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0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688" r:id="rId2"/>
  </p:sldMasterIdLst>
  <p:notesMasterIdLst>
    <p:notesMasterId r:id="rId252"/>
  </p:notesMasterIdLst>
  <p:sldIdLst>
    <p:sldId id="256" r:id="rId3"/>
    <p:sldId id="680" r:id="rId4"/>
    <p:sldId id="266" r:id="rId5"/>
    <p:sldId id="423" r:id="rId6"/>
    <p:sldId id="267" r:id="rId7"/>
    <p:sldId id="271" r:id="rId8"/>
    <p:sldId id="273" r:id="rId9"/>
    <p:sldId id="272" r:id="rId10"/>
    <p:sldId id="274" r:id="rId11"/>
    <p:sldId id="268" r:id="rId12"/>
    <p:sldId id="465" r:id="rId13"/>
    <p:sldId id="458" r:id="rId14"/>
    <p:sldId id="461" r:id="rId15"/>
    <p:sldId id="474" r:id="rId16"/>
    <p:sldId id="475" r:id="rId17"/>
    <p:sldId id="478" r:id="rId18"/>
    <p:sldId id="495" r:id="rId19"/>
    <p:sldId id="497" r:id="rId20"/>
    <p:sldId id="498" r:id="rId21"/>
    <p:sldId id="499" r:id="rId22"/>
    <p:sldId id="500" r:id="rId23"/>
    <p:sldId id="501" r:id="rId24"/>
    <p:sldId id="484" r:id="rId25"/>
    <p:sldId id="486" r:id="rId26"/>
    <p:sldId id="487" r:id="rId27"/>
    <p:sldId id="488" r:id="rId28"/>
    <p:sldId id="489" r:id="rId29"/>
    <p:sldId id="490" r:id="rId30"/>
    <p:sldId id="492" r:id="rId31"/>
    <p:sldId id="493" r:id="rId32"/>
    <p:sldId id="494" r:id="rId33"/>
    <p:sldId id="481" r:id="rId34"/>
    <p:sldId id="509" r:id="rId35"/>
    <p:sldId id="510" r:id="rId36"/>
    <p:sldId id="483" r:id="rId37"/>
    <p:sldId id="472" r:id="rId38"/>
    <p:sldId id="471" r:id="rId39"/>
    <p:sldId id="468" r:id="rId40"/>
    <p:sldId id="469" r:id="rId41"/>
    <p:sldId id="470" r:id="rId42"/>
    <p:sldId id="473" r:id="rId43"/>
    <p:sldId id="476" r:id="rId44"/>
    <p:sldId id="437" r:id="rId45"/>
    <p:sldId id="269" r:id="rId46"/>
    <p:sldId id="275" r:id="rId47"/>
    <p:sldId id="276" r:id="rId48"/>
    <p:sldId id="277" r:id="rId49"/>
    <p:sldId id="278" r:id="rId50"/>
    <p:sldId id="279" r:id="rId51"/>
    <p:sldId id="281" r:id="rId52"/>
    <p:sldId id="280" r:id="rId53"/>
    <p:sldId id="282" r:id="rId54"/>
    <p:sldId id="284" r:id="rId55"/>
    <p:sldId id="283" r:id="rId56"/>
    <p:sldId id="285" r:id="rId57"/>
    <p:sldId id="286" r:id="rId58"/>
    <p:sldId id="551" r:id="rId59"/>
    <p:sldId id="568" r:id="rId60"/>
    <p:sldId id="569" r:id="rId61"/>
    <p:sldId id="287" r:id="rId62"/>
    <p:sldId id="548" r:id="rId63"/>
    <p:sldId id="549" r:id="rId64"/>
    <p:sldId id="706" r:id="rId65"/>
    <p:sldId id="288" r:id="rId66"/>
    <p:sldId id="550" r:id="rId67"/>
    <p:sldId id="584" r:id="rId68"/>
    <p:sldId id="289" r:id="rId69"/>
    <p:sldId id="270" r:id="rId70"/>
    <p:sldId id="585" r:id="rId71"/>
    <p:sldId id="294" r:id="rId72"/>
    <p:sldId id="295" r:id="rId73"/>
    <p:sldId id="296" r:id="rId74"/>
    <p:sldId id="298" r:id="rId75"/>
    <p:sldId id="297" r:id="rId76"/>
    <p:sldId id="290" r:id="rId77"/>
    <p:sldId id="291" r:id="rId78"/>
    <p:sldId id="292" r:id="rId79"/>
    <p:sldId id="442" r:id="rId80"/>
    <p:sldId id="445" r:id="rId81"/>
    <p:sldId id="446" r:id="rId82"/>
    <p:sldId id="451" r:id="rId83"/>
    <p:sldId id="505" r:id="rId84"/>
    <p:sldId id="507" r:id="rId85"/>
    <p:sldId id="508" r:id="rId86"/>
    <p:sldId id="450" r:id="rId87"/>
    <p:sldId id="515" r:id="rId88"/>
    <p:sldId id="679" r:id="rId89"/>
    <p:sldId id="299" r:id="rId90"/>
    <p:sldId id="300" r:id="rId91"/>
    <p:sldId id="301" r:id="rId92"/>
    <p:sldId id="302" r:id="rId93"/>
    <p:sldId id="303" r:id="rId94"/>
    <p:sldId id="306" r:id="rId95"/>
    <p:sldId id="307" r:id="rId96"/>
    <p:sldId id="544" r:id="rId97"/>
    <p:sldId id="537" r:id="rId98"/>
    <p:sldId id="539" r:id="rId99"/>
    <p:sldId id="538" r:id="rId100"/>
    <p:sldId id="541" r:id="rId101"/>
    <p:sldId id="542" r:id="rId102"/>
    <p:sldId id="543" r:id="rId103"/>
    <p:sldId id="535" r:id="rId104"/>
    <p:sldId id="305" r:id="rId105"/>
    <p:sldId id="310" r:id="rId106"/>
    <p:sldId id="311" r:id="rId107"/>
    <p:sldId id="312" r:id="rId108"/>
    <p:sldId id="522" r:id="rId109"/>
    <p:sldId id="519" r:id="rId110"/>
    <p:sldId id="521" r:id="rId111"/>
    <p:sldId id="318" r:id="rId112"/>
    <p:sldId id="520" r:id="rId113"/>
    <p:sldId id="523" r:id="rId114"/>
    <p:sldId id="524" r:id="rId115"/>
    <p:sldId id="331" r:id="rId116"/>
    <p:sldId id="333" r:id="rId117"/>
    <p:sldId id="332" r:id="rId118"/>
    <p:sldId id="336" r:id="rId119"/>
    <p:sldId id="337" r:id="rId120"/>
    <p:sldId id="338" r:id="rId121"/>
    <p:sldId id="526" r:id="rId122"/>
    <p:sldId id="534" r:id="rId123"/>
    <p:sldId id="582" r:id="rId124"/>
    <p:sldId id="339" r:id="rId125"/>
    <p:sldId id="340" r:id="rId126"/>
    <p:sldId id="341" r:id="rId127"/>
    <p:sldId id="342" r:id="rId128"/>
    <p:sldId id="343" r:id="rId129"/>
    <p:sldId id="345" r:id="rId130"/>
    <p:sldId id="346" r:id="rId131"/>
    <p:sldId id="347" r:id="rId132"/>
    <p:sldId id="348" r:id="rId133"/>
    <p:sldId id="349" r:id="rId134"/>
    <p:sldId id="350" r:id="rId135"/>
    <p:sldId id="351" r:id="rId136"/>
    <p:sldId id="354" r:id="rId137"/>
    <p:sldId id="355" r:id="rId138"/>
    <p:sldId id="513" r:id="rId139"/>
    <p:sldId id="357" r:id="rId140"/>
    <p:sldId id="358" r:id="rId141"/>
    <p:sldId id="359" r:id="rId142"/>
    <p:sldId id="360" r:id="rId143"/>
    <p:sldId id="353" r:id="rId144"/>
    <p:sldId id="512" r:id="rId145"/>
    <p:sldId id="364" r:id="rId146"/>
    <p:sldId id="365" r:id="rId147"/>
    <p:sldId id="361" r:id="rId148"/>
    <p:sldId id="366" r:id="rId149"/>
    <p:sldId id="367" r:id="rId150"/>
    <p:sldId id="559" r:id="rId151"/>
    <p:sldId id="580" r:id="rId152"/>
    <p:sldId id="560" r:id="rId153"/>
    <p:sldId id="368" r:id="rId154"/>
    <p:sldId id="369" r:id="rId155"/>
    <p:sldId id="370" r:id="rId156"/>
    <p:sldId id="371" r:id="rId157"/>
    <p:sldId id="372" r:id="rId158"/>
    <p:sldId id="373" r:id="rId159"/>
    <p:sldId id="374" r:id="rId160"/>
    <p:sldId id="375" r:id="rId161"/>
    <p:sldId id="376" r:id="rId162"/>
    <p:sldId id="377" r:id="rId163"/>
    <p:sldId id="378" r:id="rId164"/>
    <p:sldId id="379" r:id="rId165"/>
    <p:sldId id="380" r:id="rId166"/>
    <p:sldId id="381" r:id="rId167"/>
    <p:sldId id="382" r:id="rId168"/>
    <p:sldId id="383" r:id="rId169"/>
    <p:sldId id="384" r:id="rId170"/>
    <p:sldId id="385" r:id="rId171"/>
    <p:sldId id="562" r:id="rId172"/>
    <p:sldId id="563" r:id="rId173"/>
    <p:sldId id="564" r:id="rId174"/>
    <p:sldId id="565" r:id="rId175"/>
    <p:sldId id="566" r:id="rId176"/>
    <p:sldId id="579" r:id="rId177"/>
    <p:sldId id="561" r:id="rId178"/>
    <p:sldId id="393" r:id="rId179"/>
    <p:sldId id="392" r:id="rId180"/>
    <p:sldId id="441" r:id="rId181"/>
    <p:sldId id="394" r:id="rId182"/>
    <p:sldId id="528" r:id="rId183"/>
    <p:sldId id="529" r:id="rId184"/>
    <p:sldId id="581" r:id="rId185"/>
    <p:sldId id="546" r:id="rId186"/>
    <p:sldId id="395" r:id="rId187"/>
    <p:sldId id="553" r:id="rId188"/>
    <p:sldId id="402" r:id="rId189"/>
    <p:sldId id="403" r:id="rId190"/>
    <p:sldId id="547" r:id="rId191"/>
    <p:sldId id="404" r:id="rId192"/>
    <p:sldId id="405" r:id="rId193"/>
    <p:sldId id="406" r:id="rId194"/>
    <p:sldId id="409" r:id="rId195"/>
    <p:sldId id="408" r:id="rId196"/>
    <p:sldId id="410" r:id="rId197"/>
    <p:sldId id="424" r:id="rId198"/>
    <p:sldId id="425" r:id="rId199"/>
    <p:sldId id="413" r:id="rId200"/>
    <p:sldId id="414" r:id="rId201"/>
    <p:sldId id="554" r:id="rId202"/>
    <p:sldId id="570" r:id="rId203"/>
    <p:sldId id="571" r:id="rId204"/>
    <p:sldId id="573" r:id="rId205"/>
    <p:sldId id="572" r:id="rId206"/>
    <p:sldId id="577" r:id="rId207"/>
    <p:sldId id="576" r:id="rId208"/>
    <p:sldId id="415" r:id="rId209"/>
    <p:sldId id="416" r:id="rId210"/>
    <p:sldId id="578" r:id="rId211"/>
    <p:sldId id="583" r:id="rId212"/>
    <p:sldId id="558" r:id="rId213"/>
    <p:sldId id="683" r:id="rId214"/>
    <p:sldId id="685" r:id="rId215"/>
    <p:sldId id="688" r:id="rId216"/>
    <p:sldId id="689" r:id="rId217"/>
    <p:sldId id="695" r:id="rId218"/>
    <p:sldId id="691" r:id="rId219"/>
    <p:sldId id="692" r:id="rId220"/>
    <p:sldId id="698" r:id="rId221"/>
    <p:sldId id="693" r:id="rId222"/>
    <p:sldId id="699" r:id="rId223"/>
    <p:sldId id="703" r:id="rId224"/>
    <p:sldId id="709" r:id="rId225"/>
    <p:sldId id="711" r:id="rId226"/>
    <p:sldId id="259" r:id="rId227"/>
    <p:sldId id="258" r:id="rId228"/>
    <p:sldId id="732" r:id="rId229"/>
    <p:sldId id="335" r:id="rId230"/>
    <p:sldId id="712" r:id="rId231"/>
    <p:sldId id="713" r:id="rId232"/>
    <p:sldId id="714" r:id="rId233"/>
    <p:sldId id="715" r:id="rId234"/>
    <p:sldId id="717" r:id="rId235"/>
    <p:sldId id="718" r:id="rId236"/>
    <p:sldId id="719" r:id="rId237"/>
    <p:sldId id="720" r:id="rId238"/>
    <p:sldId id="721" r:id="rId239"/>
    <p:sldId id="722" r:id="rId240"/>
    <p:sldId id="724" r:id="rId241"/>
    <p:sldId id="726" r:id="rId242"/>
    <p:sldId id="727" r:id="rId243"/>
    <p:sldId id="728" r:id="rId244"/>
    <p:sldId id="729" r:id="rId245"/>
    <p:sldId id="731" r:id="rId246"/>
    <p:sldId id="704" r:id="rId247"/>
    <p:sldId id="397" r:id="rId248"/>
    <p:sldId id="398" r:id="rId249"/>
    <p:sldId id="399" r:id="rId250"/>
    <p:sldId id="401" r:id="rId251"/>
  </p:sldIdLst>
  <p:sldSz cx="12192000" cy="6858000"/>
  <p:notesSz cx="6858000" cy="9144000"/>
  <p:defaultTextStyle>
    <a:defPPr>
      <a:defRPr lang="de-DE"/>
    </a:defPPr>
    <a:lvl1pPr algn="l" defTabSz="457156" rtl="0" fontAlgn="base">
      <a:spcBef>
        <a:spcPct val="0"/>
      </a:spcBef>
      <a:spcAft>
        <a:spcPct val="0"/>
      </a:spcAft>
      <a:defRPr kern="1200">
        <a:solidFill>
          <a:schemeClr val="tx1"/>
        </a:solidFill>
        <a:latin typeface="Arial" charset="0"/>
        <a:ea typeface="ヒラギノ角ゴ Pro W3" charset="0"/>
        <a:cs typeface="ヒラギノ角ゴ Pro W3" charset="0"/>
      </a:defRPr>
    </a:lvl1pPr>
    <a:lvl2pPr marL="457156" algn="l" defTabSz="457156"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914312" algn="l" defTabSz="457156"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371468" algn="l" defTabSz="457156"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1828621" algn="l" defTabSz="457156"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5777" algn="l" defTabSz="457156" rtl="0" eaLnBrk="1" latinLnBrk="0" hangingPunct="1">
      <a:defRPr kern="1200">
        <a:solidFill>
          <a:schemeClr val="tx1"/>
        </a:solidFill>
        <a:latin typeface="Arial" charset="0"/>
        <a:ea typeface="ヒラギノ角ゴ Pro W3" charset="0"/>
        <a:cs typeface="ヒラギノ角ゴ Pro W3" charset="0"/>
      </a:defRPr>
    </a:lvl6pPr>
    <a:lvl7pPr marL="2742933" algn="l" defTabSz="457156" rtl="0" eaLnBrk="1" latinLnBrk="0" hangingPunct="1">
      <a:defRPr kern="1200">
        <a:solidFill>
          <a:schemeClr val="tx1"/>
        </a:solidFill>
        <a:latin typeface="Arial" charset="0"/>
        <a:ea typeface="ヒラギノ角ゴ Pro W3" charset="0"/>
        <a:cs typeface="ヒラギノ角ゴ Pro W3" charset="0"/>
      </a:defRPr>
    </a:lvl7pPr>
    <a:lvl8pPr marL="3200089" algn="l" defTabSz="457156" rtl="0" eaLnBrk="1" latinLnBrk="0" hangingPunct="1">
      <a:defRPr kern="1200">
        <a:solidFill>
          <a:schemeClr val="tx1"/>
        </a:solidFill>
        <a:latin typeface="Arial" charset="0"/>
        <a:ea typeface="ヒラギノ角ゴ Pro W3" charset="0"/>
        <a:cs typeface="ヒラギノ角ゴ Pro W3" charset="0"/>
      </a:defRPr>
    </a:lvl8pPr>
    <a:lvl9pPr marL="3657245" algn="l" defTabSz="457156" rtl="0" eaLnBrk="1" latinLnBrk="0" hangingPunct="1">
      <a:defRPr kern="1200">
        <a:solidFill>
          <a:schemeClr val="tx1"/>
        </a:solidFill>
        <a:latin typeface="Arial" charset="0"/>
        <a:ea typeface="ヒラギノ角ゴ Pro W3" charset="0"/>
        <a:cs typeface="ヒラギノ角ゴ Pro W3" charset="0"/>
      </a:defRPr>
    </a:lvl9pPr>
  </p:defaultTextStyle>
  <p:extLst>
    <p:ext uri="{521415D9-36F7-43E2-AB2F-B90AF26B5E84}">
      <p14:sectionLst xmlns:p14="http://schemas.microsoft.com/office/powerpoint/2010/main">
        <p14:section name="— BEGINN" id="{D1F20320-E63D-4968-B15C-EDD69064298A}">
          <p14:sldIdLst>
            <p14:sldId id="256"/>
            <p14:sldId id="680"/>
            <p14:sldId id="266"/>
            <p14:sldId id="423"/>
          </p14:sldIdLst>
        </p14:section>
        <p14:section name="1 — Einführung" id="{83B8352E-6D96-4102-8648-47BC860EBD66}">
          <p14:sldIdLst>
            <p14:sldId id="267"/>
            <p14:sldId id="271"/>
            <p14:sldId id="273"/>
            <p14:sldId id="272"/>
            <p14:sldId id="274"/>
            <p14:sldId id="268"/>
            <p14:sldId id="465"/>
            <p14:sldId id="458"/>
            <p14:sldId id="461"/>
            <p14:sldId id="474"/>
            <p14:sldId id="475"/>
            <p14:sldId id="478"/>
            <p14:sldId id="495"/>
            <p14:sldId id="497"/>
            <p14:sldId id="498"/>
            <p14:sldId id="499"/>
            <p14:sldId id="500"/>
            <p14:sldId id="501"/>
            <p14:sldId id="484"/>
            <p14:sldId id="486"/>
            <p14:sldId id="487"/>
            <p14:sldId id="488"/>
            <p14:sldId id="489"/>
            <p14:sldId id="490"/>
            <p14:sldId id="492"/>
            <p14:sldId id="493"/>
            <p14:sldId id="494"/>
            <p14:sldId id="481"/>
            <p14:sldId id="509"/>
            <p14:sldId id="510"/>
            <p14:sldId id="483"/>
            <p14:sldId id="472"/>
            <p14:sldId id="471"/>
            <p14:sldId id="468"/>
            <p14:sldId id="469"/>
            <p14:sldId id="470"/>
            <p14:sldId id="473"/>
            <p14:sldId id="476"/>
            <p14:sldId id="437"/>
            <p14:sldId id="269"/>
            <p14:sldId id="275"/>
            <p14:sldId id="276"/>
            <p14:sldId id="277"/>
            <p14:sldId id="278"/>
            <p14:sldId id="279"/>
            <p14:sldId id="281"/>
            <p14:sldId id="280"/>
            <p14:sldId id="282"/>
            <p14:sldId id="284"/>
            <p14:sldId id="283"/>
            <p14:sldId id="285"/>
            <p14:sldId id="286"/>
            <p14:sldId id="551"/>
            <p14:sldId id="568"/>
            <p14:sldId id="569"/>
            <p14:sldId id="287"/>
            <p14:sldId id="548"/>
            <p14:sldId id="549"/>
            <p14:sldId id="706"/>
            <p14:sldId id="288"/>
            <p14:sldId id="550"/>
            <p14:sldId id="584"/>
            <p14:sldId id="289"/>
            <p14:sldId id="270"/>
            <p14:sldId id="585"/>
            <p14:sldId id="294"/>
            <p14:sldId id="295"/>
            <p14:sldId id="296"/>
            <p14:sldId id="298"/>
            <p14:sldId id="297"/>
            <p14:sldId id="290"/>
            <p14:sldId id="291"/>
            <p14:sldId id="292"/>
            <p14:sldId id="442"/>
            <p14:sldId id="445"/>
            <p14:sldId id="446"/>
            <p14:sldId id="451"/>
            <p14:sldId id="505"/>
            <p14:sldId id="507"/>
            <p14:sldId id="508"/>
            <p14:sldId id="450"/>
            <p14:sldId id="515"/>
            <p14:sldId id="679"/>
          </p14:sldIdLst>
        </p14:section>
        <p14:section name="2 — Sprachliche Herausforderungen im Informatikunterricht" id="{7D0A782C-850E-4974-9293-68F7951755A0}">
          <p14:sldIdLst>
            <p14:sldId id="299"/>
            <p14:sldId id="300"/>
            <p14:sldId id="301"/>
            <p14:sldId id="302"/>
            <p14:sldId id="303"/>
            <p14:sldId id="306"/>
            <p14:sldId id="307"/>
            <p14:sldId id="544"/>
            <p14:sldId id="537"/>
            <p14:sldId id="539"/>
            <p14:sldId id="538"/>
            <p14:sldId id="541"/>
            <p14:sldId id="542"/>
            <p14:sldId id="543"/>
            <p14:sldId id="535"/>
            <p14:sldId id="305"/>
            <p14:sldId id="310"/>
            <p14:sldId id="311"/>
            <p14:sldId id="312"/>
            <p14:sldId id="522"/>
            <p14:sldId id="519"/>
            <p14:sldId id="521"/>
            <p14:sldId id="318"/>
            <p14:sldId id="520"/>
            <p14:sldId id="523"/>
            <p14:sldId id="524"/>
            <p14:sldId id="331"/>
            <p14:sldId id="333"/>
            <p14:sldId id="332"/>
          </p14:sldIdLst>
        </p14:section>
        <p14:section name="3 — Lesen im Informatikunterricht" id="{BD1BE9B0-1F7D-4053-885B-43BEFCABDFEE}">
          <p14:sldIdLst>
            <p14:sldId id="336"/>
            <p14:sldId id="337"/>
            <p14:sldId id="338"/>
            <p14:sldId id="526"/>
            <p14:sldId id="534"/>
            <p14:sldId id="582"/>
            <p14:sldId id="339"/>
            <p14:sldId id="340"/>
            <p14:sldId id="341"/>
            <p14:sldId id="342"/>
            <p14:sldId id="343"/>
            <p14:sldId id="345"/>
            <p14:sldId id="346"/>
            <p14:sldId id="347"/>
            <p14:sldId id="348"/>
            <p14:sldId id="349"/>
            <p14:sldId id="350"/>
            <p14:sldId id="351"/>
            <p14:sldId id="354"/>
            <p14:sldId id="355"/>
            <p14:sldId id="513"/>
            <p14:sldId id="357"/>
            <p14:sldId id="358"/>
            <p14:sldId id="359"/>
            <p14:sldId id="360"/>
            <p14:sldId id="353"/>
            <p14:sldId id="512"/>
            <p14:sldId id="364"/>
            <p14:sldId id="365"/>
            <p14:sldId id="361"/>
            <p14:sldId id="366"/>
            <p14:sldId id="367"/>
            <p14:sldId id="559"/>
            <p14:sldId id="580"/>
            <p14:sldId id="560"/>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562"/>
            <p14:sldId id="563"/>
            <p14:sldId id="564"/>
            <p14:sldId id="565"/>
            <p14:sldId id="566"/>
            <p14:sldId id="579"/>
            <p14:sldId id="561"/>
          </p14:sldIdLst>
        </p14:section>
        <p14:section name="4 — Schreiben im Informatikunterricht" id="{4DFDCB3F-733F-4942-8D0A-621B8F1ABACF}">
          <p14:sldIdLst>
            <p14:sldId id="393"/>
            <p14:sldId id="392"/>
            <p14:sldId id="441"/>
            <p14:sldId id="394"/>
            <p14:sldId id="528"/>
            <p14:sldId id="529"/>
            <p14:sldId id="581"/>
            <p14:sldId id="546"/>
            <p14:sldId id="395"/>
            <p14:sldId id="553"/>
            <p14:sldId id="402"/>
            <p14:sldId id="403"/>
            <p14:sldId id="547"/>
            <p14:sldId id="404"/>
            <p14:sldId id="405"/>
            <p14:sldId id="406"/>
            <p14:sldId id="409"/>
            <p14:sldId id="408"/>
            <p14:sldId id="410"/>
            <p14:sldId id="424"/>
            <p14:sldId id="425"/>
            <p14:sldId id="413"/>
            <p14:sldId id="414"/>
            <p14:sldId id="554"/>
            <p14:sldId id="570"/>
            <p14:sldId id="571"/>
            <p14:sldId id="573"/>
            <p14:sldId id="572"/>
            <p14:sldId id="577"/>
            <p14:sldId id="576"/>
            <p14:sldId id="415"/>
            <p14:sldId id="416"/>
            <p14:sldId id="578"/>
            <p14:sldId id="583"/>
          </p14:sldIdLst>
        </p14:section>
        <p14:section name="5 — Sprechen im Informatikunterricht" id="{A9CEFFCA-1760-4E2E-9946-AEFCE4123410}">
          <p14:sldIdLst>
            <p14:sldId id="558"/>
            <p14:sldId id="683"/>
            <p14:sldId id="685"/>
            <p14:sldId id="688"/>
            <p14:sldId id="689"/>
            <p14:sldId id="695"/>
            <p14:sldId id="691"/>
            <p14:sldId id="692"/>
            <p14:sldId id="698"/>
            <p14:sldId id="693"/>
            <p14:sldId id="699"/>
            <p14:sldId id="703"/>
            <p14:sldId id="709"/>
            <p14:sldId id="711"/>
          </p14:sldIdLst>
        </p14:section>
        <p14:section name="— ABSCHLUSS" id="{3A9DC81D-B65F-4CFC-89E5-6A3B5B2D264A}">
          <p14:sldIdLst>
            <p14:sldId id="259"/>
            <p14:sldId id="258"/>
            <p14:sldId id="732"/>
            <p14:sldId id="335"/>
            <p14:sldId id="712"/>
            <p14:sldId id="713"/>
            <p14:sldId id="714"/>
            <p14:sldId id="715"/>
            <p14:sldId id="717"/>
            <p14:sldId id="718"/>
            <p14:sldId id="719"/>
            <p14:sldId id="720"/>
            <p14:sldId id="721"/>
            <p14:sldId id="722"/>
            <p14:sldId id="724"/>
            <p14:sldId id="726"/>
            <p14:sldId id="727"/>
            <p14:sldId id="728"/>
            <p14:sldId id="729"/>
            <p14:sldId id="731"/>
          </p14:sldIdLst>
        </p14:section>
        <p14:section name="— LIZENZIERUNG" id="{008E64C8-8DC0-4AFE-B68E-D345F99C1F2C}">
          <p14:sldIdLst>
            <p14:sldId id="704"/>
          </p14:sldIdLst>
        </p14:section>
        <p14:section name="— VORLAGEN" id="{3D920288-2659-4CFA-AE66-0E0D6D5CE2D3}">
          <p14:sldIdLst>
            <p14:sldId id="397"/>
            <p14:sldId id="398"/>
            <p14:sldId id="399"/>
            <p14:sldId id="40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E409C7-BA74-2933-8055-D57F3A8D9EA1}" name="Jan" initials="J" userId="Jan" providerId="None"/>
  <p188:author id="{941F6EDF-893E-AA09-FC10-5005F3DEED43}" name="Richard Werkes" initials="RW" userId="S::bfrte4dvzhrvymrs@m365.rwth-aachen.de::4de9c668-a44c-4a66-90a6-e09e86b657f2" providerId="AD"/>
  <p188:author id="{3485A8F2-F86E-82FF-46BE-9C4B9151D413}" name="David Röper" initials="DR" userId="29c990b112ba4cd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8EAED"/>
    <a:srgbClr val="CED1DA"/>
    <a:srgbClr val="3B5988"/>
    <a:srgbClr val="B8103B"/>
    <a:srgbClr val="FEFFBD"/>
    <a:srgbClr val="EFE4BF"/>
    <a:srgbClr val="FECA00"/>
    <a:srgbClr val="004C93"/>
    <a:srgbClr val="C4FFCB"/>
    <a:srgbClr val="C3E4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F2AB46-9AE1-4D0D-8F7E-271F7CC641B0}" v="334" dt="2024-02-08T15:35:28.907"/>
  </p1510:revLst>
</p1510:revInfo>
</file>

<file path=ppt/tableStyles.xml><?xml version="1.0" encoding="utf-8"?>
<a:tblStyleLst xmlns:a="http://schemas.openxmlformats.org/drawingml/2006/main" def="{5C22544A-7EE6-4342-B048-85BDC9FD1C3A}">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38" autoAdjust="0"/>
    <p:restoredTop sz="75180" autoAdjust="0"/>
  </p:normalViewPr>
  <p:slideViewPr>
    <p:cSldViewPr snapToGrid="0">
      <p:cViewPr varScale="1">
        <p:scale>
          <a:sx n="80" d="100"/>
          <a:sy n="80" d="100"/>
        </p:scale>
        <p:origin x="1416" y="9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microsoft.com/office/2015/10/relationships/revisionInfo" Target="revisionInfo.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microsoft.com/office/2018/10/relationships/authors" Target="authors.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notesMaster" Target="notesMasters/notesMaster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presProps" Target="presProp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viewProps" Target="viewProps.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theme" Target="theme/theme1.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tableStyles" Target="tableStyles.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Röper" userId="29c990b112ba4cd4" providerId="LiveId" clId="{9CF2AB46-9AE1-4D0D-8F7E-271F7CC641B0}"/>
    <pc:docChg chg="undo redo custSel addSld delSld modSld sldOrd addMainMaster delMainMaster modMainMaster addSection delSection modSection">
      <pc:chgData name="David Röper" userId="29c990b112ba4cd4" providerId="LiveId" clId="{9CF2AB46-9AE1-4D0D-8F7E-271F7CC641B0}" dt="2024-02-09T15:41:07.412" v="11279"/>
      <pc:docMkLst>
        <pc:docMk/>
      </pc:docMkLst>
      <pc:sldChg chg="addSp modSp new mod">
        <pc:chgData name="David Röper" userId="29c990b112ba4cd4" providerId="LiveId" clId="{9CF2AB46-9AE1-4D0D-8F7E-271F7CC641B0}" dt="2024-02-07T15:28:49.633" v="436"/>
        <pc:sldMkLst>
          <pc:docMk/>
          <pc:sldMk cId="280549970" sldId="256"/>
        </pc:sldMkLst>
        <pc:spChg chg="mod">
          <ac:chgData name="David Röper" userId="29c990b112ba4cd4" providerId="LiveId" clId="{9CF2AB46-9AE1-4D0D-8F7E-271F7CC641B0}" dt="2024-02-07T15:28:40.403" v="433" actId="20577"/>
          <ac:spMkLst>
            <pc:docMk/>
            <pc:sldMk cId="280549970" sldId="256"/>
            <ac:spMk id="2" creationId="{F441B980-1435-2883-5B85-1E0738678E46}"/>
          </ac:spMkLst>
        </pc:spChg>
        <pc:spChg chg="mod">
          <ac:chgData name="David Röper" userId="29c990b112ba4cd4" providerId="LiveId" clId="{9CF2AB46-9AE1-4D0D-8F7E-271F7CC641B0}" dt="2024-02-07T15:28:44.743" v="435" actId="20577"/>
          <ac:spMkLst>
            <pc:docMk/>
            <pc:sldMk cId="280549970" sldId="256"/>
            <ac:spMk id="3" creationId="{9040C13E-0322-1B16-C600-0A3E310BC674}"/>
          </ac:spMkLst>
        </pc:spChg>
        <pc:picChg chg="add mod">
          <ac:chgData name="David Röper" userId="29c990b112ba4cd4" providerId="LiveId" clId="{9CF2AB46-9AE1-4D0D-8F7E-271F7CC641B0}" dt="2024-02-07T15:28:49.633" v="436"/>
          <ac:picMkLst>
            <pc:docMk/>
            <pc:sldMk cId="280549970" sldId="256"/>
            <ac:picMk id="4" creationId="{EB738E98-E9FA-5BAD-CEFE-D63D2EF8F125}"/>
          </ac:picMkLst>
        </pc:picChg>
      </pc:sldChg>
      <pc:sldChg chg="new del">
        <pc:chgData name="David Röper" userId="29c990b112ba4cd4" providerId="LiveId" clId="{9CF2AB46-9AE1-4D0D-8F7E-271F7CC641B0}" dt="2024-02-07T15:04:21.765" v="59" actId="680"/>
        <pc:sldMkLst>
          <pc:docMk/>
          <pc:sldMk cId="1256083794" sldId="256"/>
        </pc:sldMkLst>
      </pc:sldChg>
      <pc:sldChg chg="modSp new del mod">
        <pc:chgData name="David Röper" userId="29c990b112ba4cd4" providerId="LiveId" clId="{9CF2AB46-9AE1-4D0D-8F7E-271F7CC641B0}" dt="2024-02-07T15:26:21.293" v="428" actId="680"/>
        <pc:sldMkLst>
          <pc:docMk/>
          <pc:sldMk cId="2008242986" sldId="256"/>
        </pc:sldMkLst>
        <pc:spChg chg="mod">
          <ac:chgData name="David Röper" userId="29c990b112ba4cd4" providerId="LiveId" clId="{9CF2AB46-9AE1-4D0D-8F7E-271F7CC641B0}" dt="2024-02-07T15:26:20.653" v="427" actId="20577"/>
          <ac:spMkLst>
            <pc:docMk/>
            <pc:sldMk cId="2008242986" sldId="256"/>
            <ac:spMk id="2" creationId="{070E586C-393C-463C-6389-78176D2B5DDD}"/>
          </ac:spMkLst>
        </pc:spChg>
        <pc:spChg chg="mod">
          <ac:chgData name="David Röper" userId="29c990b112ba4cd4" providerId="LiveId" clId="{9CF2AB46-9AE1-4D0D-8F7E-271F7CC641B0}" dt="2024-02-07T15:26:20.443" v="426" actId="20577"/>
          <ac:spMkLst>
            <pc:docMk/>
            <pc:sldMk cId="2008242986" sldId="256"/>
            <ac:spMk id="3" creationId="{48B49B7C-0764-2741-C81A-AF97252F9A91}"/>
          </ac:spMkLst>
        </pc:spChg>
      </pc:sldChg>
      <pc:sldChg chg="new del">
        <pc:chgData name="David Röper" userId="29c990b112ba4cd4" providerId="LiveId" clId="{9CF2AB46-9AE1-4D0D-8F7E-271F7CC641B0}" dt="2024-02-07T15:26:47.050" v="430" actId="680"/>
        <pc:sldMkLst>
          <pc:docMk/>
          <pc:sldMk cId="3529580821" sldId="256"/>
        </pc:sldMkLst>
      </pc:sldChg>
      <pc:sldChg chg="addSp delSp modSp new mod">
        <pc:chgData name="David Röper" userId="29c990b112ba4cd4" providerId="LiveId" clId="{9CF2AB46-9AE1-4D0D-8F7E-271F7CC641B0}" dt="2024-02-08T15:31:10.447" v="9149"/>
        <pc:sldMkLst>
          <pc:docMk/>
          <pc:sldMk cId="501397447" sldId="257"/>
        </pc:sldMkLst>
        <pc:spChg chg="mod">
          <ac:chgData name="David Röper" userId="29c990b112ba4cd4" providerId="LiveId" clId="{9CF2AB46-9AE1-4D0D-8F7E-271F7CC641B0}" dt="2024-02-07T15:30:47.612" v="463" actId="20577"/>
          <ac:spMkLst>
            <pc:docMk/>
            <pc:sldMk cId="501397447" sldId="257"/>
            <ac:spMk id="2" creationId="{B871AAAC-0DCB-62FE-E1B8-2EDFE9B19A2B}"/>
          </ac:spMkLst>
        </pc:spChg>
        <pc:spChg chg="add del mod">
          <ac:chgData name="David Röper" userId="29c990b112ba4cd4" providerId="LiveId" clId="{9CF2AB46-9AE1-4D0D-8F7E-271F7CC641B0}" dt="2024-02-07T15:30:42.133" v="461" actId="478"/>
          <ac:spMkLst>
            <pc:docMk/>
            <pc:sldMk cId="501397447" sldId="257"/>
            <ac:spMk id="3" creationId="{8E3BEEE1-1D16-DDF7-A881-9DAFF97F0EC4}"/>
          </ac:spMkLst>
        </pc:spChg>
        <pc:picChg chg="add del mod ord">
          <ac:chgData name="David Röper" userId="29c990b112ba4cd4" providerId="LiveId" clId="{9CF2AB46-9AE1-4D0D-8F7E-271F7CC641B0}" dt="2024-02-08T12:41:50.035" v="7295" actId="478"/>
          <ac:picMkLst>
            <pc:docMk/>
            <pc:sldMk cId="501397447" sldId="257"/>
            <ac:picMk id="5" creationId="{7D129273-EA75-23A4-311D-5E588C2E287E}"/>
          </ac:picMkLst>
        </pc:picChg>
        <pc:picChg chg="add mod">
          <ac:chgData name="David Röper" userId="29c990b112ba4cd4" providerId="LiveId" clId="{9CF2AB46-9AE1-4D0D-8F7E-271F7CC641B0}" dt="2024-02-07T15:31:16.387" v="466" actId="1076"/>
          <ac:picMkLst>
            <pc:docMk/>
            <pc:sldMk cId="501397447" sldId="257"/>
            <ac:picMk id="5" creationId="{8180FF29-9170-CDCD-EFA4-7AB57425B8B4}"/>
          </ac:picMkLst>
        </pc:picChg>
        <pc:picChg chg="add mod">
          <ac:chgData name="David Röper" userId="29c990b112ba4cd4" providerId="LiveId" clId="{9CF2AB46-9AE1-4D0D-8F7E-271F7CC641B0}" dt="2024-02-07T15:56:02.965" v="666"/>
          <ac:picMkLst>
            <pc:docMk/>
            <pc:sldMk cId="501397447" sldId="257"/>
            <ac:picMk id="5" creationId="{D1BF7F30-2F6B-15E5-695E-CC855446262C}"/>
          </ac:picMkLst>
        </pc:picChg>
        <pc:picChg chg="add del mod">
          <ac:chgData name="David Röper" userId="29c990b112ba4cd4" providerId="LiveId" clId="{9CF2AB46-9AE1-4D0D-8F7E-271F7CC641B0}" dt="2024-02-07T16:45:27.004" v="1308" actId="478"/>
          <ac:picMkLst>
            <pc:docMk/>
            <pc:sldMk cId="501397447" sldId="257"/>
            <ac:picMk id="6" creationId="{721AB43D-8BA6-5F1E-DCFB-0564C7BA63B9}"/>
          </ac:picMkLst>
        </pc:picChg>
        <pc:picChg chg="add mod">
          <ac:chgData name="David Röper" userId="29c990b112ba4cd4" providerId="LiveId" clId="{9CF2AB46-9AE1-4D0D-8F7E-271F7CC641B0}" dt="2024-02-08T15:31:10.447" v="9149"/>
          <ac:picMkLst>
            <pc:docMk/>
            <pc:sldMk cId="501397447" sldId="257"/>
            <ac:picMk id="6" creationId="{DC0BE7E1-BF68-7925-919F-8E6BB8BD84FE}"/>
          </ac:picMkLst>
        </pc:picChg>
        <pc:picChg chg="add del mod">
          <ac:chgData name="David Röper" userId="29c990b112ba4cd4" providerId="LiveId" clId="{9CF2AB46-9AE1-4D0D-8F7E-271F7CC641B0}" dt="2024-02-08T15:31:09.687" v="9148" actId="478"/>
          <ac:picMkLst>
            <pc:docMk/>
            <pc:sldMk cId="501397447" sldId="257"/>
            <ac:picMk id="7" creationId="{0636BAD0-571E-F2E9-6354-0F0E1993C3BA}"/>
          </ac:picMkLst>
        </pc:picChg>
      </pc:sldChg>
      <pc:sldChg chg="modSp new mod">
        <pc:chgData name="David Röper" userId="29c990b112ba4cd4" providerId="LiveId" clId="{9CF2AB46-9AE1-4D0D-8F7E-271F7CC641B0}" dt="2024-02-07T15:34:06.462" v="504" actId="20577"/>
        <pc:sldMkLst>
          <pc:docMk/>
          <pc:sldMk cId="2271253636" sldId="258"/>
        </pc:sldMkLst>
        <pc:spChg chg="mod">
          <ac:chgData name="David Röper" userId="29c990b112ba4cd4" providerId="LiveId" clId="{9CF2AB46-9AE1-4D0D-8F7E-271F7CC641B0}" dt="2024-02-07T15:34:06.462" v="504" actId="20577"/>
          <ac:spMkLst>
            <pc:docMk/>
            <pc:sldMk cId="2271253636" sldId="258"/>
            <ac:spMk id="2" creationId="{B5AB5519-CCB4-E531-43E8-E3DCF39D328A}"/>
          </ac:spMkLst>
        </pc:spChg>
      </pc:sldChg>
      <pc:sldChg chg="modSp new mod">
        <pc:chgData name="David Röper" userId="29c990b112ba4cd4" providerId="LiveId" clId="{9CF2AB46-9AE1-4D0D-8F7E-271F7CC641B0}" dt="2024-02-07T15:34:02.292" v="489" actId="20577"/>
        <pc:sldMkLst>
          <pc:docMk/>
          <pc:sldMk cId="3184118036" sldId="259"/>
        </pc:sldMkLst>
        <pc:spChg chg="mod">
          <ac:chgData name="David Röper" userId="29c990b112ba4cd4" providerId="LiveId" clId="{9CF2AB46-9AE1-4D0D-8F7E-271F7CC641B0}" dt="2024-02-07T15:34:02.292" v="489" actId="20577"/>
          <ac:spMkLst>
            <pc:docMk/>
            <pc:sldMk cId="3184118036" sldId="259"/>
            <ac:spMk id="2" creationId="{234148E4-941E-9215-82D3-CC013E30EF2E}"/>
          </ac:spMkLst>
        </pc:spChg>
      </pc:sldChg>
      <pc:sldChg chg="new">
        <pc:chgData name="David Röper" userId="29c990b112ba4cd4" providerId="LiveId" clId="{9CF2AB46-9AE1-4D0D-8F7E-271F7CC641B0}" dt="2024-02-07T15:34:19.112" v="505" actId="680"/>
        <pc:sldMkLst>
          <pc:docMk/>
          <pc:sldMk cId="1407832469" sldId="260"/>
        </pc:sldMkLst>
      </pc:sldChg>
      <pc:sldChg chg="modSp new del mod">
        <pc:chgData name="David Röper" userId="29c990b112ba4cd4" providerId="LiveId" clId="{9CF2AB46-9AE1-4D0D-8F7E-271F7CC641B0}" dt="2024-02-08T16:15:26.953" v="10259" actId="47"/>
        <pc:sldMkLst>
          <pc:docMk/>
          <pc:sldMk cId="3020181987" sldId="261"/>
        </pc:sldMkLst>
        <pc:spChg chg="mod">
          <ac:chgData name="David Röper" userId="29c990b112ba4cd4" providerId="LiveId" clId="{9CF2AB46-9AE1-4D0D-8F7E-271F7CC641B0}" dt="2024-02-07T15:34:34.522" v="526" actId="20577"/>
          <ac:spMkLst>
            <pc:docMk/>
            <pc:sldMk cId="3020181987" sldId="261"/>
            <ac:spMk id="2" creationId="{AE82F99E-B91D-4B30-CC08-E188473EC982}"/>
          </ac:spMkLst>
        </pc:spChg>
        <pc:spChg chg="mod">
          <ac:chgData name="David Röper" userId="29c990b112ba4cd4" providerId="LiveId" clId="{9CF2AB46-9AE1-4D0D-8F7E-271F7CC641B0}" dt="2024-02-08T16:15:22.483" v="10258" actId="20577"/>
          <ac:spMkLst>
            <pc:docMk/>
            <pc:sldMk cId="3020181987" sldId="261"/>
            <ac:spMk id="3" creationId="{B9EEB39B-9AAC-3FC1-9683-7749BE2C0146}"/>
          </ac:spMkLst>
        </pc:spChg>
      </pc:sldChg>
      <pc:sldChg chg="new">
        <pc:chgData name="David Röper" userId="29c990b112ba4cd4" providerId="LiveId" clId="{9CF2AB46-9AE1-4D0D-8F7E-271F7CC641B0}" dt="2024-02-07T15:44:16.484" v="570" actId="680"/>
        <pc:sldMkLst>
          <pc:docMk/>
          <pc:sldMk cId="122483061" sldId="262"/>
        </pc:sldMkLst>
      </pc:sldChg>
      <pc:sldChg chg="delSp new del mod">
        <pc:chgData name="David Röper" userId="29c990b112ba4cd4" providerId="LiveId" clId="{9CF2AB46-9AE1-4D0D-8F7E-271F7CC641B0}" dt="2024-02-07T15:35:26.562" v="529" actId="47"/>
        <pc:sldMkLst>
          <pc:docMk/>
          <pc:sldMk cId="1778061729" sldId="262"/>
        </pc:sldMkLst>
        <pc:spChg chg="del">
          <ac:chgData name="David Röper" userId="29c990b112ba4cd4" providerId="LiveId" clId="{9CF2AB46-9AE1-4D0D-8F7E-271F7CC641B0}" dt="2024-02-07T15:35:15.832" v="528" actId="478"/>
          <ac:spMkLst>
            <pc:docMk/>
            <pc:sldMk cId="1778061729" sldId="262"/>
            <ac:spMk id="2" creationId="{8046B230-0B25-0B3C-2BFE-440848A8D055}"/>
          </ac:spMkLst>
        </pc:spChg>
      </pc:sldChg>
      <pc:sldChg chg="new del">
        <pc:chgData name="David Röper" userId="29c990b112ba4cd4" providerId="LiveId" clId="{9CF2AB46-9AE1-4D0D-8F7E-271F7CC641B0}" dt="2024-02-07T15:55:38.820" v="662" actId="47"/>
        <pc:sldMkLst>
          <pc:docMk/>
          <pc:sldMk cId="1208556201" sldId="263"/>
        </pc:sldMkLst>
      </pc:sldChg>
      <pc:sldChg chg="addSp delSp modSp new mod">
        <pc:chgData name="David Röper" userId="29c990b112ba4cd4" providerId="LiveId" clId="{9CF2AB46-9AE1-4D0D-8F7E-271F7CC641B0}" dt="2024-02-08T12:44:51.325" v="7299" actId="11"/>
        <pc:sldMkLst>
          <pc:docMk/>
          <pc:sldMk cId="3507179324" sldId="263"/>
        </pc:sldMkLst>
        <pc:spChg chg="del">
          <ac:chgData name="David Röper" userId="29c990b112ba4cd4" providerId="LiveId" clId="{9CF2AB46-9AE1-4D0D-8F7E-271F7CC641B0}" dt="2024-02-07T15:55:49.560" v="664" actId="478"/>
          <ac:spMkLst>
            <pc:docMk/>
            <pc:sldMk cId="3507179324" sldId="263"/>
            <ac:spMk id="2" creationId="{41027109-28F8-D3A5-7AF6-11AA29558F8B}"/>
          </ac:spMkLst>
        </pc:spChg>
        <pc:spChg chg="add mod">
          <ac:chgData name="David Röper" userId="29c990b112ba4cd4" providerId="LiveId" clId="{9CF2AB46-9AE1-4D0D-8F7E-271F7CC641B0}" dt="2024-02-07T16:38:53.424" v="1252" actId="5793"/>
          <ac:spMkLst>
            <pc:docMk/>
            <pc:sldMk cId="3507179324" sldId="263"/>
            <ac:spMk id="3" creationId="{18D8C4D5-C855-6DE5-9968-6C9F5547B0EB}"/>
          </ac:spMkLst>
        </pc:spChg>
        <pc:spChg chg="add mod">
          <ac:chgData name="David Röper" userId="29c990b112ba4cd4" providerId="LiveId" clId="{9CF2AB46-9AE1-4D0D-8F7E-271F7CC641B0}" dt="2024-02-08T12:44:51.325" v="7299" actId="11"/>
          <ac:spMkLst>
            <pc:docMk/>
            <pc:sldMk cId="3507179324" sldId="263"/>
            <ac:spMk id="5" creationId="{2B99061B-7C31-4401-0E02-AE18CD8B8DB2}"/>
          </ac:spMkLst>
        </pc:spChg>
        <pc:picChg chg="add mod">
          <ac:chgData name="David Röper" userId="29c990b112ba4cd4" providerId="LiveId" clId="{9CF2AB46-9AE1-4D0D-8F7E-271F7CC641B0}" dt="2024-02-08T12:40:41.675" v="7279" actId="1076"/>
          <ac:picMkLst>
            <pc:docMk/>
            <pc:sldMk cId="3507179324" sldId="263"/>
            <ac:picMk id="2" creationId="{6B70EB28-3904-2118-E91B-0DF5530E8260}"/>
          </ac:picMkLst>
        </pc:picChg>
        <pc:picChg chg="add del mod">
          <ac:chgData name="David Röper" userId="29c990b112ba4cd4" providerId="LiveId" clId="{9CF2AB46-9AE1-4D0D-8F7E-271F7CC641B0}" dt="2024-02-08T12:40:39.315" v="7277" actId="478"/>
          <ac:picMkLst>
            <pc:docMk/>
            <pc:sldMk cId="3507179324" sldId="263"/>
            <ac:picMk id="4" creationId="{8CA456FA-C5F5-5655-A1B8-A85732FE99AA}"/>
          </ac:picMkLst>
        </pc:picChg>
      </pc:sldChg>
      <pc:sldChg chg="new del">
        <pc:chgData name="David Röper" userId="29c990b112ba4cd4" providerId="LiveId" clId="{9CF2AB46-9AE1-4D0D-8F7E-271F7CC641B0}" dt="2024-02-07T15:55:37.880" v="661" actId="680"/>
        <pc:sldMkLst>
          <pc:docMk/>
          <pc:sldMk cId="700738568" sldId="264"/>
        </pc:sldMkLst>
      </pc:sldChg>
      <pc:sldChg chg="addSp delSp modSp new mod modClrScheme chgLayout modNotesTx">
        <pc:chgData name="David Röper" userId="29c990b112ba4cd4" providerId="LiveId" clId="{9CF2AB46-9AE1-4D0D-8F7E-271F7CC641B0}" dt="2024-02-08T12:40:44.905" v="7281"/>
        <pc:sldMkLst>
          <pc:docMk/>
          <pc:sldMk cId="3794128939" sldId="264"/>
        </pc:sldMkLst>
        <pc:spChg chg="mod ord">
          <ac:chgData name="David Röper" userId="29c990b112ba4cd4" providerId="LiveId" clId="{9CF2AB46-9AE1-4D0D-8F7E-271F7CC641B0}" dt="2024-02-07T16:33:05.805" v="978" actId="700"/>
          <ac:spMkLst>
            <pc:docMk/>
            <pc:sldMk cId="3794128939" sldId="264"/>
            <ac:spMk id="2" creationId="{177F2DB2-D6A4-23DA-677F-07FF25CBF076}"/>
          </ac:spMkLst>
        </pc:spChg>
        <pc:spChg chg="add del mod ord">
          <ac:chgData name="David Röper" userId="29c990b112ba4cd4" providerId="LiveId" clId="{9CF2AB46-9AE1-4D0D-8F7E-271F7CC641B0}" dt="2024-02-07T16:14:46.706" v="976" actId="22"/>
          <ac:spMkLst>
            <pc:docMk/>
            <pc:sldMk cId="3794128939" sldId="264"/>
            <ac:spMk id="4" creationId="{8637D91D-4BE7-007F-3D85-E1AAE0C54810}"/>
          </ac:spMkLst>
        </pc:spChg>
        <pc:spChg chg="add del mod ord">
          <ac:chgData name="David Röper" userId="29c990b112ba4cd4" providerId="LiveId" clId="{9CF2AB46-9AE1-4D0D-8F7E-271F7CC641B0}" dt="2024-02-07T16:33:02.335" v="977" actId="22"/>
          <ac:spMkLst>
            <pc:docMk/>
            <pc:sldMk cId="3794128939" sldId="264"/>
            <ac:spMk id="5" creationId="{6330F44A-B7F8-D304-B52B-924D3DEAFD6A}"/>
          </ac:spMkLst>
        </pc:spChg>
        <pc:spChg chg="add del mod ord">
          <ac:chgData name="David Röper" userId="29c990b112ba4cd4" providerId="LiveId" clId="{9CF2AB46-9AE1-4D0D-8F7E-271F7CC641B0}" dt="2024-02-07T16:33:05.805" v="978" actId="700"/>
          <ac:spMkLst>
            <pc:docMk/>
            <pc:sldMk cId="3794128939" sldId="264"/>
            <ac:spMk id="6" creationId="{C36462E0-317F-C592-2F3D-B8D2A7D71797}"/>
          </ac:spMkLst>
        </pc:spChg>
        <pc:picChg chg="add del mod">
          <ac:chgData name="David Röper" userId="29c990b112ba4cd4" providerId="LiveId" clId="{9CF2AB46-9AE1-4D0D-8F7E-271F7CC641B0}" dt="2024-02-08T12:40:44.035" v="7280" actId="478"/>
          <ac:picMkLst>
            <pc:docMk/>
            <pc:sldMk cId="3794128939" sldId="264"/>
            <ac:picMk id="3" creationId="{11B052B1-B884-6CF8-35B8-67B94B3A1546}"/>
          </ac:picMkLst>
        </pc:picChg>
        <pc:picChg chg="add mod">
          <ac:chgData name="David Röper" userId="29c990b112ba4cd4" providerId="LiveId" clId="{9CF2AB46-9AE1-4D0D-8F7E-271F7CC641B0}" dt="2024-02-08T12:40:44.905" v="7281"/>
          <ac:picMkLst>
            <pc:docMk/>
            <pc:sldMk cId="3794128939" sldId="264"/>
            <ac:picMk id="4" creationId="{70D5C57B-53D6-AF67-A0D8-D35E6703F925}"/>
          </ac:picMkLst>
        </pc:picChg>
        <pc:picChg chg="add mod ord">
          <ac:chgData name="David Röper" userId="29c990b112ba4cd4" providerId="LiveId" clId="{9CF2AB46-9AE1-4D0D-8F7E-271F7CC641B0}" dt="2024-02-07T16:33:53.585" v="993" actId="1076"/>
          <ac:picMkLst>
            <pc:docMk/>
            <pc:sldMk cId="3794128939" sldId="264"/>
            <ac:picMk id="8" creationId="{CF9CBA40-A2DE-BCE8-A8A8-EC3FC79F6CDD}"/>
          </ac:picMkLst>
        </pc:picChg>
        <pc:picChg chg="add mod ord">
          <ac:chgData name="David Röper" userId="29c990b112ba4cd4" providerId="LiveId" clId="{9CF2AB46-9AE1-4D0D-8F7E-271F7CC641B0}" dt="2024-02-07T16:33:51.815" v="992" actId="1076"/>
          <ac:picMkLst>
            <pc:docMk/>
            <pc:sldMk cId="3794128939" sldId="264"/>
            <ac:picMk id="10" creationId="{501F242D-10DA-750E-3CEC-5E799E5F882A}"/>
          </ac:picMkLst>
        </pc:picChg>
        <pc:picChg chg="add del mod">
          <ac:chgData name="David Röper" userId="29c990b112ba4cd4" providerId="LiveId" clId="{9CF2AB46-9AE1-4D0D-8F7E-271F7CC641B0}" dt="2024-02-07T16:33:11.195" v="980" actId="478"/>
          <ac:picMkLst>
            <pc:docMk/>
            <pc:sldMk cId="3794128939" sldId="264"/>
            <ac:picMk id="11" creationId="{46C03905-5ABE-532C-C8C4-80EBAE6DF5C6}"/>
          </ac:picMkLst>
        </pc:picChg>
      </pc:sldChg>
      <pc:sldChg chg="addSp delSp modSp new mod modNotesTx">
        <pc:chgData name="David Röper" userId="29c990b112ba4cd4" providerId="LiveId" clId="{9CF2AB46-9AE1-4D0D-8F7E-271F7CC641B0}" dt="2024-02-08T16:17:17.753" v="10292" actId="20577"/>
        <pc:sldMkLst>
          <pc:docMk/>
          <pc:sldMk cId="2462321493" sldId="265"/>
        </pc:sldMkLst>
        <pc:spChg chg="mod">
          <ac:chgData name="David Röper" userId="29c990b112ba4cd4" providerId="LiveId" clId="{9CF2AB46-9AE1-4D0D-8F7E-271F7CC641B0}" dt="2024-02-08T15:09:42.875" v="8780" actId="20577"/>
          <ac:spMkLst>
            <pc:docMk/>
            <pc:sldMk cId="2462321493" sldId="265"/>
            <ac:spMk id="2" creationId="{F9D98A0F-0FD8-CF3B-4DB9-E16BCEADD428}"/>
          </ac:spMkLst>
        </pc:spChg>
        <pc:spChg chg="add mod">
          <ac:chgData name="David Röper" userId="29c990b112ba4cd4" providerId="LiveId" clId="{9CF2AB46-9AE1-4D0D-8F7E-271F7CC641B0}" dt="2024-02-07T16:36:32.004" v="1149" actId="2085"/>
          <ac:spMkLst>
            <pc:docMk/>
            <pc:sldMk cId="2462321493" sldId="265"/>
            <ac:spMk id="5" creationId="{4DADF89F-C8DF-A43A-3675-77F4B6B6F5A4}"/>
          </ac:spMkLst>
        </pc:spChg>
        <pc:spChg chg="add del mod">
          <ac:chgData name="David Röper" userId="29c990b112ba4cd4" providerId="LiveId" clId="{9CF2AB46-9AE1-4D0D-8F7E-271F7CC641B0}" dt="2024-02-07T16:36:35.524" v="1152" actId="478"/>
          <ac:spMkLst>
            <pc:docMk/>
            <pc:sldMk cId="2462321493" sldId="265"/>
            <ac:spMk id="6" creationId="{10060676-F51C-32F4-B41E-8143622A8F29}"/>
          </ac:spMkLst>
        </pc:spChg>
        <pc:spChg chg="add mod">
          <ac:chgData name="David Röper" userId="29c990b112ba4cd4" providerId="LiveId" clId="{9CF2AB46-9AE1-4D0D-8F7E-271F7CC641B0}" dt="2024-02-08T15:10:09.569" v="8784" actId="20577"/>
          <ac:spMkLst>
            <pc:docMk/>
            <pc:sldMk cId="2462321493" sldId="265"/>
            <ac:spMk id="7" creationId="{A6CD6060-5065-EBF5-7689-76B03F379F5E}"/>
          </ac:spMkLst>
        </pc:spChg>
        <pc:picChg chg="add mod">
          <ac:chgData name="David Röper" userId="29c990b112ba4cd4" providerId="LiveId" clId="{9CF2AB46-9AE1-4D0D-8F7E-271F7CC641B0}" dt="2024-02-08T12:40:15.815" v="7274" actId="1076"/>
          <ac:picMkLst>
            <pc:docMk/>
            <pc:sldMk cId="2462321493" sldId="265"/>
            <ac:picMk id="3" creationId="{2D8403FB-ED43-195B-56F4-27B59C99C5ED}"/>
          </ac:picMkLst>
        </pc:picChg>
        <pc:picChg chg="add mod">
          <ac:chgData name="David Röper" userId="29c990b112ba4cd4" providerId="LiveId" clId="{9CF2AB46-9AE1-4D0D-8F7E-271F7CC641B0}" dt="2024-02-07T16:35:34.185" v="1051" actId="1076"/>
          <ac:picMkLst>
            <pc:docMk/>
            <pc:sldMk cId="2462321493" sldId="265"/>
            <ac:picMk id="4" creationId="{6BA3029E-7046-829A-7DD6-07B83A681519}"/>
          </ac:picMkLst>
        </pc:picChg>
        <pc:picChg chg="add mod">
          <ac:chgData name="David Röper" userId="29c990b112ba4cd4" providerId="LiveId" clId="{9CF2AB46-9AE1-4D0D-8F7E-271F7CC641B0}" dt="2024-02-08T15:09:47.221" v="8781"/>
          <ac:picMkLst>
            <pc:docMk/>
            <pc:sldMk cId="2462321493" sldId="265"/>
            <ac:picMk id="6" creationId="{AA6373D8-B684-A6F6-D3C0-872CA4E4B279}"/>
          </ac:picMkLst>
        </pc:picChg>
      </pc:sldChg>
      <pc:sldChg chg="addSp delSp modSp new mod addCm delCm modCm">
        <pc:chgData name="David Röper" userId="29c990b112ba4cd4" providerId="LiveId" clId="{9CF2AB46-9AE1-4D0D-8F7E-271F7CC641B0}" dt="2024-02-09T15:17:08.953" v="10345"/>
        <pc:sldMkLst>
          <pc:docMk/>
          <pc:sldMk cId="3900350473" sldId="266"/>
        </pc:sldMkLst>
        <pc:spChg chg="mod">
          <ac:chgData name="David Röper" userId="29c990b112ba4cd4" providerId="LiveId" clId="{9CF2AB46-9AE1-4D0D-8F7E-271F7CC641B0}" dt="2024-02-07T16:44:59.394" v="1306" actId="20577"/>
          <ac:spMkLst>
            <pc:docMk/>
            <pc:sldMk cId="3900350473" sldId="266"/>
            <ac:spMk id="2" creationId="{8CE2B670-51C8-8BBC-9F5B-6B364F6B16EF}"/>
          </ac:spMkLst>
        </pc:spChg>
        <pc:picChg chg="add del mod">
          <ac:chgData name="David Röper" userId="29c990b112ba4cd4" providerId="LiveId" clId="{9CF2AB46-9AE1-4D0D-8F7E-271F7CC641B0}" dt="2024-02-08T12:41:44.305" v="7293" actId="478"/>
          <ac:picMkLst>
            <pc:docMk/>
            <pc:sldMk cId="3900350473" sldId="266"/>
            <ac:picMk id="5" creationId="{20BBADE7-5A2C-0987-71AA-BE2BF293A2D1}"/>
          </ac:picMkLst>
        </pc:picChg>
        <pc:picChg chg="add del mod">
          <ac:chgData name="David Röper" userId="29c990b112ba4cd4" providerId="LiveId" clId="{9CF2AB46-9AE1-4D0D-8F7E-271F7CC641B0}" dt="2024-02-08T12:41:58.345" v="7297" actId="478"/>
          <ac:picMkLst>
            <pc:docMk/>
            <pc:sldMk cId="3900350473" sldId="266"/>
            <ac:picMk id="6" creationId="{DEB48820-CA95-F21F-3027-440C3C170861}"/>
          </ac:picMkLst>
        </pc:picChg>
        <pc:picChg chg="add del mod">
          <ac:chgData name="David Röper" userId="29c990b112ba4cd4" providerId="LiveId" clId="{9CF2AB46-9AE1-4D0D-8F7E-271F7CC641B0}" dt="2024-02-08T15:31:11.585" v="9150" actId="478"/>
          <ac:picMkLst>
            <pc:docMk/>
            <pc:sldMk cId="3900350473" sldId="266"/>
            <ac:picMk id="7" creationId="{D467749A-E490-9F9F-31F4-76B44D87E9F5}"/>
          </ac:picMkLst>
        </pc:picChg>
        <pc:picChg chg="add mod">
          <ac:chgData name="David Röper" userId="29c990b112ba4cd4" providerId="LiveId" clId="{9CF2AB46-9AE1-4D0D-8F7E-271F7CC641B0}" dt="2024-02-08T15:31:12.307" v="9151"/>
          <ac:picMkLst>
            <pc:docMk/>
            <pc:sldMk cId="3900350473" sldId="266"/>
            <ac:picMk id="8" creationId="{FCA58648-77F1-B532-5966-C2B3AE6A987C}"/>
          </ac:picMkLst>
        </pc:pic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9T15:17:08.953" v="10345"/>
              <pc2:cmMkLst xmlns:pc2="http://schemas.microsoft.com/office/powerpoint/2019/9/main/command">
                <pc:docMk/>
                <pc:sldMk cId="3900350473" sldId="266"/>
                <pc2:cmMk id="{2414DD43-8C5F-497D-9ED9-31642575F6A5}"/>
              </pc2:cmMkLst>
            </pc226:cmChg>
            <pc226:cmChg xmlns:pc226="http://schemas.microsoft.com/office/powerpoint/2022/06/main/command" chg="add del mod">
              <pc226:chgData name="David Röper" userId="29c990b112ba4cd4" providerId="LiveId" clId="{9CF2AB46-9AE1-4D0D-8F7E-271F7CC641B0}" dt="2024-02-09T15:17:06.836" v="10344"/>
              <pc2:cmMkLst xmlns:pc2="http://schemas.microsoft.com/office/powerpoint/2019/9/main/command">
                <pc:docMk/>
                <pc:sldMk cId="3900350473" sldId="266"/>
                <pc2:cmMk id="{B7A37E64-DB42-4F99-B3D7-2B34D3A2F7FF}"/>
              </pc2:cmMkLst>
            </pc226:cmChg>
          </p:ext>
        </pc:extLst>
      </pc:sldChg>
      <pc:sldChg chg="modSp new del mod">
        <pc:chgData name="David Röper" userId="29c990b112ba4cd4" providerId="LiveId" clId="{9CF2AB46-9AE1-4D0D-8F7E-271F7CC641B0}" dt="2024-02-07T19:42:34.814" v="2807" actId="47"/>
        <pc:sldMkLst>
          <pc:docMk/>
          <pc:sldMk cId="1474013794" sldId="267"/>
        </pc:sldMkLst>
        <pc:spChg chg="mod">
          <ac:chgData name="David Röper" userId="29c990b112ba4cd4" providerId="LiveId" clId="{9CF2AB46-9AE1-4D0D-8F7E-271F7CC641B0}" dt="2024-02-07T16:46:32.593" v="1319" actId="20577"/>
          <ac:spMkLst>
            <pc:docMk/>
            <pc:sldMk cId="1474013794" sldId="267"/>
            <ac:spMk id="2" creationId="{0C8B70C9-6B43-6A32-E7B5-BBA6773A937E}"/>
          </ac:spMkLst>
        </pc:spChg>
      </pc:sldChg>
      <pc:sldChg chg="modSp new mod modClrScheme addCm delCm modCm chgLayout">
        <pc:chgData name="David Röper" userId="29c990b112ba4cd4" providerId="LiveId" clId="{9CF2AB46-9AE1-4D0D-8F7E-271F7CC641B0}" dt="2024-02-09T15:17:31.755" v="10348"/>
        <pc:sldMkLst>
          <pc:docMk/>
          <pc:sldMk cId="4148961344" sldId="267"/>
        </pc:sldMkLst>
        <pc:spChg chg="mod ord">
          <ac:chgData name="David Röper" userId="29c990b112ba4cd4" providerId="LiveId" clId="{9CF2AB46-9AE1-4D0D-8F7E-271F7CC641B0}" dt="2024-02-07T20:47:21.072" v="4205" actId="700"/>
          <ac:spMkLst>
            <pc:docMk/>
            <pc:sldMk cId="4148961344" sldId="267"/>
            <ac:spMk id="2" creationId="{AB891340-3AA1-B1EE-78A5-1A1853F965CE}"/>
          </ac:spMkLst>
        </pc:spChg>
        <pc:extLst>
          <p:ext xmlns:p="http://schemas.openxmlformats.org/presentationml/2006/main" uri="{D6D511B9-2390-475A-947B-AFAB55BFBCF1}">
            <pc226:cmChg xmlns:pc226="http://schemas.microsoft.com/office/powerpoint/2022/06/main/command" chg="add mod">
              <pc226:chgData name="David Röper" userId="29c990b112ba4cd4" providerId="LiveId" clId="{9CF2AB46-9AE1-4D0D-8F7E-271F7CC641B0}" dt="2024-02-09T15:17:30.666" v="10347"/>
              <pc2:cmMkLst xmlns:pc2="http://schemas.microsoft.com/office/powerpoint/2019/9/main/command">
                <pc:docMk/>
                <pc:sldMk cId="4148961344" sldId="267"/>
                <pc2:cmMk id="{CFF0159E-48C0-41AD-AB1D-AD14689AE568}"/>
              </pc2:cmMkLst>
            </pc226:cmChg>
            <pc226:cmChg xmlns:pc226="http://schemas.microsoft.com/office/powerpoint/2022/06/main/command" chg="add del">
              <pc226:chgData name="David Röper" userId="29c990b112ba4cd4" providerId="LiveId" clId="{9CF2AB46-9AE1-4D0D-8F7E-271F7CC641B0}" dt="2024-02-09T15:17:31.755" v="10348"/>
              <pc2:cmMkLst xmlns:pc2="http://schemas.microsoft.com/office/powerpoint/2019/9/main/command">
                <pc:docMk/>
                <pc:sldMk cId="4148961344" sldId="267"/>
                <pc2:cmMk id="{023F93BB-F838-4E8F-9F1B-C2E36E20C475}"/>
              </pc2:cmMkLst>
              <pc226:cmRplyChg chg="add">
                <pc226:chgData name="David Röper" userId="29c990b112ba4cd4" providerId="LiveId" clId="{9CF2AB46-9AE1-4D0D-8F7E-271F7CC641B0}" dt="2024-02-08T15:42:24.891" v="9851"/>
                <pc2:cmRplyMkLst xmlns:pc2="http://schemas.microsoft.com/office/powerpoint/2019/9/main/command">
                  <pc:docMk/>
                  <pc:sldMk cId="4148961344" sldId="267"/>
                  <pc2:cmMk id="{023F93BB-F838-4E8F-9F1B-C2E36E20C475}"/>
                  <pc2:cmRplyMk id="{257E9FF7-5EBB-48BB-9539-EFAC64FC492C}"/>
                </pc2:cmRplyMkLst>
              </pc226:cmRplyChg>
            </pc226:cmChg>
          </p:ext>
        </pc:extLst>
      </pc:sldChg>
      <pc:sldChg chg="addSp delSp modSp new del mod modAnim modNotesTx">
        <pc:chgData name="David Röper" userId="29c990b112ba4cd4" providerId="LiveId" clId="{9CF2AB46-9AE1-4D0D-8F7E-271F7CC641B0}" dt="2024-02-07T19:42:34.814" v="2807" actId="47"/>
        <pc:sldMkLst>
          <pc:docMk/>
          <pc:sldMk cId="1212689033" sldId="268"/>
        </pc:sldMkLst>
        <pc:spChg chg="mod">
          <ac:chgData name="David Röper" userId="29c990b112ba4cd4" providerId="LiveId" clId="{9CF2AB46-9AE1-4D0D-8F7E-271F7CC641B0}" dt="2024-02-07T16:46:50.953" v="1321"/>
          <ac:spMkLst>
            <pc:docMk/>
            <pc:sldMk cId="1212689033" sldId="268"/>
            <ac:spMk id="2" creationId="{49E2A05D-25C7-967D-7A1E-409019957A07}"/>
          </ac:spMkLst>
        </pc:spChg>
        <pc:spChg chg="mod">
          <ac:chgData name="David Röper" userId="29c990b112ba4cd4" providerId="LiveId" clId="{9CF2AB46-9AE1-4D0D-8F7E-271F7CC641B0}" dt="2024-02-07T16:46:56.633" v="1325" actId="27636"/>
          <ac:spMkLst>
            <pc:docMk/>
            <pc:sldMk cId="1212689033" sldId="268"/>
            <ac:spMk id="3" creationId="{269C572E-76D5-2D9A-1E33-86274003E3F9}"/>
          </ac:spMkLst>
        </pc:spChg>
        <pc:spChg chg="del">
          <ac:chgData name="David Röper" userId="29c990b112ba4cd4" providerId="LiveId" clId="{9CF2AB46-9AE1-4D0D-8F7E-271F7CC641B0}" dt="2024-02-07T16:47:13.294" v="1328"/>
          <ac:spMkLst>
            <pc:docMk/>
            <pc:sldMk cId="1212689033" sldId="268"/>
            <ac:spMk id="4" creationId="{0608E062-703E-8DBB-45F2-2062F6DBDBC1}"/>
          </ac:spMkLst>
        </pc:spChg>
        <pc:spChg chg="mod">
          <ac:chgData name="David Röper" userId="29c990b112ba4cd4" providerId="LiveId" clId="{9CF2AB46-9AE1-4D0D-8F7E-271F7CC641B0}" dt="2024-02-07T16:47:38.893" v="1335" actId="14100"/>
          <ac:spMkLst>
            <pc:docMk/>
            <pc:sldMk cId="1212689033" sldId="268"/>
            <ac:spMk id="5" creationId="{2EEEA71F-2A06-3C98-4AFE-82B0932E8078}"/>
          </ac:spMkLst>
        </pc:spChg>
        <pc:spChg chg="add del mod">
          <ac:chgData name="David Röper" userId="29c990b112ba4cd4" providerId="LiveId" clId="{9CF2AB46-9AE1-4D0D-8F7E-271F7CC641B0}" dt="2024-02-07T16:47:23.953" v="1330" actId="478"/>
          <ac:spMkLst>
            <pc:docMk/>
            <pc:sldMk cId="1212689033" sldId="268"/>
            <ac:spMk id="9" creationId="{91390E8B-3A1D-DA39-A08B-7E6ABB108B2E}"/>
          </ac:spMkLst>
        </pc:spChg>
        <pc:picChg chg="add del mod">
          <ac:chgData name="David Röper" userId="29c990b112ba4cd4" providerId="LiveId" clId="{9CF2AB46-9AE1-4D0D-8F7E-271F7CC641B0}" dt="2024-02-07T16:47:12.424" v="1327" actId="478"/>
          <ac:picMkLst>
            <pc:docMk/>
            <pc:sldMk cId="1212689033" sldId="268"/>
            <ac:picMk id="6" creationId="{F18CAE09-F2E5-4D9D-34F1-8A07948EFF5F}"/>
          </ac:picMkLst>
        </pc:picChg>
        <pc:picChg chg="add del mod">
          <ac:chgData name="David Röper" userId="29c990b112ba4cd4" providerId="LiveId" clId="{9CF2AB46-9AE1-4D0D-8F7E-271F7CC641B0}" dt="2024-02-07T16:47:23.953" v="1330" actId="478"/>
          <ac:picMkLst>
            <pc:docMk/>
            <pc:sldMk cId="1212689033" sldId="268"/>
            <ac:picMk id="7" creationId="{4A93F553-149D-85B5-0450-B3578006EC7F}"/>
          </ac:picMkLst>
        </pc:picChg>
      </pc:sldChg>
      <pc:sldChg chg="modSp new mod">
        <pc:chgData name="David Röper" userId="29c990b112ba4cd4" providerId="LiveId" clId="{9CF2AB46-9AE1-4D0D-8F7E-271F7CC641B0}" dt="2024-02-07T19:48:21.472" v="2875" actId="20577"/>
        <pc:sldMkLst>
          <pc:docMk/>
          <pc:sldMk cId="3988366386" sldId="268"/>
        </pc:sldMkLst>
        <pc:spChg chg="mod">
          <ac:chgData name="David Röper" userId="29c990b112ba4cd4" providerId="LiveId" clId="{9CF2AB46-9AE1-4D0D-8F7E-271F7CC641B0}" dt="2024-02-07T19:48:13.811" v="2850" actId="20577"/>
          <ac:spMkLst>
            <pc:docMk/>
            <pc:sldMk cId="3988366386" sldId="268"/>
            <ac:spMk id="2" creationId="{769C546A-5F36-CBF6-5CD6-9304677B2C4E}"/>
          </ac:spMkLst>
        </pc:spChg>
        <pc:spChg chg="mod">
          <ac:chgData name="David Röper" userId="29c990b112ba4cd4" providerId="LiveId" clId="{9CF2AB46-9AE1-4D0D-8F7E-271F7CC641B0}" dt="2024-02-07T19:48:21.472" v="2875" actId="20577"/>
          <ac:spMkLst>
            <pc:docMk/>
            <pc:sldMk cId="3988366386" sldId="268"/>
            <ac:spMk id="3" creationId="{6DEB4FFF-33BE-4C13-B29E-ABAC9FD2399D}"/>
          </ac:spMkLst>
        </pc:spChg>
      </pc:sldChg>
      <pc:sldChg chg="modSp add mod">
        <pc:chgData name="David Röper" userId="29c990b112ba4cd4" providerId="LiveId" clId="{9CF2AB46-9AE1-4D0D-8F7E-271F7CC641B0}" dt="2024-02-07T19:48:30.548" v="2910" actId="20577"/>
        <pc:sldMkLst>
          <pc:docMk/>
          <pc:sldMk cId="2562215140" sldId="269"/>
        </pc:sldMkLst>
        <pc:spChg chg="mod">
          <ac:chgData name="David Röper" userId="29c990b112ba4cd4" providerId="LiveId" clId="{9CF2AB46-9AE1-4D0D-8F7E-271F7CC641B0}" dt="2024-02-07T19:48:30.548" v="2910" actId="20577"/>
          <ac:spMkLst>
            <pc:docMk/>
            <pc:sldMk cId="2562215140" sldId="269"/>
            <ac:spMk id="3" creationId="{3664FAA8-3A74-8FF3-514C-36AAA08ADA93}"/>
          </ac:spMkLst>
        </pc:spChg>
      </pc:sldChg>
      <pc:sldChg chg="modSp add del mod modAnim modNotesTx">
        <pc:chgData name="David Röper" userId="29c990b112ba4cd4" providerId="LiveId" clId="{9CF2AB46-9AE1-4D0D-8F7E-271F7CC641B0}" dt="2024-02-07T19:42:34.814" v="2807" actId="47"/>
        <pc:sldMkLst>
          <pc:docMk/>
          <pc:sldMk cId="3236497580" sldId="269"/>
        </pc:sldMkLst>
        <pc:spChg chg="mod">
          <ac:chgData name="David Röper" userId="29c990b112ba4cd4" providerId="LiveId" clId="{9CF2AB46-9AE1-4D0D-8F7E-271F7CC641B0}" dt="2024-02-07T16:50:29.283" v="1365" actId="242"/>
          <ac:spMkLst>
            <pc:docMk/>
            <pc:sldMk cId="3236497580" sldId="269"/>
            <ac:spMk id="3" creationId="{23059408-737B-E1B3-C66A-E97452BFB63B}"/>
          </ac:spMkLst>
        </pc:spChg>
      </pc:sldChg>
      <pc:sldChg chg="addSp delSp modSp add del mod ord modAnim modShow modNotesTx">
        <pc:chgData name="David Röper" userId="29c990b112ba4cd4" providerId="LiveId" clId="{9CF2AB46-9AE1-4D0D-8F7E-271F7CC641B0}" dt="2024-02-07T19:42:34.814" v="2807" actId="47"/>
        <pc:sldMkLst>
          <pc:docMk/>
          <pc:sldMk cId="347253623" sldId="270"/>
        </pc:sldMkLst>
        <pc:spChg chg="mod">
          <ac:chgData name="David Röper" userId="29c990b112ba4cd4" providerId="LiveId" clId="{9CF2AB46-9AE1-4D0D-8F7E-271F7CC641B0}" dt="2024-02-07T17:04:29.321" v="2305"/>
          <ac:spMkLst>
            <pc:docMk/>
            <pc:sldMk cId="347253623" sldId="270"/>
            <ac:spMk id="3" creationId="{A362B4EF-9411-CAD4-0C77-C4351104E39E}"/>
          </ac:spMkLst>
        </pc:spChg>
        <pc:spChg chg="mod">
          <ac:chgData name="David Röper" userId="29c990b112ba4cd4" providerId="LiveId" clId="{9CF2AB46-9AE1-4D0D-8F7E-271F7CC641B0}" dt="2024-02-07T17:00:59.942" v="2286" actId="14100"/>
          <ac:spMkLst>
            <pc:docMk/>
            <pc:sldMk cId="347253623" sldId="270"/>
            <ac:spMk id="5" creationId="{0A346F2C-8992-D956-84CF-F9D45A400F14}"/>
          </ac:spMkLst>
        </pc:spChg>
        <pc:spChg chg="add del mod">
          <ac:chgData name="David Röper" userId="29c990b112ba4cd4" providerId="LiveId" clId="{9CF2AB46-9AE1-4D0D-8F7E-271F7CC641B0}" dt="2024-02-07T17:01:23.750" v="2293"/>
          <ac:spMkLst>
            <pc:docMk/>
            <pc:sldMk cId="347253623" sldId="270"/>
            <ac:spMk id="6" creationId="{979283E0-5C96-1508-3B9F-40A734F6D7E1}"/>
          </ac:spMkLst>
        </pc:spChg>
        <pc:picChg chg="del">
          <ac:chgData name="David Röper" userId="29c990b112ba4cd4" providerId="LiveId" clId="{9CF2AB46-9AE1-4D0D-8F7E-271F7CC641B0}" dt="2024-02-07T17:01:22.702" v="2292" actId="478"/>
          <ac:picMkLst>
            <pc:docMk/>
            <pc:sldMk cId="347253623" sldId="270"/>
            <ac:picMk id="7" creationId="{C0EF6B8C-EBC9-0173-C958-171418A87806}"/>
          </ac:picMkLst>
        </pc:picChg>
        <pc:picChg chg="add mod">
          <ac:chgData name="David Röper" userId="29c990b112ba4cd4" providerId="LiveId" clId="{9CF2AB46-9AE1-4D0D-8F7E-271F7CC641B0}" dt="2024-02-07T17:01:23.750" v="2293"/>
          <ac:picMkLst>
            <pc:docMk/>
            <pc:sldMk cId="347253623" sldId="270"/>
            <ac:picMk id="8" creationId="{A6F4B572-C2BA-C13B-1185-4E40F6BDD1BE}"/>
          </ac:picMkLst>
        </pc:picChg>
      </pc:sldChg>
      <pc:sldChg chg="modSp add mod modNotesTx">
        <pc:chgData name="David Röper" userId="29c990b112ba4cd4" providerId="LiveId" clId="{9CF2AB46-9AE1-4D0D-8F7E-271F7CC641B0}" dt="2024-02-07T22:01:58.140" v="7150" actId="20577"/>
        <pc:sldMkLst>
          <pc:docMk/>
          <pc:sldMk cId="1791339937" sldId="270"/>
        </pc:sldMkLst>
        <pc:spChg chg="mod">
          <ac:chgData name="David Röper" userId="29c990b112ba4cd4" providerId="LiveId" clId="{9CF2AB46-9AE1-4D0D-8F7E-271F7CC641B0}" dt="2024-02-07T19:48:38.048" v="2938" actId="20577"/>
          <ac:spMkLst>
            <pc:docMk/>
            <pc:sldMk cId="1791339937" sldId="270"/>
            <ac:spMk id="3" creationId="{69CAF8A1-52D8-3198-6747-9D3C79058FBA}"/>
          </ac:spMkLst>
        </pc:spChg>
      </pc:sldChg>
      <pc:sldChg chg="addSp delSp modSp new mod modClrScheme modAnim addCm delCm chgLayout modNotesTx">
        <pc:chgData name="David Röper" userId="29c990b112ba4cd4" providerId="LiveId" clId="{9CF2AB46-9AE1-4D0D-8F7E-271F7CC641B0}" dt="2024-02-08T15:45:38.528" v="10107" actId="20577"/>
        <pc:sldMkLst>
          <pc:docMk/>
          <pc:sldMk cId="1290527488" sldId="271"/>
        </pc:sldMkLst>
        <pc:spChg chg="mod ord">
          <ac:chgData name="David Röper" userId="29c990b112ba4cd4" providerId="LiveId" clId="{9CF2AB46-9AE1-4D0D-8F7E-271F7CC641B0}" dt="2024-02-07T20:47:36.962" v="4207" actId="700"/>
          <ac:spMkLst>
            <pc:docMk/>
            <pc:sldMk cId="1290527488" sldId="271"/>
            <ac:spMk id="2" creationId="{C25A1EB3-880F-6DE5-1BF3-7E618A958EE5}"/>
          </ac:spMkLst>
        </pc:spChg>
        <pc:spChg chg="mod ord">
          <ac:chgData name="David Röper" userId="29c990b112ba4cd4" providerId="LiveId" clId="{9CF2AB46-9AE1-4D0D-8F7E-271F7CC641B0}" dt="2024-02-07T20:47:36.962" v="4207" actId="700"/>
          <ac:spMkLst>
            <pc:docMk/>
            <pc:sldMk cId="1290527488" sldId="271"/>
            <ac:spMk id="3" creationId="{90BFAE91-D2B2-0F15-9594-B82F3FE692D8}"/>
          </ac:spMkLst>
        </pc:spChg>
        <pc:spChg chg="del">
          <ac:chgData name="David Röper" userId="29c990b112ba4cd4" providerId="LiveId" clId="{9CF2AB46-9AE1-4D0D-8F7E-271F7CC641B0}" dt="2024-02-07T19:49:50.217" v="2945"/>
          <ac:spMkLst>
            <pc:docMk/>
            <pc:sldMk cId="1290527488" sldId="271"/>
            <ac:spMk id="4" creationId="{83F733E1-8956-FAFE-7897-5AD12B86612F}"/>
          </ac:spMkLst>
        </pc:spChg>
        <pc:spChg chg="mod ord">
          <ac:chgData name="David Röper" userId="29c990b112ba4cd4" providerId="LiveId" clId="{9CF2AB46-9AE1-4D0D-8F7E-271F7CC641B0}" dt="2024-02-07T20:47:36.962" v="4207" actId="700"/>
          <ac:spMkLst>
            <pc:docMk/>
            <pc:sldMk cId="1290527488" sldId="271"/>
            <ac:spMk id="5" creationId="{BA7E4DF0-C2E9-FFF7-0C51-4EDDCAFDD2BE}"/>
          </ac:spMkLst>
        </pc:spChg>
        <pc:picChg chg="add mod ord">
          <ac:chgData name="David Röper" userId="29c990b112ba4cd4" providerId="LiveId" clId="{9CF2AB46-9AE1-4D0D-8F7E-271F7CC641B0}" dt="2024-02-07T20:47:36.962" v="4207" actId="700"/>
          <ac:picMkLst>
            <pc:docMk/>
            <pc:sldMk cId="1290527488" sldId="271"/>
            <ac:picMk id="6" creationId="{81EAA623-C78A-1C20-003C-93A77C1DF082}"/>
          </ac:picMkLst>
        </pc:pic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8T15:42:07.586" v="9849"/>
              <pc2:cmMkLst xmlns:pc2="http://schemas.microsoft.com/office/powerpoint/2019/9/main/command">
                <pc:docMk/>
                <pc:sldMk cId="1290527488" sldId="271"/>
                <pc2:cmMk id="{99045E48-5021-4C57-8486-25E31368C8AF}"/>
              </pc2:cmMkLst>
            </pc226:cmChg>
          </p:ext>
        </pc:extLst>
      </pc:sldChg>
      <pc:sldChg chg="modSp add del mod modAnim modShow modNotesTx">
        <pc:chgData name="David Röper" userId="29c990b112ba4cd4" providerId="LiveId" clId="{9CF2AB46-9AE1-4D0D-8F7E-271F7CC641B0}" dt="2024-02-07T19:42:34.814" v="2807" actId="47"/>
        <pc:sldMkLst>
          <pc:docMk/>
          <pc:sldMk cId="3980996582" sldId="271"/>
        </pc:sldMkLst>
        <pc:spChg chg="mod">
          <ac:chgData name="David Röper" userId="29c990b112ba4cd4" providerId="LiveId" clId="{9CF2AB46-9AE1-4D0D-8F7E-271F7CC641B0}" dt="2024-02-07T17:01:39.022" v="2297" actId="242"/>
          <ac:spMkLst>
            <pc:docMk/>
            <pc:sldMk cId="3980996582" sldId="271"/>
            <ac:spMk id="3" creationId="{D816D603-EFFB-A851-AFD3-F072EEAD76C1}"/>
          </ac:spMkLst>
        </pc:spChg>
      </pc:sldChg>
      <pc:sldChg chg="addSp delSp modSp add mod modAnim modShow addCm delCm modNotesTx">
        <pc:chgData name="David Röper" userId="29c990b112ba4cd4" providerId="LiveId" clId="{9CF2AB46-9AE1-4D0D-8F7E-271F7CC641B0}" dt="2024-02-08T15:46:01.920" v="10114" actId="20577"/>
        <pc:sldMkLst>
          <pc:docMk/>
          <pc:sldMk cId="1972536526" sldId="272"/>
        </pc:sldMkLst>
        <pc:spChg chg="mod">
          <ac:chgData name="David Röper" userId="29c990b112ba4cd4" providerId="LiveId" clId="{9CF2AB46-9AE1-4D0D-8F7E-271F7CC641B0}" dt="2024-02-07T19:51:41.047" v="3048" actId="14100"/>
          <ac:spMkLst>
            <pc:docMk/>
            <pc:sldMk cId="1972536526" sldId="272"/>
            <ac:spMk id="5" creationId="{48A0DF38-698C-7AE8-664B-B75C1A08917A}"/>
          </ac:spMkLst>
        </pc:spChg>
        <pc:spChg chg="add del mod">
          <ac:chgData name="David Röper" userId="29c990b112ba4cd4" providerId="LiveId" clId="{9CF2AB46-9AE1-4D0D-8F7E-271F7CC641B0}" dt="2024-02-07T19:51:51.898" v="3053"/>
          <ac:spMkLst>
            <pc:docMk/>
            <pc:sldMk cId="1972536526" sldId="272"/>
            <ac:spMk id="7" creationId="{DEE66004-33E4-DBEB-F716-A389EF97E3F2}"/>
          </ac:spMkLst>
        </pc:spChg>
        <pc:picChg chg="del">
          <ac:chgData name="David Röper" userId="29c990b112ba4cd4" providerId="LiveId" clId="{9CF2AB46-9AE1-4D0D-8F7E-271F7CC641B0}" dt="2024-02-07T19:51:50.922" v="3052" actId="478"/>
          <ac:picMkLst>
            <pc:docMk/>
            <pc:sldMk cId="1972536526" sldId="272"/>
            <ac:picMk id="6" creationId="{AC6D0ECE-C1AC-4250-B9F2-4DCC00B94AA5}"/>
          </ac:picMkLst>
        </pc:picChg>
        <pc:picChg chg="add mod">
          <ac:chgData name="David Röper" userId="29c990b112ba4cd4" providerId="LiveId" clId="{9CF2AB46-9AE1-4D0D-8F7E-271F7CC641B0}" dt="2024-02-07T19:51:51.898" v="3053"/>
          <ac:picMkLst>
            <pc:docMk/>
            <pc:sldMk cId="1972536526" sldId="272"/>
            <ac:picMk id="8" creationId="{F50F2FB1-7B5B-032D-0C96-CCFABFCA34A0}"/>
          </ac:picMkLst>
        </pc:pic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8T15:42:04.337" v="9848"/>
              <pc2:cmMkLst xmlns:pc2="http://schemas.microsoft.com/office/powerpoint/2019/9/main/command">
                <pc:docMk/>
                <pc:sldMk cId="1972536526" sldId="272"/>
                <pc2:cmMk id="{C96B085C-6A70-47C9-B96D-529B97B958C6}"/>
              </pc2:cmMkLst>
            </pc226:cmChg>
          </p:ext>
        </pc:extLst>
      </pc:sldChg>
      <pc:sldChg chg="modSp new del mod">
        <pc:chgData name="David Röper" userId="29c990b112ba4cd4" providerId="LiveId" clId="{9CF2AB46-9AE1-4D0D-8F7E-271F7CC641B0}" dt="2024-02-07T19:42:34.814" v="2807" actId="47"/>
        <pc:sldMkLst>
          <pc:docMk/>
          <pc:sldMk cId="1992593350" sldId="272"/>
        </pc:sldMkLst>
        <pc:spChg chg="mod">
          <ac:chgData name="David Röper" userId="29c990b112ba4cd4" providerId="LiveId" clId="{9CF2AB46-9AE1-4D0D-8F7E-271F7CC641B0}" dt="2024-02-07T17:08:30.351" v="2348" actId="20577"/>
          <ac:spMkLst>
            <pc:docMk/>
            <pc:sldMk cId="1992593350" sldId="272"/>
            <ac:spMk id="2" creationId="{2E1835AB-138D-AD6E-2A61-1D769D12E492}"/>
          </ac:spMkLst>
        </pc:spChg>
        <pc:spChg chg="mod">
          <ac:chgData name="David Röper" userId="29c990b112ba4cd4" providerId="LiveId" clId="{9CF2AB46-9AE1-4D0D-8F7E-271F7CC641B0}" dt="2024-02-07T17:08:47.981" v="2369" actId="20577"/>
          <ac:spMkLst>
            <pc:docMk/>
            <pc:sldMk cId="1992593350" sldId="272"/>
            <ac:spMk id="3" creationId="{3F693160-086D-6853-CFE8-CDD2671DF834}"/>
          </ac:spMkLst>
        </pc:spChg>
      </pc:sldChg>
      <pc:sldChg chg="modSp add mod ord modAnim modNotesTx">
        <pc:chgData name="David Röper" userId="29c990b112ba4cd4" providerId="LiveId" clId="{9CF2AB46-9AE1-4D0D-8F7E-271F7CC641B0}" dt="2024-02-07T20:52:13.379" v="4227" actId="20577"/>
        <pc:sldMkLst>
          <pc:docMk/>
          <pc:sldMk cId="828661447" sldId="273"/>
        </pc:sldMkLst>
        <pc:spChg chg="mod">
          <ac:chgData name="David Röper" userId="29c990b112ba4cd4" providerId="LiveId" clId="{9CF2AB46-9AE1-4D0D-8F7E-271F7CC641B0}" dt="2024-02-07T19:50:47.207" v="2990" actId="242"/>
          <ac:spMkLst>
            <pc:docMk/>
            <pc:sldMk cId="828661447" sldId="273"/>
            <ac:spMk id="3" creationId="{FAC1AC10-4D0B-2CAC-7837-B5255A760481}"/>
          </ac:spMkLst>
        </pc:spChg>
      </pc:sldChg>
      <pc:sldChg chg="new del">
        <pc:chgData name="David Röper" userId="29c990b112ba4cd4" providerId="LiveId" clId="{9CF2AB46-9AE1-4D0D-8F7E-271F7CC641B0}" dt="2024-02-07T17:09:00.911" v="2371" actId="47"/>
        <pc:sldMkLst>
          <pc:docMk/>
          <pc:sldMk cId="2405095156" sldId="273"/>
        </pc:sldMkLst>
      </pc:sldChg>
      <pc:sldChg chg="modSp add del mod">
        <pc:chgData name="David Röper" userId="29c990b112ba4cd4" providerId="LiveId" clId="{9CF2AB46-9AE1-4D0D-8F7E-271F7CC641B0}" dt="2024-02-07T19:42:34.814" v="2807" actId="47"/>
        <pc:sldMkLst>
          <pc:docMk/>
          <pc:sldMk cId="2635402779" sldId="273"/>
        </pc:sldMkLst>
        <pc:spChg chg="mod">
          <ac:chgData name="David Röper" userId="29c990b112ba4cd4" providerId="LiveId" clId="{9CF2AB46-9AE1-4D0D-8F7E-271F7CC641B0}" dt="2024-02-07T17:09:16.051" v="2408" actId="20577"/>
          <ac:spMkLst>
            <pc:docMk/>
            <pc:sldMk cId="2635402779" sldId="273"/>
            <ac:spMk id="3" creationId="{94B48D59-11B1-A474-24DA-880C2243DEB0}"/>
          </ac:spMkLst>
        </pc:spChg>
      </pc:sldChg>
      <pc:sldChg chg="modSp add del mod">
        <pc:chgData name="David Röper" userId="29c990b112ba4cd4" providerId="LiveId" clId="{9CF2AB46-9AE1-4D0D-8F7E-271F7CC641B0}" dt="2024-02-07T19:42:34.814" v="2807" actId="47"/>
        <pc:sldMkLst>
          <pc:docMk/>
          <pc:sldMk cId="687404833" sldId="274"/>
        </pc:sldMkLst>
        <pc:spChg chg="mod">
          <ac:chgData name="David Röper" userId="29c990b112ba4cd4" providerId="LiveId" clId="{9CF2AB46-9AE1-4D0D-8F7E-271F7CC641B0}" dt="2024-02-07T17:09:26.891" v="2438" actId="20577"/>
          <ac:spMkLst>
            <pc:docMk/>
            <pc:sldMk cId="687404833" sldId="274"/>
            <ac:spMk id="3" creationId="{8D442C88-DB1D-0B4D-4700-3A7D33E51E4B}"/>
          </ac:spMkLst>
        </pc:spChg>
      </pc:sldChg>
      <pc:sldChg chg="modSp add mod modAnim modShow modNotesTx">
        <pc:chgData name="David Röper" userId="29c990b112ba4cd4" providerId="LiveId" clId="{9CF2AB46-9AE1-4D0D-8F7E-271F7CC641B0}" dt="2024-02-07T20:52:25.509" v="4228"/>
        <pc:sldMkLst>
          <pc:docMk/>
          <pc:sldMk cId="1420166548" sldId="274"/>
        </pc:sldMkLst>
        <pc:spChg chg="mod">
          <ac:chgData name="David Röper" userId="29c990b112ba4cd4" providerId="LiveId" clId="{9CF2AB46-9AE1-4D0D-8F7E-271F7CC641B0}" dt="2024-02-07T19:52:29.797" v="3065" actId="242"/>
          <ac:spMkLst>
            <pc:docMk/>
            <pc:sldMk cId="1420166548" sldId="274"/>
            <ac:spMk id="3" creationId="{829E368E-59F3-C7CA-C2D7-5265CB582965}"/>
          </ac:spMkLst>
        </pc:spChg>
      </pc:sldChg>
      <pc:sldChg chg="add del modNotesTx">
        <pc:chgData name="David Röper" userId="29c990b112ba4cd4" providerId="LiveId" clId="{9CF2AB46-9AE1-4D0D-8F7E-271F7CC641B0}" dt="2024-02-07T19:51:42.909" v="3049" actId="47"/>
        <pc:sldMkLst>
          <pc:docMk/>
          <pc:sldMk cId="2721633692" sldId="274"/>
        </pc:sldMkLst>
      </pc:sldChg>
      <pc:sldChg chg="add del">
        <pc:chgData name="David Röper" userId="29c990b112ba4cd4" providerId="LiveId" clId="{9CF2AB46-9AE1-4D0D-8F7E-271F7CC641B0}" dt="2024-02-07T19:51:46.627" v="3051" actId="2890"/>
        <pc:sldMkLst>
          <pc:docMk/>
          <pc:sldMk cId="2827917613" sldId="274"/>
        </pc:sldMkLst>
      </pc:sldChg>
      <pc:sldChg chg="modSp new mod addCm delCm modCm modNotesTx">
        <pc:chgData name="David Röper" userId="29c990b112ba4cd4" providerId="LiveId" clId="{9CF2AB46-9AE1-4D0D-8F7E-271F7CC641B0}" dt="2024-02-09T15:18:43.498" v="10354"/>
        <pc:sldMkLst>
          <pc:docMk/>
          <pc:sldMk cId="2675672337" sldId="275"/>
        </pc:sldMkLst>
        <pc:spChg chg="mod">
          <ac:chgData name="David Röper" userId="29c990b112ba4cd4" providerId="LiveId" clId="{9CF2AB46-9AE1-4D0D-8F7E-271F7CC641B0}" dt="2024-02-07T19:53:58.727" v="3082"/>
          <ac:spMkLst>
            <pc:docMk/>
            <pc:sldMk cId="2675672337" sldId="275"/>
            <ac:spMk id="2" creationId="{EEC6CF2F-C10F-FA14-976E-7E1F909F9A00}"/>
          </ac:spMkLst>
        </pc:spChg>
        <pc:spChg chg="mod">
          <ac:chgData name="David Röper" userId="29c990b112ba4cd4" providerId="LiveId" clId="{9CF2AB46-9AE1-4D0D-8F7E-271F7CC641B0}" dt="2024-02-07T20:22:20.154" v="3589" actId="20577"/>
          <ac:spMkLst>
            <pc:docMk/>
            <pc:sldMk cId="2675672337" sldId="275"/>
            <ac:spMk id="3" creationId="{7B0C505A-3AD4-D8B7-3FD4-90AEC377511A}"/>
          </ac:spMkLst>
        </pc:spChg>
        <pc:extLst>
          <p:ext xmlns:p="http://schemas.openxmlformats.org/presentationml/2006/main" uri="{D6D511B9-2390-475A-947B-AFAB55BFBCF1}">
            <pc226:cmChg xmlns:pc226="http://schemas.microsoft.com/office/powerpoint/2022/06/main/command" chg="add del mod">
              <pc226:chgData name="David Röper" userId="29c990b112ba4cd4" providerId="LiveId" clId="{9CF2AB46-9AE1-4D0D-8F7E-271F7CC641B0}" dt="2024-02-09T15:18:43.498" v="10354"/>
              <pc2:cmMkLst xmlns:pc2="http://schemas.microsoft.com/office/powerpoint/2019/9/main/command">
                <pc:docMk/>
                <pc:sldMk cId="2675672337" sldId="275"/>
                <pc2:cmMk id="{3981D273-3619-45B0-A182-7879C1E5C3BF}"/>
              </pc2:cmMkLst>
              <pc226:cmRplyChg chg="add">
                <pc226:chgData name="David Röper" userId="29c990b112ba4cd4" providerId="LiveId" clId="{9CF2AB46-9AE1-4D0D-8F7E-271F7CC641B0}" dt="2024-02-07T20:11:48.875" v="3347"/>
                <pc2:cmRplyMkLst xmlns:pc2="http://schemas.microsoft.com/office/powerpoint/2019/9/main/command">
                  <pc:docMk/>
                  <pc:sldMk cId="2675672337" sldId="275"/>
                  <pc2:cmMk id="{3981D273-3619-45B0-A182-7879C1E5C3BF}"/>
                  <pc2:cmRplyMk id="{CDAB1111-5DEC-4711-A2DB-4FB1316149A1}"/>
                </pc2:cmRplyMkLst>
              </pc226:cmRplyChg>
            </pc226:cmChg>
          </p:ext>
        </pc:extLst>
      </pc:sldChg>
      <pc:sldChg chg="modSp new del mod">
        <pc:chgData name="David Röper" userId="29c990b112ba4cd4" providerId="LiveId" clId="{9CF2AB46-9AE1-4D0D-8F7E-271F7CC641B0}" dt="2024-02-07T19:42:34.814" v="2807" actId="47"/>
        <pc:sldMkLst>
          <pc:docMk/>
          <pc:sldMk cId="2820094253" sldId="275"/>
        </pc:sldMkLst>
        <pc:spChg chg="mod">
          <ac:chgData name="David Röper" userId="29c990b112ba4cd4" providerId="LiveId" clId="{9CF2AB46-9AE1-4D0D-8F7E-271F7CC641B0}" dt="2024-02-07T17:13:54.561" v="2449"/>
          <ac:spMkLst>
            <pc:docMk/>
            <pc:sldMk cId="2820094253" sldId="275"/>
            <ac:spMk id="2" creationId="{D3A9DAF8-ECE6-009B-16F5-198423AD4F91}"/>
          </ac:spMkLst>
        </pc:spChg>
        <pc:spChg chg="mod">
          <ac:chgData name="David Röper" userId="29c990b112ba4cd4" providerId="LiveId" clId="{9CF2AB46-9AE1-4D0D-8F7E-271F7CC641B0}" dt="2024-02-07T18:12:14.411" v="2572" actId="20577"/>
          <ac:spMkLst>
            <pc:docMk/>
            <pc:sldMk cId="2820094253" sldId="275"/>
            <ac:spMk id="3" creationId="{5B99F9C1-61B1-2179-74F4-73EC795439AE}"/>
          </ac:spMkLst>
        </pc:spChg>
      </pc:sldChg>
      <pc:sldChg chg="modSp new mod addCm delCm modCm modNotesTx">
        <pc:chgData name="David Röper" userId="29c990b112ba4cd4" providerId="LiveId" clId="{9CF2AB46-9AE1-4D0D-8F7E-271F7CC641B0}" dt="2024-02-09T15:28:03.335" v="10361"/>
        <pc:sldMkLst>
          <pc:docMk/>
          <pc:sldMk cId="427597825" sldId="276"/>
        </pc:sldMkLst>
        <pc:spChg chg="mod">
          <ac:chgData name="David Röper" userId="29c990b112ba4cd4" providerId="LiveId" clId="{9CF2AB46-9AE1-4D0D-8F7E-271F7CC641B0}" dt="2024-02-07T19:55:02.832" v="3118"/>
          <ac:spMkLst>
            <pc:docMk/>
            <pc:sldMk cId="427597825" sldId="276"/>
            <ac:spMk id="2" creationId="{1A9EFF88-1012-EC10-1019-2706D94A2181}"/>
          </ac:spMkLst>
        </pc:spChg>
        <pc:spChg chg="mod">
          <ac:chgData name="David Röper" userId="29c990b112ba4cd4" providerId="LiveId" clId="{9CF2AB46-9AE1-4D0D-8F7E-271F7CC641B0}" dt="2024-02-07T20:22:12.926" v="3586" actId="20577"/>
          <ac:spMkLst>
            <pc:docMk/>
            <pc:sldMk cId="427597825" sldId="276"/>
            <ac:spMk id="3" creationId="{25F8CC99-EDCD-51B6-BC5A-2EA12C338376}"/>
          </ac:spMkLst>
        </pc:spChg>
        <pc:extLst>
          <p:ext xmlns:p="http://schemas.openxmlformats.org/presentationml/2006/main" uri="{D6D511B9-2390-475A-947B-AFAB55BFBCF1}">
            <pc226:cmChg xmlns:pc226="http://schemas.microsoft.com/office/powerpoint/2022/06/main/command" chg="add del mod">
              <pc226:chgData name="David Röper" userId="29c990b112ba4cd4" providerId="LiveId" clId="{9CF2AB46-9AE1-4D0D-8F7E-271F7CC641B0}" dt="2024-02-09T15:28:03.335" v="10361"/>
              <pc2:cmMkLst xmlns:pc2="http://schemas.microsoft.com/office/powerpoint/2019/9/main/command">
                <pc:docMk/>
                <pc:sldMk cId="427597825" sldId="276"/>
                <pc2:cmMk id="{5971F574-4B88-4C8A-B49C-94355447663D}"/>
              </pc2:cmMkLst>
              <pc226:cmRplyChg chg="add del">
                <pc226:chgData name="David Röper" userId="29c990b112ba4cd4" providerId="LiveId" clId="{9CF2AB46-9AE1-4D0D-8F7E-271F7CC641B0}" dt="2024-02-09T12:35:27.730" v="10311"/>
                <pc2:cmRplyMkLst xmlns:pc2="http://schemas.microsoft.com/office/powerpoint/2019/9/main/command">
                  <pc:docMk/>
                  <pc:sldMk cId="427597825" sldId="276"/>
                  <pc2:cmMk id="{5971F574-4B88-4C8A-B49C-94355447663D}"/>
                  <pc2:cmRplyMk id="{918DD806-F167-4825-A60F-356467B8F7BB}"/>
                </pc2:cmRplyMkLst>
              </pc226:cmRplyChg>
              <pc226:cmRplyChg chg="add">
                <pc226:chgData name="David Röper" userId="29c990b112ba4cd4" providerId="LiveId" clId="{9CF2AB46-9AE1-4D0D-8F7E-271F7CC641B0}" dt="2024-02-07T20:17:21.535" v="3396"/>
                <pc2:cmRplyMkLst xmlns:pc2="http://schemas.microsoft.com/office/powerpoint/2019/9/main/command">
                  <pc:docMk/>
                  <pc:sldMk cId="427597825" sldId="276"/>
                  <pc2:cmMk id="{5971F574-4B88-4C8A-B49C-94355447663D}"/>
                  <pc2:cmRplyMk id="{23DDCDA7-A801-474F-8662-4C6CCC071FD5}"/>
                </pc2:cmRplyMkLst>
              </pc226:cmRplyChg>
            </pc226:cmChg>
          </p:ext>
        </pc:extLst>
      </pc:sldChg>
      <pc:sldChg chg="modSp new del mod">
        <pc:chgData name="David Röper" userId="29c990b112ba4cd4" providerId="LiveId" clId="{9CF2AB46-9AE1-4D0D-8F7E-271F7CC641B0}" dt="2024-02-07T19:42:34.814" v="2807" actId="47"/>
        <pc:sldMkLst>
          <pc:docMk/>
          <pc:sldMk cId="4183319594" sldId="276"/>
        </pc:sldMkLst>
        <pc:spChg chg="mod">
          <ac:chgData name="David Röper" userId="29c990b112ba4cd4" providerId="LiveId" clId="{9CF2AB46-9AE1-4D0D-8F7E-271F7CC641B0}" dt="2024-02-07T18:07:04.633" v="2473"/>
          <ac:spMkLst>
            <pc:docMk/>
            <pc:sldMk cId="4183319594" sldId="276"/>
            <ac:spMk id="2" creationId="{300488A2-A41F-F4C4-974C-E9911FAFAE3A}"/>
          </ac:spMkLst>
        </pc:spChg>
        <pc:spChg chg="mod">
          <ac:chgData name="David Röper" userId="29c990b112ba4cd4" providerId="LiveId" clId="{9CF2AB46-9AE1-4D0D-8F7E-271F7CC641B0}" dt="2024-02-07T18:11:53.084" v="2568" actId="20577"/>
          <ac:spMkLst>
            <pc:docMk/>
            <pc:sldMk cId="4183319594" sldId="276"/>
            <ac:spMk id="3" creationId="{1A2E0582-49B7-2F33-AD1F-21F71247E6FC}"/>
          </ac:spMkLst>
        </pc:spChg>
      </pc:sldChg>
      <pc:sldChg chg="addSp modSp new mod modNotesTx">
        <pc:chgData name="David Röper" userId="29c990b112ba4cd4" providerId="LiveId" clId="{9CF2AB46-9AE1-4D0D-8F7E-271F7CC641B0}" dt="2024-02-07T21:13:00.688" v="5108" actId="207"/>
        <pc:sldMkLst>
          <pc:docMk/>
          <pc:sldMk cId="363148579" sldId="277"/>
        </pc:sldMkLst>
        <pc:spChg chg="mod">
          <ac:chgData name="David Röper" userId="29c990b112ba4cd4" providerId="LiveId" clId="{9CF2AB46-9AE1-4D0D-8F7E-271F7CC641B0}" dt="2024-02-07T19:56:09.787" v="3163"/>
          <ac:spMkLst>
            <pc:docMk/>
            <pc:sldMk cId="363148579" sldId="277"/>
            <ac:spMk id="2" creationId="{B0AEE70B-0462-18E4-A538-76B40454E65A}"/>
          </ac:spMkLst>
        </pc:spChg>
        <pc:spChg chg="mod">
          <ac:chgData name="David Röper" userId="29c990b112ba4cd4" providerId="LiveId" clId="{9CF2AB46-9AE1-4D0D-8F7E-271F7CC641B0}" dt="2024-02-07T19:56:15.707" v="3166" actId="20577"/>
          <ac:spMkLst>
            <pc:docMk/>
            <pc:sldMk cId="363148579" sldId="277"/>
            <ac:spMk id="3" creationId="{FED19D49-9D46-B1FE-63C6-BA1F0FC7FC71}"/>
          </ac:spMkLst>
        </pc:spChg>
        <pc:spChg chg="add mod">
          <ac:chgData name="David Röper" userId="29c990b112ba4cd4" providerId="LiveId" clId="{9CF2AB46-9AE1-4D0D-8F7E-271F7CC641B0}" dt="2024-02-07T21:13:00.688" v="5108" actId="207"/>
          <ac:spMkLst>
            <pc:docMk/>
            <pc:sldMk cId="363148579" sldId="277"/>
            <ac:spMk id="4" creationId="{5BAD5246-221D-CD3B-A5AE-B3D94BBC8523}"/>
          </ac:spMkLst>
        </pc:spChg>
      </pc:sldChg>
      <pc:sldChg chg="addSp modSp new del mod">
        <pc:chgData name="David Röper" userId="29c990b112ba4cd4" providerId="LiveId" clId="{9CF2AB46-9AE1-4D0D-8F7E-271F7CC641B0}" dt="2024-02-07T19:42:34.814" v="2807" actId="47"/>
        <pc:sldMkLst>
          <pc:docMk/>
          <pc:sldMk cId="3493720436" sldId="277"/>
        </pc:sldMkLst>
        <pc:spChg chg="mod">
          <ac:chgData name="David Röper" userId="29c990b112ba4cd4" providerId="LiveId" clId="{9CF2AB46-9AE1-4D0D-8F7E-271F7CC641B0}" dt="2024-02-07T18:10:11.442" v="2559"/>
          <ac:spMkLst>
            <pc:docMk/>
            <pc:sldMk cId="3493720436" sldId="277"/>
            <ac:spMk id="2" creationId="{357E9793-2A7C-8622-9D47-212CD8C540BB}"/>
          </ac:spMkLst>
        </pc:spChg>
        <pc:spChg chg="mod">
          <ac:chgData name="David Röper" userId="29c990b112ba4cd4" providerId="LiveId" clId="{9CF2AB46-9AE1-4D0D-8F7E-271F7CC641B0}" dt="2024-02-07T18:10:30.117" v="2562" actId="20577"/>
          <ac:spMkLst>
            <pc:docMk/>
            <pc:sldMk cId="3493720436" sldId="277"/>
            <ac:spMk id="3" creationId="{E2D3B798-99BB-00EB-4EC2-3A13DA5E83F1}"/>
          </ac:spMkLst>
        </pc:spChg>
        <pc:spChg chg="add mod">
          <ac:chgData name="David Röper" userId="29c990b112ba4cd4" providerId="LiveId" clId="{9CF2AB46-9AE1-4D0D-8F7E-271F7CC641B0}" dt="2024-02-07T18:10:14.006" v="2560"/>
          <ac:spMkLst>
            <pc:docMk/>
            <pc:sldMk cId="3493720436" sldId="277"/>
            <ac:spMk id="4" creationId="{B622308F-F037-CF4D-B24A-A5362E749FDC}"/>
          </ac:spMkLst>
        </pc:spChg>
      </pc:sldChg>
      <pc:sldChg chg="modSp new del mod">
        <pc:chgData name="David Röper" userId="29c990b112ba4cd4" providerId="LiveId" clId="{9CF2AB46-9AE1-4D0D-8F7E-271F7CC641B0}" dt="2024-02-07T19:42:34.814" v="2807" actId="47"/>
        <pc:sldMkLst>
          <pc:docMk/>
          <pc:sldMk cId="450017269" sldId="278"/>
        </pc:sldMkLst>
        <pc:spChg chg="mod">
          <ac:chgData name="David Röper" userId="29c990b112ba4cd4" providerId="LiveId" clId="{9CF2AB46-9AE1-4D0D-8F7E-271F7CC641B0}" dt="2024-02-07T18:11:39.373" v="2564"/>
          <ac:spMkLst>
            <pc:docMk/>
            <pc:sldMk cId="450017269" sldId="278"/>
            <ac:spMk id="2" creationId="{3E0CB7D4-FEB2-29A9-4EE5-583FEF4A5957}"/>
          </ac:spMkLst>
        </pc:spChg>
        <pc:spChg chg="mod">
          <ac:chgData name="David Röper" userId="29c990b112ba4cd4" providerId="LiveId" clId="{9CF2AB46-9AE1-4D0D-8F7E-271F7CC641B0}" dt="2024-02-07T18:13:07.988" v="2608" actId="20577"/>
          <ac:spMkLst>
            <pc:docMk/>
            <pc:sldMk cId="450017269" sldId="278"/>
            <ac:spMk id="3" creationId="{15428299-4FF1-9574-BB62-0961F5481196}"/>
          </ac:spMkLst>
        </pc:spChg>
      </pc:sldChg>
      <pc:sldChg chg="modSp new mod modNotesTx">
        <pc:chgData name="David Röper" userId="29c990b112ba4cd4" providerId="LiveId" clId="{9CF2AB46-9AE1-4D0D-8F7E-271F7CC641B0}" dt="2024-02-08T15:13:05.249" v="8852" actId="20577"/>
        <pc:sldMkLst>
          <pc:docMk/>
          <pc:sldMk cId="3060242846" sldId="278"/>
        </pc:sldMkLst>
        <pc:spChg chg="mod">
          <ac:chgData name="David Röper" userId="29c990b112ba4cd4" providerId="LiveId" clId="{9CF2AB46-9AE1-4D0D-8F7E-271F7CC641B0}" dt="2024-02-07T19:56:29.337" v="3171"/>
          <ac:spMkLst>
            <pc:docMk/>
            <pc:sldMk cId="3060242846" sldId="278"/>
            <ac:spMk id="2" creationId="{165FEC73-1A66-99EA-F3CB-815BA17A272E}"/>
          </ac:spMkLst>
        </pc:spChg>
        <pc:spChg chg="mod">
          <ac:chgData name="David Röper" userId="29c990b112ba4cd4" providerId="LiveId" clId="{9CF2AB46-9AE1-4D0D-8F7E-271F7CC641B0}" dt="2024-02-07T20:22:41.634" v="3614" actId="20577"/>
          <ac:spMkLst>
            <pc:docMk/>
            <pc:sldMk cId="3060242846" sldId="278"/>
            <ac:spMk id="3" creationId="{3F35B476-BF06-E9B5-3495-AE058EA5E04B}"/>
          </ac:spMkLst>
        </pc:spChg>
      </pc:sldChg>
      <pc:sldChg chg="modSp new mod modNotesTx">
        <pc:chgData name="David Röper" userId="29c990b112ba4cd4" providerId="LiveId" clId="{9CF2AB46-9AE1-4D0D-8F7E-271F7CC641B0}" dt="2024-02-08T15:12:55.519" v="8849" actId="20577"/>
        <pc:sldMkLst>
          <pc:docMk/>
          <pc:sldMk cId="2856818652" sldId="279"/>
        </pc:sldMkLst>
        <pc:spChg chg="mod">
          <ac:chgData name="David Röper" userId="29c990b112ba4cd4" providerId="LiveId" clId="{9CF2AB46-9AE1-4D0D-8F7E-271F7CC641B0}" dt="2024-02-07T19:57:10.727" v="3176"/>
          <ac:spMkLst>
            <pc:docMk/>
            <pc:sldMk cId="2856818652" sldId="279"/>
            <ac:spMk id="2" creationId="{2A4A3667-1698-D10B-057D-F5E8B3F699FF}"/>
          </ac:spMkLst>
        </pc:spChg>
        <pc:spChg chg="mod">
          <ac:chgData name="David Röper" userId="29c990b112ba4cd4" providerId="LiveId" clId="{9CF2AB46-9AE1-4D0D-8F7E-271F7CC641B0}" dt="2024-02-07T19:57:33.607" v="3184" actId="113"/>
          <ac:spMkLst>
            <pc:docMk/>
            <pc:sldMk cId="2856818652" sldId="279"/>
            <ac:spMk id="3" creationId="{DD0FF05C-0BE0-AFA6-A842-C63B4E5A413D}"/>
          </ac:spMkLst>
        </pc:spChg>
        <pc:spChg chg="mod">
          <ac:chgData name="David Röper" userId="29c990b112ba4cd4" providerId="LiveId" clId="{9CF2AB46-9AE1-4D0D-8F7E-271F7CC641B0}" dt="2024-02-07T19:57:47.627" v="3187" actId="20577"/>
          <ac:spMkLst>
            <pc:docMk/>
            <pc:sldMk cId="2856818652" sldId="279"/>
            <ac:spMk id="4" creationId="{46F54443-089E-021A-3B0A-55EA042FC36F}"/>
          </ac:spMkLst>
        </pc:spChg>
        <pc:spChg chg="mod">
          <ac:chgData name="David Röper" userId="29c990b112ba4cd4" providerId="LiveId" clId="{9CF2AB46-9AE1-4D0D-8F7E-271F7CC641B0}" dt="2024-02-07T20:30:21.464" v="4012" actId="14100"/>
          <ac:spMkLst>
            <pc:docMk/>
            <pc:sldMk cId="2856818652" sldId="279"/>
            <ac:spMk id="5" creationId="{4CAFF4A0-AEAA-B1B7-88E4-4DBAEA885D26}"/>
          </ac:spMkLst>
        </pc:spChg>
      </pc:sldChg>
      <pc:sldChg chg="modSp new del mod addCm modCm">
        <pc:chgData name="David Röper" userId="29c990b112ba4cd4" providerId="LiveId" clId="{9CF2AB46-9AE1-4D0D-8F7E-271F7CC641B0}" dt="2024-02-07T19:42:34.814" v="2807" actId="47"/>
        <pc:sldMkLst>
          <pc:docMk/>
          <pc:sldMk cId="3532359166" sldId="279"/>
        </pc:sldMkLst>
        <pc:spChg chg="mod">
          <ac:chgData name="David Röper" userId="29c990b112ba4cd4" providerId="LiveId" clId="{9CF2AB46-9AE1-4D0D-8F7E-271F7CC641B0}" dt="2024-02-07T18:13:50.937" v="2610"/>
          <ac:spMkLst>
            <pc:docMk/>
            <pc:sldMk cId="3532359166" sldId="279"/>
            <ac:spMk id="2" creationId="{D951D3C1-D9B8-2DE6-81DA-588763E9255E}"/>
          </ac:spMkLst>
        </pc:spChg>
        <pc:spChg chg="mod">
          <ac:chgData name="David Röper" userId="29c990b112ba4cd4" providerId="LiveId" clId="{9CF2AB46-9AE1-4D0D-8F7E-271F7CC641B0}" dt="2024-02-07T18:14:22.541" v="2617" actId="113"/>
          <ac:spMkLst>
            <pc:docMk/>
            <pc:sldMk cId="3532359166" sldId="279"/>
            <ac:spMk id="3" creationId="{6900DB08-FBE9-5DA0-4A87-210FCCDDAFC9}"/>
          </ac:spMkLst>
        </pc:spChg>
        <pc:spChg chg="mod">
          <ac:chgData name="David Röper" userId="29c990b112ba4cd4" providerId="LiveId" clId="{9CF2AB46-9AE1-4D0D-8F7E-271F7CC641B0}" dt="2024-02-07T18:14:47.123" v="2624" actId="139"/>
          <ac:spMkLst>
            <pc:docMk/>
            <pc:sldMk cId="3532359166" sldId="279"/>
            <ac:spMk id="4" creationId="{72B5AF32-D2D6-D544-9677-740D259FA234}"/>
          </ac:spMkLst>
        </pc:spChg>
        <pc:spChg chg="mod">
          <ac:chgData name="David Röper" userId="29c990b112ba4cd4" providerId="LiveId" clId="{9CF2AB46-9AE1-4D0D-8F7E-271F7CC641B0}" dt="2024-02-07T18:15:02.152" v="2632" actId="14100"/>
          <ac:spMkLst>
            <pc:docMk/>
            <pc:sldMk cId="3532359166" sldId="279"/>
            <ac:spMk id="5" creationId="{164D0B86-894E-3A67-5C21-6F09A459CD24}"/>
          </ac:spMkLst>
        </pc:sp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7T18:15:19.391" v="2634"/>
              <pc2:cmMkLst xmlns:pc2="http://schemas.microsoft.com/office/powerpoint/2019/9/main/command">
                <pc:docMk/>
                <pc:sldMk cId="3532359166" sldId="279"/>
                <pc2:cmMk id="{AF5B1C6E-3226-4029-BC00-F82B7E3E9860}"/>
              </pc2:cmMkLst>
              <pc226:cmRplyChg chg="add">
                <pc226:chgData name="David Röper" userId="29c990b112ba4cd4" providerId="LiveId" clId="{9CF2AB46-9AE1-4D0D-8F7E-271F7CC641B0}" dt="2024-02-07T18:15:19.391" v="2634"/>
                <pc2:cmRplyMkLst xmlns:pc2="http://schemas.microsoft.com/office/powerpoint/2019/9/main/command">
                  <pc:docMk/>
                  <pc:sldMk cId="3532359166" sldId="279"/>
                  <pc2:cmMk id="{AF5B1C6E-3226-4029-BC00-F82B7E3E9860}"/>
                  <pc2:cmRplyMk id="{4F603A1D-CE65-46A9-A818-A0B1794BFB3A}"/>
                </pc2:cmRplyMkLst>
              </pc226:cmRplyChg>
            </pc226:cmChg>
          </p:ext>
        </pc:extLst>
      </pc:sldChg>
      <pc:sldChg chg="addSp delSp modSp add mod modNotesTx">
        <pc:chgData name="David Röper" userId="29c990b112ba4cd4" providerId="LiveId" clId="{9CF2AB46-9AE1-4D0D-8F7E-271F7CC641B0}" dt="2024-02-07T20:54:59.229" v="4246" actId="6549"/>
        <pc:sldMkLst>
          <pc:docMk/>
          <pc:sldMk cId="733802582" sldId="280"/>
        </pc:sldMkLst>
        <pc:spChg chg="mod">
          <ac:chgData name="David Röper" userId="29c990b112ba4cd4" providerId="LiveId" clId="{9CF2AB46-9AE1-4D0D-8F7E-271F7CC641B0}" dt="2024-02-07T20:34:31.878" v="4072" actId="207"/>
          <ac:spMkLst>
            <pc:docMk/>
            <pc:sldMk cId="733802582" sldId="280"/>
            <ac:spMk id="3" creationId="{947237F3-B1F7-D7E7-29AE-32C1CB4DE691}"/>
          </ac:spMkLst>
        </pc:spChg>
        <pc:spChg chg="mod">
          <ac:chgData name="David Röper" userId="29c990b112ba4cd4" providerId="LiveId" clId="{9CF2AB46-9AE1-4D0D-8F7E-271F7CC641B0}" dt="2024-02-07T20:34:36.802" v="4074" actId="207"/>
          <ac:spMkLst>
            <pc:docMk/>
            <pc:sldMk cId="733802582" sldId="280"/>
            <ac:spMk id="4" creationId="{FFAE586A-A202-B5D1-1376-88527B826121}"/>
          </ac:spMkLst>
        </pc:spChg>
        <pc:spChg chg="del">
          <ac:chgData name="David Röper" userId="29c990b112ba4cd4" providerId="LiveId" clId="{9CF2AB46-9AE1-4D0D-8F7E-271F7CC641B0}" dt="2024-02-07T20:33:37.353" v="4056" actId="478"/>
          <ac:spMkLst>
            <pc:docMk/>
            <pc:sldMk cId="733802582" sldId="280"/>
            <ac:spMk id="5" creationId="{ADBBAAAE-60C6-E4DB-AFED-6AF66E978332}"/>
          </ac:spMkLst>
        </pc:spChg>
        <pc:spChg chg="add del mod">
          <ac:chgData name="David Röper" userId="29c990b112ba4cd4" providerId="LiveId" clId="{9CF2AB46-9AE1-4D0D-8F7E-271F7CC641B0}" dt="2024-02-07T20:33:38.554" v="4057" actId="478"/>
          <ac:spMkLst>
            <pc:docMk/>
            <pc:sldMk cId="733802582" sldId="280"/>
            <ac:spMk id="7" creationId="{4CF55818-4A48-91B5-CAE6-3FCB45BB5C75}"/>
          </ac:spMkLst>
        </pc:spChg>
        <pc:spChg chg="add mod">
          <ac:chgData name="David Röper" userId="29c990b112ba4cd4" providerId="LiveId" clId="{9CF2AB46-9AE1-4D0D-8F7E-271F7CC641B0}" dt="2024-02-07T20:33:43.093" v="4060" actId="20577"/>
          <ac:spMkLst>
            <pc:docMk/>
            <pc:sldMk cId="733802582" sldId="280"/>
            <ac:spMk id="8" creationId="{4C74429A-1F52-1699-2F2B-83EDB1E59623}"/>
          </ac:spMkLst>
        </pc:spChg>
        <pc:spChg chg="add mod">
          <ac:chgData name="David Röper" userId="29c990b112ba4cd4" providerId="LiveId" clId="{9CF2AB46-9AE1-4D0D-8F7E-271F7CC641B0}" dt="2024-02-07T20:34:09.143" v="4069"/>
          <ac:spMkLst>
            <pc:docMk/>
            <pc:sldMk cId="733802582" sldId="280"/>
            <ac:spMk id="9" creationId="{6041B014-6E78-EF83-A1D1-24E8B78B2345}"/>
          </ac:spMkLst>
        </pc:spChg>
        <pc:cxnChg chg="add mod">
          <ac:chgData name="David Röper" userId="29c990b112ba4cd4" providerId="LiveId" clId="{9CF2AB46-9AE1-4D0D-8F7E-271F7CC641B0}" dt="2024-02-07T20:35:29.673" v="4083" actId="692"/>
          <ac:cxnSpMkLst>
            <pc:docMk/>
            <pc:sldMk cId="733802582" sldId="280"/>
            <ac:cxnSpMk id="11" creationId="{3944FB55-E57D-9E29-A203-291E5EFEDB1D}"/>
          </ac:cxnSpMkLst>
        </pc:cxnChg>
      </pc:sldChg>
      <pc:sldChg chg="addSp modSp add del mod">
        <pc:chgData name="David Röper" userId="29c990b112ba4cd4" providerId="LiveId" clId="{9CF2AB46-9AE1-4D0D-8F7E-271F7CC641B0}" dt="2024-02-07T19:42:34.814" v="2807" actId="47"/>
        <pc:sldMkLst>
          <pc:docMk/>
          <pc:sldMk cId="2751065887" sldId="280"/>
        </pc:sldMkLst>
        <pc:spChg chg="add mod">
          <ac:chgData name="David Röper" userId="29c990b112ba4cd4" providerId="LiveId" clId="{9CF2AB46-9AE1-4D0D-8F7E-271F7CC641B0}" dt="2024-02-07T18:15:57.318" v="2638" actId="207"/>
          <ac:spMkLst>
            <pc:docMk/>
            <pc:sldMk cId="2751065887" sldId="280"/>
            <ac:spMk id="6" creationId="{33CF724A-8F81-5557-6A26-A5E9923B7D3A}"/>
          </ac:spMkLst>
        </pc:spChg>
      </pc:sldChg>
      <pc:sldChg chg="addSp delSp modSp add del mod">
        <pc:chgData name="David Röper" userId="29c990b112ba4cd4" providerId="LiveId" clId="{9CF2AB46-9AE1-4D0D-8F7E-271F7CC641B0}" dt="2024-02-07T19:42:34.814" v="2807" actId="47"/>
        <pc:sldMkLst>
          <pc:docMk/>
          <pc:sldMk cId="84120114" sldId="281"/>
        </pc:sldMkLst>
        <pc:spChg chg="mod">
          <ac:chgData name="David Röper" userId="29c990b112ba4cd4" providerId="LiveId" clId="{9CF2AB46-9AE1-4D0D-8F7E-271F7CC641B0}" dt="2024-02-07T18:16:47.624" v="2642" actId="207"/>
          <ac:spMkLst>
            <pc:docMk/>
            <pc:sldMk cId="84120114" sldId="281"/>
            <ac:spMk id="3" creationId="{7EDFBE73-BABB-0512-A996-ACB3BC35BDCB}"/>
          </ac:spMkLst>
        </pc:spChg>
        <pc:spChg chg="mod">
          <ac:chgData name="David Röper" userId="29c990b112ba4cd4" providerId="LiveId" clId="{9CF2AB46-9AE1-4D0D-8F7E-271F7CC641B0}" dt="2024-02-07T18:16:54.790" v="2644" actId="207"/>
          <ac:spMkLst>
            <pc:docMk/>
            <pc:sldMk cId="84120114" sldId="281"/>
            <ac:spMk id="4" creationId="{78706BFE-CE61-3B7D-6ECD-E6C42BB0AE83}"/>
          </ac:spMkLst>
        </pc:spChg>
        <pc:spChg chg="del">
          <ac:chgData name="David Röper" userId="29c990b112ba4cd4" providerId="LiveId" clId="{9CF2AB46-9AE1-4D0D-8F7E-271F7CC641B0}" dt="2024-02-07T18:16:34.471" v="2640" actId="478"/>
          <ac:spMkLst>
            <pc:docMk/>
            <pc:sldMk cId="84120114" sldId="281"/>
            <ac:spMk id="6" creationId="{025D0069-F903-391E-1D23-DDD502CBEE29}"/>
          </ac:spMkLst>
        </pc:spChg>
        <pc:spChg chg="add mod">
          <ac:chgData name="David Röper" userId="29c990b112ba4cd4" providerId="LiveId" clId="{9CF2AB46-9AE1-4D0D-8F7E-271F7CC641B0}" dt="2024-02-07T18:16:35.487" v="2641"/>
          <ac:spMkLst>
            <pc:docMk/>
            <pc:sldMk cId="84120114" sldId="281"/>
            <ac:spMk id="7" creationId="{877F59CB-C0CC-2AAF-A622-D0A695C29C0C}"/>
          </ac:spMkLst>
        </pc:spChg>
        <pc:cxnChg chg="add mod">
          <ac:chgData name="David Röper" userId="29c990b112ba4cd4" providerId="LiveId" clId="{9CF2AB46-9AE1-4D0D-8F7E-271F7CC641B0}" dt="2024-02-07T18:17:35.783" v="2653" actId="692"/>
          <ac:cxnSpMkLst>
            <pc:docMk/>
            <pc:sldMk cId="84120114" sldId="281"/>
            <ac:cxnSpMk id="9" creationId="{9C1C5AED-52CF-B255-AB93-4DC4A9EFCE1C}"/>
          </ac:cxnSpMkLst>
        </pc:cxnChg>
      </pc:sldChg>
      <pc:sldChg chg="addSp delSp modSp add mod ord modNotesTx">
        <pc:chgData name="David Röper" userId="29c990b112ba4cd4" providerId="LiveId" clId="{9CF2AB46-9AE1-4D0D-8F7E-271F7CC641B0}" dt="2024-02-07T22:27:46.188" v="7272" actId="14100"/>
        <pc:sldMkLst>
          <pc:docMk/>
          <pc:sldMk cId="1009438002" sldId="281"/>
        </pc:sldMkLst>
        <pc:spChg chg="mod">
          <ac:chgData name="David Röper" userId="29c990b112ba4cd4" providerId="LiveId" clId="{9CF2AB46-9AE1-4D0D-8F7E-271F7CC641B0}" dt="2024-02-07T21:12:22.773" v="5106" actId="13926"/>
          <ac:spMkLst>
            <pc:docMk/>
            <pc:sldMk cId="1009438002" sldId="281"/>
            <ac:spMk id="3" creationId="{AEA70EA7-554E-DCCA-1BEA-7FB70AF8F704}"/>
          </ac:spMkLst>
        </pc:spChg>
        <pc:spChg chg="mod">
          <ac:chgData name="David Röper" userId="29c990b112ba4cd4" providerId="LiveId" clId="{9CF2AB46-9AE1-4D0D-8F7E-271F7CC641B0}" dt="2024-02-07T21:12:18.638" v="5105" actId="13926"/>
          <ac:spMkLst>
            <pc:docMk/>
            <pc:sldMk cId="1009438002" sldId="281"/>
            <ac:spMk id="4" creationId="{702E4BDB-BE98-9C99-5055-E9AEDEC5A85A}"/>
          </ac:spMkLst>
        </pc:spChg>
        <pc:spChg chg="del">
          <ac:chgData name="David Röper" userId="29c990b112ba4cd4" providerId="LiveId" clId="{9CF2AB46-9AE1-4D0D-8F7E-271F7CC641B0}" dt="2024-02-07T20:33:45.413" v="4061" actId="478"/>
          <ac:spMkLst>
            <pc:docMk/>
            <pc:sldMk cId="1009438002" sldId="281"/>
            <ac:spMk id="5" creationId="{800E41E0-63A3-30E9-A531-629FB59FF618}"/>
          </ac:spMkLst>
        </pc:spChg>
        <pc:spChg chg="add del mod">
          <ac:chgData name="David Röper" userId="29c990b112ba4cd4" providerId="LiveId" clId="{9CF2AB46-9AE1-4D0D-8F7E-271F7CC641B0}" dt="2024-02-07T20:33:46.454" v="4062" actId="478"/>
          <ac:spMkLst>
            <pc:docMk/>
            <pc:sldMk cId="1009438002" sldId="281"/>
            <ac:spMk id="7" creationId="{FB26698A-07FC-6B87-1F62-AFD5B2212ABD}"/>
          </ac:spMkLst>
        </pc:spChg>
        <pc:spChg chg="add mod">
          <ac:chgData name="David Röper" userId="29c990b112ba4cd4" providerId="LiveId" clId="{9CF2AB46-9AE1-4D0D-8F7E-271F7CC641B0}" dt="2024-02-07T20:33:47.253" v="4063"/>
          <ac:spMkLst>
            <pc:docMk/>
            <pc:sldMk cId="1009438002" sldId="281"/>
            <ac:spMk id="8" creationId="{9D57D7C1-4436-6988-32A9-6817D297E2D5}"/>
          </ac:spMkLst>
        </pc:spChg>
        <pc:spChg chg="add mod">
          <ac:chgData name="David Röper" userId="29c990b112ba4cd4" providerId="LiveId" clId="{9CF2AB46-9AE1-4D0D-8F7E-271F7CC641B0}" dt="2024-02-07T22:27:46.188" v="7272" actId="14100"/>
          <ac:spMkLst>
            <pc:docMk/>
            <pc:sldMk cId="1009438002" sldId="281"/>
            <ac:spMk id="9" creationId="{042FAB59-AD47-B374-98EE-6BCD230FF72B}"/>
          </ac:spMkLst>
        </pc:spChg>
      </pc:sldChg>
      <pc:sldChg chg="modSp new mod addCm delCm modCm modNotesTx">
        <pc:chgData name="David Röper" userId="29c990b112ba4cd4" providerId="LiveId" clId="{9CF2AB46-9AE1-4D0D-8F7E-271F7CC641B0}" dt="2024-02-07T21:07:48.208" v="5072" actId="6549"/>
        <pc:sldMkLst>
          <pc:docMk/>
          <pc:sldMk cId="964252196" sldId="282"/>
        </pc:sldMkLst>
        <pc:spChg chg="mod">
          <ac:chgData name="David Röper" userId="29c990b112ba4cd4" providerId="LiveId" clId="{9CF2AB46-9AE1-4D0D-8F7E-271F7CC641B0}" dt="2024-02-07T20:03:19.686" v="3316"/>
          <ac:spMkLst>
            <pc:docMk/>
            <pc:sldMk cId="964252196" sldId="282"/>
            <ac:spMk id="2" creationId="{E99C3C13-21D3-0B31-37FE-E1C15FC2EA41}"/>
          </ac:spMkLst>
        </pc:spChg>
        <pc:spChg chg="mod">
          <ac:chgData name="David Röper" userId="29c990b112ba4cd4" providerId="LiveId" clId="{9CF2AB46-9AE1-4D0D-8F7E-271F7CC641B0}" dt="2024-02-07T20:42:06.974" v="4136" actId="20577"/>
          <ac:spMkLst>
            <pc:docMk/>
            <pc:sldMk cId="964252196" sldId="282"/>
            <ac:spMk id="3" creationId="{AB0A1F63-33A6-8731-2F67-274BE8A671B5}"/>
          </ac:spMkLst>
        </pc:sp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7T20:37:44.813" v="4094"/>
              <pc2:cmMkLst xmlns:pc2="http://schemas.microsoft.com/office/powerpoint/2019/9/main/command">
                <pc:docMk/>
                <pc:sldMk cId="964252196" sldId="282"/>
                <pc2:cmMk id="{1593A2D3-FBFD-486A-998B-15F50D76458B}"/>
              </pc2:cmMkLst>
              <pc226:cmRplyChg chg="add">
                <pc226:chgData name="David Röper" userId="29c990b112ba4cd4" providerId="LiveId" clId="{9CF2AB46-9AE1-4D0D-8F7E-271F7CC641B0}" dt="2024-02-07T20:37:30.733" v="4093"/>
                <pc2:cmRplyMkLst xmlns:pc2="http://schemas.microsoft.com/office/powerpoint/2019/9/main/command">
                  <pc:docMk/>
                  <pc:sldMk cId="964252196" sldId="282"/>
                  <pc2:cmMk id="{1593A2D3-FBFD-486A-998B-15F50D76458B}"/>
                  <pc2:cmRplyMk id="{D83D0061-6876-41B9-A19A-9C4EF3E41850}"/>
                </pc2:cmRplyMkLst>
              </pc226:cmRplyChg>
            </pc226:cmChg>
          </p:ext>
        </pc:extLst>
      </pc:sldChg>
      <pc:sldChg chg="modSp new del mod">
        <pc:chgData name="David Röper" userId="29c990b112ba4cd4" providerId="LiveId" clId="{9CF2AB46-9AE1-4D0D-8F7E-271F7CC641B0}" dt="2024-02-07T19:42:34.814" v="2807" actId="47"/>
        <pc:sldMkLst>
          <pc:docMk/>
          <pc:sldMk cId="985660252" sldId="282"/>
        </pc:sldMkLst>
        <pc:spChg chg="mod">
          <ac:chgData name="David Röper" userId="29c990b112ba4cd4" providerId="LiveId" clId="{9CF2AB46-9AE1-4D0D-8F7E-271F7CC641B0}" dt="2024-02-07T18:18:01.349" v="2655"/>
          <ac:spMkLst>
            <pc:docMk/>
            <pc:sldMk cId="985660252" sldId="282"/>
            <ac:spMk id="2" creationId="{90A7F725-0DD3-0984-0076-1AF8349240A1}"/>
          </ac:spMkLst>
        </pc:spChg>
        <pc:spChg chg="mod">
          <ac:chgData name="David Röper" userId="29c990b112ba4cd4" providerId="LiveId" clId="{9CF2AB46-9AE1-4D0D-8F7E-271F7CC641B0}" dt="2024-02-07T19:38:33.285" v="2781" actId="20577"/>
          <ac:spMkLst>
            <pc:docMk/>
            <pc:sldMk cId="985660252" sldId="282"/>
            <ac:spMk id="3" creationId="{94FEABF9-714E-8A25-B8AB-C7103826C4B6}"/>
          </ac:spMkLst>
        </pc:spChg>
      </pc:sldChg>
      <pc:sldChg chg="modSp add mod modNotesTx">
        <pc:chgData name="David Röper" userId="29c990b112ba4cd4" providerId="LiveId" clId="{9CF2AB46-9AE1-4D0D-8F7E-271F7CC641B0}" dt="2024-02-08T15:14:26.479" v="8857" actId="20577"/>
        <pc:sldMkLst>
          <pc:docMk/>
          <pc:sldMk cId="2493641399" sldId="283"/>
        </pc:sldMkLst>
        <pc:spChg chg="mod">
          <ac:chgData name="David Röper" userId="29c990b112ba4cd4" providerId="LiveId" clId="{9CF2AB46-9AE1-4D0D-8F7E-271F7CC641B0}" dt="2024-02-07T20:03:17.826" v="3315"/>
          <ac:spMkLst>
            <pc:docMk/>
            <pc:sldMk cId="2493641399" sldId="283"/>
            <ac:spMk id="2" creationId="{09081875-1320-F5B8-5F69-69181DF67496}"/>
          </ac:spMkLst>
        </pc:spChg>
        <pc:spChg chg="mod">
          <ac:chgData name="David Röper" userId="29c990b112ba4cd4" providerId="LiveId" clId="{9CF2AB46-9AE1-4D0D-8F7E-271F7CC641B0}" dt="2024-02-07T20:42:09.183" v="4137" actId="20577"/>
          <ac:spMkLst>
            <pc:docMk/>
            <pc:sldMk cId="2493641399" sldId="283"/>
            <ac:spMk id="3" creationId="{A3827A18-6B68-55B6-8D5F-E649431450A5}"/>
          </ac:spMkLst>
        </pc:spChg>
      </pc:sldChg>
      <pc:sldChg chg="addSp delSp modSp new del mod">
        <pc:chgData name="David Röper" userId="29c990b112ba4cd4" providerId="LiveId" clId="{9CF2AB46-9AE1-4D0D-8F7E-271F7CC641B0}" dt="2024-02-07T19:42:34.814" v="2807" actId="47"/>
        <pc:sldMkLst>
          <pc:docMk/>
          <pc:sldMk cId="3473913752" sldId="283"/>
        </pc:sldMkLst>
        <pc:spChg chg="mod">
          <ac:chgData name="David Röper" userId="29c990b112ba4cd4" providerId="LiveId" clId="{9CF2AB46-9AE1-4D0D-8F7E-271F7CC641B0}" dt="2024-02-07T19:32:40.163" v="2678"/>
          <ac:spMkLst>
            <pc:docMk/>
            <pc:sldMk cId="3473913752" sldId="283"/>
            <ac:spMk id="2" creationId="{6BDD1E7D-D1AD-3772-E387-397D2C736EF7}"/>
          </ac:spMkLst>
        </pc:spChg>
        <pc:spChg chg="mod">
          <ac:chgData name="David Röper" userId="29c990b112ba4cd4" providerId="LiveId" clId="{9CF2AB46-9AE1-4D0D-8F7E-271F7CC641B0}" dt="2024-02-07T19:32:25.983" v="2674" actId="20577"/>
          <ac:spMkLst>
            <pc:docMk/>
            <pc:sldMk cId="3473913752" sldId="283"/>
            <ac:spMk id="3" creationId="{969DF365-9C72-6EA2-4FC9-16498D71A575}"/>
          </ac:spMkLst>
        </pc:spChg>
        <pc:spChg chg="mod">
          <ac:chgData name="David Röper" userId="29c990b112ba4cd4" providerId="LiveId" clId="{9CF2AB46-9AE1-4D0D-8F7E-271F7CC641B0}" dt="2024-02-07T19:32:32.563" v="2677" actId="20577"/>
          <ac:spMkLst>
            <pc:docMk/>
            <pc:sldMk cId="3473913752" sldId="283"/>
            <ac:spMk id="4" creationId="{4B792EBB-19F5-C4D1-7A78-CC857A6A6F62}"/>
          </ac:spMkLst>
        </pc:spChg>
        <pc:spChg chg="mod">
          <ac:chgData name="David Röper" userId="29c990b112ba4cd4" providerId="LiveId" clId="{9CF2AB46-9AE1-4D0D-8F7E-271F7CC641B0}" dt="2024-02-07T19:37:51.106" v="2766" actId="14100"/>
          <ac:spMkLst>
            <pc:docMk/>
            <pc:sldMk cId="3473913752" sldId="283"/>
            <ac:spMk id="5" creationId="{02D2F109-6D3B-F976-74D1-5C6D61D379E7}"/>
          </ac:spMkLst>
        </pc:spChg>
        <pc:spChg chg="add del mod">
          <ac:chgData name="David Röper" userId="29c990b112ba4cd4" providerId="LiveId" clId="{9CF2AB46-9AE1-4D0D-8F7E-271F7CC641B0}" dt="2024-02-07T19:37:37.675" v="2759" actId="478"/>
          <ac:spMkLst>
            <pc:docMk/>
            <pc:sldMk cId="3473913752" sldId="283"/>
            <ac:spMk id="6" creationId="{6BDE4042-F322-4B2D-5C6D-143F62222F36}"/>
          </ac:spMkLst>
        </pc:spChg>
        <pc:spChg chg="add del mod">
          <ac:chgData name="David Röper" userId="29c990b112ba4cd4" providerId="LiveId" clId="{9CF2AB46-9AE1-4D0D-8F7E-271F7CC641B0}" dt="2024-02-07T19:37:36.585" v="2758" actId="478"/>
          <ac:spMkLst>
            <pc:docMk/>
            <pc:sldMk cId="3473913752" sldId="283"/>
            <ac:spMk id="7" creationId="{09EDEA4C-09BF-9693-5E5C-C01B96840536}"/>
          </ac:spMkLst>
        </pc:spChg>
      </pc:sldChg>
      <pc:sldChg chg="modSp add del mod ord">
        <pc:chgData name="David Röper" userId="29c990b112ba4cd4" providerId="LiveId" clId="{9CF2AB46-9AE1-4D0D-8F7E-271F7CC641B0}" dt="2024-02-07T19:42:34.814" v="2807" actId="47"/>
        <pc:sldMkLst>
          <pc:docMk/>
          <pc:sldMk cId="986215212" sldId="284"/>
        </pc:sldMkLst>
        <pc:spChg chg="mod">
          <ac:chgData name="David Röper" userId="29c990b112ba4cd4" providerId="LiveId" clId="{9CF2AB46-9AE1-4D0D-8F7E-271F7CC641B0}" dt="2024-02-07T19:39:00.944" v="2786" actId="207"/>
          <ac:spMkLst>
            <pc:docMk/>
            <pc:sldMk cId="986215212" sldId="284"/>
            <ac:spMk id="3" creationId="{38CD9032-E2C2-F0E1-C9FA-B023EB195A6D}"/>
          </ac:spMkLst>
        </pc:spChg>
      </pc:sldChg>
      <pc:sldChg chg="modSp new mod addCm delCm modNotesTx">
        <pc:chgData name="David Röper" userId="29c990b112ba4cd4" providerId="LiveId" clId="{9CF2AB46-9AE1-4D0D-8F7E-271F7CC641B0}" dt="2024-02-09T12:38:54.155" v="10316"/>
        <pc:sldMkLst>
          <pc:docMk/>
          <pc:sldMk cId="2738553210" sldId="284"/>
        </pc:sldMkLst>
        <pc:spChg chg="mod">
          <ac:chgData name="David Röper" userId="29c990b112ba4cd4" providerId="LiveId" clId="{9CF2AB46-9AE1-4D0D-8F7E-271F7CC641B0}" dt="2024-02-07T20:01:05.136" v="3288"/>
          <ac:spMkLst>
            <pc:docMk/>
            <pc:sldMk cId="2738553210" sldId="284"/>
            <ac:spMk id="2" creationId="{5BA70D5D-FF9C-6C06-9173-0C71B9995967}"/>
          </ac:spMkLst>
        </pc:spChg>
        <pc:spChg chg="mod">
          <ac:chgData name="David Röper" userId="29c990b112ba4cd4" providerId="LiveId" clId="{9CF2AB46-9AE1-4D0D-8F7E-271F7CC641B0}" dt="2024-02-07T22:06:23.130" v="7245" actId="11"/>
          <ac:spMkLst>
            <pc:docMk/>
            <pc:sldMk cId="2738553210" sldId="284"/>
            <ac:spMk id="3" creationId="{3B71B24E-931C-ECF8-46CC-02CC720EC0F5}"/>
          </ac:spMkLst>
        </pc:spChg>
        <pc:spChg chg="mod">
          <ac:chgData name="David Röper" userId="29c990b112ba4cd4" providerId="LiveId" clId="{9CF2AB46-9AE1-4D0D-8F7E-271F7CC641B0}" dt="2024-02-07T20:01:14.976" v="3295" actId="20577"/>
          <ac:spMkLst>
            <pc:docMk/>
            <pc:sldMk cId="2738553210" sldId="284"/>
            <ac:spMk id="4" creationId="{C25439DC-0573-5C53-AEF9-D7869E9D97EB}"/>
          </ac:spMkLst>
        </pc:spChg>
        <pc:spChg chg="mod">
          <ac:chgData name="David Röper" userId="29c990b112ba4cd4" providerId="LiveId" clId="{9CF2AB46-9AE1-4D0D-8F7E-271F7CC641B0}" dt="2024-02-08T15:30:38.257" v="9147" actId="20577"/>
          <ac:spMkLst>
            <pc:docMk/>
            <pc:sldMk cId="2738553210" sldId="284"/>
            <ac:spMk id="5" creationId="{D07EF67F-BFA1-FBB5-080B-66FC613258C2}"/>
          </ac:spMkLst>
        </pc:sp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9T12:38:54.155" v="10316"/>
              <pc2:cmMkLst xmlns:pc2="http://schemas.microsoft.com/office/powerpoint/2019/9/main/command">
                <pc:docMk/>
                <pc:sldMk cId="2738553210" sldId="284"/>
                <pc2:cmMk id="{A78DE049-48AE-45A8-A1A1-06581902D0E7}"/>
              </pc2:cmMkLst>
            </pc226:cmChg>
          </p:ext>
        </pc:extLst>
      </pc:sldChg>
      <pc:sldChg chg="modSp new mod addCm delCm modNotesTx">
        <pc:chgData name="David Röper" userId="29c990b112ba4cd4" providerId="LiveId" clId="{9CF2AB46-9AE1-4D0D-8F7E-271F7CC641B0}" dt="2024-02-09T15:34:40.932" v="10879"/>
        <pc:sldMkLst>
          <pc:docMk/>
          <pc:sldMk cId="1908511506" sldId="285"/>
        </pc:sldMkLst>
        <pc:spChg chg="mod">
          <ac:chgData name="David Röper" userId="29c990b112ba4cd4" providerId="LiveId" clId="{9CF2AB46-9AE1-4D0D-8F7E-271F7CC641B0}" dt="2024-02-07T20:01:53.376" v="3306"/>
          <ac:spMkLst>
            <pc:docMk/>
            <pc:sldMk cId="1908511506" sldId="285"/>
            <ac:spMk id="2" creationId="{32DCF31B-5D97-38D2-0C9A-63726258C7D3}"/>
          </ac:spMkLst>
        </pc:spChg>
        <pc:spChg chg="mod">
          <ac:chgData name="David Röper" userId="29c990b112ba4cd4" providerId="LiveId" clId="{9CF2AB46-9AE1-4D0D-8F7E-271F7CC641B0}" dt="2024-02-07T20:01:47.496" v="3305" actId="20577"/>
          <ac:spMkLst>
            <pc:docMk/>
            <pc:sldMk cId="1908511506" sldId="285"/>
            <ac:spMk id="3" creationId="{80E4822A-8B68-3FB2-4D08-46CA944B6DF4}"/>
          </ac:spMkLst>
        </pc:spChg>
        <pc:spChg chg="mod">
          <ac:chgData name="David Röper" userId="29c990b112ba4cd4" providerId="LiveId" clId="{9CF2AB46-9AE1-4D0D-8F7E-271F7CC641B0}" dt="2024-02-07T20:03:03.646" v="3314" actId="20577"/>
          <ac:spMkLst>
            <pc:docMk/>
            <pc:sldMk cId="1908511506" sldId="285"/>
            <ac:spMk id="4" creationId="{3499A6CB-22BA-9D98-A45F-1406DC6867D8}"/>
          </ac:spMkLst>
        </pc:sp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9T15:34:40.932" v="10879"/>
              <pc2:cmMkLst xmlns:pc2="http://schemas.microsoft.com/office/powerpoint/2019/9/main/command">
                <pc:docMk/>
                <pc:sldMk cId="1908511506" sldId="285"/>
                <pc2:cmMk id="{9BB6CDC6-FEED-4361-A496-6803E1EC4277}"/>
              </pc2:cmMkLst>
            </pc226:cmChg>
          </p:ext>
        </pc:extLst>
      </pc:sldChg>
      <pc:sldChg chg="modSp new del mod">
        <pc:chgData name="David Röper" userId="29c990b112ba4cd4" providerId="LiveId" clId="{9CF2AB46-9AE1-4D0D-8F7E-271F7CC641B0}" dt="2024-02-07T19:42:34.814" v="2807" actId="47"/>
        <pc:sldMkLst>
          <pc:docMk/>
          <pc:sldMk cId="4171515997" sldId="285"/>
        </pc:sldMkLst>
        <pc:spChg chg="mod">
          <ac:chgData name="David Röper" userId="29c990b112ba4cd4" providerId="LiveId" clId="{9CF2AB46-9AE1-4D0D-8F7E-271F7CC641B0}" dt="2024-02-07T19:39:45.674" v="2797"/>
          <ac:spMkLst>
            <pc:docMk/>
            <pc:sldMk cId="4171515997" sldId="285"/>
            <ac:spMk id="2" creationId="{E5C9A6BB-87E0-0075-EF9E-204B068A84A6}"/>
          </ac:spMkLst>
        </pc:spChg>
        <pc:spChg chg="mod">
          <ac:chgData name="David Röper" userId="29c990b112ba4cd4" providerId="LiveId" clId="{9CF2AB46-9AE1-4D0D-8F7E-271F7CC641B0}" dt="2024-02-07T19:39:37.934" v="2796" actId="20577"/>
          <ac:spMkLst>
            <pc:docMk/>
            <pc:sldMk cId="4171515997" sldId="285"/>
            <ac:spMk id="3" creationId="{5180718B-9D6E-FBD6-7061-3301B81DE3D3}"/>
          </ac:spMkLst>
        </pc:spChg>
        <pc:spChg chg="mod">
          <ac:chgData name="David Röper" userId="29c990b112ba4cd4" providerId="LiveId" clId="{9CF2AB46-9AE1-4D0D-8F7E-271F7CC641B0}" dt="2024-02-07T19:39:56.824" v="2801"/>
          <ac:spMkLst>
            <pc:docMk/>
            <pc:sldMk cId="4171515997" sldId="285"/>
            <ac:spMk id="4" creationId="{4CBADB69-A16E-2D8A-3EAB-AC1D808198FC}"/>
          </ac:spMkLst>
        </pc:spChg>
      </pc:sldChg>
      <pc:sldChg chg="addSp modSp new mod modAnim modNotesTx">
        <pc:chgData name="David Röper" userId="29c990b112ba4cd4" providerId="LiveId" clId="{9CF2AB46-9AE1-4D0D-8F7E-271F7CC641B0}" dt="2024-02-07T21:13:30.597" v="5111" actId="208"/>
        <pc:sldMkLst>
          <pc:docMk/>
          <pc:sldMk cId="2045790529" sldId="286"/>
        </pc:sldMkLst>
        <pc:spChg chg="mod">
          <ac:chgData name="David Röper" userId="29c990b112ba4cd4" providerId="LiveId" clId="{9CF2AB46-9AE1-4D0D-8F7E-271F7CC641B0}" dt="2024-02-07T20:02:18.456" v="3309"/>
          <ac:spMkLst>
            <pc:docMk/>
            <pc:sldMk cId="2045790529" sldId="286"/>
            <ac:spMk id="2" creationId="{EB0C2BF4-F052-D617-9087-62BA1E6FF743}"/>
          </ac:spMkLst>
        </pc:spChg>
        <pc:spChg chg="mod">
          <ac:chgData name="David Röper" userId="29c990b112ba4cd4" providerId="LiveId" clId="{9CF2AB46-9AE1-4D0D-8F7E-271F7CC641B0}" dt="2024-02-07T20:02:59.191" v="3312" actId="20577"/>
          <ac:spMkLst>
            <pc:docMk/>
            <pc:sldMk cId="2045790529" sldId="286"/>
            <ac:spMk id="3" creationId="{39BCB7B1-CC74-6501-1593-6C088C6E2A4E}"/>
          </ac:spMkLst>
        </pc:spChg>
        <pc:spChg chg="add mod">
          <ac:chgData name="David Röper" userId="29c990b112ba4cd4" providerId="LiveId" clId="{9CF2AB46-9AE1-4D0D-8F7E-271F7CC641B0}" dt="2024-02-07T20:02:15.056" v="3308"/>
          <ac:spMkLst>
            <pc:docMk/>
            <pc:sldMk cId="2045790529" sldId="286"/>
            <ac:spMk id="4" creationId="{779277C9-7AB0-9061-756C-F67D9DD24A8D}"/>
          </ac:spMkLst>
        </pc:spChg>
        <pc:spChg chg="add mod">
          <ac:chgData name="David Röper" userId="29c990b112ba4cd4" providerId="LiveId" clId="{9CF2AB46-9AE1-4D0D-8F7E-271F7CC641B0}" dt="2024-02-07T20:02:15.056" v="3308"/>
          <ac:spMkLst>
            <pc:docMk/>
            <pc:sldMk cId="2045790529" sldId="286"/>
            <ac:spMk id="5" creationId="{8D950A90-1F94-8932-62DA-020EE43C6346}"/>
          </ac:spMkLst>
        </pc:spChg>
        <pc:spChg chg="add mod">
          <ac:chgData name="David Röper" userId="29c990b112ba4cd4" providerId="LiveId" clId="{9CF2AB46-9AE1-4D0D-8F7E-271F7CC641B0}" dt="2024-02-07T21:13:18.606" v="5109" actId="207"/>
          <ac:spMkLst>
            <pc:docMk/>
            <pc:sldMk cId="2045790529" sldId="286"/>
            <ac:spMk id="6" creationId="{FBF8BE23-0BAB-E762-2282-1B8F5C56F30D}"/>
          </ac:spMkLst>
        </pc:spChg>
        <pc:spChg chg="add mod">
          <ac:chgData name="David Röper" userId="29c990b112ba4cd4" providerId="LiveId" clId="{9CF2AB46-9AE1-4D0D-8F7E-271F7CC641B0}" dt="2024-02-07T21:13:30.597" v="5111" actId="208"/>
          <ac:spMkLst>
            <pc:docMk/>
            <pc:sldMk cId="2045790529" sldId="286"/>
            <ac:spMk id="9" creationId="{E2EFF1D2-7162-6BE9-0F9D-8EC4D0DCCC97}"/>
          </ac:spMkLst>
        </pc:spChg>
        <pc:picChg chg="add mod">
          <ac:chgData name="David Röper" userId="29c990b112ba4cd4" providerId="LiveId" clId="{9CF2AB46-9AE1-4D0D-8F7E-271F7CC641B0}" dt="2024-02-07T21:13:20.918" v="5110" actId="207"/>
          <ac:picMkLst>
            <pc:docMk/>
            <pc:sldMk cId="2045790529" sldId="286"/>
            <ac:picMk id="7" creationId="{4C69CBBC-A304-CDCE-B4B5-F0E8800490F5}"/>
          </ac:picMkLst>
        </pc:picChg>
        <pc:picChg chg="add mod">
          <ac:chgData name="David Röper" userId="29c990b112ba4cd4" providerId="LiveId" clId="{9CF2AB46-9AE1-4D0D-8F7E-271F7CC641B0}" dt="2024-02-07T20:02:15.056" v="3308"/>
          <ac:picMkLst>
            <pc:docMk/>
            <pc:sldMk cId="2045790529" sldId="286"/>
            <ac:picMk id="8" creationId="{5E64E5C4-8F9F-0125-148A-5A752745648B}"/>
          </ac:picMkLst>
        </pc:picChg>
      </pc:sldChg>
      <pc:sldChg chg="addSp modSp new del mod modAnim">
        <pc:chgData name="David Röper" userId="29c990b112ba4cd4" providerId="LiveId" clId="{9CF2AB46-9AE1-4D0D-8F7E-271F7CC641B0}" dt="2024-02-07T19:42:34.814" v="2807" actId="47"/>
        <pc:sldMkLst>
          <pc:docMk/>
          <pc:sldMk cId="4097273078" sldId="286"/>
        </pc:sldMkLst>
        <pc:spChg chg="mod">
          <ac:chgData name="David Röper" userId="29c990b112ba4cd4" providerId="LiveId" clId="{9CF2AB46-9AE1-4D0D-8F7E-271F7CC641B0}" dt="2024-02-07T19:40:19.644" v="2803"/>
          <ac:spMkLst>
            <pc:docMk/>
            <pc:sldMk cId="4097273078" sldId="286"/>
            <ac:spMk id="2" creationId="{FEFCD0C1-1D87-81B5-B9E1-CB2EA68F4435}"/>
          </ac:spMkLst>
        </pc:spChg>
        <pc:spChg chg="mod">
          <ac:chgData name="David Röper" userId="29c990b112ba4cd4" providerId="LiveId" clId="{9CF2AB46-9AE1-4D0D-8F7E-271F7CC641B0}" dt="2024-02-07T19:40:27.154" v="2805" actId="20577"/>
          <ac:spMkLst>
            <pc:docMk/>
            <pc:sldMk cId="4097273078" sldId="286"/>
            <ac:spMk id="3" creationId="{8AC4F900-2D78-571B-BABF-3B4ED31BACBC}"/>
          </ac:spMkLst>
        </pc:spChg>
        <pc:spChg chg="add mod">
          <ac:chgData name="David Röper" userId="29c990b112ba4cd4" providerId="LiveId" clId="{9CF2AB46-9AE1-4D0D-8F7E-271F7CC641B0}" dt="2024-02-07T19:40:34.914" v="2806"/>
          <ac:spMkLst>
            <pc:docMk/>
            <pc:sldMk cId="4097273078" sldId="286"/>
            <ac:spMk id="4" creationId="{D5867E2E-A96A-2506-846E-D2DC143E297C}"/>
          </ac:spMkLst>
        </pc:spChg>
        <pc:spChg chg="add mod">
          <ac:chgData name="David Röper" userId="29c990b112ba4cd4" providerId="LiveId" clId="{9CF2AB46-9AE1-4D0D-8F7E-271F7CC641B0}" dt="2024-02-07T19:40:34.914" v="2806"/>
          <ac:spMkLst>
            <pc:docMk/>
            <pc:sldMk cId="4097273078" sldId="286"/>
            <ac:spMk id="5" creationId="{82883FDD-D84E-1B8C-9BF7-F5364535D888}"/>
          </ac:spMkLst>
        </pc:spChg>
        <pc:spChg chg="add mod">
          <ac:chgData name="David Röper" userId="29c990b112ba4cd4" providerId="LiveId" clId="{9CF2AB46-9AE1-4D0D-8F7E-271F7CC641B0}" dt="2024-02-07T19:40:34.914" v="2806"/>
          <ac:spMkLst>
            <pc:docMk/>
            <pc:sldMk cId="4097273078" sldId="286"/>
            <ac:spMk id="6" creationId="{421BA2CF-AF10-B74E-7BF0-913C29C636B1}"/>
          </ac:spMkLst>
        </pc:spChg>
        <pc:spChg chg="add mod">
          <ac:chgData name="David Röper" userId="29c990b112ba4cd4" providerId="LiveId" clId="{9CF2AB46-9AE1-4D0D-8F7E-271F7CC641B0}" dt="2024-02-07T19:40:34.914" v="2806"/>
          <ac:spMkLst>
            <pc:docMk/>
            <pc:sldMk cId="4097273078" sldId="286"/>
            <ac:spMk id="9" creationId="{A4C621E5-EC72-93DB-D408-9C40BEFBD6C1}"/>
          </ac:spMkLst>
        </pc:spChg>
        <pc:picChg chg="add mod">
          <ac:chgData name="David Röper" userId="29c990b112ba4cd4" providerId="LiveId" clId="{9CF2AB46-9AE1-4D0D-8F7E-271F7CC641B0}" dt="2024-02-07T19:40:34.914" v="2806"/>
          <ac:picMkLst>
            <pc:docMk/>
            <pc:sldMk cId="4097273078" sldId="286"/>
            <ac:picMk id="7" creationId="{F90A24A8-F509-E5EA-C6D0-64DC383129A3}"/>
          </ac:picMkLst>
        </pc:picChg>
        <pc:picChg chg="add mod">
          <ac:chgData name="David Röper" userId="29c990b112ba4cd4" providerId="LiveId" clId="{9CF2AB46-9AE1-4D0D-8F7E-271F7CC641B0}" dt="2024-02-07T19:40:34.914" v="2806"/>
          <ac:picMkLst>
            <pc:docMk/>
            <pc:sldMk cId="4097273078" sldId="286"/>
            <ac:picMk id="8" creationId="{9C3F45E7-F4E5-378B-F921-8B796C6A3D19}"/>
          </ac:picMkLst>
        </pc:picChg>
      </pc:sldChg>
      <pc:sldChg chg="modSp new mod modNotesTx">
        <pc:chgData name="David Röper" userId="29c990b112ba4cd4" providerId="LiveId" clId="{9CF2AB46-9AE1-4D0D-8F7E-271F7CC641B0}" dt="2024-02-08T15:15:10.969" v="8867" actId="20577"/>
        <pc:sldMkLst>
          <pc:docMk/>
          <pc:sldMk cId="3815726019" sldId="287"/>
        </pc:sldMkLst>
        <pc:spChg chg="mod">
          <ac:chgData name="David Röper" userId="29c990b112ba4cd4" providerId="LiveId" clId="{9CF2AB46-9AE1-4D0D-8F7E-271F7CC641B0}" dt="2024-02-07T20:03:40.016" v="3322"/>
          <ac:spMkLst>
            <pc:docMk/>
            <pc:sldMk cId="3815726019" sldId="287"/>
            <ac:spMk id="2" creationId="{C5600D37-2D98-2F09-B0EC-CB80E466BC24}"/>
          </ac:spMkLst>
        </pc:spChg>
        <pc:spChg chg="mod">
          <ac:chgData name="David Röper" userId="29c990b112ba4cd4" providerId="LiveId" clId="{9CF2AB46-9AE1-4D0D-8F7E-271F7CC641B0}" dt="2024-02-07T20:04:12.316" v="3328" actId="20577"/>
          <ac:spMkLst>
            <pc:docMk/>
            <pc:sldMk cId="3815726019" sldId="287"/>
            <ac:spMk id="3" creationId="{3D681FD3-B048-DA3E-368B-C653B8C96A8B}"/>
          </ac:spMkLst>
        </pc:spChg>
        <pc:spChg chg="mod">
          <ac:chgData name="David Röper" userId="29c990b112ba4cd4" providerId="LiveId" clId="{9CF2AB46-9AE1-4D0D-8F7E-271F7CC641B0}" dt="2024-02-07T20:03:50.046" v="3324" actId="20577"/>
          <ac:spMkLst>
            <pc:docMk/>
            <pc:sldMk cId="3815726019" sldId="287"/>
            <ac:spMk id="4" creationId="{E57B1947-8B67-5592-C26C-3E5F0BAD916E}"/>
          </ac:spMkLst>
        </pc:spChg>
      </pc:sldChg>
      <pc:sldChg chg="addSp modSp new mod addCm delCm modCm modNotesTx">
        <pc:chgData name="David Röper" userId="29c990b112ba4cd4" providerId="LiveId" clId="{9CF2AB46-9AE1-4D0D-8F7E-271F7CC641B0}" dt="2024-02-09T15:41:07.412" v="11279"/>
        <pc:sldMkLst>
          <pc:docMk/>
          <pc:sldMk cId="3779459961" sldId="288"/>
        </pc:sldMkLst>
        <pc:spChg chg="mod">
          <ac:chgData name="David Röper" userId="29c990b112ba4cd4" providerId="LiveId" clId="{9CF2AB46-9AE1-4D0D-8F7E-271F7CC641B0}" dt="2024-02-07T20:04:59.446" v="3334"/>
          <ac:spMkLst>
            <pc:docMk/>
            <pc:sldMk cId="3779459961" sldId="288"/>
            <ac:spMk id="2" creationId="{5509B55E-53FB-60E6-746F-BF88F925C099}"/>
          </ac:spMkLst>
        </pc:spChg>
        <pc:spChg chg="mod">
          <ac:chgData name="David Röper" userId="29c990b112ba4cd4" providerId="LiveId" clId="{9CF2AB46-9AE1-4D0D-8F7E-271F7CC641B0}" dt="2024-02-07T20:04:54.916" v="3332" actId="20577"/>
          <ac:spMkLst>
            <pc:docMk/>
            <pc:sldMk cId="3779459961" sldId="288"/>
            <ac:spMk id="3" creationId="{9EA57150-43ED-3273-7A64-CA42D268BFE1}"/>
          </ac:spMkLst>
        </pc:spChg>
        <pc:spChg chg="add mod">
          <ac:chgData name="David Röper" userId="29c990b112ba4cd4" providerId="LiveId" clId="{9CF2AB46-9AE1-4D0D-8F7E-271F7CC641B0}" dt="2024-02-07T20:04:55.856" v="3333"/>
          <ac:spMkLst>
            <pc:docMk/>
            <pc:sldMk cId="3779459961" sldId="288"/>
            <ac:spMk id="5" creationId="{0A656843-73EB-81B1-2C9B-1B2C413E3E26}"/>
          </ac:spMkLst>
        </pc:spChg>
        <pc:extLst>
          <p:ext xmlns:p="http://schemas.openxmlformats.org/presentationml/2006/main" uri="{D6D511B9-2390-475A-947B-AFAB55BFBCF1}">
            <pc226:cmChg xmlns:pc226="http://schemas.microsoft.com/office/powerpoint/2022/06/main/command" chg="add mod">
              <pc226:chgData name="David Röper" userId="29c990b112ba4cd4" providerId="LiveId" clId="{9CF2AB46-9AE1-4D0D-8F7E-271F7CC641B0}" dt="2024-02-07T21:39:40.572" v="5574"/>
              <pc2:cmMkLst xmlns:pc2="http://schemas.microsoft.com/office/powerpoint/2019/9/main/command">
                <pc:docMk/>
                <pc:sldMk cId="3779459961" sldId="288"/>
                <pc2:cmMk id="{557D3E34-66EA-429A-ADE1-9766B4C992D5}"/>
              </pc2:cmMkLst>
            </pc226:cmChg>
            <pc226:cmChg xmlns:pc226="http://schemas.microsoft.com/office/powerpoint/2022/06/main/command" chg="add del">
              <pc226:chgData name="David Röper" userId="29c990b112ba4cd4" providerId="LiveId" clId="{9CF2AB46-9AE1-4D0D-8F7E-271F7CC641B0}" dt="2024-02-09T15:41:07.412" v="11279"/>
              <pc2:cmMkLst xmlns:pc2="http://schemas.microsoft.com/office/powerpoint/2019/9/main/command">
                <pc:docMk/>
                <pc:sldMk cId="3779459961" sldId="288"/>
                <pc2:cmMk id="{AF59A8D6-BDF8-44C9-A4F7-AE951A44ECF3}"/>
              </pc2:cmMkLst>
            </pc226:cmChg>
          </p:ext>
        </pc:extLst>
      </pc:sldChg>
      <pc:sldChg chg="modSp new mod modNotesTx">
        <pc:chgData name="David Röper" userId="29c990b112ba4cd4" providerId="LiveId" clId="{9CF2AB46-9AE1-4D0D-8F7E-271F7CC641B0}" dt="2024-02-07T20:46:29.512" v="4202" actId="20577"/>
        <pc:sldMkLst>
          <pc:docMk/>
          <pc:sldMk cId="6046674" sldId="289"/>
        </pc:sldMkLst>
        <pc:spChg chg="mod">
          <ac:chgData name="David Röper" userId="29c990b112ba4cd4" providerId="LiveId" clId="{9CF2AB46-9AE1-4D0D-8F7E-271F7CC641B0}" dt="2024-02-07T20:05:16.026" v="3339"/>
          <ac:spMkLst>
            <pc:docMk/>
            <pc:sldMk cId="6046674" sldId="289"/>
            <ac:spMk id="2" creationId="{260013F0-870D-C641-18E3-5E31189202DE}"/>
          </ac:spMkLst>
        </pc:spChg>
        <pc:spChg chg="mod">
          <ac:chgData name="David Röper" userId="29c990b112ba4cd4" providerId="LiveId" clId="{9CF2AB46-9AE1-4D0D-8F7E-271F7CC641B0}" dt="2024-02-07T20:05:13.281" v="3338" actId="20577"/>
          <ac:spMkLst>
            <pc:docMk/>
            <pc:sldMk cId="6046674" sldId="289"/>
            <ac:spMk id="3" creationId="{4AE66708-AE23-2CFB-244C-6CAE11397D21}"/>
          </ac:spMkLst>
        </pc:spChg>
      </pc:sldChg>
      <pc:sldChg chg="addSp modSp new mod modNotesTx">
        <pc:chgData name="David Röper" userId="29c990b112ba4cd4" providerId="LiveId" clId="{9CF2AB46-9AE1-4D0D-8F7E-271F7CC641B0}" dt="2024-02-08T15:15:29.349" v="8868" actId="20577"/>
        <pc:sldMkLst>
          <pc:docMk/>
          <pc:sldMk cId="2918627081" sldId="290"/>
        </pc:sldMkLst>
        <pc:spChg chg="mod">
          <ac:chgData name="David Röper" userId="29c990b112ba4cd4" providerId="LiveId" clId="{9CF2AB46-9AE1-4D0D-8F7E-271F7CC641B0}" dt="2024-02-07T21:14:50.328" v="5114"/>
          <ac:spMkLst>
            <pc:docMk/>
            <pc:sldMk cId="2918627081" sldId="290"/>
            <ac:spMk id="2" creationId="{D47A9FF1-F451-1E8B-F9B4-C8FA0EE0B8E3}"/>
          </ac:spMkLst>
        </pc:spChg>
        <pc:spChg chg="mod">
          <ac:chgData name="David Röper" userId="29c990b112ba4cd4" providerId="LiveId" clId="{9CF2AB46-9AE1-4D0D-8F7E-271F7CC641B0}" dt="2024-02-07T21:21:11.837" v="5220" actId="20577"/>
          <ac:spMkLst>
            <pc:docMk/>
            <pc:sldMk cId="2918627081" sldId="290"/>
            <ac:spMk id="3" creationId="{289DFE43-EA6C-74EE-D36C-2FD4C6E5DF7D}"/>
          </ac:spMkLst>
        </pc:spChg>
        <pc:picChg chg="add mod">
          <ac:chgData name="David Röper" userId="29c990b112ba4cd4" providerId="LiveId" clId="{9CF2AB46-9AE1-4D0D-8F7E-271F7CC641B0}" dt="2024-02-07T21:14:47.757" v="5113"/>
          <ac:picMkLst>
            <pc:docMk/>
            <pc:sldMk cId="2918627081" sldId="290"/>
            <ac:picMk id="4" creationId="{DCA11D65-FBDD-801E-515E-5A0EA718A1E0}"/>
          </ac:picMkLst>
        </pc:picChg>
      </pc:sldChg>
      <pc:sldChg chg="modSp new mod addCm delCm modNotesTx">
        <pc:chgData name="David Röper" userId="29c990b112ba4cd4" providerId="LiveId" clId="{9CF2AB46-9AE1-4D0D-8F7E-271F7CC641B0}" dt="2024-02-09T12:45:58.430" v="10342"/>
        <pc:sldMkLst>
          <pc:docMk/>
          <pc:sldMk cId="1930819044" sldId="291"/>
        </pc:sldMkLst>
        <pc:spChg chg="mod">
          <ac:chgData name="David Röper" userId="29c990b112ba4cd4" providerId="LiveId" clId="{9CF2AB46-9AE1-4D0D-8F7E-271F7CC641B0}" dt="2024-02-07T21:15:13.708" v="5118"/>
          <ac:spMkLst>
            <pc:docMk/>
            <pc:sldMk cId="1930819044" sldId="291"/>
            <ac:spMk id="2" creationId="{F3F66C8D-D8AE-A248-DADE-E9DF3F7EA83E}"/>
          </ac:spMkLst>
        </pc:spChg>
        <pc:spChg chg="mod">
          <ac:chgData name="David Röper" userId="29c990b112ba4cd4" providerId="LiveId" clId="{9CF2AB46-9AE1-4D0D-8F7E-271F7CC641B0}" dt="2024-02-07T21:16:01.924" v="5136" actId="14100"/>
          <ac:spMkLst>
            <pc:docMk/>
            <pc:sldMk cId="1930819044" sldId="291"/>
            <ac:spMk id="3" creationId="{4ACE22B4-EC4D-E26F-0795-30EDCEE94403}"/>
          </ac:spMkLst>
        </pc:spChg>
        <pc:spChg chg="mod">
          <ac:chgData name="David Röper" userId="29c990b112ba4cd4" providerId="LiveId" clId="{9CF2AB46-9AE1-4D0D-8F7E-271F7CC641B0}" dt="2024-02-07T21:16:03.948" v="5137" actId="14100"/>
          <ac:spMkLst>
            <pc:docMk/>
            <pc:sldMk cId="1930819044" sldId="291"/>
            <ac:spMk id="4" creationId="{98DAE923-D6BB-6D80-5491-DA497FEC02BD}"/>
          </ac:spMkLst>
        </pc:spChg>
        <pc:spChg chg="mod">
          <ac:chgData name="David Röper" userId="29c990b112ba4cd4" providerId="LiveId" clId="{9CF2AB46-9AE1-4D0D-8F7E-271F7CC641B0}" dt="2024-02-07T21:21:45.607" v="5222" actId="20577"/>
          <ac:spMkLst>
            <pc:docMk/>
            <pc:sldMk cId="1930819044" sldId="291"/>
            <ac:spMk id="5" creationId="{F62F1AE5-2EE7-878A-1674-7402B3EC54A0}"/>
          </ac:spMkLst>
        </pc:sp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9T12:45:58.430" v="10342"/>
              <pc2:cmMkLst xmlns:pc2="http://schemas.microsoft.com/office/powerpoint/2019/9/main/command">
                <pc:docMk/>
                <pc:sldMk cId="1930819044" sldId="291"/>
                <pc2:cmMk id="{3DC10149-2913-4CCE-970D-7C4A9968006A}"/>
              </pc2:cmMkLst>
            </pc226:cmChg>
          </p:ext>
        </pc:extLst>
      </pc:sldChg>
      <pc:sldChg chg="modSp new mod modNotesTx">
        <pc:chgData name="David Röper" userId="29c990b112ba4cd4" providerId="LiveId" clId="{9CF2AB46-9AE1-4D0D-8F7E-271F7CC641B0}" dt="2024-02-07T22:12:50.269" v="7256" actId="255"/>
        <pc:sldMkLst>
          <pc:docMk/>
          <pc:sldMk cId="743768345" sldId="292"/>
        </pc:sldMkLst>
        <pc:spChg chg="mod">
          <ac:chgData name="David Röper" userId="29c990b112ba4cd4" providerId="LiveId" clId="{9CF2AB46-9AE1-4D0D-8F7E-271F7CC641B0}" dt="2024-02-07T21:16:19.857" v="5139"/>
          <ac:spMkLst>
            <pc:docMk/>
            <pc:sldMk cId="743768345" sldId="292"/>
            <ac:spMk id="2" creationId="{FF830695-A2DC-2F1F-B12C-E781C2D325A1}"/>
          </ac:spMkLst>
        </pc:spChg>
        <pc:spChg chg="mod">
          <ac:chgData name="David Röper" userId="29c990b112ba4cd4" providerId="LiveId" clId="{9CF2AB46-9AE1-4D0D-8F7E-271F7CC641B0}" dt="2024-02-07T22:07:31.659" v="7246" actId="20577"/>
          <ac:spMkLst>
            <pc:docMk/>
            <pc:sldMk cId="743768345" sldId="292"/>
            <ac:spMk id="3" creationId="{16B10553-868C-7C13-AAA8-2B4495524FD2}"/>
          </ac:spMkLst>
        </pc:spChg>
      </pc:sldChg>
      <pc:sldChg chg="modSp new mod addCm delCm modNotesTx">
        <pc:chgData name="David Röper" userId="29c990b112ba4cd4" providerId="LiveId" clId="{9CF2AB46-9AE1-4D0D-8F7E-271F7CC641B0}" dt="2024-02-09T15:36:58.782" v="11095"/>
        <pc:sldMkLst>
          <pc:docMk/>
          <pc:sldMk cId="2120376192" sldId="293"/>
        </pc:sldMkLst>
        <pc:spChg chg="mod">
          <ac:chgData name="David Röper" userId="29c990b112ba4cd4" providerId="LiveId" clId="{9CF2AB46-9AE1-4D0D-8F7E-271F7CC641B0}" dt="2024-02-07T21:16:40.631" v="5148"/>
          <ac:spMkLst>
            <pc:docMk/>
            <pc:sldMk cId="2120376192" sldId="293"/>
            <ac:spMk id="2" creationId="{C10FE0EA-8535-53DB-54F0-73CC3A572569}"/>
          </ac:spMkLst>
        </pc:spChg>
        <pc:spChg chg="mod">
          <ac:chgData name="David Röper" userId="29c990b112ba4cd4" providerId="LiveId" clId="{9CF2AB46-9AE1-4D0D-8F7E-271F7CC641B0}" dt="2024-02-07T21:16:43.987" v="5151" actId="20577"/>
          <ac:spMkLst>
            <pc:docMk/>
            <pc:sldMk cId="2120376192" sldId="293"/>
            <ac:spMk id="3" creationId="{429A67D1-1DE3-F1D1-59BA-CDA58DA3556B}"/>
          </ac:spMkLst>
        </pc:spChg>
        <pc:extLst>
          <p:ext xmlns:p="http://schemas.openxmlformats.org/presentationml/2006/main" uri="{D6D511B9-2390-475A-947B-AFAB55BFBCF1}">
            <pc226:cmChg xmlns:pc226="http://schemas.microsoft.com/office/powerpoint/2022/06/main/command" chg="add del">
              <pc226:chgData name="David Röper" userId="29c990b112ba4cd4" providerId="LiveId" clId="{9CF2AB46-9AE1-4D0D-8F7E-271F7CC641B0}" dt="2024-02-09T15:36:58.782" v="11095"/>
              <pc2:cmMkLst xmlns:pc2="http://schemas.microsoft.com/office/powerpoint/2019/9/main/command">
                <pc:docMk/>
                <pc:sldMk cId="2120376192" sldId="293"/>
                <pc2:cmMk id="{2F391E06-1AC8-4E03-9E10-511A024A1764}"/>
              </pc2:cmMkLst>
            </pc226:cmChg>
          </p:ext>
        </pc:extLst>
      </pc:sldChg>
      <pc:sldChg chg="addSp modSp add mod addCm delCm modCm modNotesTx">
        <pc:chgData name="David Röper" userId="29c990b112ba4cd4" providerId="LiveId" clId="{9CF2AB46-9AE1-4D0D-8F7E-271F7CC641B0}" dt="2024-02-09T15:37:06.642" v="11098"/>
        <pc:sldMkLst>
          <pc:docMk/>
          <pc:sldMk cId="2714542101" sldId="294"/>
        </pc:sldMkLst>
        <pc:spChg chg="mod">
          <ac:chgData name="David Röper" userId="29c990b112ba4cd4" providerId="LiveId" clId="{9CF2AB46-9AE1-4D0D-8F7E-271F7CC641B0}" dt="2024-02-07T21:17:03.717" v="5155"/>
          <ac:spMkLst>
            <pc:docMk/>
            <pc:sldMk cId="2714542101" sldId="294"/>
            <ac:spMk id="3" creationId="{22FAF83C-8A5C-3ECC-54D6-B561FA1938AA}"/>
          </ac:spMkLst>
        </pc:spChg>
        <pc:picChg chg="add mod">
          <ac:chgData name="David Röper" userId="29c990b112ba4cd4" providerId="LiveId" clId="{9CF2AB46-9AE1-4D0D-8F7E-271F7CC641B0}" dt="2024-02-07T21:17:06.717" v="5156"/>
          <ac:picMkLst>
            <pc:docMk/>
            <pc:sldMk cId="2714542101" sldId="294"/>
            <ac:picMk id="5" creationId="{3D17DC57-56C1-4BA7-6FB4-64AB2EE484D0}"/>
          </ac:picMkLst>
        </pc:picChg>
        <pc:extLst>
          <p:ext xmlns:p="http://schemas.openxmlformats.org/presentationml/2006/main" uri="{D6D511B9-2390-475A-947B-AFAB55BFBCF1}">
            <pc226:cmChg xmlns:pc226="http://schemas.microsoft.com/office/powerpoint/2022/06/main/command" chg="add del mod">
              <pc226:chgData name="David Röper" userId="29c990b112ba4cd4" providerId="LiveId" clId="{9CF2AB46-9AE1-4D0D-8F7E-271F7CC641B0}" dt="2024-02-09T15:37:06.642" v="11098"/>
              <pc2:cmMkLst xmlns:pc2="http://schemas.microsoft.com/office/powerpoint/2019/9/main/command">
                <pc:docMk/>
                <pc:sldMk cId="2714542101" sldId="294"/>
                <pc2:cmMk id="{D94D9899-C7FB-4044-9F6B-375768DC1942}"/>
              </pc2:cmMkLst>
            </pc226:cmChg>
          </p:ext>
        </pc:extLst>
      </pc:sldChg>
      <pc:sldChg chg="new del">
        <pc:chgData name="David Röper" userId="29c990b112ba4cd4" providerId="LiveId" clId="{9CF2AB46-9AE1-4D0D-8F7E-271F7CC641B0}" dt="2024-02-07T21:16:57.987" v="5153" actId="47"/>
        <pc:sldMkLst>
          <pc:docMk/>
          <pc:sldMk cId="3140102866" sldId="294"/>
        </pc:sldMkLst>
      </pc:sldChg>
      <pc:sldChg chg="modSp new mod modNotesTx">
        <pc:chgData name="David Röper" userId="29c990b112ba4cd4" providerId="LiveId" clId="{9CF2AB46-9AE1-4D0D-8F7E-271F7CC641B0}" dt="2024-02-08T15:16:41.909" v="8870" actId="20577"/>
        <pc:sldMkLst>
          <pc:docMk/>
          <pc:sldMk cId="2466356404" sldId="295"/>
        </pc:sldMkLst>
        <pc:spChg chg="mod">
          <ac:chgData name="David Röper" userId="29c990b112ba4cd4" providerId="LiveId" clId="{9CF2AB46-9AE1-4D0D-8F7E-271F7CC641B0}" dt="2024-02-07T21:17:24.868" v="5161"/>
          <ac:spMkLst>
            <pc:docMk/>
            <pc:sldMk cId="2466356404" sldId="295"/>
            <ac:spMk id="2" creationId="{16A9567A-82B8-5E11-D80B-103321AD147F}"/>
          </ac:spMkLst>
        </pc:spChg>
        <pc:spChg chg="mod">
          <ac:chgData name="David Röper" userId="29c990b112ba4cd4" providerId="LiveId" clId="{9CF2AB46-9AE1-4D0D-8F7E-271F7CC641B0}" dt="2024-02-07T21:17:15.887" v="5160" actId="20577"/>
          <ac:spMkLst>
            <pc:docMk/>
            <pc:sldMk cId="2466356404" sldId="295"/>
            <ac:spMk id="3" creationId="{2478EA55-C6BE-D38A-21F8-35BDBD892909}"/>
          </ac:spMkLst>
        </pc:spChg>
      </pc:sldChg>
      <pc:sldChg chg="addSp modSp new mod modAnim modNotesTx">
        <pc:chgData name="David Röper" userId="29c990b112ba4cd4" providerId="LiveId" clId="{9CF2AB46-9AE1-4D0D-8F7E-271F7CC641B0}" dt="2024-02-08T15:17:40.339" v="8891" actId="20577"/>
        <pc:sldMkLst>
          <pc:docMk/>
          <pc:sldMk cId="3068619945" sldId="296"/>
        </pc:sldMkLst>
        <pc:spChg chg="mod">
          <ac:chgData name="David Röper" userId="29c990b112ba4cd4" providerId="LiveId" clId="{9CF2AB46-9AE1-4D0D-8F7E-271F7CC641B0}" dt="2024-02-07T21:17:34.187" v="5163"/>
          <ac:spMkLst>
            <pc:docMk/>
            <pc:sldMk cId="3068619945" sldId="296"/>
            <ac:spMk id="2" creationId="{CC93FC57-D4F2-30A3-CA71-34196759EA6E}"/>
          </ac:spMkLst>
        </pc:spChg>
        <pc:spChg chg="mod">
          <ac:chgData name="David Röper" userId="29c990b112ba4cd4" providerId="LiveId" clId="{9CF2AB46-9AE1-4D0D-8F7E-271F7CC641B0}" dt="2024-02-07T21:55:15.881" v="6765" actId="20577"/>
          <ac:spMkLst>
            <pc:docMk/>
            <pc:sldMk cId="3068619945" sldId="296"/>
            <ac:spMk id="3" creationId="{58CB67C1-D273-C55B-85B5-6ADA22EB3E08}"/>
          </ac:spMkLst>
        </pc:spChg>
        <pc:spChg chg="add mod">
          <ac:chgData name="David Röper" userId="29c990b112ba4cd4" providerId="LiveId" clId="{9CF2AB46-9AE1-4D0D-8F7E-271F7CC641B0}" dt="2024-02-07T21:17:46.807" v="5164"/>
          <ac:spMkLst>
            <pc:docMk/>
            <pc:sldMk cId="3068619945" sldId="296"/>
            <ac:spMk id="4" creationId="{16F6CC0E-355A-B760-91B4-2DE8A4443178}"/>
          </ac:spMkLst>
        </pc:spChg>
        <pc:spChg chg="add mod">
          <ac:chgData name="David Röper" userId="29c990b112ba4cd4" providerId="LiveId" clId="{9CF2AB46-9AE1-4D0D-8F7E-271F7CC641B0}" dt="2024-02-07T21:17:46.807" v="5164"/>
          <ac:spMkLst>
            <pc:docMk/>
            <pc:sldMk cId="3068619945" sldId="296"/>
            <ac:spMk id="5" creationId="{44151DD7-8177-F835-2C63-3C76880BFDEE}"/>
          </ac:spMkLst>
        </pc:spChg>
        <pc:spChg chg="add mod">
          <ac:chgData name="David Röper" userId="29c990b112ba4cd4" providerId="LiveId" clId="{9CF2AB46-9AE1-4D0D-8F7E-271F7CC641B0}" dt="2024-02-07T21:17:46.807" v="5164"/>
          <ac:spMkLst>
            <pc:docMk/>
            <pc:sldMk cId="3068619945" sldId="296"/>
            <ac:spMk id="6" creationId="{9632A5A6-3193-6ED6-2D66-55C294BB84C7}"/>
          </ac:spMkLst>
        </pc:spChg>
        <pc:spChg chg="add mod">
          <ac:chgData name="David Röper" userId="29c990b112ba4cd4" providerId="LiveId" clId="{9CF2AB46-9AE1-4D0D-8F7E-271F7CC641B0}" dt="2024-02-07T22:01:07.580" v="7145" actId="12788"/>
          <ac:spMkLst>
            <pc:docMk/>
            <pc:sldMk cId="3068619945" sldId="296"/>
            <ac:spMk id="8" creationId="{1EF2727C-D18B-327C-DCEB-F581ED1FFC19}"/>
          </ac:spMkLst>
        </pc:spChg>
        <pc:cxnChg chg="add mod">
          <ac:chgData name="David Röper" userId="29c990b112ba4cd4" providerId="LiveId" clId="{9CF2AB46-9AE1-4D0D-8F7E-271F7CC641B0}" dt="2024-02-07T21:17:46.807" v="5164"/>
          <ac:cxnSpMkLst>
            <pc:docMk/>
            <pc:sldMk cId="3068619945" sldId="296"/>
            <ac:cxnSpMk id="7" creationId="{0881707C-B11E-78C9-43B4-1300B023E6C6}"/>
          </ac:cxnSpMkLst>
        </pc:cxnChg>
      </pc:sldChg>
      <pc:sldChg chg="delSp modSp add mod delAnim modNotesTx">
        <pc:chgData name="David Röper" userId="29c990b112ba4cd4" providerId="LiveId" clId="{9CF2AB46-9AE1-4D0D-8F7E-271F7CC641B0}" dt="2024-02-08T15:17:32.159" v="8890" actId="20577"/>
        <pc:sldMkLst>
          <pc:docMk/>
          <pc:sldMk cId="4053130508" sldId="297"/>
        </pc:sldMkLst>
        <pc:spChg chg="mod">
          <ac:chgData name="David Röper" userId="29c990b112ba4cd4" providerId="LiveId" clId="{9CF2AB46-9AE1-4D0D-8F7E-271F7CC641B0}" dt="2024-02-07T21:56:24.011" v="6772" actId="20577"/>
          <ac:spMkLst>
            <pc:docMk/>
            <pc:sldMk cId="4053130508" sldId="297"/>
            <ac:spMk id="3" creationId="{A1937719-95C1-03C9-9066-03039C08D1F7}"/>
          </ac:spMkLst>
        </pc:spChg>
        <pc:spChg chg="mod">
          <ac:chgData name="David Röper" userId="29c990b112ba4cd4" providerId="LiveId" clId="{9CF2AB46-9AE1-4D0D-8F7E-271F7CC641B0}" dt="2024-02-07T21:59:50.800" v="7138" actId="20577"/>
          <ac:spMkLst>
            <pc:docMk/>
            <pc:sldMk cId="4053130508" sldId="297"/>
            <ac:spMk id="4" creationId="{4CFF04FD-A426-9716-5322-C7A3061D5220}"/>
          </ac:spMkLst>
        </pc:spChg>
        <pc:spChg chg="del">
          <ac:chgData name="David Röper" userId="29c990b112ba4cd4" providerId="LiveId" clId="{9CF2AB46-9AE1-4D0D-8F7E-271F7CC641B0}" dt="2024-02-07T21:56:25.981" v="6773" actId="478"/>
          <ac:spMkLst>
            <pc:docMk/>
            <pc:sldMk cId="4053130508" sldId="297"/>
            <ac:spMk id="8" creationId="{9808BC77-784C-543E-F065-AFC0AEF2BA78}"/>
          </ac:spMkLst>
        </pc:spChg>
      </pc:sldChg>
      <pc:sldChg chg="delSp modSp add mod modAnim modNotesTx">
        <pc:chgData name="David Röper" userId="29c990b112ba4cd4" providerId="LiveId" clId="{9CF2AB46-9AE1-4D0D-8F7E-271F7CC641B0}" dt="2024-02-08T15:17:23.659" v="8889" actId="20577"/>
        <pc:sldMkLst>
          <pc:docMk/>
          <pc:sldMk cId="2107217265" sldId="298"/>
        </pc:sldMkLst>
        <pc:spChg chg="mod">
          <ac:chgData name="David Röper" userId="29c990b112ba4cd4" providerId="LiveId" clId="{9CF2AB46-9AE1-4D0D-8F7E-271F7CC641B0}" dt="2024-02-07T22:01:27.120" v="7148" actId="20577"/>
          <ac:spMkLst>
            <pc:docMk/>
            <pc:sldMk cId="2107217265" sldId="298"/>
            <ac:spMk id="3" creationId="{5C71A1EB-760B-22EA-6E41-422F0E9BC731}"/>
          </ac:spMkLst>
        </pc:spChg>
        <pc:spChg chg="del">
          <ac:chgData name="David Röper" userId="29c990b112ba4cd4" providerId="LiveId" clId="{9CF2AB46-9AE1-4D0D-8F7E-271F7CC641B0}" dt="2024-02-07T22:01:20.570" v="7147" actId="478"/>
          <ac:spMkLst>
            <pc:docMk/>
            <pc:sldMk cId="2107217265" sldId="298"/>
            <ac:spMk id="4" creationId="{1638E441-88AF-1877-A64B-B9AAEBCD5B8D}"/>
          </ac:spMkLst>
        </pc:spChg>
      </pc:sldChg>
      <pc:sldChg chg="modSp new mod modNotesTx">
        <pc:chgData name="David Röper" userId="29c990b112ba4cd4" providerId="LiveId" clId="{9CF2AB46-9AE1-4D0D-8F7E-271F7CC641B0}" dt="2024-02-08T14:36:17.724" v="8160" actId="20577"/>
        <pc:sldMkLst>
          <pc:docMk/>
          <pc:sldMk cId="2817851297" sldId="299"/>
        </pc:sldMkLst>
        <pc:spChg chg="mod">
          <ac:chgData name="David Röper" userId="29c990b112ba4cd4" providerId="LiveId" clId="{9CF2AB46-9AE1-4D0D-8F7E-271F7CC641B0}" dt="2024-02-08T12:45:32.485" v="7348" actId="20577"/>
          <ac:spMkLst>
            <pc:docMk/>
            <pc:sldMk cId="2817851297" sldId="299"/>
            <ac:spMk id="2" creationId="{1F718C32-5FBA-20F5-B0BA-496756D346BD}"/>
          </ac:spMkLst>
        </pc:spChg>
      </pc:sldChg>
      <pc:sldChg chg="addSp modSp new mod modNotesTx">
        <pc:chgData name="David Röper" userId="29c990b112ba4cd4" providerId="LiveId" clId="{9CF2AB46-9AE1-4D0D-8F7E-271F7CC641B0}" dt="2024-02-08T15:50:36.901" v="10221" actId="20577"/>
        <pc:sldMkLst>
          <pc:docMk/>
          <pc:sldMk cId="2485560490" sldId="300"/>
        </pc:sldMkLst>
        <pc:spChg chg="mod">
          <ac:chgData name="David Röper" userId="29c990b112ba4cd4" providerId="LiveId" clId="{9CF2AB46-9AE1-4D0D-8F7E-271F7CC641B0}" dt="2024-02-08T12:46:05.405" v="7350"/>
          <ac:spMkLst>
            <pc:docMk/>
            <pc:sldMk cId="2485560490" sldId="300"/>
            <ac:spMk id="2" creationId="{3DB44452-4C6F-9A28-15BF-CE0B8678AA5A}"/>
          </ac:spMkLst>
        </pc:spChg>
        <pc:spChg chg="add mod">
          <ac:chgData name="David Röper" userId="29c990b112ba4cd4" providerId="LiveId" clId="{9CF2AB46-9AE1-4D0D-8F7E-271F7CC641B0}" dt="2024-02-08T12:46:07.775" v="7351"/>
          <ac:spMkLst>
            <pc:docMk/>
            <pc:sldMk cId="2485560490" sldId="300"/>
            <ac:spMk id="4" creationId="{2276035E-8F9D-2F0A-7F12-7984559D25C8}"/>
          </ac:spMkLst>
        </pc:spChg>
      </pc:sldChg>
      <pc:sldChg chg="addSp modSp new mod modNotesTx">
        <pc:chgData name="David Röper" userId="29c990b112ba4cd4" providerId="LiveId" clId="{9CF2AB46-9AE1-4D0D-8F7E-271F7CC641B0}" dt="2024-02-08T15:29:46.750" v="9135" actId="20577"/>
        <pc:sldMkLst>
          <pc:docMk/>
          <pc:sldMk cId="1589742234" sldId="301"/>
        </pc:sldMkLst>
        <pc:spChg chg="mod">
          <ac:chgData name="David Röper" userId="29c990b112ba4cd4" providerId="LiveId" clId="{9CF2AB46-9AE1-4D0D-8F7E-271F7CC641B0}" dt="2024-02-08T13:50:22.821" v="7673"/>
          <ac:spMkLst>
            <pc:docMk/>
            <pc:sldMk cId="1589742234" sldId="301"/>
            <ac:spMk id="2" creationId="{AF338591-FC00-6923-9B1D-BDCBF0B2EA8A}"/>
          </ac:spMkLst>
        </pc:spChg>
        <pc:spChg chg="mod">
          <ac:chgData name="David Röper" userId="29c990b112ba4cd4" providerId="LiveId" clId="{9CF2AB46-9AE1-4D0D-8F7E-271F7CC641B0}" dt="2024-02-08T15:29:46.750" v="9135" actId="20577"/>
          <ac:spMkLst>
            <pc:docMk/>
            <pc:sldMk cId="1589742234" sldId="301"/>
            <ac:spMk id="3" creationId="{86C1E936-E0A0-DD57-A6C3-2ECDE582961B}"/>
          </ac:spMkLst>
        </pc:spChg>
        <pc:spChg chg="add mod">
          <ac:chgData name="David Röper" userId="29c990b112ba4cd4" providerId="LiveId" clId="{9CF2AB46-9AE1-4D0D-8F7E-271F7CC641B0}" dt="2024-02-08T13:55:52.421" v="7699" actId="20577"/>
          <ac:spMkLst>
            <pc:docMk/>
            <pc:sldMk cId="1589742234" sldId="301"/>
            <ac:spMk id="4" creationId="{534C4BDC-7B7D-AF43-A5E6-F800E5FE70AB}"/>
          </ac:spMkLst>
        </pc:spChg>
        <pc:spChg chg="add mod">
          <ac:chgData name="David Röper" userId="29c990b112ba4cd4" providerId="LiveId" clId="{9CF2AB46-9AE1-4D0D-8F7E-271F7CC641B0}" dt="2024-02-08T13:51:05.412" v="7682" actId="208"/>
          <ac:spMkLst>
            <pc:docMk/>
            <pc:sldMk cId="1589742234" sldId="301"/>
            <ac:spMk id="5" creationId="{B25CDEB3-979C-57A4-9E4A-5FB1D55FA4A1}"/>
          </ac:spMkLst>
        </pc:spChg>
        <pc:spChg chg="add mod">
          <ac:chgData name="David Röper" userId="29c990b112ba4cd4" providerId="LiveId" clId="{9CF2AB46-9AE1-4D0D-8F7E-271F7CC641B0}" dt="2024-02-08T13:51:19.852" v="7686" actId="20577"/>
          <ac:spMkLst>
            <pc:docMk/>
            <pc:sldMk cId="1589742234" sldId="301"/>
            <ac:spMk id="6" creationId="{1D90BC95-143C-A6B3-2237-FC0FBEB3B37E}"/>
          </ac:spMkLst>
        </pc:spChg>
      </pc:sldChg>
      <pc:sldChg chg="addSp delSp modSp new mod modNotesTx">
        <pc:chgData name="David Röper" userId="29c990b112ba4cd4" providerId="LiveId" clId="{9CF2AB46-9AE1-4D0D-8F7E-271F7CC641B0}" dt="2024-02-08T15:29:59.442" v="9140" actId="20577"/>
        <pc:sldMkLst>
          <pc:docMk/>
          <pc:sldMk cId="867150893" sldId="302"/>
        </pc:sldMkLst>
        <pc:spChg chg="add del mod">
          <ac:chgData name="David Röper" userId="29c990b112ba4cd4" providerId="LiveId" clId="{9CF2AB46-9AE1-4D0D-8F7E-271F7CC641B0}" dt="2024-02-08T13:58:26.240" v="7726" actId="478"/>
          <ac:spMkLst>
            <pc:docMk/>
            <pc:sldMk cId="867150893" sldId="302"/>
            <ac:spMk id="2" creationId="{0AC60DAE-6DD7-0C81-E89C-55654A861C2C}"/>
          </ac:spMkLst>
        </pc:spChg>
        <pc:spChg chg="del">
          <ac:chgData name="David Röper" userId="29c990b112ba4cd4" providerId="LiveId" clId="{9CF2AB46-9AE1-4D0D-8F7E-271F7CC641B0}" dt="2024-02-08T13:58:17.341" v="7722" actId="478"/>
          <ac:spMkLst>
            <pc:docMk/>
            <pc:sldMk cId="867150893" sldId="302"/>
            <ac:spMk id="3" creationId="{A61300F3-5C3F-71D1-5948-EE45398C7410}"/>
          </ac:spMkLst>
        </pc:spChg>
        <pc:spChg chg="del">
          <ac:chgData name="David Röper" userId="29c990b112ba4cd4" providerId="LiveId" clId="{9CF2AB46-9AE1-4D0D-8F7E-271F7CC641B0}" dt="2024-02-08T14:11:38.577" v="7864" actId="478"/>
          <ac:spMkLst>
            <pc:docMk/>
            <pc:sldMk cId="867150893" sldId="302"/>
            <ac:spMk id="4" creationId="{4A737893-7D2E-0ADE-C4D3-B7B84A411BF3}"/>
          </ac:spMkLst>
        </pc:spChg>
        <pc:spChg chg="add mod">
          <ac:chgData name="David Röper" userId="29c990b112ba4cd4" providerId="LiveId" clId="{9CF2AB46-9AE1-4D0D-8F7E-271F7CC641B0}" dt="2024-02-08T13:58:19.661" v="7724"/>
          <ac:spMkLst>
            <pc:docMk/>
            <pc:sldMk cId="867150893" sldId="302"/>
            <ac:spMk id="5" creationId="{9B1A34FF-8548-3807-F5F4-9B99245B0477}"/>
          </ac:spMkLst>
        </pc:spChg>
        <pc:spChg chg="add del mod">
          <ac:chgData name="David Röper" userId="29c990b112ba4cd4" providerId="LiveId" clId="{9CF2AB46-9AE1-4D0D-8F7E-271F7CC641B0}" dt="2024-02-08T13:58:26.240" v="7726" actId="478"/>
          <ac:spMkLst>
            <pc:docMk/>
            <pc:sldMk cId="867150893" sldId="302"/>
            <ac:spMk id="7" creationId="{636DC6EE-568E-F691-3C76-584288D1D743}"/>
          </ac:spMkLst>
        </pc:spChg>
        <pc:spChg chg="add del mod">
          <ac:chgData name="David Röper" userId="29c990b112ba4cd4" providerId="LiveId" clId="{9CF2AB46-9AE1-4D0D-8F7E-271F7CC641B0}" dt="2024-02-08T14:01:22.451" v="7768" actId="478"/>
          <ac:spMkLst>
            <pc:docMk/>
            <pc:sldMk cId="867150893" sldId="302"/>
            <ac:spMk id="12" creationId="{0624A49A-3956-06C2-9D0B-6FF9F5BCC596}"/>
          </ac:spMkLst>
        </pc:spChg>
        <pc:spChg chg="add mod">
          <ac:chgData name="David Röper" userId="29c990b112ba4cd4" providerId="LiveId" clId="{9CF2AB46-9AE1-4D0D-8F7E-271F7CC641B0}" dt="2024-02-08T15:29:59.442" v="9140" actId="20577"/>
          <ac:spMkLst>
            <pc:docMk/>
            <pc:sldMk cId="867150893" sldId="302"/>
            <ac:spMk id="15" creationId="{FC3CDD04-889C-9652-C3C7-C9F606E7A2BC}"/>
          </ac:spMkLst>
        </pc:spChg>
        <pc:graphicFrameChg chg="add mod">
          <ac:chgData name="David Röper" userId="29c990b112ba4cd4" providerId="LiveId" clId="{9CF2AB46-9AE1-4D0D-8F7E-271F7CC641B0}" dt="2024-02-08T13:58:27.273" v="7727"/>
          <ac:graphicFrameMkLst>
            <pc:docMk/>
            <pc:sldMk cId="867150893" sldId="302"/>
            <ac:graphicFrameMk id="8" creationId="{AC0184E3-CC7D-2D13-4787-27A13C5EFC7A}"/>
          </ac:graphicFrameMkLst>
        </pc:graphicFrameChg>
        <pc:graphicFrameChg chg="add del mod">
          <ac:chgData name="David Röper" userId="29c990b112ba4cd4" providerId="LiveId" clId="{9CF2AB46-9AE1-4D0D-8F7E-271F7CC641B0}" dt="2024-02-08T13:59:32.611" v="7751" actId="478"/>
          <ac:graphicFrameMkLst>
            <pc:docMk/>
            <pc:sldMk cId="867150893" sldId="302"/>
            <ac:graphicFrameMk id="9" creationId="{242892BD-AD98-AF91-50F1-4DEC2ED790CA}"/>
          </ac:graphicFrameMkLst>
        </pc:graphicFrameChg>
        <pc:graphicFrameChg chg="add del mod">
          <ac:chgData name="David Röper" userId="29c990b112ba4cd4" providerId="LiveId" clId="{9CF2AB46-9AE1-4D0D-8F7E-271F7CC641B0}" dt="2024-02-08T14:01:13.531" v="7765" actId="478"/>
          <ac:graphicFrameMkLst>
            <pc:docMk/>
            <pc:sldMk cId="867150893" sldId="302"/>
            <ac:graphicFrameMk id="10" creationId="{EC1EAF63-A66D-E24B-1A34-DA70D70D974F}"/>
          </ac:graphicFrameMkLst>
        </pc:graphicFrameChg>
        <pc:graphicFrameChg chg="add del mod">
          <ac:chgData name="David Röper" userId="29c990b112ba4cd4" providerId="LiveId" clId="{9CF2AB46-9AE1-4D0D-8F7E-271F7CC641B0}" dt="2024-02-08T14:01:21.671" v="7767" actId="478"/>
          <ac:graphicFrameMkLst>
            <pc:docMk/>
            <pc:sldMk cId="867150893" sldId="302"/>
            <ac:graphicFrameMk id="13" creationId="{1377BB01-D32D-36BB-A24A-4E9AEAEE31DF}"/>
          </ac:graphicFrameMkLst>
        </pc:graphicFrameChg>
        <pc:graphicFrameChg chg="add mod modGraphic">
          <ac:chgData name="David Röper" userId="29c990b112ba4cd4" providerId="LiveId" clId="{9CF2AB46-9AE1-4D0D-8F7E-271F7CC641B0}" dt="2024-02-08T14:04:19.810" v="7800" actId="13926"/>
          <ac:graphicFrameMkLst>
            <pc:docMk/>
            <pc:sldMk cId="867150893" sldId="302"/>
            <ac:graphicFrameMk id="14" creationId="{99ED94DE-01E9-4821-6517-F496C601B3D5}"/>
          </ac:graphicFrameMkLst>
        </pc:graphicFrameChg>
      </pc:sldChg>
      <pc:sldChg chg="addSp delSp modSp add mod modNotesTx">
        <pc:chgData name="David Röper" userId="29c990b112ba4cd4" providerId="LiveId" clId="{9CF2AB46-9AE1-4D0D-8F7E-271F7CC641B0}" dt="2024-02-08T15:29:22.373" v="9121"/>
        <pc:sldMkLst>
          <pc:docMk/>
          <pc:sldMk cId="969442115" sldId="303"/>
        </pc:sldMkLst>
        <pc:spChg chg="mod">
          <ac:chgData name="David Röper" userId="29c990b112ba4cd4" providerId="LiveId" clId="{9CF2AB46-9AE1-4D0D-8F7E-271F7CC641B0}" dt="2024-02-08T13:59:03.781" v="7731"/>
          <ac:spMkLst>
            <pc:docMk/>
            <pc:sldMk cId="969442115" sldId="303"/>
            <ac:spMk id="2" creationId="{F9DC5BE4-C4A2-F4F4-0DDF-024B3A551A49}"/>
          </ac:spMkLst>
        </pc:spChg>
        <pc:spChg chg="del">
          <ac:chgData name="David Röper" userId="29c990b112ba4cd4" providerId="LiveId" clId="{9CF2AB46-9AE1-4D0D-8F7E-271F7CC641B0}" dt="2024-02-08T14:11:31.867" v="7862" actId="478"/>
          <ac:spMkLst>
            <pc:docMk/>
            <pc:sldMk cId="969442115" sldId="303"/>
            <ac:spMk id="4" creationId="{AFF49245-8B08-512C-A449-54626B3FF92B}"/>
          </ac:spMkLst>
        </pc:spChg>
        <pc:spChg chg="add del mod">
          <ac:chgData name="David Röper" userId="29c990b112ba4cd4" providerId="LiveId" clId="{9CF2AB46-9AE1-4D0D-8F7E-271F7CC641B0}" dt="2024-02-08T13:59:22.591" v="7745" actId="478"/>
          <ac:spMkLst>
            <pc:docMk/>
            <pc:sldMk cId="969442115" sldId="303"/>
            <ac:spMk id="6" creationId="{EA39F2FC-150E-A498-08D2-D228389C53B0}"/>
          </ac:spMkLst>
        </pc:spChg>
        <pc:spChg chg="add del mod">
          <ac:chgData name="David Röper" userId="29c990b112ba4cd4" providerId="LiveId" clId="{9CF2AB46-9AE1-4D0D-8F7E-271F7CC641B0}" dt="2024-02-08T13:59:25.996" v="7747" actId="478"/>
          <ac:spMkLst>
            <pc:docMk/>
            <pc:sldMk cId="969442115" sldId="303"/>
            <ac:spMk id="8" creationId="{4710A3E4-100D-4CDE-4C05-07D574525B11}"/>
          </ac:spMkLst>
        </pc:spChg>
        <pc:spChg chg="add del mod">
          <ac:chgData name="David Röper" userId="29c990b112ba4cd4" providerId="LiveId" clId="{9CF2AB46-9AE1-4D0D-8F7E-271F7CC641B0}" dt="2024-02-08T14:01:24.021" v="7769" actId="478"/>
          <ac:spMkLst>
            <pc:docMk/>
            <pc:sldMk cId="969442115" sldId="303"/>
            <ac:spMk id="13" creationId="{26877236-2C97-0ACC-EE9B-E55FB6186241}"/>
          </ac:spMkLst>
        </pc:spChg>
        <pc:spChg chg="add mod">
          <ac:chgData name="David Röper" userId="29c990b112ba4cd4" providerId="LiveId" clId="{9CF2AB46-9AE1-4D0D-8F7E-271F7CC641B0}" dt="2024-02-08T15:29:22.373" v="9121"/>
          <ac:spMkLst>
            <pc:docMk/>
            <pc:sldMk cId="969442115" sldId="303"/>
            <ac:spMk id="16" creationId="{5763CD26-2421-F412-51A8-87B31AD0D5F5}"/>
          </ac:spMkLst>
        </pc:spChg>
        <pc:graphicFrameChg chg="add del mod">
          <ac:chgData name="David Röper" userId="29c990b112ba4cd4" providerId="LiveId" clId="{9CF2AB46-9AE1-4D0D-8F7E-271F7CC641B0}" dt="2024-02-08T13:59:24.011" v="7746" actId="478"/>
          <ac:graphicFrameMkLst>
            <pc:docMk/>
            <pc:sldMk cId="969442115" sldId="303"/>
            <ac:graphicFrameMk id="3" creationId="{C1F1AFD3-561B-3128-C04F-008081AE1C42}"/>
          </ac:graphicFrameMkLst>
        </pc:graphicFrameChg>
        <pc:graphicFrameChg chg="del">
          <ac:chgData name="David Röper" userId="29c990b112ba4cd4" providerId="LiveId" clId="{9CF2AB46-9AE1-4D0D-8F7E-271F7CC641B0}" dt="2024-02-08T13:59:11.391" v="7742" actId="478"/>
          <ac:graphicFrameMkLst>
            <pc:docMk/>
            <pc:sldMk cId="969442115" sldId="303"/>
            <ac:graphicFrameMk id="9" creationId="{6890272F-6DCB-A263-FEF9-8B0A931AF84F}"/>
          </ac:graphicFrameMkLst>
        </pc:graphicFrameChg>
        <pc:graphicFrameChg chg="add del mod">
          <ac:chgData name="David Röper" userId="29c990b112ba4cd4" providerId="LiveId" clId="{9CF2AB46-9AE1-4D0D-8F7E-271F7CC641B0}" dt="2024-02-08T13:59:29.726" v="7750" actId="478"/>
          <ac:graphicFrameMkLst>
            <pc:docMk/>
            <pc:sldMk cId="969442115" sldId="303"/>
            <ac:graphicFrameMk id="10" creationId="{4A06E507-A02D-0411-219D-0BE48D65CC7E}"/>
          </ac:graphicFrameMkLst>
        </pc:graphicFrameChg>
        <pc:graphicFrameChg chg="add del mod">
          <ac:chgData name="David Röper" userId="29c990b112ba4cd4" providerId="LiveId" clId="{9CF2AB46-9AE1-4D0D-8F7E-271F7CC641B0}" dt="2024-02-08T14:01:10.981" v="7763" actId="478"/>
          <ac:graphicFrameMkLst>
            <pc:docMk/>
            <pc:sldMk cId="969442115" sldId="303"/>
            <ac:graphicFrameMk id="11" creationId="{2073E543-37B3-C986-A180-247810BBE93B}"/>
          </ac:graphicFrameMkLst>
        </pc:graphicFrameChg>
        <pc:graphicFrameChg chg="add mod">
          <ac:chgData name="David Röper" userId="29c990b112ba4cd4" providerId="LiveId" clId="{9CF2AB46-9AE1-4D0D-8F7E-271F7CC641B0}" dt="2024-02-08T14:01:39.845" v="7772"/>
          <ac:graphicFrameMkLst>
            <pc:docMk/>
            <pc:sldMk cId="969442115" sldId="303"/>
            <ac:graphicFrameMk id="14" creationId="{9E68A2E7-643B-1FD5-B8BE-D04F742AFA39}"/>
          </ac:graphicFrameMkLst>
        </pc:graphicFrameChg>
        <pc:graphicFrameChg chg="add mod modGraphic">
          <ac:chgData name="David Röper" userId="29c990b112ba4cd4" providerId="LiveId" clId="{9CF2AB46-9AE1-4D0D-8F7E-271F7CC641B0}" dt="2024-02-08T14:05:40.020" v="7817" actId="13926"/>
          <ac:graphicFrameMkLst>
            <pc:docMk/>
            <pc:sldMk cId="969442115" sldId="303"/>
            <ac:graphicFrameMk id="15" creationId="{F9BF7955-1917-66AA-FFCB-03CC4942AA23}"/>
          </ac:graphicFrameMkLst>
        </pc:graphicFrameChg>
      </pc:sldChg>
      <pc:sldChg chg="addSp delSp modSp add del mod">
        <pc:chgData name="David Röper" userId="29c990b112ba4cd4" providerId="LiveId" clId="{9CF2AB46-9AE1-4D0D-8F7E-271F7CC641B0}" dt="2024-02-08T14:05:50.810" v="7819" actId="47"/>
        <pc:sldMkLst>
          <pc:docMk/>
          <pc:sldMk cId="130931455" sldId="304"/>
        </pc:sldMkLst>
        <pc:spChg chg="mod">
          <ac:chgData name="David Röper" userId="29c990b112ba4cd4" providerId="LiveId" clId="{9CF2AB46-9AE1-4D0D-8F7E-271F7CC641B0}" dt="2024-02-08T14:02:08.021" v="7776"/>
          <ac:spMkLst>
            <pc:docMk/>
            <pc:sldMk cId="130931455" sldId="304"/>
            <ac:spMk id="2" creationId="{AAB9858F-2FC5-7363-D6B3-AED77C81A867}"/>
          </ac:spMkLst>
        </pc:spChg>
        <pc:spChg chg="add del mod">
          <ac:chgData name="David Röper" userId="29c990b112ba4cd4" providerId="LiveId" clId="{9CF2AB46-9AE1-4D0D-8F7E-271F7CC641B0}" dt="2024-02-08T14:01:25.331" v="7770" actId="478"/>
          <ac:spMkLst>
            <pc:docMk/>
            <pc:sldMk cId="130931455" sldId="304"/>
            <ac:spMk id="6" creationId="{3FC23767-28E3-F2A9-BC3A-9E295DC5E807}"/>
          </ac:spMkLst>
        </pc:spChg>
        <pc:graphicFrameChg chg="add del mod modGraphic">
          <ac:chgData name="David Röper" userId="29c990b112ba4cd4" providerId="LiveId" clId="{9CF2AB46-9AE1-4D0D-8F7E-271F7CC641B0}" dt="2024-02-08T14:01:07.156" v="7761" actId="478"/>
          <ac:graphicFrameMkLst>
            <pc:docMk/>
            <pc:sldMk cId="130931455" sldId="304"/>
            <ac:graphicFrameMk id="3" creationId="{EC46649F-7DE9-59D7-C583-55425F76DA27}"/>
          </ac:graphicFrameMkLst>
        </pc:graphicFrameChg>
        <pc:graphicFrameChg chg="add mod modGraphic">
          <ac:chgData name="David Röper" userId="29c990b112ba4cd4" providerId="LiveId" clId="{9CF2AB46-9AE1-4D0D-8F7E-271F7CC641B0}" dt="2024-02-08T14:04:32.331" v="7802" actId="13926"/>
          <ac:graphicFrameMkLst>
            <pc:docMk/>
            <pc:sldMk cId="130931455" sldId="304"/>
            <ac:graphicFrameMk id="7" creationId="{708A2A56-EAA0-B361-7249-F7D4F7BF89E0}"/>
          </ac:graphicFrameMkLst>
        </pc:graphicFrameChg>
        <pc:graphicFrameChg chg="del">
          <ac:chgData name="David Röper" userId="29c990b112ba4cd4" providerId="LiveId" clId="{9CF2AB46-9AE1-4D0D-8F7E-271F7CC641B0}" dt="2024-02-08T13:59:09.491" v="7741" actId="478"/>
          <ac:graphicFrameMkLst>
            <pc:docMk/>
            <pc:sldMk cId="130931455" sldId="304"/>
            <ac:graphicFrameMk id="9" creationId="{4C30A6C2-7386-1C89-AEAE-3E23D64F38A4}"/>
          </ac:graphicFrameMkLst>
        </pc:graphicFrameChg>
      </pc:sldChg>
      <pc:sldChg chg="addSp delSp modSp add mod modNotesTx">
        <pc:chgData name="David Röper" userId="29c990b112ba4cd4" providerId="LiveId" clId="{9CF2AB46-9AE1-4D0D-8F7E-271F7CC641B0}" dt="2024-02-08T15:29:01.667" v="9115" actId="20577"/>
        <pc:sldMkLst>
          <pc:docMk/>
          <pc:sldMk cId="721964781" sldId="305"/>
        </pc:sldMkLst>
        <pc:spChg chg="del">
          <ac:chgData name="David Röper" userId="29c990b112ba4cd4" providerId="LiveId" clId="{9CF2AB46-9AE1-4D0D-8F7E-271F7CC641B0}" dt="2024-02-08T14:11:16.467" v="7858" actId="478"/>
          <ac:spMkLst>
            <pc:docMk/>
            <pc:sldMk cId="721964781" sldId="305"/>
            <ac:spMk id="4" creationId="{73743A5B-28C3-F2B2-0023-41C22EAE8C09}"/>
          </ac:spMkLst>
        </pc:spChg>
        <pc:spChg chg="add mod">
          <ac:chgData name="David Röper" userId="29c990b112ba4cd4" providerId="LiveId" clId="{9CF2AB46-9AE1-4D0D-8F7E-271F7CC641B0}" dt="2024-02-08T15:29:01.667" v="9115" actId="20577"/>
          <ac:spMkLst>
            <pc:docMk/>
            <pc:sldMk cId="721964781" sldId="305"/>
            <ac:spMk id="5" creationId="{16502766-2E95-1501-D200-774028BF0C6B}"/>
          </ac:spMkLst>
        </pc:spChg>
        <pc:graphicFrameChg chg="add mod modGraphic">
          <ac:chgData name="David Röper" userId="29c990b112ba4cd4" providerId="LiveId" clId="{9CF2AB46-9AE1-4D0D-8F7E-271F7CC641B0}" dt="2024-02-08T14:06:34.330" v="7827" actId="13926"/>
          <ac:graphicFrameMkLst>
            <pc:docMk/>
            <pc:sldMk cId="721964781" sldId="305"/>
            <ac:graphicFrameMk id="3" creationId="{2D07FEE6-CAFC-8A02-5384-4F6E74CA5308}"/>
          </ac:graphicFrameMkLst>
        </pc:graphicFrameChg>
        <pc:graphicFrameChg chg="del">
          <ac:chgData name="David Röper" userId="29c990b112ba4cd4" providerId="LiveId" clId="{9CF2AB46-9AE1-4D0D-8F7E-271F7CC641B0}" dt="2024-02-08T14:02:14.600" v="7777" actId="478"/>
          <ac:graphicFrameMkLst>
            <pc:docMk/>
            <pc:sldMk cId="721964781" sldId="305"/>
            <ac:graphicFrameMk id="7" creationId="{C421ECFE-0D66-AB3A-0F4C-DE8EB2A6F8A3}"/>
          </ac:graphicFrameMkLst>
        </pc:graphicFrameChg>
      </pc:sldChg>
      <pc:sldChg chg="addSp delSp modSp add mod modNotesTx">
        <pc:chgData name="David Röper" userId="29c990b112ba4cd4" providerId="LiveId" clId="{9CF2AB46-9AE1-4D0D-8F7E-271F7CC641B0}" dt="2024-02-08T15:29:16.005" v="9120" actId="20577"/>
        <pc:sldMkLst>
          <pc:docMk/>
          <pc:sldMk cId="3035451205" sldId="306"/>
        </pc:sldMkLst>
        <pc:spChg chg="add mod">
          <ac:chgData name="David Röper" userId="29c990b112ba4cd4" providerId="LiveId" clId="{9CF2AB46-9AE1-4D0D-8F7E-271F7CC641B0}" dt="2024-02-08T15:29:16.005" v="9120" actId="20577"/>
          <ac:spMkLst>
            <pc:docMk/>
            <pc:sldMk cId="3035451205" sldId="306"/>
            <ac:spMk id="3" creationId="{17A89E57-FBE2-7236-02DD-BF183A059020}"/>
          </ac:spMkLst>
        </pc:spChg>
        <pc:spChg chg="del">
          <ac:chgData name="David Röper" userId="29c990b112ba4cd4" providerId="LiveId" clId="{9CF2AB46-9AE1-4D0D-8F7E-271F7CC641B0}" dt="2024-02-08T14:11:27.327" v="7860" actId="478"/>
          <ac:spMkLst>
            <pc:docMk/>
            <pc:sldMk cId="3035451205" sldId="306"/>
            <ac:spMk id="4" creationId="{1CC64A3F-8B8A-F90B-14F6-AAEBD3187107}"/>
          </ac:spMkLst>
        </pc:spChg>
        <pc:graphicFrameChg chg="mod">
          <ac:chgData name="David Röper" userId="29c990b112ba4cd4" providerId="LiveId" clId="{9CF2AB46-9AE1-4D0D-8F7E-271F7CC641B0}" dt="2024-02-08T14:06:58.843" v="7833" actId="572"/>
          <ac:graphicFrameMkLst>
            <pc:docMk/>
            <pc:sldMk cId="3035451205" sldId="306"/>
            <ac:graphicFrameMk id="15" creationId="{7D93D96E-8606-A462-74B8-765ADED47F30}"/>
          </ac:graphicFrameMkLst>
        </pc:graphicFrameChg>
      </pc:sldChg>
      <pc:sldChg chg="addSp modSp new mod modNotesTx">
        <pc:chgData name="David Röper" userId="29c990b112ba4cd4" providerId="LiveId" clId="{9CF2AB46-9AE1-4D0D-8F7E-271F7CC641B0}" dt="2024-02-08T14:34:59.214" v="8107" actId="20577"/>
        <pc:sldMkLst>
          <pc:docMk/>
          <pc:sldMk cId="3765262577" sldId="307"/>
        </pc:sldMkLst>
        <pc:spChg chg="mod">
          <ac:chgData name="David Röper" userId="29c990b112ba4cd4" providerId="LiveId" clId="{9CF2AB46-9AE1-4D0D-8F7E-271F7CC641B0}" dt="2024-02-08T14:07:18.460" v="7835"/>
          <ac:spMkLst>
            <pc:docMk/>
            <pc:sldMk cId="3765262577" sldId="307"/>
            <ac:spMk id="2" creationId="{D48668F9-3B7D-0863-5E0A-1164203D14C4}"/>
          </ac:spMkLst>
        </pc:spChg>
        <pc:spChg chg="mod">
          <ac:chgData name="David Röper" userId="29c990b112ba4cd4" providerId="LiveId" clId="{9CF2AB46-9AE1-4D0D-8F7E-271F7CC641B0}" dt="2024-02-08T14:07:21.880" v="7838" actId="20577"/>
          <ac:spMkLst>
            <pc:docMk/>
            <pc:sldMk cId="3765262577" sldId="307"/>
            <ac:spMk id="3" creationId="{C0C56610-3AE8-18D7-CEE9-7B190D99432C}"/>
          </ac:spMkLst>
        </pc:spChg>
        <pc:picChg chg="add mod">
          <ac:chgData name="David Röper" userId="29c990b112ba4cd4" providerId="LiveId" clId="{9CF2AB46-9AE1-4D0D-8F7E-271F7CC641B0}" dt="2024-02-08T14:09:28.950" v="7846"/>
          <ac:picMkLst>
            <pc:docMk/>
            <pc:sldMk cId="3765262577" sldId="307"/>
            <ac:picMk id="6" creationId="{90C39CAD-689D-5BA5-0DE7-60065C3B02F3}"/>
          </ac:picMkLst>
        </pc:picChg>
      </pc:sldChg>
      <pc:sldChg chg="addSp delSp modSp new mod modNotesTx">
        <pc:chgData name="David Röper" userId="29c990b112ba4cd4" providerId="LiveId" clId="{9CF2AB46-9AE1-4D0D-8F7E-271F7CC641B0}" dt="2024-02-08T14:35:03.185" v="8109" actId="20577"/>
        <pc:sldMkLst>
          <pc:docMk/>
          <pc:sldMk cId="3265094302" sldId="308"/>
        </pc:sldMkLst>
        <pc:spChg chg="mod">
          <ac:chgData name="David Röper" userId="29c990b112ba4cd4" providerId="LiveId" clId="{9CF2AB46-9AE1-4D0D-8F7E-271F7CC641B0}" dt="2024-02-08T14:07:31.680" v="7840"/>
          <ac:spMkLst>
            <pc:docMk/>
            <pc:sldMk cId="3265094302" sldId="308"/>
            <ac:spMk id="2" creationId="{DA985CB3-823B-D8EC-9E43-AD84202D365E}"/>
          </ac:spMkLst>
        </pc:spChg>
        <pc:spChg chg="del">
          <ac:chgData name="David Röper" userId="29c990b112ba4cd4" providerId="LiveId" clId="{9CF2AB46-9AE1-4D0D-8F7E-271F7CC641B0}" dt="2024-02-08T14:07:39.360" v="7841" actId="478"/>
          <ac:spMkLst>
            <pc:docMk/>
            <pc:sldMk cId="3265094302" sldId="308"/>
            <ac:spMk id="3" creationId="{BEBE1542-B480-B094-D8D8-7D164DFEE626}"/>
          </ac:spMkLst>
        </pc:spChg>
        <pc:graphicFrameChg chg="add mod">
          <ac:chgData name="David Röper" userId="29c990b112ba4cd4" providerId="LiveId" clId="{9CF2AB46-9AE1-4D0D-8F7E-271F7CC641B0}" dt="2024-02-08T14:07:40.880" v="7842"/>
          <ac:graphicFrameMkLst>
            <pc:docMk/>
            <pc:sldMk cId="3265094302" sldId="308"/>
            <ac:graphicFrameMk id="5" creationId="{44B913C2-E2F3-54ED-3248-0FF58329DA65}"/>
          </ac:graphicFrameMkLst>
        </pc:graphicFrameChg>
        <pc:picChg chg="add mod">
          <ac:chgData name="David Röper" userId="29c990b112ba4cd4" providerId="LiveId" clId="{9CF2AB46-9AE1-4D0D-8F7E-271F7CC641B0}" dt="2024-02-08T14:09:29.870" v="7847"/>
          <ac:picMkLst>
            <pc:docMk/>
            <pc:sldMk cId="3265094302" sldId="308"/>
            <ac:picMk id="6" creationId="{4BCF52D3-1580-3D10-7D45-DDE3DF901E37}"/>
          </ac:picMkLst>
        </pc:picChg>
      </pc:sldChg>
      <pc:sldChg chg="addSp delSp modSp add mod modNotesTx">
        <pc:chgData name="David Röper" userId="29c990b112ba4cd4" providerId="LiveId" clId="{9CF2AB46-9AE1-4D0D-8F7E-271F7CC641B0}" dt="2024-02-08T14:35:05.414" v="8111" actId="20577"/>
        <pc:sldMkLst>
          <pc:docMk/>
          <pc:sldMk cId="2927040291" sldId="309"/>
        </pc:sldMkLst>
        <pc:graphicFrameChg chg="add mod">
          <ac:chgData name="David Röper" userId="29c990b112ba4cd4" providerId="LiveId" clId="{9CF2AB46-9AE1-4D0D-8F7E-271F7CC641B0}" dt="2024-02-08T14:07:49.531" v="7845"/>
          <ac:graphicFrameMkLst>
            <pc:docMk/>
            <pc:sldMk cId="2927040291" sldId="309"/>
            <ac:graphicFrameMk id="3" creationId="{FE76E104-1FD7-2E76-7423-802729CB6853}"/>
          </ac:graphicFrameMkLst>
        </pc:graphicFrameChg>
        <pc:graphicFrameChg chg="del">
          <ac:chgData name="David Röper" userId="29c990b112ba4cd4" providerId="LiveId" clId="{9CF2AB46-9AE1-4D0D-8F7E-271F7CC641B0}" dt="2024-02-08T14:07:48.360" v="7844" actId="478"/>
          <ac:graphicFrameMkLst>
            <pc:docMk/>
            <pc:sldMk cId="2927040291" sldId="309"/>
            <ac:graphicFrameMk id="5" creationId="{F022147E-26B0-2CA5-4825-C952CD15C4D8}"/>
          </ac:graphicFrameMkLst>
        </pc:graphicFrameChg>
        <pc:picChg chg="add mod">
          <ac:chgData name="David Röper" userId="29c990b112ba4cd4" providerId="LiveId" clId="{9CF2AB46-9AE1-4D0D-8F7E-271F7CC641B0}" dt="2024-02-08T14:09:30.598" v="7848"/>
          <ac:picMkLst>
            <pc:docMk/>
            <pc:sldMk cId="2927040291" sldId="309"/>
            <ac:picMk id="6" creationId="{A83D46CF-2688-74BD-BC03-F6DE2C64CB92}"/>
          </ac:picMkLst>
        </pc:picChg>
      </pc:sldChg>
      <pc:sldChg chg="addSp delSp modSp new mod modNotesTx">
        <pc:chgData name="David Röper" userId="29c990b112ba4cd4" providerId="LiveId" clId="{9CF2AB46-9AE1-4D0D-8F7E-271F7CC641B0}" dt="2024-02-08T15:28:43.238" v="9103"/>
        <pc:sldMkLst>
          <pc:docMk/>
          <pc:sldMk cId="2911821459" sldId="310"/>
        </pc:sldMkLst>
        <pc:spChg chg="mod">
          <ac:chgData name="David Röper" userId="29c990b112ba4cd4" providerId="LiveId" clId="{9CF2AB46-9AE1-4D0D-8F7E-271F7CC641B0}" dt="2024-02-08T14:10:56.332" v="7850"/>
          <ac:spMkLst>
            <pc:docMk/>
            <pc:sldMk cId="2911821459" sldId="310"/>
            <ac:spMk id="2" creationId="{40499800-72A4-5CDD-C4B5-4CA6E492A12D}"/>
          </ac:spMkLst>
        </pc:spChg>
        <pc:spChg chg="del">
          <ac:chgData name="David Röper" userId="29c990b112ba4cd4" providerId="LiveId" clId="{9CF2AB46-9AE1-4D0D-8F7E-271F7CC641B0}" dt="2024-02-08T14:11:03.432" v="7851" actId="478"/>
          <ac:spMkLst>
            <pc:docMk/>
            <pc:sldMk cId="2911821459" sldId="310"/>
            <ac:spMk id="3" creationId="{7F86877B-A9C3-13CA-18BE-8EB885A80F5B}"/>
          </ac:spMkLst>
        </pc:spChg>
        <pc:spChg chg="add mod">
          <ac:chgData name="David Röper" userId="29c990b112ba4cd4" providerId="LiveId" clId="{9CF2AB46-9AE1-4D0D-8F7E-271F7CC641B0}" dt="2024-02-08T15:28:43.238" v="9103"/>
          <ac:spMkLst>
            <pc:docMk/>
            <pc:sldMk cId="2911821459" sldId="310"/>
            <ac:spMk id="4" creationId="{749BD437-FF79-4E08-564D-96AC3E9CEEC0}"/>
          </ac:spMkLst>
        </pc:spChg>
        <pc:spChg chg="add mod">
          <ac:chgData name="David Röper" userId="29c990b112ba4cd4" providerId="LiveId" clId="{9CF2AB46-9AE1-4D0D-8F7E-271F7CC641B0}" dt="2024-02-08T14:13:22.777" v="7870" actId="207"/>
          <ac:spMkLst>
            <pc:docMk/>
            <pc:sldMk cId="2911821459" sldId="310"/>
            <ac:spMk id="5" creationId="{C0CD7789-DD0F-1D01-B1AE-B9C154CCA929}"/>
          </ac:spMkLst>
        </pc:spChg>
        <pc:spChg chg="add mod">
          <ac:chgData name="David Röper" userId="29c990b112ba4cd4" providerId="LiveId" clId="{9CF2AB46-9AE1-4D0D-8F7E-271F7CC641B0}" dt="2024-02-08T14:12:07.497" v="7866"/>
          <ac:spMkLst>
            <pc:docMk/>
            <pc:sldMk cId="2911821459" sldId="310"/>
            <ac:spMk id="7" creationId="{FAB3F958-DA75-832B-21E5-E008CF886F28}"/>
          </ac:spMkLst>
        </pc:spChg>
        <pc:spChg chg="add mod">
          <ac:chgData name="David Röper" userId="29c990b112ba4cd4" providerId="LiveId" clId="{9CF2AB46-9AE1-4D0D-8F7E-271F7CC641B0}" dt="2024-02-08T14:12:07.497" v="7866"/>
          <ac:spMkLst>
            <pc:docMk/>
            <pc:sldMk cId="2911821459" sldId="310"/>
            <ac:spMk id="10" creationId="{B2676DAC-703B-4BD9-CC2C-301470620F0B}"/>
          </ac:spMkLst>
        </pc:spChg>
        <pc:spChg chg="add mod">
          <ac:chgData name="David Röper" userId="29c990b112ba4cd4" providerId="LiveId" clId="{9CF2AB46-9AE1-4D0D-8F7E-271F7CC641B0}" dt="2024-02-08T14:12:07.497" v="7866"/>
          <ac:spMkLst>
            <pc:docMk/>
            <pc:sldMk cId="2911821459" sldId="310"/>
            <ac:spMk id="12" creationId="{DB200B91-708E-42E0-D7E1-E4FC3D2B4F91}"/>
          </ac:spMkLst>
        </pc:spChg>
        <pc:spChg chg="mod">
          <ac:chgData name="David Röper" userId="29c990b112ba4cd4" providerId="LiveId" clId="{9CF2AB46-9AE1-4D0D-8F7E-271F7CC641B0}" dt="2024-02-08T14:12:17.247" v="7867"/>
          <ac:spMkLst>
            <pc:docMk/>
            <pc:sldMk cId="2911821459" sldId="310"/>
            <ac:spMk id="25" creationId="{1BEA566D-26F0-E4D9-A827-CDC41639EF9C}"/>
          </ac:spMkLst>
        </pc:spChg>
        <pc:spChg chg="mod">
          <ac:chgData name="David Röper" userId="29c990b112ba4cd4" providerId="LiveId" clId="{9CF2AB46-9AE1-4D0D-8F7E-271F7CC641B0}" dt="2024-02-08T14:12:17.247" v="7867"/>
          <ac:spMkLst>
            <pc:docMk/>
            <pc:sldMk cId="2911821459" sldId="310"/>
            <ac:spMk id="42" creationId="{88A1DE50-6E5C-F536-023A-9A95304920DE}"/>
          </ac:spMkLst>
        </pc:spChg>
        <pc:spChg chg="mod">
          <ac:chgData name="David Röper" userId="29c990b112ba4cd4" providerId="LiveId" clId="{9CF2AB46-9AE1-4D0D-8F7E-271F7CC641B0}" dt="2024-02-08T14:12:17.247" v="7867"/>
          <ac:spMkLst>
            <pc:docMk/>
            <pc:sldMk cId="2911821459" sldId="310"/>
            <ac:spMk id="48" creationId="{47B72483-C82B-09D7-74D7-ABEDD098DF10}"/>
          </ac:spMkLst>
        </pc:spChg>
        <pc:spChg chg="mod">
          <ac:chgData name="David Röper" userId="29c990b112ba4cd4" providerId="LiveId" clId="{9CF2AB46-9AE1-4D0D-8F7E-271F7CC641B0}" dt="2024-02-08T14:12:17.247" v="7867"/>
          <ac:spMkLst>
            <pc:docMk/>
            <pc:sldMk cId="2911821459" sldId="310"/>
            <ac:spMk id="55" creationId="{B544FE68-F7F8-B5D7-2861-00F630D4C7A4}"/>
          </ac:spMkLst>
        </pc:spChg>
        <pc:spChg chg="mod">
          <ac:chgData name="David Röper" userId="29c990b112ba4cd4" providerId="LiveId" clId="{9CF2AB46-9AE1-4D0D-8F7E-271F7CC641B0}" dt="2024-02-08T14:12:17.247" v="7867"/>
          <ac:spMkLst>
            <pc:docMk/>
            <pc:sldMk cId="2911821459" sldId="310"/>
            <ac:spMk id="68" creationId="{2A93A44E-34B1-4C34-57FF-6196B6E43394}"/>
          </ac:spMkLst>
        </pc:spChg>
        <pc:spChg chg="mod">
          <ac:chgData name="David Röper" userId="29c990b112ba4cd4" providerId="LiveId" clId="{9CF2AB46-9AE1-4D0D-8F7E-271F7CC641B0}" dt="2024-02-08T14:12:17.247" v="7867"/>
          <ac:spMkLst>
            <pc:docMk/>
            <pc:sldMk cId="2911821459" sldId="310"/>
            <ac:spMk id="74" creationId="{876ADE7A-CF24-29DB-91B8-EF2D6AD8B68D}"/>
          </ac:spMkLst>
        </pc:spChg>
        <pc:spChg chg="mod">
          <ac:chgData name="David Röper" userId="29c990b112ba4cd4" providerId="LiveId" clId="{9CF2AB46-9AE1-4D0D-8F7E-271F7CC641B0}" dt="2024-02-08T14:12:17.247" v="7867"/>
          <ac:spMkLst>
            <pc:docMk/>
            <pc:sldMk cId="2911821459" sldId="310"/>
            <ac:spMk id="75" creationId="{089EF14F-6046-6285-3F3E-88CB880FB0E1}"/>
          </ac:spMkLst>
        </pc:spChg>
        <pc:spChg chg="mod">
          <ac:chgData name="David Röper" userId="29c990b112ba4cd4" providerId="LiveId" clId="{9CF2AB46-9AE1-4D0D-8F7E-271F7CC641B0}" dt="2024-02-08T14:12:17.247" v="7867"/>
          <ac:spMkLst>
            <pc:docMk/>
            <pc:sldMk cId="2911821459" sldId="310"/>
            <ac:spMk id="101" creationId="{5DEF6F86-BE84-9C39-4A5B-A1554750F193}"/>
          </ac:spMkLst>
        </pc:spChg>
        <pc:spChg chg="mod">
          <ac:chgData name="David Röper" userId="29c990b112ba4cd4" providerId="LiveId" clId="{9CF2AB46-9AE1-4D0D-8F7E-271F7CC641B0}" dt="2024-02-08T14:12:17.247" v="7867"/>
          <ac:spMkLst>
            <pc:docMk/>
            <pc:sldMk cId="2911821459" sldId="310"/>
            <ac:spMk id="110" creationId="{6FD535C6-7EC0-412F-E642-D0594A253D4E}"/>
          </ac:spMkLst>
        </pc:spChg>
        <pc:spChg chg="mod">
          <ac:chgData name="David Röper" userId="29c990b112ba4cd4" providerId="LiveId" clId="{9CF2AB46-9AE1-4D0D-8F7E-271F7CC641B0}" dt="2024-02-08T14:12:17.247" v="7867"/>
          <ac:spMkLst>
            <pc:docMk/>
            <pc:sldMk cId="2911821459" sldId="310"/>
            <ac:spMk id="113" creationId="{FFBBA8B4-076A-0EAB-3B4E-92158FB609B9}"/>
          </ac:spMkLst>
        </pc:spChg>
        <pc:spChg chg="mod">
          <ac:chgData name="David Röper" userId="29c990b112ba4cd4" providerId="LiveId" clId="{9CF2AB46-9AE1-4D0D-8F7E-271F7CC641B0}" dt="2024-02-08T14:12:17.247" v="7867"/>
          <ac:spMkLst>
            <pc:docMk/>
            <pc:sldMk cId="2911821459" sldId="310"/>
            <ac:spMk id="120" creationId="{6A25F846-E9B4-2191-EB3C-5D508F55FDA9}"/>
          </ac:spMkLst>
        </pc:spChg>
        <pc:spChg chg="mod">
          <ac:chgData name="David Röper" userId="29c990b112ba4cd4" providerId="LiveId" clId="{9CF2AB46-9AE1-4D0D-8F7E-271F7CC641B0}" dt="2024-02-08T14:12:17.247" v="7867"/>
          <ac:spMkLst>
            <pc:docMk/>
            <pc:sldMk cId="2911821459" sldId="310"/>
            <ac:spMk id="131" creationId="{B02ACA7E-3A61-4C97-F462-18365AAFEFBD}"/>
          </ac:spMkLst>
        </pc:spChg>
        <pc:spChg chg="mod">
          <ac:chgData name="David Röper" userId="29c990b112ba4cd4" providerId="LiveId" clId="{9CF2AB46-9AE1-4D0D-8F7E-271F7CC641B0}" dt="2024-02-08T14:12:17.247" v="7867"/>
          <ac:spMkLst>
            <pc:docMk/>
            <pc:sldMk cId="2911821459" sldId="310"/>
            <ac:spMk id="142" creationId="{BFAC26AB-FE6A-7057-E1F5-7485F897EE07}"/>
          </ac:spMkLst>
        </pc:spChg>
        <pc:spChg chg="mod">
          <ac:chgData name="David Röper" userId="29c990b112ba4cd4" providerId="LiveId" clId="{9CF2AB46-9AE1-4D0D-8F7E-271F7CC641B0}" dt="2024-02-08T14:12:17.247" v="7867"/>
          <ac:spMkLst>
            <pc:docMk/>
            <pc:sldMk cId="2911821459" sldId="310"/>
            <ac:spMk id="145" creationId="{4F2C4A97-0DC1-8C90-5695-99567D70877A}"/>
          </ac:spMkLst>
        </pc:spChg>
        <pc:spChg chg="mod">
          <ac:chgData name="David Röper" userId="29c990b112ba4cd4" providerId="LiveId" clId="{9CF2AB46-9AE1-4D0D-8F7E-271F7CC641B0}" dt="2024-02-08T14:12:17.247" v="7867"/>
          <ac:spMkLst>
            <pc:docMk/>
            <pc:sldMk cId="2911821459" sldId="310"/>
            <ac:spMk id="146" creationId="{63359DE0-9190-DF1F-F626-20F1958F3FCE}"/>
          </ac:spMkLst>
        </pc:spChg>
        <pc:spChg chg="mod">
          <ac:chgData name="David Röper" userId="29c990b112ba4cd4" providerId="LiveId" clId="{9CF2AB46-9AE1-4D0D-8F7E-271F7CC641B0}" dt="2024-02-08T14:12:17.247" v="7867"/>
          <ac:spMkLst>
            <pc:docMk/>
            <pc:sldMk cId="2911821459" sldId="310"/>
            <ac:spMk id="149" creationId="{0CD2A8E9-881B-7F2E-4BF9-1B132CD29F40}"/>
          </ac:spMkLst>
        </pc:spChg>
        <pc:spChg chg="mod">
          <ac:chgData name="David Röper" userId="29c990b112ba4cd4" providerId="LiveId" clId="{9CF2AB46-9AE1-4D0D-8F7E-271F7CC641B0}" dt="2024-02-08T14:12:17.247" v="7867"/>
          <ac:spMkLst>
            <pc:docMk/>
            <pc:sldMk cId="2911821459" sldId="310"/>
            <ac:spMk id="151" creationId="{763A8D81-9B88-2CC7-932D-F6B474FBB31F}"/>
          </ac:spMkLst>
        </pc:spChg>
        <pc:spChg chg="mod">
          <ac:chgData name="David Röper" userId="29c990b112ba4cd4" providerId="LiveId" clId="{9CF2AB46-9AE1-4D0D-8F7E-271F7CC641B0}" dt="2024-02-08T14:12:17.247" v="7867"/>
          <ac:spMkLst>
            <pc:docMk/>
            <pc:sldMk cId="2911821459" sldId="310"/>
            <ac:spMk id="153" creationId="{36402717-BA6D-82B0-6EA0-5360316EEAA2}"/>
          </ac:spMkLst>
        </pc:spChg>
        <pc:spChg chg="mod">
          <ac:chgData name="David Röper" userId="29c990b112ba4cd4" providerId="LiveId" clId="{9CF2AB46-9AE1-4D0D-8F7E-271F7CC641B0}" dt="2024-02-08T14:12:17.247" v="7867"/>
          <ac:spMkLst>
            <pc:docMk/>
            <pc:sldMk cId="2911821459" sldId="310"/>
            <ac:spMk id="155" creationId="{645BC1AD-1870-86F7-3536-180E75167D6F}"/>
          </ac:spMkLst>
        </pc:spChg>
        <pc:spChg chg="mod">
          <ac:chgData name="David Röper" userId="29c990b112ba4cd4" providerId="LiveId" clId="{9CF2AB46-9AE1-4D0D-8F7E-271F7CC641B0}" dt="2024-02-08T14:12:17.247" v="7867"/>
          <ac:spMkLst>
            <pc:docMk/>
            <pc:sldMk cId="2911821459" sldId="310"/>
            <ac:spMk id="156" creationId="{0184DD28-7F57-6E10-359A-4BEF2576585F}"/>
          </ac:spMkLst>
        </pc:spChg>
        <pc:spChg chg="mod">
          <ac:chgData name="David Röper" userId="29c990b112ba4cd4" providerId="LiveId" clId="{9CF2AB46-9AE1-4D0D-8F7E-271F7CC641B0}" dt="2024-02-08T14:12:17.247" v="7867"/>
          <ac:spMkLst>
            <pc:docMk/>
            <pc:sldMk cId="2911821459" sldId="310"/>
            <ac:spMk id="158" creationId="{8E1C8C55-3814-65FB-E5CC-DFB39CF887B3}"/>
          </ac:spMkLst>
        </pc:spChg>
        <pc:spChg chg="mod">
          <ac:chgData name="David Röper" userId="29c990b112ba4cd4" providerId="LiveId" clId="{9CF2AB46-9AE1-4D0D-8F7E-271F7CC641B0}" dt="2024-02-08T14:12:17.247" v="7867"/>
          <ac:spMkLst>
            <pc:docMk/>
            <pc:sldMk cId="2911821459" sldId="310"/>
            <ac:spMk id="160" creationId="{97B89710-83ED-0B9D-B41A-E577F7CA3810}"/>
          </ac:spMkLst>
        </pc:spChg>
        <pc:spChg chg="mod">
          <ac:chgData name="David Röper" userId="29c990b112ba4cd4" providerId="LiveId" clId="{9CF2AB46-9AE1-4D0D-8F7E-271F7CC641B0}" dt="2024-02-08T14:12:17.247" v="7867"/>
          <ac:spMkLst>
            <pc:docMk/>
            <pc:sldMk cId="2911821459" sldId="310"/>
            <ac:spMk id="164" creationId="{CEA63C02-D5F0-0A08-A4D3-A322EED53A54}"/>
          </ac:spMkLst>
        </pc:spChg>
        <pc:spChg chg="mod">
          <ac:chgData name="David Röper" userId="29c990b112ba4cd4" providerId="LiveId" clId="{9CF2AB46-9AE1-4D0D-8F7E-271F7CC641B0}" dt="2024-02-08T14:12:17.247" v="7867"/>
          <ac:spMkLst>
            <pc:docMk/>
            <pc:sldMk cId="2911821459" sldId="310"/>
            <ac:spMk id="167" creationId="{FEFD7D66-C89B-7E07-AE89-9C5F989F919A}"/>
          </ac:spMkLst>
        </pc:spChg>
        <pc:spChg chg="mod">
          <ac:chgData name="David Röper" userId="29c990b112ba4cd4" providerId="LiveId" clId="{9CF2AB46-9AE1-4D0D-8F7E-271F7CC641B0}" dt="2024-02-08T14:12:17.247" v="7867"/>
          <ac:spMkLst>
            <pc:docMk/>
            <pc:sldMk cId="2911821459" sldId="310"/>
            <ac:spMk id="168" creationId="{AD002921-154F-042C-8DBE-29C6BE707900}"/>
          </ac:spMkLst>
        </pc:spChg>
        <pc:spChg chg="mod">
          <ac:chgData name="David Röper" userId="29c990b112ba4cd4" providerId="LiveId" clId="{9CF2AB46-9AE1-4D0D-8F7E-271F7CC641B0}" dt="2024-02-08T14:12:17.247" v="7867"/>
          <ac:spMkLst>
            <pc:docMk/>
            <pc:sldMk cId="2911821459" sldId="310"/>
            <ac:spMk id="172" creationId="{FC244BCE-8786-200E-2DFE-87EA748E08B4}"/>
          </ac:spMkLst>
        </pc:spChg>
        <pc:spChg chg="mod">
          <ac:chgData name="David Röper" userId="29c990b112ba4cd4" providerId="LiveId" clId="{9CF2AB46-9AE1-4D0D-8F7E-271F7CC641B0}" dt="2024-02-08T14:12:17.247" v="7867"/>
          <ac:spMkLst>
            <pc:docMk/>
            <pc:sldMk cId="2911821459" sldId="310"/>
            <ac:spMk id="177" creationId="{0976E387-8900-D330-383B-6135CB9877A6}"/>
          </ac:spMkLst>
        </pc:spChg>
        <pc:spChg chg="mod">
          <ac:chgData name="David Röper" userId="29c990b112ba4cd4" providerId="LiveId" clId="{9CF2AB46-9AE1-4D0D-8F7E-271F7CC641B0}" dt="2024-02-08T14:12:17.247" v="7867"/>
          <ac:spMkLst>
            <pc:docMk/>
            <pc:sldMk cId="2911821459" sldId="310"/>
            <ac:spMk id="179" creationId="{61B7C3FF-22CF-534F-5C60-EDE123249333}"/>
          </ac:spMkLst>
        </pc:spChg>
        <pc:spChg chg="mod">
          <ac:chgData name="David Röper" userId="29c990b112ba4cd4" providerId="LiveId" clId="{9CF2AB46-9AE1-4D0D-8F7E-271F7CC641B0}" dt="2024-02-08T14:12:17.247" v="7867"/>
          <ac:spMkLst>
            <pc:docMk/>
            <pc:sldMk cId="2911821459" sldId="310"/>
            <ac:spMk id="182" creationId="{FF0064F5-6A19-22D1-4AE0-62F2E56F069A}"/>
          </ac:spMkLst>
        </pc:spChg>
        <pc:spChg chg="mod">
          <ac:chgData name="David Röper" userId="29c990b112ba4cd4" providerId="LiveId" clId="{9CF2AB46-9AE1-4D0D-8F7E-271F7CC641B0}" dt="2024-02-08T14:12:17.247" v="7867"/>
          <ac:spMkLst>
            <pc:docMk/>
            <pc:sldMk cId="2911821459" sldId="310"/>
            <ac:spMk id="183" creationId="{83668ACC-DB28-5C84-0BC2-78104A3538F5}"/>
          </ac:spMkLst>
        </pc:spChg>
        <pc:spChg chg="mod">
          <ac:chgData name="David Röper" userId="29c990b112ba4cd4" providerId="LiveId" clId="{9CF2AB46-9AE1-4D0D-8F7E-271F7CC641B0}" dt="2024-02-08T14:12:17.247" v="7867"/>
          <ac:spMkLst>
            <pc:docMk/>
            <pc:sldMk cId="2911821459" sldId="310"/>
            <ac:spMk id="186" creationId="{2B9446CD-2819-6A8A-5118-FFD1C8D01BDD}"/>
          </ac:spMkLst>
        </pc:spChg>
        <pc:spChg chg="mod">
          <ac:chgData name="David Röper" userId="29c990b112ba4cd4" providerId="LiveId" clId="{9CF2AB46-9AE1-4D0D-8F7E-271F7CC641B0}" dt="2024-02-08T14:12:17.247" v="7867"/>
          <ac:spMkLst>
            <pc:docMk/>
            <pc:sldMk cId="2911821459" sldId="310"/>
            <ac:spMk id="195" creationId="{82297B4A-CEEC-4CA3-4578-49B3BB5912F7}"/>
          </ac:spMkLst>
        </pc:spChg>
        <pc:spChg chg="mod">
          <ac:chgData name="David Röper" userId="29c990b112ba4cd4" providerId="LiveId" clId="{9CF2AB46-9AE1-4D0D-8F7E-271F7CC641B0}" dt="2024-02-08T14:12:17.247" v="7867"/>
          <ac:spMkLst>
            <pc:docMk/>
            <pc:sldMk cId="2911821459" sldId="310"/>
            <ac:spMk id="196" creationId="{8C87D85A-018B-00C8-E5A2-5114BA893150}"/>
          </ac:spMkLst>
        </pc:spChg>
        <pc:spChg chg="mod">
          <ac:chgData name="David Röper" userId="29c990b112ba4cd4" providerId="LiveId" clId="{9CF2AB46-9AE1-4D0D-8F7E-271F7CC641B0}" dt="2024-02-08T14:12:17.247" v="7867"/>
          <ac:spMkLst>
            <pc:docMk/>
            <pc:sldMk cId="2911821459" sldId="310"/>
            <ac:spMk id="198" creationId="{B16E1B3A-CFAA-A891-CCFF-DF651AE093BA}"/>
          </ac:spMkLst>
        </pc:spChg>
        <pc:spChg chg="mod">
          <ac:chgData name="David Röper" userId="29c990b112ba4cd4" providerId="LiveId" clId="{9CF2AB46-9AE1-4D0D-8F7E-271F7CC641B0}" dt="2024-02-08T14:12:17.247" v="7867"/>
          <ac:spMkLst>
            <pc:docMk/>
            <pc:sldMk cId="2911821459" sldId="310"/>
            <ac:spMk id="201" creationId="{7F51ABB2-5E86-6F50-7134-9BD74C8D006F}"/>
          </ac:spMkLst>
        </pc:spChg>
        <pc:spChg chg="mod">
          <ac:chgData name="David Röper" userId="29c990b112ba4cd4" providerId="LiveId" clId="{9CF2AB46-9AE1-4D0D-8F7E-271F7CC641B0}" dt="2024-02-08T14:12:17.247" v="7867"/>
          <ac:spMkLst>
            <pc:docMk/>
            <pc:sldMk cId="2911821459" sldId="310"/>
            <ac:spMk id="203" creationId="{00C34D42-CCEA-42F5-4393-12D7E012E458}"/>
          </ac:spMkLst>
        </pc:spChg>
        <pc:spChg chg="mod">
          <ac:chgData name="David Röper" userId="29c990b112ba4cd4" providerId="LiveId" clId="{9CF2AB46-9AE1-4D0D-8F7E-271F7CC641B0}" dt="2024-02-08T14:12:17.247" v="7867"/>
          <ac:spMkLst>
            <pc:docMk/>
            <pc:sldMk cId="2911821459" sldId="310"/>
            <ac:spMk id="204" creationId="{A91F939B-C6E5-29B6-09CA-EAEF36923F55}"/>
          </ac:spMkLst>
        </pc:spChg>
        <pc:spChg chg="mod">
          <ac:chgData name="David Röper" userId="29c990b112ba4cd4" providerId="LiveId" clId="{9CF2AB46-9AE1-4D0D-8F7E-271F7CC641B0}" dt="2024-02-08T14:12:17.247" v="7867"/>
          <ac:spMkLst>
            <pc:docMk/>
            <pc:sldMk cId="2911821459" sldId="310"/>
            <ac:spMk id="207" creationId="{FC0C1E62-8759-0790-5375-0E14172E134E}"/>
          </ac:spMkLst>
        </pc:spChg>
        <pc:spChg chg="mod">
          <ac:chgData name="David Röper" userId="29c990b112ba4cd4" providerId="LiveId" clId="{9CF2AB46-9AE1-4D0D-8F7E-271F7CC641B0}" dt="2024-02-08T14:12:17.247" v="7867"/>
          <ac:spMkLst>
            <pc:docMk/>
            <pc:sldMk cId="2911821459" sldId="310"/>
            <ac:spMk id="213" creationId="{B239A2AE-547C-B6A1-0077-1F9708E66A53}"/>
          </ac:spMkLst>
        </pc:spChg>
        <pc:spChg chg="mod">
          <ac:chgData name="David Röper" userId="29c990b112ba4cd4" providerId="LiveId" clId="{9CF2AB46-9AE1-4D0D-8F7E-271F7CC641B0}" dt="2024-02-08T14:12:17.247" v="7867"/>
          <ac:spMkLst>
            <pc:docMk/>
            <pc:sldMk cId="2911821459" sldId="310"/>
            <ac:spMk id="215" creationId="{7F95C604-62F3-0F71-DC29-155C587925B5}"/>
          </ac:spMkLst>
        </pc:spChg>
        <pc:spChg chg="mod">
          <ac:chgData name="David Röper" userId="29c990b112ba4cd4" providerId="LiveId" clId="{9CF2AB46-9AE1-4D0D-8F7E-271F7CC641B0}" dt="2024-02-08T14:12:17.247" v="7867"/>
          <ac:spMkLst>
            <pc:docMk/>
            <pc:sldMk cId="2911821459" sldId="310"/>
            <ac:spMk id="217" creationId="{4DF48B7E-A8F9-5C62-D086-1304CB819154}"/>
          </ac:spMkLst>
        </pc:spChg>
        <pc:spChg chg="mod">
          <ac:chgData name="David Röper" userId="29c990b112ba4cd4" providerId="LiveId" clId="{9CF2AB46-9AE1-4D0D-8F7E-271F7CC641B0}" dt="2024-02-08T14:12:17.247" v="7867"/>
          <ac:spMkLst>
            <pc:docMk/>
            <pc:sldMk cId="2911821459" sldId="310"/>
            <ac:spMk id="221" creationId="{19253E57-EC58-ED8F-654D-F9EDC889C6E8}"/>
          </ac:spMkLst>
        </pc:spChg>
        <pc:spChg chg="mod">
          <ac:chgData name="David Röper" userId="29c990b112ba4cd4" providerId="LiveId" clId="{9CF2AB46-9AE1-4D0D-8F7E-271F7CC641B0}" dt="2024-02-08T14:12:17.247" v="7867"/>
          <ac:spMkLst>
            <pc:docMk/>
            <pc:sldMk cId="2911821459" sldId="310"/>
            <ac:spMk id="224" creationId="{D0EED22C-D76C-F73A-D3A7-2A24BE384AD8}"/>
          </ac:spMkLst>
        </pc:spChg>
        <pc:spChg chg="mod">
          <ac:chgData name="David Röper" userId="29c990b112ba4cd4" providerId="LiveId" clId="{9CF2AB46-9AE1-4D0D-8F7E-271F7CC641B0}" dt="2024-02-08T14:12:17.247" v="7867"/>
          <ac:spMkLst>
            <pc:docMk/>
            <pc:sldMk cId="2911821459" sldId="310"/>
            <ac:spMk id="228" creationId="{EC254713-C3C8-9987-4114-A3100B5C89EB}"/>
          </ac:spMkLst>
        </pc:spChg>
        <pc:spChg chg="mod">
          <ac:chgData name="David Röper" userId="29c990b112ba4cd4" providerId="LiveId" clId="{9CF2AB46-9AE1-4D0D-8F7E-271F7CC641B0}" dt="2024-02-08T14:12:17.247" v="7867"/>
          <ac:spMkLst>
            <pc:docMk/>
            <pc:sldMk cId="2911821459" sldId="310"/>
            <ac:spMk id="235" creationId="{6F4FDF98-2546-BE80-7310-429C4892E64B}"/>
          </ac:spMkLst>
        </pc:spChg>
        <pc:spChg chg="mod">
          <ac:chgData name="David Röper" userId="29c990b112ba4cd4" providerId="LiveId" clId="{9CF2AB46-9AE1-4D0D-8F7E-271F7CC641B0}" dt="2024-02-08T14:12:17.247" v="7867"/>
          <ac:spMkLst>
            <pc:docMk/>
            <pc:sldMk cId="2911821459" sldId="310"/>
            <ac:spMk id="237" creationId="{B36D06BB-6680-36E2-9323-56CAD2346A01}"/>
          </ac:spMkLst>
        </pc:spChg>
        <pc:spChg chg="mod">
          <ac:chgData name="David Röper" userId="29c990b112ba4cd4" providerId="LiveId" clId="{9CF2AB46-9AE1-4D0D-8F7E-271F7CC641B0}" dt="2024-02-08T14:12:17.247" v="7867"/>
          <ac:spMkLst>
            <pc:docMk/>
            <pc:sldMk cId="2911821459" sldId="310"/>
            <ac:spMk id="239" creationId="{507B7914-6F95-B4AB-2799-E1A5751BE650}"/>
          </ac:spMkLst>
        </pc:spChg>
        <pc:spChg chg="mod">
          <ac:chgData name="David Röper" userId="29c990b112ba4cd4" providerId="LiveId" clId="{9CF2AB46-9AE1-4D0D-8F7E-271F7CC641B0}" dt="2024-02-08T14:12:17.247" v="7867"/>
          <ac:spMkLst>
            <pc:docMk/>
            <pc:sldMk cId="2911821459" sldId="310"/>
            <ac:spMk id="240" creationId="{F6746A7A-7A85-CEF0-8E50-D92BC3492534}"/>
          </ac:spMkLst>
        </pc:spChg>
        <pc:spChg chg="mod">
          <ac:chgData name="David Röper" userId="29c990b112ba4cd4" providerId="LiveId" clId="{9CF2AB46-9AE1-4D0D-8F7E-271F7CC641B0}" dt="2024-02-08T14:12:17.247" v="7867"/>
          <ac:spMkLst>
            <pc:docMk/>
            <pc:sldMk cId="2911821459" sldId="310"/>
            <ac:spMk id="242" creationId="{F71A4F06-D877-41FD-5A18-22409DDE0193}"/>
          </ac:spMkLst>
        </pc:spChg>
        <pc:spChg chg="mod">
          <ac:chgData name="David Röper" userId="29c990b112ba4cd4" providerId="LiveId" clId="{9CF2AB46-9AE1-4D0D-8F7E-271F7CC641B0}" dt="2024-02-08T14:12:17.247" v="7867"/>
          <ac:spMkLst>
            <pc:docMk/>
            <pc:sldMk cId="2911821459" sldId="310"/>
            <ac:spMk id="244" creationId="{5402215A-B22B-40E8-64A2-577DDBCAC438}"/>
          </ac:spMkLst>
        </pc:spChg>
        <pc:spChg chg="mod">
          <ac:chgData name="David Röper" userId="29c990b112ba4cd4" providerId="LiveId" clId="{9CF2AB46-9AE1-4D0D-8F7E-271F7CC641B0}" dt="2024-02-08T14:12:17.247" v="7867"/>
          <ac:spMkLst>
            <pc:docMk/>
            <pc:sldMk cId="2911821459" sldId="310"/>
            <ac:spMk id="247" creationId="{893C272E-F2C7-E586-690A-50C9810FD675}"/>
          </ac:spMkLst>
        </pc:spChg>
        <pc:spChg chg="mod">
          <ac:chgData name="David Röper" userId="29c990b112ba4cd4" providerId="LiveId" clId="{9CF2AB46-9AE1-4D0D-8F7E-271F7CC641B0}" dt="2024-02-08T14:12:17.247" v="7867"/>
          <ac:spMkLst>
            <pc:docMk/>
            <pc:sldMk cId="2911821459" sldId="310"/>
            <ac:spMk id="249" creationId="{ED9F31DC-1F18-5E8E-7B09-B1CBE95864DF}"/>
          </ac:spMkLst>
        </pc:spChg>
        <pc:spChg chg="mod">
          <ac:chgData name="David Röper" userId="29c990b112ba4cd4" providerId="LiveId" clId="{9CF2AB46-9AE1-4D0D-8F7E-271F7CC641B0}" dt="2024-02-08T14:12:17.247" v="7867"/>
          <ac:spMkLst>
            <pc:docMk/>
            <pc:sldMk cId="2911821459" sldId="310"/>
            <ac:spMk id="258" creationId="{AA8D8326-1B33-E8F1-8CDF-2697DBAB302F}"/>
          </ac:spMkLst>
        </pc:spChg>
        <pc:spChg chg="mod">
          <ac:chgData name="David Röper" userId="29c990b112ba4cd4" providerId="LiveId" clId="{9CF2AB46-9AE1-4D0D-8F7E-271F7CC641B0}" dt="2024-02-08T14:12:17.247" v="7867"/>
          <ac:spMkLst>
            <pc:docMk/>
            <pc:sldMk cId="2911821459" sldId="310"/>
            <ac:spMk id="261" creationId="{DFF252E1-BA37-6F9A-983C-FBF477B3A369}"/>
          </ac:spMkLst>
        </pc:spChg>
        <pc:spChg chg="mod">
          <ac:chgData name="David Röper" userId="29c990b112ba4cd4" providerId="LiveId" clId="{9CF2AB46-9AE1-4D0D-8F7E-271F7CC641B0}" dt="2024-02-08T14:12:17.247" v="7867"/>
          <ac:spMkLst>
            <pc:docMk/>
            <pc:sldMk cId="2911821459" sldId="310"/>
            <ac:spMk id="264" creationId="{28A18F7C-1994-FAFD-F1EE-AD73C0D11002}"/>
          </ac:spMkLst>
        </pc:spChg>
        <pc:spChg chg="mod">
          <ac:chgData name="David Röper" userId="29c990b112ba4cd4" providerId="LiveId" clId="{9CF2AB46-9AE1-4D0D-8F7E-271F7CC641B0}" dt="2024-02-08T14:12:17.247" v="7867"/>
          <ac:spMkLst>
            <pc:docMk/>
            <pc:sldMk cId="2911821459" sldId="310"/>
            <ac:spMk id="268" creationId="{23E0D684-0033-0C58-A2C3-8E2967B66C4B}"/>
          </ac:spMkLst>
        </pc:spChg>
        <pc:spChg chg="mod">
          <ac:chgData name="David Röper" userId="29c990b112ba4cd4" providerId="LiveId" clId="{9CF2AB46-9AE1-4D0D-8F7E-271F7CC641B0}" dt="2024-02-08T14:12:17.247" v="7867"/>
          <ac:spMkLst>
            <pc:docMk/>
            <pc:sldMk cId="2911821459" sldId="310"/>
            <ac:spMk id="269" creationId="{E1351DAA-9837-6ABE-00F8-8865F6EB0DF0}"/>
          </ac:spMkLst>
        </pc:spChg>
        <pc:spChg chg="mod">
          <ac:chgData name="David Röper" userId="29c990b112ba4cd4" providerId="LiveId" clId="{9CF2AB46-9AE1-4D0D-8F7E-271F7CC641B0}" dt="2024-02-08T14:12:17.247" v="7867"/>
          <ac:spMkLst>
            <pc:docMk/>
            <pc:sldMk cId="2911821459" sldId="310"/>
            <ac:spMk id="271" creationId="{AC47847F-096A-6F93-16DD-781150E5CD80}"/>
          </ac:spMkLst>
        </pc:spChg>
        <pc:spChg chg="mod">
          <ac:chgData name="David Röper" userId="29c990b112ba4cd4" providerId="LiveId" clId="{9CF2AB46-9AE1-4D0D-8F7E-271F7CC641B0}" dt="2024-02-08T14:12:17.247" v="7867"/>
          <ac:spMkLst>
            <pc:docMk/>
            <pc:sldMk cId="2911821459" sldId="310"/>
            <ac:spMk id="274" creationId="{94CAACC7-A67A-3E27-4014-AC2BEDAC6212}"/>
          </ac:spMkLst>
        </pc:spChg>
        <pc:spChg chg="mod">
          <ac:chgData name="David Röper" userId="29c990b112ba4cd4" providerId="LiveId" clId="{9CF2AB46-9AE1-4D0D-8F7E-271F7CC641B0}" dt="2024-02-08T14:12:17.247" v="7867"/>
          <ac:spMkLst>
            <pc:docMk/>
            <pc:sldMk cId="2911821459" sldId="310"/>
            <ac:spMk id="277" creationId="{51484518-2936-0BB0-061E-7267CB6947AA}"/>
          </ac:spMkLst>
        </pc:spChg>
        <pc:spChg chg="mod">
          <ac:chgData name="David Röper" userId="29c990b112ba4cd4" providerId="LiveId" clId="{9CF2AB46-9AE1-4D0D-8F7E-271F7CC641B0}" dt="2024-02-08T14:12:17.247" v="7867"/>
          <ac:spMkLst>
            <pc:docMk/>
            <pc:sldMk cId="2911821459" sldId="310"/>
            <ac:spMk id="278" creationId="{2D66FB84-D02E-D47E-D08B-0D26DEB1338B}"/>
          </ac:spMkLst>
        </pc:spChg>
        <pc:spChg chg="mod">
          <ac:chgData name="David Röper" userId="29c990b112ba4cd4" providerId="LiveId" clId="{9CF2AB46-9AE1-4D0D-8F7E-271F7CC641B0}" dt="2024-02-08T14:12:17.247" v="7867"/>
          <ac:spMkLst>
            <pc:docMk/>
            <pc:sldMk cId="2911821459" sldId="310"/>
            <ac:spMk id="280" creationId="{C88CA735-868A-F023-ADD8-8BC774937E76}"/>
          </ac:spMkLst>
        </pc:spChg>
        <pc:spChg chg="mod">
          <ac:chgData name="David Röper" userId="29c990b112ba4cd4" providerId="LiveId" clId="{9CF2AB46-9AE1-4D0D-8F7E-271F7CC641B0}" dt="2024-02-08T14:12:17.247" v="7867"/>
          <ac:spMkLst>
            <pc:docMk/>
            <pc:sldMk cId="2911821459" sldId="310"/>
            <ac:spMk id="282" creationId="{81184AD9-0DEF-9E35-57E7-39E83295E6AB}"/>
          </ac:spMkLst>
        </pc:spChg>
        <pc:spChg chg="mod">
          <ac:chgData name="David Röper" userId="29c990b112ba4cd4" providerId="LiveId" clId="{9CF2AB46-9AE1-4D0D-8F7E-271F7CC641B0}" dt="2024-02-08T14:12:17.247" v="7867"/>
          <ac:spMkLst>
            <pc:docMk/>
            <pc:sldMk cId="2911821459" sldId="310"/>
            <ac:spMk id="283" creationId="{2ECE9080-A3D6-5BE0-7796-E39DCC158754}"/>
          </ac:spMkLst>
        </pc:spChg>
        <pc:spChg chg="mod">
          <ac:chgData name="David Röper" userId="29c990b112ba4cd4" providerId="LiveId" clId="{9CF2AB46-9AE1-4D0D-8F7E-271F7CC641B0}" dt="2024-02-08T14:12:17.247" v="7867"/>
          <ac:spMkLst>
            <pc:docMk/>
            <pc:sldMk cId="2911821459" sldId="310"/>
            <ac:spMk id="284" creationId="{1F73EF7F-47D0-99BC-D02D-83BB9AB9035E}"/>
          </ac:spMkLst>
        </pc:spChg>
        <pc:spChg chg="mod">
          <ac:chgData name="David Röper" userId="29c990b112ba4cd4" providerId="LiveId" clId="{9CF2AB46-9AE1-4D0D-8F7E-271F7CC641B0}" dt="2024-02-08T14:12:17.247" v="7867"/>
          <ac:spMkLst>
            <pc:docMk/>
            <pc:sldMk cId="2911821459" sldId="310"/>
            <ac:spMk id="286" creationId="{9A11233A-B765-32F8-230C-D72398037E36}"/>
          </ac:spMkLst>
        </pc:spChg>
        <pc:spChg chg="mod">
          <ac:chgData name="David Röper" userId="29c990b112ba4cd4" providerId="LiveId" clId="{9CF2AB46-9AE1-4D0D-8F7E-271F7CC641B0}" dt="2024-02-08T14:12:17.247" v="7867"/>
          <ac:spMkLst>
            <pc:docMk/>
            <pc:sldMk cId="2911821459" sldId="310"/>
            <ac:spMk id="287" creationId="{4734D700-0AF6-8B90-4D09-CA39D4C1B7CF}"/>
          </ac:spMkLst>
        </pc:spChg>
        <pc:spChg chg="mod">
          <ac:chgData name="David Röper" userId="29c990b112ba4cd4" providerId="LiveId" clId="{9CF2AB46-9AE1-4D0D-8F7E-271F7CC641B0}" dt="2024-02-08T14:12:17.247" v="7867"/>
          <ac:spMkLst>
            <pc:docMk/>
            <pc:sldMk cId="2911821459" sldId="310"/>
            <ac:spMk id="289" creationId="{17AA4647-5B48-1667-F947-9CEEDF6FBA73}"/>
          </ac:spMkLst>
        </pc:spChg>
        <pc:spChg chg="mod">
          <ac:chgData name="David Röper" userId="29c990b112ba4cd4" providerId="LiveId" clId="{9CF2AB46-9AE1-4D0D-8F7E-271F7CC641B0}" dt="2024-02-08T14:12:17.247" v="7867"/>
          <ac:spMkLst>
            <pc:docMk/>
            <pc:sldMk cId="2911821459" sldId="310"/>
            <ac:spMk id="292" creationId="{D445A3EA-4115-5CE2-B082-1796E9987B0A}"/>
          </ac:spMkLst>
        </pc:spChg>
        <pc:spChg chg="mod">
          <ac:chgData name="David Röper" userId="29c990b112ba4cd4" providerId="LiveId" clId="{9CF2AB46-9AE1-4D0D-8F7E-271F7CC641B0}" dt="2024-02-08T14:12:17.247" v="7867"/>
          <ac:spMkLst>
            <pc:docMk/>
            <pc:sldMk cId="2911821459" sldId="310"/>
            <ac:spMk id="296" creationId="{5A4492C5-D000-196B-8E19-0C3467801220}"/>
          </ac:spMkLst>
        </pc:spChg>
        <pc:spChg chg="mod">
          <ac:chgData name="David Röper" userId="29c990b112ba4cd4" providerId="LiveId" clId="{9CF2AB46-9AE1-4D0D-8F7E-271F7CC641B0}" dt="2024-02-08T14:12:17.247" v="7867"/>
          <ac:spMkLst>
            <pc:docMk/>
            <pc:sldMk cId="2911821459" sldId="310"/>
            <ac:spMk id="299" creationId="{1C4AF060-774C-0897-0F2C-3E5DE749CB8E}"/>
          </ac:spMkLst>
        </pc:spChg>
        <pc:spChg chg="mod">
          <ac:chgData name="David Röper" userId="29c990b112ba4cd4" providerId="LiveId" clId="{9CF2AB46-9AE1-4D0D-8F7E-271F7CC641B0}" dt="2024-02-08T14:12:17.247" v="7867"/>
          <ac:spMkLst>
            <pc:docMk/>
            <pc:sldMk cId="2911821459" sldId="310"/>
            <ac:spMk id="302" creationId="{1AC11857-6941-A2C2-AB18-12830D18E339}"/>
          </ac:spMkLst>
        </pc:spChg>
        <pc:spChg chg="mod">
          <ac:chgData name="David Röper" userId="29c990b112ba4cd4" providerId="LiveId" clId="{9CF2AB46-9AE1-4D0D-8F7E-271F7CC641B0}" dt="2024-02-08T14:12:17.247" v="7867"/>
          <ac:spMkLst>
            <pc:docMk/>
            <pc:sldMk cId="2911821459" sldId="310"/>
            <ac:spMk id="305" creationId="{2B7E4F55-B386-97FC-A8E1-E49A7591BCEF}"/>
          </ac:spMkLst>
        </pc:spChg>
        <pc:spChg chg="mod">
          <ac:chgData name="David Röper" userId="29c990b112ba4cd4" providerId="LiveId" clId="{9CF2AB46-9AE1-4D0D-8F7E-271F7CC641B0}" dt="2024-02-08T14:12:17.247" v="7867"/>
          <ac:spMkLst>
            <pc:docMk/>
            <pc:sldMk cId="2911821459" sldId="310"/>
            <ac:spMk id="310" creationId="{604C759D-AF5C-25C3-92F7-C76562A30720}"/>
          </ac:spMkLst>
        </pc:spChg>
        <pc:spChg chg="mod">
          <ac:chgData name="David Röper" userId="29c990b112ba4cd4" providerId="LiveId" clId="{9CF2AB46-9AE1-4D0D-8F7E-271F7CC641B0}" dt="2024-02-08T14:12:17.247" v="7867"/>
          <ac:spMkLst>
            <pc:docMk/>
            <pc:sldMk cId="2911821459" sldId="310"/>
            <ac:spMk id="313" creationId="{328C456A-9658-C56F-12ED-BA94F3ED428F}"/>
          </ac:spMkLst>
        </pc:spChg>
        <pc:spChg chg="mod">
          <ac:chgData name="David Röper" userId="29c990b112ba4cd4" providerId="LiveId" clId="{9CF2AB46-9AE1-4D0D-8F7E-271F7CC641B0}" dt="2024-02-08T14:12:17.247" v="7867"/>
          <ac:spMkLst>
            <pc:docMk/>
            <pc:sldMk cId="2911821459" sldId="310"/>
            <ac:spMk id="314" creationId="{B43BC9EA-2E59-0ADF-C10F-DBCAD1AC4C0E}"/>
          </ac:spMkLst>
        </pc:spChg>
        <pc:spChg chg="mod">
          <ac:chgData name="David Röper" userId="29c990b112ba4cd4" providerId="LiveId" clId="{9CF2AB46-9AE1-4D0D-8F7E-271F7CC641B0}" dt="2024-02-08T14:12:17.247" v="7867"/>
          <ac:spMkLst>
            <pc:docMk/>
            <pc:sldMk cId="2911821459" sldId="310"/>
            <ac:spMk id="316" creationId="{FF38FB2D-0D69-07C7-C218-8B6C1FBB5E96}"/>
          </ac:spMkLst>
        </pc:spChg>
        <pc:spChg chg="mod">
          <ac:chgData name="David Röper" userId="29c990b112ba4cd4" providerId="LiveId" clId="{9CF2AB46-9AE1-4D0D-8F7E-271F7CC641B0}" dt="2024-02-08T14:12:17.247" v="7867"/>
          <ac:spMkLst>
            <pc:docMk/>
            <pc:sldMk cId="2911821459" sldId="310"/>
            <ac:spMk id="317" creationId="{A6D0E21E-D4F4-0854-C1CE-78BE606AC9BC}"/>
          </ac:spMkLst>
        </pc:spChg>
        <pc:spChg chg="mod">
          <ac:chgData name="David Röper" userId="29c990b112ba4cd4" providerId="LiveId" clId="{9CF2AB46-9AE1-4D0D-8F7E-271F7CC641B0}" dt="2024-02-08T14:12:17.247" v="7867"/>
          <ac:spMkLst>
            <pc:docMk/>
            <pc:sldMk cId="2911821459" sldId="310"/>
            <ac:spMk id="320" creationId="{5BE99E56-18EE-E129-E2E9-DA96865C58FE}"/>
          </ac:spMkLst>
        </pc:spChg>
        <pc:spChg chg="mod">
          <ac:chgData name="David Röper" userId="29c990b112ba4cd4" providerId="LiveId" clId="{9CF2AB46-9AE1-4D0D-8F7E-271F7CC641B0}" dt="2024-02-08T14:12:17.247" v="7867"/>
          <ac:spMkLst>
            <pc:docMk/>
            <pc:sldMk cId="2911821459" sldId="310"/>
            <ac:spMk id="321" creationId="{5A04D5FF-C73A-DB02-4294-C889F7D37648}"/>
          </ac:spMkLst>
        </pc:spChg>
        <pc:spChg chg="mod">
          <ac:chgData name="David Röper" userId="29c990b112ba4cd4" providerId="LiveId" clId="{9CF2AB46-9AE1-4D0D-8F7E-271F7CC641B0}" dt="2024-02-08T14:12:17.247" v="7867"/>
          <ac:spMkLst>
            <pc:docMk/>
            <pc:sldMk cId="2911821459" sldId="310"/>
            <ac:spMk id="323" creationId="{D81EA4BD-7721-D13C-3E38-5F752347B9A2}"/>
          </ac:spMkLst>
        </pc:spChg>
        <pc:spChg chg="mod">
          <ac:chgData name="David Röper" userId="29c990b112ba4cd4" providerId="LiveId" clId="{9CF2AB46-9AE1-4D0D-8F7E-271F7CC641B0}" dt="2024-02-08T14:12:17.247" v="7867"/>
          <ac:spMkLst>
            <pc:docMk/>
            <pc:sldMk cId="2911821459" sldId="310"/>
            <ac:spMk id="326" creationId="{3A4FE14B-4678-48E2-9B77-24A52A3D527E}"/>
          </ac:spMkLst>
        </pc:spChg>
        <pc:spChg chg="mod">
          <ac:chgData name="David Röper" userId="29c990b112ba4cd4" providerId="LiveId" clId="{9CF2AB46-9AE1-4D0D-8F7E-271F7CC641B0}" dt="2024-02-08T14:12:17.247" v="7867"/>
          <ac:spMkLst>
            <pc:docMk/>
            <pc:sldMk cId="2911821459" sldId="310"/>
            <ac:spMk id="327" creationId="{2ED82AB4-E493-4981-9EE4-6C48E1B2D9D9}"/>
          </ac:spMkLst>
        </pc:spChg>
        <pc:spChg chg="mod">
          <ac:chgData name="David Röper" userId="29c990b112ba4cd4" providerId="LiveId" clId="{9CF2AB46-9AE1-4D0D-8F7E-271F7CC641B0}" dt="2024-02-08T14:12:17.247" v="7867"/>
          <ac:spMkLst>
            <pc:docMk/>
            <pc:sldMk cId="2911821459" sldId="310"/>
            <ac:spMk id="329" creationId="{D768FFFA-ABE3-FE00-6A14-9FF39954F46B}"/>
          </ac:spMkLst>
        </pc:spChg>
        <pc:spChg chg="mod">
          <ac:chgData name="David Röper" userId="29c990b112ba4cd4" providerId="LiveId" clId="{9CF2AB46-9AE1-4D0D-8F7E-271F7CC641B0}" dt="2024-02-08T14:12:17.247" v="7867"/>
          <ac:spMkLst>
            <pc:docMk/>
            <pc:sldMk cId="2911821459" sldId="310"/>
            <ac:spMk id="332" creationId="{DF914398-9044-259C-9F74-96BFEB4A3947}"/>
          </ac:spMkLst>
        </pc:spChg>
        <pc:spChg chg="mod">
          <ac:chgData name="David Röper" userId="29c990b112ba4cd4" providerId="LiveId" clId="{9CF2AB46-9AE1-4D0D-8F7E-271F7CC641B0}" dt="2024-02-08T14:12:17.247" v="7867"/>
          <ac:spMkLst>
            <pc:docMk/>
            <pc:sldMk cId="2911821459" sldId="310"/>
            <ac:spMk id="334" creationId="{6AF6ABE3-1772-FDAF-F606-0E4682EFA6AA}"/>
          </ac:spMkLst>
        </pc:spChg>
        <pc:spChg chg="mod">
          <ac:chgData name="David Röper" userId="29c990b112ba4cd4" providerId="LiveId" clId="{9CF2AB46-9AE1-4D0D-8F7E-271F7CC641B0}" dt="2024-02-08T14:12:17.247" v="7867"/>
          <ac:spMkLst>
            <pc:docMk/>
            <pc:sldMk cId="2911821459" sldId="310"/>
            <ac:spMk id="336" creationId="{CD275450-83BA-C4E5-D7B9-3314267C32B0}"/>
          </ac:spMkLst>
        </pc:spChg>
        <pc:spChg chg="mod">
          <ac:chgData name="David Röper" userId="29c990b112ba4cd4" providerId="LiveId" clId="{9CF2AB46-9AE1-4D0D-8F7E-271F7CC641B0}" dt="2024-02-08T14:12:17.247" v="7867"/>
          <ac:spMkLst>
            <pc:docMk/>
            <pc:sldMk cId="2911821459" sldId="310"/>
            <ac:spMk id="338" creationId="{5096957F-E176-C603-D475-349DB5DB091B}"/>
          </ac:spMkLst>
        </pc:spChg>
        <pc:spChg chg="mod">
          <ac:chgData name="David Röper" userId="29c990b112ba4cd4" providerId="LiveId" clId="{9CF2AB46-9AE1-4D0D-8F7E-271F7CC641B0}" dt="2024-02-08T14:12:17.247" v="7867"/>
          <ac:spMkLst>
            <pc:docMk/>
            <pc:sldMk cId="2911821459" sldId="310"/>
            <ac:spMk id="340" creationId="{8DA0D9BD-DE8C-0806-7938-87AF37DA3B66}"/>
          </ac:spMkLst>
        </pc:spChg>
        <pc:spChg chg="mod">
          <ac:chgData name="David Röper" userId="29c990b112ba4cd4" providerId="LiveId" clId="{9CF2AB46-9AE1-4D0D-8F7E-271F7CC641B0}" dt="2024-02-08T14:12:17.247" v="7867"/>
          <ac:spMkLst>
            <pc:docMk/>
            <pc:sldMk cId="2911821459" sldId="310"/>
            <ac:spMk id="345" creationId="{7FB73FD9-509F-29F4-185A-153A617B4CF8}"/>
          </ac:spMkLst>
        </pc:spChg>
        <pc:spChg chg="mod">
          <ac:chgData name="David Röper" userId="29c990b112ba4cd4" providerId="LiveId" clId="{9CF2AB46-9AE1-4D0D-8F7E-271F7CC641B0}" dt="2024-02-08T14:12:17.247" v="7867"/>
          <ac:spMkLst>
            <pc:docMk/>
            <pc:sldMk cId="2911821459" sldId="310"/>
            <ac:spMk id="347" creationId="{87055C31-5806-05A2-0624-74E74CDD48AE}"/>
          </ac:spMkLst>
        </pc:spChg>
        <pc:spChg chg="mod">
          <ac:chgData name="David Röper" userId="29c990b112ba4cd4" providerId="LiveId" clId="{9CF2AB46-9AE1-4D0D-8F7E-271F7CC641B0}" dt="2024-02-08T14:12:17.247" v="7867"/>
          <ac:spMkLst>
            <pc:docMk/>
            <pc:sldMk cId="2911821459" sldId="310"/>
            <ac:spMk id="351" creationId="{CA437C87-EF74-508D-1835-7ADEBEBA1D7A}"/>
          </ac:spMkLst>
        </pc:spChg>
        <pc:spChg chg="mod">
          <ac:chgData name="David Röper" userId="29c990b112ba4cd4" providerId="LiveId" clId="{9CF2AB46-9AE1-4D0D-8F7E-271F7CC641B0}" dt="2024-02-08T14:12:17.247" v="7867"/>
          <ac:spMkLst>
            <pc:docMk/>
            <pc:sldMk cId="2911821459" sldId="310"/>
            <ac:spMk id="353" creationId="{02AC715D-E19E-DF83-29D8-23354DA24735}"/>
          </ac:spMkLst>
        </pc:spChg>
        <pc:spChg chg="mod">
          <ac:chgData name="David Röper" userId="29c990b112ba4cd4" providerId="LiveId" clId="{9CF2AB46-9AE1-4D0D-8F7E-271F7CC641B0}" dt="2024-02-08T14:12:17.247" v="7867"/>
          <ac:spMkLst>
            <pc:docMk/>
            <pc:sldMk cId="2911821459" sldId="310"/>
            <ac:spMk id="355" creationId="{527182A9-FDE7-06DB-5D60-678B2A67E3CC}"/>
          </ac:spMkLst>
        </pc:spChg>
        <pc:spChg chg="mod">
          <ac:chgData name="David Röper" userId="29c990b112ba4cd4" providerId="LiveId" clId="{9CF2AB46-9AE1-4D0D-8F7E-271F7CC641B0}" dt="2024-02-08T14:12:17.247" v="7867"/>
          <ac:spMkLst>
            <pc:docMk/>
            <pc:sldMk cId="2911821459" sldId="310"/>
            <ac:spMk id="357" creationId="{1D1D72F7-2F6C-00FE-2916-3951383A5E90}"/>
          </ac:spMkLst>
        </pc:spChg>
        <pc:spChg chg="mod">
          <ac:chgData name="David Röper" userId="29c990b112ba4cd4" providerId="LiveId" clId="{9CF2AB46-9AE1-4D0D-8F7E-271F7CC641B0}" dt="2024-02-08T14:12:17.247" v="7867"/>
          <ac:spMkLst>
            <pc:docMk/>
            <pc:sldMk cId="2911821459" sldId="310"/>
            <ac:spMk id="359" creationId="{DB210F4D-3341-F9EC-5229-51BE71CD6A53}"/>
          </ac:spMkLst>
        </pc:spChg>
        <pc:spChg chg="mod">
          <ac:chgData name="David Röper" userId="29c990b112ba4cd4" providerId="LiveId" clId="{9CF2AB46-9AE1-4D0D-8F7E-271F7CC641B0}" dt="2024-02-08T14:12:17.247" v="7867"/>
          <ac:spMkLst>
            <pc:docMk/>
            <pc:sldMk cId="2911821459" sldId="310"/>
            <ac:spMk id="361" creationId="{1D2DF20B-D6A9-63B5-3BCF-D828D796E238}"/>
          </ac:spMkLst>
        </pc:spChg>
        <pc:spChg chg="mod">
          <ac:chgData name="David Röper" userId="29c990b112ba4cd4" providerId="LiveId" clId="{9CF2AB46-9AE1-4D0D-8F7E-271F7CC641B0}" dt="2024-02-08T14:12:17.247" v="7867"/>
          <ac:spMkLst>
            <pc:docMk/>
            <pc:sldMk cId="2911821459" sldId="310"/>
            <ac:spMk id="365" creationId="{65E2CE06-B04D-20B3-8064-7D00EB27A8C2}"/>
          </ac:spMkLst>
        </pc:spChg>
        <pc:spChg chg="mod">
          <ac:chgData name="David Röper" userId="29c990b112ba4cd4" providerId="LiveId" clId="{9CF2AB46-9AE1-4D0D-8F7E-271F7CC641B0}" dt="2024-02-08T14:12:17.247" v="7867"/>
          <ac:spMkLst>
            <pc:docMk/>
            <pc:sldMk cId="2911821459" sldId="310"/>
            <ac:spMk id="367" creationId="{9C48B5AE-E3A7-5068-9862-B0BF8D353047}"/>
          </ac:spMkLst>
        </pc:spChg>
        <pc:spChg chg="mod">
          <ac:chgData name="David Röper" userId="29c990b112ba4cd4" providerId="LiveId" clId="{9CF2AB46-9AE1-4D0D-8F7E-271F7CC641B0}" dt="2024-02-08T14:12:17.247" v="7867"/>
          <ac:spMkLst>
            <pc:docMk/>
            <pc:sldMk cId="2911821459" sldId="310"/>
            <ac:spMk id="369" creationId="{58CCCAA0-F6C7-1C8A-DA95-678DC116B503}"/>
          </ac:spMkLst>
        </pc:spChg>
        <pc:spChg chg="mod">
          <ac:chgData name="David Röper" userId="29c990b112ba4cd4" providerId="LiveId" clId="{9CF2AB46-9AE1-4D0D-8F7E-271F7CC641B0}" dt="2024-02-08T14:12:17.247" v="7867"/>
          <ac:spMkLst>
            <pc:docMk/>
            <pc:sldMk cId="2911821459" sldId="310"/>
            <ac:spMk id="371" creationId="{9903CEC8-73AC-C47D-CE5C-B2062D4257A3}"/>
          </ac:spMkLst>
        </pc:spChg>
        <pc:spChg chg="mod">
          <ac:chgData name="David Röper" userId="29c990b112ba4cd4" providerId="LiveId" clId="{9CF2AB46-9AE1-4D0D-8F7E-271F7CC641B0}" dt="2024-02-08T14:12:17.247" v="7867"/>
          <ac:spMkLst>
            <pc:docMk/>
            <pc:sldMk cId="2911821459" sldId="310"/>
            <ac:spMk id="373" creationId="{8152D2A2-4478-62F4-BFEF-224DC6C536A0}"/>
          </ac:spMkLst>
        </pc:spChg>
        <pc:spChg chg="mod">
          <ac:chgData name="David Röper" userId="29c990b112ba4cd4" providerId="LiveId" clId="{9CF2AB46-9AE1-4D0D-8F7E-271F7CC641B0}" dt="2024-02-08T14:12:17.247" v="7867"/>
          <ac:spMkLst>
            <pc:docMk/>
            <pc:sldMk cId="2911821459" sldId="310"/>
            <ac:spMk id="375" creationId="{D2D644AD-7E97-BEB9-D366-5B41956E102E}"/>
          </ac:spMkLst>
        </pc:spChg>
        <pc:spChg chg="mod">
          <ac:chgData name="David Röper" userId="29c990b112ba4cd4" providerId="LiveId" clId="{9CF2AB46-9AE1-4D0D-8F7E-271F7CC641B0}" dt="2024-02-08T14:12:17.247" v="7867"/>
          <ac:spMkLst>
            <pc:docMk/>
            <pc:sldMk cId="2911821459" sldId="310"/>
            <ac:spMk id="377" creationId="{741BD137-69E0-ED26-79A7-70CB7CB260EB}"/>
          </ac:spMkLst>
        </pc:spChg>
        <pc:spChg chg="mod">
          <ac:chgData name="David Röper" userId="29c990b112ba4cd4" providerId="LiveId" clId="{9CF2AB46-9AE1-4D0D-8F7E-271F7CC641B0}" dt="2024-02-08T14:12:17.247" v="7867"/>
          <ac:spMkLst>
            <pc:docMk/>
            <pc:sldMk cId="2911821459" sldId="310"/>
            <ac:spMk id="379" creationId="{082174F8-9534-AFEB-540A-CDD4B5CF00F4}"/>
          </ac:spMkLst>
        </pc:spChg>
        <pc:spChg chg="mod">
          <ac:chgData name="David Röper" userId="29c990b112ba4cd4" providerId="LiveId" clId="{9CF2AB46-9AE1-4D0D-8F7E-271F7CC641B0}" dt="2024-02-08T14:12:17.247" v="7867"/>
          <ac:spMkLst>
            <pc:docMk/>
            <pc:sldMk cId="2911821459" sldId="310"/>
            <ac:spMk id="381" creationId="{E4E30566-C3FD-1826-E683-6F3A5BA8F466}"/>
          </ac:spMkLst>
        </pc:spChg>
        <pc:spChg chg="mod">
          <ac:chgData name="David Röper" userId="29c990b112ba4cd4" providerId="LiveId" clId="{9CF2AB46-9AE1-4D0D-8F7E-271F7CC641B0}" dt="2024-02-08T14:12:17.247" v="7867"/>
          <ac:spMkLst>
            <pc:docMk/>
            <pc:sldMk cId="2911821459" sldId="310"/>
            <ac:spMk id="382" creationId="{D285D8FE-0531-3805-835F-8D65D4F24DAF}"/>
          </ac:spMkLst>
        </pc:spChg>
        <pc:spChg chg="mod">
          <ac:chgData name="David Röper" userId="29c990b112ba4cd4" providerId="LiveId" clId="{9CF2AB46-9AE1-4D0D-8F7E-271F7CC641B0}" dt="2024-02-08T14:12:17.247" v="7867"/>
          <ac:spMkLst>
            <pc:docMk/>
            <pc:sldMk cId="2911821459" sldId="310"/>
            <ac:spMk id="385" creationId="{EFE523CC-E0D4-7616-5FD4-6D6E4523473D}"/>
          </ac:spMkLst>
        </pc:spChg>
        <pc:spChg chg="mod">
          <ac:chgData name="David Röper" userId="29c990b112ba4cd4" providerId="LiveId" clId="{9CF2AB46-9AE1-4D0D-8F7E-271F7CC641B0}" dt="2024-02-08T14:12:17.247" v="7867"/>
          <ac:spMkLst>
            <pc:docMk/>
            <pc:sldMk cId="2911821459" sldId="310"/>
            <ac:spMk id="387" creationId="{A1BD223E-0F49-951F-0B20-E22C79F44C1F}"/>
          </ac:spMkLst>
        </pc:spChg>
        <pc:spChg chg="mod">
          <ac:chgData name="David Röper" userId="29c990b112ba4cd4" providerId="LiveId" clId="{9CF2AB46-9AE1-4D0D-8F7E-271F7CC641B0}" dt="2024-02-08T14:12:17.247" v="7867"/>
          <ac:spMkLst>
            <pc:docMk/>
            <pc:sldMk cId="2911821459" sldId="310"/>
            <ac:spMk id="392" creationId="{83B82861-E110-6701-888D-929ED60E007E}"/>
          </ac:spMkLst>
        </pc:spChg>
        <pc:spChg chg="mod">
          <ac:chgData name="David Röper" userId="29c990b112ba4cd4" providerId="LiveId" clId="{9CF2AB46-9AE1-4D0D-8F7E-271F7CC641B0}" dt="2024-02-08T14:12:17.247" v="7867"/>
          <ac:spMkLst>
            <pc:docMk/>
            <pc:sldMk cId="2911821459" sldId="310"/>
            <ac:spMk id="395" creationId="{76D48E38-6B4B-126B-6D9D-E37A7B3D36AE}"/>
          </ac:spMkLst>
        </pc:spChg>
        <pc:spChg chg="mod">
          <ac:chgData name="David Röper" userId="29c990b112ba4cd4" providerId="LiveId" clId="{9CF2AB46-9AE1-4D0D-8F7E-271F7CC641B0}" dt="2024-02-08T14:12:17.247" v="7867"/>
          <ac:spMkLst>
            <pc:docMk/>
            <pc:sldMk cId="2911821459" sldId="310"/>
            <ac:spMk id="396" creationId="{5496D6F1-87CB-65C2-F567-8B719289E516}"/>
          </ac:spMkLst>
        </pc:spChg>
        <pc:spChg chg="mod">
          <ac:chgData name="David Röper" userId="29c990b112ba4cd4" providerId="LiveId" clId="{9CF2AB46-9AE1-4D0D-8F7E-271F7CC641B0}" dt="2024-02-08T14:12:17.247" v="7867"/>
          <ac:spMkLst>
            <pc:docMk/>
            <pc:sldMk cId="2911821459" sldId="310"/>
            <ac:spMk id="404" creationId="{B305C83F-A2A1-FB9B-BC31-E13199AD5E0B}"/>
          </ac:spMkLst>
        </pc:spChg>
        <pc:spChg chg="mod">
          <ac:chgData name="David Röper" userId="29c990b112ba4cd4" providerId="LiveId" clId="{9CF2AB46-9AE1-4D0D-8F7E-271F7CC641B0}" dt="2024-02-08T14:12:17.247" v="7867"/>
          <ac:spMkLst>
            <pc:docMk/>
            <pc:sldMk cId="2911821459" sldId="310"/>
            <ac:spMk id="408" creationId="{F38E3CED-4F0D-8D2B-0B6B-AB87E40214CD}"/>
          </ac:spMkLst>
        </pc:spChg>
        <pc:spChg chg="mod">
          <ac:chgData name="David Röper" userId="29c990b112ba4cd4" providerId="LiveId" clId="{9CF2AB46-9AE1-4D0D-8F7E-271F7CC641B0}" dt="2024-02-08T14:12:17.247" v="7867"/>
          <ac:spMkLst>
            <pc:docMk/>
            <pc:sldMk cId="2911821459" sldId="310"/>
            <ac:spMk id="412" creationId="{15F79174-D932-DE02-21B6-41C4033911C6}"/>
          </ac:spMkLst>
        </pc:spChg>
        <pc:spChg chg="mod">
          <ac:chgData name="David Röper" userId="29c990b112ba4cd4" providerId="LiveId" clId="{9CF2AB46-9AE1-4D0D-8F7E-271F7CC641B0}" dt="2024-02-08T14:12:17.247" v="7867"/>
          <ac:spMkLst>
            <pc:docMk/>
            <pc:sldMk cId="2911821459" sldId="310"/>
            <ac:spMk id="419" creationId="{58C10CBD-46E8-C44B-4F49-F41554283AA8}"/>
          </ac:spMkLst>
        </pc:spChg>
        <pc:spChg chg="mod">
          <ac:chgData name="David Röper" userId="29c990b112ba4cd4" providerId="LiveId" clId="{9CF2AB46-9AE1-4D0D-8F7E-271F7CC641B0}" dt="2024-02-08T14:12:17.247" v="7867"/>
          <ac:spMkLst>
            <pc:docMk/>
            <pc:sldMk cId="2911821459" sldId="310"/>
            <ac:spMk id="423" creationId="{D19A7567-868D-8FDA-4396-568A28AA5644}"/>
          </ac:spMkLst>
        </pc:spChg>
        <pc:spChg chg="mod">
          <ac:chgData name="David Röper" userId="29c990b112ba4cd4" providerId="LiveId" clId="{9CF2AB46-9AE1-4D0D-8F7E-271F7CC641B0}" dt="2024-02-08T14:12:17.247" v="7867"/>
          <ac:spMkLst>
            <pc:docMk/>
            <pc:sldMk cId="2911821459" sldId="310"/>
            <ac:spMk id="435" creationId="{F75989E0-8AB0-9748-D598-4BA3C8906DB5}"/>
          </ac:spMkLst>
        </pc:spChg>
        <pc:spChg chg="mod">
          <ac:chgData name="David Röper" userId="29c990b112ba4cd4" providerId="LiveId" clId="{9CF2AB46-9AE1-4D0D-8F7E-271F7CC641B0}" dt="2024-02-08T14:12:17.247" v="7867"/>
          <ac:spMkLst>
            <pc:docMk/>
            <pc:sldMk cId="2911821459" sldId="310"/>
            <ac:spMk id="436" creationId="{EEFEBA84-E890-8322-56BA-47CAA5B51D55}"/>
          </ac:spMkLst>
        </pc:spChg>
        <pc:spChg chg="mod">
          <ac:chgData name="David Röper" userId="29c990b112ba4cd4" providerId="LiveId" clId="{9CF2AB46-9AE1-4D0D-8F7E-271F7CC641B0}" dt="2024-02-08T14:12:17.247" v="7867"/>
          <ac:spMkLst>
            <pc:docMk/>
            <pc:sldMk cId="2911821459" sldId="310"/>
            <ac:spMk id="438" creationId="{1A49F79C-0521-33FE-A5CA-415EDEBBC7B4}"/>
          </ac:spMkLst>
        </pc:spChg>
        <pc:spChg chg="mod">
          <ac:chgData name="David Röper" userId="29c990b112ba4cd4" providerId="LiveId" clId="{9CF2AB46-9AE1-4D0D-8F7E-271F7CC641B0}" dt="2024-02-08T14:12:17.247" v="7867"/>
          <ac:spMkLst>
            <pc:docMk/>
            <pc:sldMk cId="2911821459" sldId="310"/>
            <ac:spMk id="443" creationId="{C409CAF1-BD64-52C5-3F34-9C97EE491669}"/>
          </ac:spMkLst>
        </pc:spChg>
        <pc:spChg chg="mod">
          <ac:chgData name="David Röper" userId="29c990b112ba4cd4" providerId="LiveId" clId="{9CF2AB46-9AE1-4D0D-8F7E-271F7CC641B0}" dt="2024-02-08T14:12:17.247" v="7867"/>
          <ac:spMkLst>
            <pc:docMk/>
            <pc:sldMk cId="2911821459" sldId="310"/>
            <ac:spMk id="450" creationId="{C05AABB5-CF57-0A35-51EF-AF3DD85A7F83}"/>
          </ac:spMkLst>
        </pc:spChg>
        <pc:spChg chg="mod">
          <ac:chgData name="David Röper" userId="29c990b112ba4cd4" providerId="LiveId" clId="{9CF2AB46-9AE1-4D0D-8F7E-271F7CC641B0}" dt="2024-02-08T14:12:17.247" v="7867"/>
          <ac:spMkLst>
            <pc:docMk/>
            <pc:sldMk cId="2911821459" sldId="310"/>
            <ac:spMk id="453" creationId="{64AC78C3-7DAF-342B-E41B-96B6D7A7C0AE}"/>
          </ac:spMkLst>
        </pc:spChg>
        <pc:spChg chg="mod">
          <ac:chgData name="David Röper" userId="29c990b112ba4cd4" providerId="LiveId" clId="{9CF2AB46-9AE1-4D0D-8F7E-271F7CC641B0}" dt="2024-02-08T14:12:17.247" v="7867"/>
          <ac:spMkLst>
            <pc:docMk/>
            <pc:sldMk cId="2911821459" sldId="310"/>
            <ac:spMk id="467" creationId="{13C2A7EB-3C4D-09F0-E37C-91CC802E5B78}"/>
          </ac:spMkLst>
        </pc:spChg>
        <pc:spChg chg="mod">
          <ac:chgData name="David Röper" userId="29c990b112ba4cd4" providerId="LiveId" clId="{9CF2AB46-9AE1-4D0D-8F7E-271F7CC641B0}" dt="2024-02-08T14:12:17.247" v="7867"/>
          <ac:spMkLst>
            <pc:docMk/>
            <pc:sldMk cId="2911821459" sldId="310"/>
            <ac:spMk id="468" creationId="{3B32F8ED-5CBC-F276-D3C2-A42BDC2A15E8}"/>
          </ac:spMkLst>
        </pc:spChg>
        <pc:spChg chg="mod">
          <ac:chgData name="David Röper" userId="29c990b112ba4cd4" providerId="LiveId" clId="{9CF2AB46-9AE1-4D0D-8F7E-271F7CC641B0}" dt="2024-02-08T14:12:17.247" v="7867"/>
          <ac:spMkLst>
            <pc:docMk/>
            <pc:sldMk cId="2911821459" sldId="310"/>
            <ac:spMk id="473" creationId="{CFEC5650-AEAD-F052-41CF-D30DBAEDF66B}"/>
          </ac:spMkLst>
        </pc:spChg>
        <pc:spChg chg="mod">
          <ac:chgData name="David Röper" userId="29c990b112ba4cd4" providerId="LiveId" clId="{9CF2AB46-9AE1-4D0D-8F7E-271F7CC641B0}" dt="2024-02-08T14:12:17.247" v="7867"/>
          <ac:spMkLst>
            <pc:docMk/>
            <pc:sldMk cId="2911821459" sldId="310"/>
            <ac:spMk id="475" creationId="{12D09632-27A1-E45E-ACB9-1736DC094256}"/>
          </ac:spMkLst>
        </pc:spChg>
        <pc:spChg chg="mod">
          <ac:chgData name="David Röper" userId="29c990b112ba4cd4" providerId="LiveId" clId="{9CF2AB46-9AE1-4D0D-8F7E-271F7CC641B0}" dt="2024-02-08T14:12:17.247" v="7867"/>
          <ac:spMkLst>
            <pc:docMk/>
            <pc:sldMk cId="2911821459" sldId="310"/>
            <ac:spMk id="476" creationId="{630A15E8-36BE-2B84-CA50-6928026A0439}"/>
          </ac:spMkLst>
        </pc:spChg>
        <pc:spChg chg="mod">
          <ac:chgData name="David Röper" userId="29c990b112ba4cd4" providerId="LiveId" clId="{9CF2AB46-9AE1-4D0D-8F7E-271F7CC641B0}" dt="2024-02-08T14:12:17.247" v="7867"/>
          <ac:spMkLst>
            <pc:docMk/>
            <pc:sldMk cId="2911821459" sldId="310"/>
            <ac:spMk id="478" creationId="{0469E58C-9AE0-45B4-BABB-7E42472B5B4C}"/>
          </ac:spMkLst>
        </pc:spChg>
        <pc:spChg chg="mod">
          <ac:chgData name="David Röper" userId="29c990b112ba4cd4" providerId="LiveId" clId="{9CF2AB46-9AE1-4D0D-8F7E-271F7CC641B0}" dt="2024-02-08T14:12:17.247" v="7867"/>
          <ac:spMkLst>
            <pc:docMk/>
            <pc:sldMk cId="2911821459" sldId="310"/>
            <ac:spMk id="481" creationId="{5D746285-0112-F63D-3992-64C736DE6E19}"/>
          </ac:spMkLst>
        </pc:spChg>
        <pc:spChg chg="mod">
          <ac:chgData name="David Röper" userId="29c990b112ba4cd4" providerId="LiveId" clId="{9CF2AB46-9AE1-4D0D-8F7E-271F7CC641B0}" dt="2024-02-08T14:12:17.247" v="7867"/>
          <ac:spMkLst>
            <pc:docMk/>
            <pc:sldMk cId="2911821459" sldId="310"/>
            <ac:spMk id="482" creationId="{D4539983-C3BD-C388-4A92-D09DFC4A39E1}"/>
          </ac:spMkLst>
        </pc:spChg>
        <pc:spChg chg="mod">
          <ac:chgData name="David Röper" userId="29c990b112ba4cd4" providerId="LiveId" clId="{9CF2AB46-9AE1-4D0D-8F7E-271F7CC641B0}" dt="2024-02-08T14:12:17.247" v="7867"/>
          <ac:spMkLst>
            <pc:docMk/>
            <pc:sldMk cId="2911821459" sldId="310"/>
            <ac:spMk id="484" creationId="{B167500C-B77A-C88C-D6E2-577AF76F918D}"/>
          </ac:spMkLst>
        </pc:spChg>
        <pc:spChg chg="mod">
          <ac:chgData name="David Röper" userId="29c990b112ba4cd4" providerId="LiveId" clId="{9CF2AB46-9AE1-4D0D-8F7E-271F7CC641B0}" dt="2024-02-08T14:12:17.247" v="7867"/>
          <ac:spMkLst>
            <pc:docMk/>
            <pc:sldMk cId="2911821459" sldId="310"/>
            <ac:spMk id="489" creationId="{1495BB6E-28BE-EE85-1A32-1CAE64932202}"/>
          </ac:spMkLst>
        </pc:spChg>
        <pc:spChg chg="mod">
          <ac:chgData name="David Röper" userId="29c990b112ba4cd4" providerId="LiveId" clId="{9CF2AB46-9AE1-4D0D-8F7E-271F7CC641B0}" dt="2024-02-08T14:12:17.247" v="7867"/>
          <ac:spMkLst>
            <pc:docMk/>
            <pc:sldMk cId="2911821459" sldId="310"/>
            <ac:spMk id="493" creationId="{1697E67F-B716-DD0C-5B0B-B265EC7D8F71}"/>
          </ac:spMkLst>
        </pc:spChg>
        <pc:spChg chg="mod">
          <ac:chgData name="David Röper" userId="29c990b112ba4cd4" providerId="LiveId" clId="{9CF2AB46-9AE1-4D0D-8F7E-271F7CC641B0}" dt="2024-02-08T14:12:17.247" v="7867"/>
          <ac:spMkLst>
            <pc:docMk/>
            <pc:sldMk cId="2911821459" sldId="310"/>
            <ac:spMk id="494" creationId="{422F0E5B-D721-8C96-0025-23DBE95009CE}"/>
          </ac:spMkLst>
        </pc:spChg>
        <pc:spChg chg="mod">
          <ac:chgData name="David Röper" userId="29c990b112ba4cd4" providerId="LiveId" clId="{9CF2AB46-9AE1-4D0D-8F7E-271F7CC641B0}" dt="2024-02-08T14:12:17.247" v="7867"/>
          <ac:spMkLst>
            <pc:docMk/>
            <pc:sldMk cId="2911821459" sldId="310"/>
            <ac:spMk id="499" creationId="{3B65EA4C-023A-89CF-3BDE-82B29F8272BD}"/>
          </ac:spMkLst>
        </pc:spChg>
        <pc:spChg chg="mod">
          <ac:chgData name="David Röper" userId="29c990b112ba4cd4" providerId="LiveId" clId="{9CF2AB46-9AE1-4D0D-8F7E-271F7CC641B0}" dt="2024-02-08T14:12:17.247" v="7867"/>
          <ac:spMkLst>
            <pc:docMk/>
            <pc:sldMk cId="2911821459" sldId="310"/>
            <ac:spMk id="501" creationId="{63BE53BE-3242-421E-1DDD-EEAA0B01ED9E}"/>
          </ac:spMkLst>
        </pc:spChg>
        <pc:spChg chg="mod">
          <ac:chgData name="David Röper" userId="29c990b112ba4cd4" providerId="LiveId" clId="{9CF2AB46-9AE1-4D0D-8F7E-271F7CC641B0}" dt="2024-02-08T14:12:17.247" v="7867"/>
          <ac:spMkLst>
            <pc:docMk/>
            <pc:sldMk cId="2911821459" sldId="310"/>
            <ac:spMk id="502" creationId="{36F07D33-A11C-69ED-6B0A-6CBC233E14CA}"/>
          </ac:spMkLst>
        </pc:spChg>
        <pc:spChg chg="mod">
          <ac:chgData name="David Röper" userId="29c990b112ba4cd4" providerId="LiveId" clId="{9CF2AB46-9AE1-4D0D-8F7E-271F7CC641B0}" dt="2024-02-08T14:12:17.247" v="7867"/>
          <ac:spMkLst>
            <pc:docMk/>
            <pc:sldMk cId="2911821459" sldId="310"/>
            <ac:spMk id="505" creationId="{04734EFB-B10A-F7BF-1203-9945CEBB31EF}"/>
          </ac:spMkLst>
        </pc:spChg>
        <pc:spChg chg="mod">
          <ac:chgData name="David Röper" userId="29c990b112ba4cd4" providerId="LiveId" clId="{9CF2AB46-9AE1-4D0D-8F7E-271F7CC641B0}" dt="2024-02-08T14:12:17.247" v="7867"/>
          <ac:spMkLst>
            <pc:docMk/>
            <pc:sldMk cId="2911821459" sldId="310"/>
            <ac:spMk id="507" creationId="{F8837D93-F331-A2C3-7D52-89C8522278FB}"/>
          </ac:spMkLst>
        </pc:spChg>
        <pc:spChg chg="mod">
          <ac:chgData name="David Röper" userId="29c990b112ba4cd4" providerId="LiveId" clId="{9CF2AB46-9AE1-4D0D-8F7E-271F7CC641B0}" dt="2024-02-08T14:12:17.247" v="7867"/>
          <ac:spMkLst>
            <pc:docMk/>
            <pc:sldMk cId="2911821459" sldId="310"/>
            <ac:spMk id="509" creationId="{CA761EB9-518C-DE29-2260-F740F9C9E45B}"/>
          </ac:spMkLst>
        </pc:spChg>
        <pc:spChg chg="mod">
          <ac:chgData name="David Röper" userId="29c990b112ba4cd4" providerId="LiveId" clId="{9CF2AB46-9AE1-4D0D-8F7E-271F7CC641B0}" dt="2024-02-08T14:12:17.247" v="7867"/>
          <ac:spMkLst>
            <pc:docMk/>
            <pc:sldMk cId="2911821459" sldId="310"/>
            <ac:spMk id="523" creationId="{6FB845A1-D11B-747C-6C68-81BB3693F197}"/>
          </ac:spMkLst>
        </pc:spChg>
        <pc:spChg chg="mod">
          <ac:chgData name="David Röper" userId="29c990b112ba4cd4" providerId="LiveId" clId="{9CF2AB46-9AE1-4D0D-8F7E-271F7CC641B0}" dt="2024-02-08T14:12:17.247" v="7867"/>
          <ac:spMkLst>
            <pc:docMk/>
            <pc:sldMk cId="2911821459" sldId="310"/>
            <ac:spMk id="548" creationId="{F1A29F52-BC3A-6B97-6DA6-510501CCF6CE}"/>
          </ac:spMkLst>
        </pc:spChg>
        <pc:spChg chg="mod">
          <ac:chgData name="David Röper" userId="29c990b112ba4cd4" providerId="LiveId" clId="{9CF2AB46-9AE1-4D0D-8F7E-271F7CC641B0}" dt="2024-02-08T14:12:17.247" v="7867"/>
          <ac:spMkLst>
            <pc:docMk/>
            <pc:sldMk cId="2911821459" sldId="310"/>
            <ac:spMk id="549" creationId="{9AD6E16D-CE5D-0DEB-E6F0-627957FF7386}"/>
          </ac:spMkLst>
        </pc:spChg>
        <pc:spChg chg="mod">
          <ac:chgData name="David Röper" userId="29c990b112ba4cd4" providerId="LiveId" clId="{9CF2AB46-9AE1-4D0D-8F7E-271F7CC641B0}" dt="2024-02-08T14:12:17.247" v="7867"/>
          <ac:spMkLst>
            <pc:docMk/>
            <pc:sldMk cId="2911821459" sldId="310"/>
            <ac:spMk id="563" creationId="{FAF8AB82-A5EC-B36C-8FBA-A92FDDC493B9}"/>
          </ac:spMkLst>
        </pc:spChg>
        <pc:spChg chg="mod">
          <ac:chgData name="David Röper" userId="29c990b112ba4cd4" providerId="LiveId" clId="{9CF2AB46-9AE1-4D0D-8F7E-271F7CC641B0}" dt="2024-02-08T14:12:17.247" v="7867"/>
          <ac:spMkLst>
            <pc:docMk/>
            <pc:sldMk cId="2911821459" sldId="310"/>
            <ac:spMk id="567" creationId="{20A4F77F-6EB3-910C-F4D8-5715074D1E3A}"/>
          </ac:spMkLst>
        </pc:spChg>
        <pc:spChg chg="mod">
          <ac:chgData name="David Röper" userId="29c990b112ba4cd4" providerId="LiveId" clId="{9CF2AB46-9AE1-4D0D-8F7E-271F7CC641B0}" dt="2024-02-08T14:12:17.247" v="7867"/>
          <ac:spMkLst>
            <pc:docMk/>
            <pc:sldMk cId="2911821459" sldId="310"/>
            <ac:spMk id="569" creationId="{BA2A05CD-A70F-28B2-CC13-FCE75BC92808}"/>
          </ac:spMkLst>
        </pc:spChg>
        <pc:spChg chg="mod">
          <ac:chgData name="David Röper" userId="29c990b112ba4cd4" providerId="LiveId" clId="{9CF2AB46-9AE1-4D0D-8F7E-271F7CC641B0}" dt="2024-02-08T14:12:17.247" v="7867"/>
          <ac:spMkLst>
            <pc:docMk/>
            <pc:sldMk cId="2911821459" sldId="310"/>
            <ac:spMk id="571" creationId="{5697E1B6-B840-FBCA-2600-8751906265B2}"/>
          </ac:spMkLst>
        </pc:spChg>
        <pc:spChg chg="mod">
          <ac:chgData name="David Röper" userId="29c990b112ba4cd4" providerId="LiveId" clId="{9CF2AB46-9AE1-4D0D-8F7E-271F7CC641B0}" dt="2024-02-08T14:12:17.247" v="7867"/>
          <ac:spMkLst>
            <pc:docMk/>
            <pc:sldMk cId="2911821459" sldId="310"/>
            <ac:spMk id="573" creationId="{402B81F0-1A34-741F-AA4A-1DB101DDC0C2}"/>
          </ac:spMkLst>
        </pc:spChg>
        <pc:spChg chg="mod">
          <ac:chgData name="David Röper" userId="29c990b112ba4cd4" providerId="LiveId" clId="{9CF2AB46-9AE1-4D0D-8F7E-271F7CC641B0}" dt="2024-02-08T14:12:17.247" v="7867"/>
          <ac:spMkLst>
            <pc:docMk/>
            <pc:sldMk cId="2911821459" sldId="310"/>
            <ac:spMk id="574" creationId="{D8C91D3D-DEE2-6E01-3634-85359811B372}"/>
          </ac:spMkLst>
        </pc:spChg>
        <pc:spChg chg="mod">
          <ac:chgData name="David Röper" userId="29c990b112ba4cd4" providerId="LiveId" clId="{9CF2AB46-9AE1-4D0D-8F7E-271F7CC641B0}" dt="2024-02-08T14:12:17.247" v="7867"/>
          <ac:spMkLst>
            <pc:docMk/>
            <pc:sldMk cId="2911821459" sldId="310"/>
            <ac:spMk id="577" creationId="{F359432F-4900-245E-638B-6D01114BE323}"/>
          </ac:spMkLst>
        </pc:spChg>
        <pc:spChg chg="mod">
          <ac:chgData name="David Röper" userId="29c990b112ba4cd4" providerId="LiveId" clId="{9CF2AB46-9AE1-4D0D-8F7E-271F7CC641B0}" dt="2024-02-08T14:12:17.247" v="7867"/>
          <ac:spMkLst>
            <pc:docMk/>
            <pc:sldMk cId="2911821459" sldId="310"/>
            <ac:spMk id="579" creationId="{BFB61945-36C0-2740-60BA-E0F727BE8100}"/>
          </ac:spMkLst>
        </pc:spChg>
        <pc:spChg chg="mod">
          <ac:chgData name="David Röper" userId="29c990b112ba4cd4" providerId="LiveId" clId="{9CF2AB46-9AE1-4D0D-8F7E-271F7CC641B0}" dt="2024-02-08T14:12:17.247" v="7867"/>
          <ac:spMkLst>
            <pc:docMk/>
            <pc:sldMk cId="2911821459" sldId="310"/>
            <ac:spMk id="584" creationId="{8891763F-2CAB-E751-88E7-A7A894310D82}"/>
          </ac:spMkLst>
        </pc:spChg>
        <pc:spChg chg="mod">
          <ac:chgData name="David Röper" userId="29c990b112ba4cd4" providerId="LiveId" clId="{9CF2AB46-9AE1-4D0D-8F7E-271F7CC641B0}" dt="2024-02-08T14:12:17.247" v="7867"/>
          <ac:spMkLst>
            <pc:docMk/>
            <pc:sldMk cId="2911821459" sldId="310"/>
            <ac:spMk id="587" creationId="{6A6096C1-AB59-00E8-2631-221AFB5DD048}"/>
          </ac:spMkLst>
        </pc:spChg>
        <pc:spChg chg="mod">
          <ac:chgData name="David Röper" userId="29c990b112ba4cd4" providerId="LiveId" clId="{9CF2AB46-9AE1-4D0D-8F7E-271F7CC641B0}" dt="2024-02-08T14:12:17.247" v="7867"/>
          <ac:spMkLst>
            <pc:docMk/>
            <pc:sldMk cId="2911821459" sldId="310"/>
            <ac:spMk id="588" creationId="{751540E8-D4C1-8E78-D516-D2A0FE034478}"/>
          </ac:spMkLst>
        </pc:spChg>
        <pc:spChg chg="mod">
          <ac:chgData name="David Röper" userId="29c990b112ba4cd4" providerId="LiveId" clId="{9CF2AB46-9AE1-4D0D-8F7E-271F7CC641B0}" dt="2024-02-08T14:12:17.247" v="7867"/>
          <ac:spMkLst>
            <pc:docMk/>
            <pc:sldMk cId="2911821459" sldId="310"/>
            <ac:spMk id="590" creationId="{EB5BA0E2-6D8D-CD86-FA08-83D1CC3E26D2}"/>
          </ac:spMkLst>
        </pc:spChg>
        <pc:spChg chg="mod">
          <ac:chgData name="David Röper" userId="29c990b112ba4cd4" providerId="LiveId" clId="{9CF2AB46-9AE1-4D0D-8F7E-271F7CC641B0}" dt="2024-02-08T14:12:17.247" v="7867"/>
          <ac:spMkLst>
            <pc:docMk/>
            <pc:sldMk cId="2911821459" sldId="310"/>
            <ac:spMk id="592" creationId="{28DCDED1-E1F4-EE83-6A21-A0FA05485382}"/>
          </ac:spMkLst>
        </pc:spChg>
        <pc:spChg chg="mod">
          <ac:chgData name="David Röper" userId="29c990b112ba4cd4" providerId="LiveId" clId="{9CF2AB46-9AE1-4D0D-8F7E-271F7CC641B0}" dt="2024-02-08T14:12:17.247" v="7867"/>
          <ac:spMkLst>
            <pc:docMk/>
            <pc:sldMk cId="2911821459" sldId="310"/>
            <ac:spMk id="593" creationId="{F13C4471-03B3-9F42-9D01-C25F8BA6F016}"/>
          </ac:spMkLst>
        </pc:spChg>
        <pc:spChg chg="mod">
          <ac:chgData name="David Röper" userId="29c990b112ba4cd4" providerId="LiveId" clId="{9CF2AB46-9AE1-4D0D-8F7E-271F7CC641B0}" dt="2024-02-08T14:12:17.247" v="7867"/>
          <ac:spMkLst>
            <pc:docMk/>
            <pc:sldMk cId="2911821459" sldId="310"/>
            <ac:spMk id="597" creationId="{0B293E40-A545-3D10-5240-859A634FAED1}"/>
          </ac:spMkLst>
        </pc:spChg>
        <pc:spChg chg="mod">
          <ac:chgData name="David Röper" userId="29c990b112ba4cd4" providerId="LiveId" clId="{9CF2AB46-9AE1-4D0D-8F7E-271F7CC641B0}" dt="2024-02-08T14:12:17.247" v="7867"/>
          <ac:spMkLst>
            <pc:docMk/>
            <pc:sldMk cId="2911821459" sldId="310"/>
            <ac:spMk id="608" creationId="{C6315A6D-ABD9-CFC7-08D7-B54BD55AB0AF}"/>
          </ac:spMkLst>
        </pc:spChg>
        <pc:spChg chg="mod">
          <ac:chgData name="David Röper" userId="29c990b112ba4cd4" providerId="LiveId" clId="{9CF2AB46-9AE1-4D0D-8F7E-271F7CC641B0}" dt="2024-02-08T14:12:17.247" v="7867"/>
          <ac:spMkLst>
            <pc:docMk/>
            <pc:sldMk cId="2911821459" sldId="310"/>
            <ac:spMk id="610" creationId="{4D058389-80A5-F708-4FA0-E426C0A4E948}"/>
          </ac:spMkLst>
        </pc:spChg>
        <pc:spChg chg="mod">
          <ac:chgData name="David Röper" userId="29c990b112ba4cd4" providerId="LiveId" clId="{9CF2AB46-9AE1-4D0D-8F7E-271F7CC641B0}" dt="2024-02-08T14:12:17.247" v="7867"/>
          <ac:spMkLst>
            <pc:docMk/>
            <pc:sldMk cId="2911821459" sldId="310"/>
            <ac:spMk id="618" creationId="{29E17B0F-96BD-439D-3E1C-F39DB877CBCE}"/>
          </ac:spMkLst>
        </pc:spChg>
        <pc:spChg chg="mod">
          <ac:chgData name="David Röper" userId="29c990b112ba4cd4" providerId="LiveId" clId="{9CF2AB46-9AE1-4D0D-8F7E-271F7CC641B0}" dt="2024-02-08T14:12:17.247" v="7867"/>
          <ac:spMkLst>
            <pc:docMk/>
            <pc:sldMk cId="2911821459" sldId="310"/>
            <ac:spMk id="621" creationId="{F84B51B8-2EB0-229E-CBBF-0709668B6832}"/>
          </ac:spMkLst>
        </pc:spChg>
        <pc:spChg chg="mod">
          <ac:chgData name="David Röper" userId="29c990b112ba4cd4" providerId="LiveId" clId="{9CF2AB46-9AE1-4D0D-8F7E-271F7CC641B0}" dt="2024-02-08T14:12:17.247" v="7867"/>
          <ac:spMkLst>
            <pc:docMk/>
            <pc:sldMk cId="2911821459" sldId="310"/>
            <ac:spMk id="631" creationId="{268E5A1D-DFB8-CD99-2305-C9BBC95770E4}"/>
          </ac:spMkLst>
        </pc:spChg>
        <pc:spChg chg="mod">
          <ac:chgData name="David Röper" userId="29c990b112ba4cd4" providerId="LiveId" clId="{9CF2AB46-9AE1-4D0D-8F7E-271F7CC641B0}" dt="2024-02-08T14:12:17.247" v="7867"/>
          <ac:spMkLst>
            <pc:docMk/>
            <pc:sldMk cId="2911821459" sldId="310"/>
            <ac:spMk id="635" creationId="{310AF897-6783-6672-3E11-984408F20B71}"/>
          </ac:spMkLst>
        </pc:spChg>
        <pc:spChg chg="mod">
          <ac:chgData name="David Röper" userId="29c990b112ba4cd4" providerId="LiveId" clId="{9CF2AB46-9AE1-4D0D-8F7E-271F7CC641B0}" dt="2024-02-08T14:12:17.247" v="7867"/>
          <ac:spMkLst>
            <pc:docMk/>
            <pc:sldMk cId="2911821459" sldId="310"/>
            <ac:spMk id="639" creationId="{D8CEC785-3F4F-9500-BE80-2B2CC2681A24}"/>
          </ac:spMkLst>
        </pc:spChg>
        <pc:spChg chg="mod">
          <ac:chgData name="David Röper" userId="29c990b112ba4cd4" providerId="LiveId" clId="{9CF2AB46-9AE1-4D0D-8F7E-271F7CC641B0}" dt="2024-02-08T14:12:17.247" v="7867"/>
          <ac:spMkLst>
            <pc:docMk/>
            <pc:sldMk cId="2911821459" sldId="310"/>
            <ac:spMk id="651" creationId="{00D88961-5F5A-E3D9-4B10-B065B766C940}"/>
          </ac:spMkLst>
        </pc:spChg>
        <pc:spChg chg="mod">
          <ac:chgData name="David Röper" userId="29c990b112ba4cd4" providerId="LiveId" clId="{9CF2AB46-9AE1-4D0D-8F7E-271F7CC641B0}" dt="2024-02-08T14:12:17.247" v="7867"/>
          <ac:spMkLst>
            <pc:docMk/>
            <pc:sldMk cId="2911821459" sldId="310"/>
            <ac:spMk id="654" creationId="{A9333170-A7C3-71EC-D461-58AA4FCE22AE}"/>
          </ac:spMkLst>
        </pc:spChg>
        <pc:spChg chg="mod">
          <ac:chgData name="David Röper" userId="29c990b112ba4cd4" providerId="LiveId" clId="{9CF2AB46-9AE1-4D0D-8F7E-271F7CC641B0}" dt="2024-02-08T14:12:17.247" v="7867"/>
          <ac:spMkLst>
            <pc:docMk/>
            <pc:sldMk cId="2911821459" sldId="310"/>
            <ac:spMk id="656" creationId="{9823B6B9-5EDF-C139-FC10-E916558B4A0B}"/>
          </ac:spMkLst>
        </pc:spChg>
        <pc:spChg chg="mod">
          <ac:chgData name="David Röper" userId="29c990b112ba4cd4" providerId="LiveId" clId="{9CF2AB46-9AE1-4D0D-8F7E-271F7CC641B0}" dt="2024-02-08T14:12:17.247" v="7867"/>
          <ac:spMkLst>
            <pc:docMk/>
            <pc:sldMk cId="2911821459" sldId="310"/>
            <ac:spMk id="660" creationId="{8396D10B-3D4E-F88C-0928-A646EE4FFD3D}"/>
          </ac:spMkLst>
        </pc:spChg>
        <pc:spChg chg="mod">
          <ac:chgData name="David Röper" userId="29c990b112ba4cd4" providerId="LiveId" clId="{9CF2AB46-9AE1-4D0D-8F7E-271F7CC641B0}" dt="2024-02-08T14:12:17.247" v="7867"/>
          <ac:spMkLst>
            <pc:docMk/>
            <pc:sldMk cId="2911821459" sldId="310"/>
            <ac:spMk id="662" creationId="{A7E117AF-25D0-ABC9-BEFA-780CFC092F2B}"/>
          </ac:spMkLst>
        </pc:spChg>
        <pc:spChg chg="mod">
          <ac:chgData name="David Röper" userId="29c990b112ba4cd4" providerId="LiveId" clId="{9CF2AB46-9AE1-4D0D-8F7E-271F7CC641B0}" dt="2024-02-08T14:12:17.247" v="7867"/>
          <ac:spMkLst>
            <pc:docMk/>
            <pc:sldMk cId="2911821459" sldId="310"/>
            <ac:spMk id="669" creationId="{7AEE0FA6-E8CE-0A50-D632-A63B9E82A26E}"/>
          </ac:spMkLst>
        </pc:spChg>
        <pc:spChg chg="mod">
          <ac:chgData name="David Röper" userId="29c990b112ba4cd4" providerId="LiveId" clId="{9CF2AB46-9AE1-4D0D-8F7E-271F7CC641B0}" dt="2024-02-08T14:12:17.247" v="7867"/>
          <ac:spMkLst>
            <pc:docMk/>
            <pc:sldMk cId="2911821459" sldId="310"/>
            <ac:spMk id="673" creationId="{870E5CF4-3928-CA13-64EC-8ECBC39CDD53}"/>
          </ac:spMkLst>
        </pc:spChg>
        <pc:spChg chg="mod">
          <ac:chgData name="David Röper" userId="29c990b112ba4cd4" providerId="LiveId" clId="{9CF2AB46-9AE1-4D0D-8F7E-271F7CC641B0}" dt="2024-02-08T14:12:17.247" v="7867"/>
          <ac:spMkLst>
            <pc:docMk/>
            <pc:sldMk cId="2911821459" sldId="310"/>
            <ac:spMk id="678" creationId="{68D7291B-9B86-DD83-DD96-55FF072DD06C}"/>
          </ac:spMkLst>
        </pc:spChg>
        <pc:spChg chg="mod">
          <ac:chgData name="David Röper" userId="29c990b112ba4cd4" providerId="LiveId" clId="{9CF2AB46-9AE1-4D0D-8F7E-271F7CC641B0}" dt="2024-02-08T14:12:17.247" v="7867"/>
          <ac:spMkLst>
            <pc:docMk/>
            <pc:sldMk cId="2911821459" sldId="310"/>
            <ac:spMk id="681" creationId="{D073DB15-FCFF-E50F-4F03-024AF8FDDA25}"/>
          </ac:spMkLst>
        </pc:spChg>
        <pc:spChg chg="mod">
          <ac:chgData name="David Röper" userId="29c990b112ba4cd4" providerId="LiveId" clId="{9CF2AB46-9AE1-4D0D-8F7E-271F7CC641B0}" dt="2024-02-08T14:12:17.247" v="7867"/>
          <ac:spMkLst>
            <pc:docMk/>
            <pc:sldMk cId="2911821459" sldId="310"/>
            <ac:spMk id="688" creationId="{29C18760-7A06-DCCF-C966-FE4D46B08339}"/>
          </ac:spMkLst>
        </pc:spChg>
        <pc:spChg chg="mod">
          <ac:chgData name="David Röper" userId="29c990b112ba4cd4" providerId="LiveId" clId="{9CF2AB46-9AE1-4D0D-8F7E-271F7CC641B0}" dt="2024-02-08T14:12:17.247" v="7867"/>
          <ac:spMkLst>
            <pc:docMk/>
            <pc:sldMk cId="2911821459" sldId="310"/>
            <ac:spMk id="692" creationId="{A56723BD-3341-8345-A086-9FFB1344462D}"/>
          </ac:spMkLst>
        </pc:spChg>
        <pc:spChg chg="mod">
          <ac:chgData name="David Röper" userId="29c990b112ba4cd4" providerId="LiveId" clId="{9CF2AB46-9AE1-4D0D-8F7E-271F7CC641B0}" dt="2024-02-08T14:12:17.247" v="7867"/>
          <ac:spMkLst>
            <pc:docMk/>
            <pc:sldMk cId="2911821459" sldId="310"/>
            <ac:spMk id="696" creationId="{AE13BF90-7820-33EB-2251-1E88A548B277}"/>
          </ac:spMkLst>
        </pc:spChg>
        <pc:spChg chg="mod">
          <ac:chgData name="David Röper" userId="29c990b112ba4cd4" providerId="LiveId" clId="{9CF2AB46-9AE1-4D0D-8F7E-271F7CC641B0}" dt="2024-02-08T14:12:17.247" v="7867"/>
          <ac:spMkLst>
            <pc:docMk/>
            <pc:sldMk cId="2911821459" sldId="310"/>
            <ac:spMk id="701" creationId="{50DC68C9-4E78-B452-A268-0E69843525BC}"/>
          </ac:spMkLst>
        </pc:spChg>
        <pc:spChg chg="mod">
          <ac:chgData name="David Röper" userId="29c990b112ba4cd4" providerId="LiveId" clId="{9CF2AB46-9AE1-4D0D-8F7E-271F7CC641B0}" dt="2024-02-08T14:12:17.247" v="7867"/>
          <ac:spMkLst>
            <pc:docMk/>
            <pc:sldMk cId="2911821459" sldId="310"/>
            <ac:spMk id="702" creationId="{FA0B73B4-9ADC-E81C-1B16-529115EBE964}"/>
          </ac:spMkLst>
        </pc:spChg>
        <pc:spChg chg="mod">
          <ac:chgData name="David Röper" userId="29c990b112ba4cd4" providerId="LiveId" clId="{9CF2AB46-9AE1-4D0D-8F7E-271F7CC641B0}" dt="2024-02-08T14:12:17.247" v="7867"/>
          <ac:spMkLst>
            <pc:docMk/>
            <pc:sldMk cId="2911821459" sldId="310"/>
            <ac:spMk id="704" creationId="{FED18BAC-0A56-83D3-C7ED-008873A9FBD5}"/>
          </ac:spMkLst>
        </pc:spChg>
        <pc:spChg chg="mod">
          <ac:chgData name="David Röper" userId="29c990b112ba4cd4" providerId="LiveId" clId="{9CF2AB46-9AE1-4D0D-8F7E-271F7CC641B0}" dt="2024-02-08T14:12:17.247" v="7867"/>
          <ac:spMkLst>
            <pc:docMk/>
            <pc:sldMk cId="2911821459" sldId="310"/>
            <ac:spMk id="725" creationId="{807B7A6C-497B-FFF7-B28A-16BB498285A1}"/>
          </ac:spMkLst>
        </pc:spChg>
        <pc:spChg chg="mod">
          <ac:chgData name="David Röper" userId="29c990b112ba4cd4" providerId="LiveId" clId="{9CF2AB46-9AE1-4D0D-8F7E-271F7CC641B0}" dt="2024-02-08T14:12:17.247" v="7867"/>
          <ac:spMkLst>
            <pc:docMk/>
            <pc:sldMk cId="2911821459" sldId="310"/>
            <ac:spMk id="727" creationId="{3767D310-30E2-B10D-2C3F-B031F6C9BC8C}"/>
          </ac:spMkLst>
        </pc:spChg>
        <pc:spChg chg="mod">
          <ac:chgData name="David Röper" userId="29c990b112ba4cd4" providerId="LiveId" clId="{9CF2AB46-9AE1-4D0D-8F7E-271F7CC641B0}" dt="2024-02-08T14:12:17.247" v="7867"/>
          <ac:spMkLst>
            <pc:docMk/>
            <pc:sldMk cId="2911821459" sldId="310"/>
            <ac:spMk id="729" creationId="{21DD4934-CD1B-349A-A789-2DC3D1BAA902}"/>
          </ac:spMkLst>
        </pc:spChg>
        <pc:spChg chg="mod">
          <ac:chgData name="David Röper" userId="29c990b112ba4cd4" providerId="LiveId" clId="{9CF2AB46-9AE1-4D0D-8F7E-271F7CC641B0}" dt="2024-02-08T14:12:17.247" v="7867"/>
          <ac:spMkLst>
            <pc:docMk/>
            <pc:sldMk cId="2911821459" sldId="310"/>
            <ac:spMk id="731" creationId="{380FF43B-107C-2CCA-1519-140BC210EA88}"/>
          </ac:spMkLst>
        </pc:spChg>
        <pc:spChg chg="mod">
          <ac:chgData name="David Röper" userId="29c990b112ba4cd4" providerId="LiveId" clId="{9CF2AB46-9AE1-4D0D-8F7E-271F7CC641B0}" dt="2024-02-08T14:12:17.247" v="7867"/>
          <ac:spMkLst>
            <pc:docMk/>
            <pc:sldMk cId="2911821459" sldId="310"/>
            <ac:spMk id="733" creationId="{CD047A3B-41DC-DF57-5D27-6AFEA78E6ADD}"/>
          </ac:spMkLst>
        </pc:spChg>
        <pc:spChg chg="mod">
          <ac:chgData name="David Röper" userId="29c990b112ba4cd4" providerId="LiveId" clId="{9CF2AB46-9AE1-4D0D-8F7E-271F7CC641B0}" dt="2024-02-08T14:12:17.247" v="7867"/>
          <ac:spMkLst>
            <pc:docMk/>
            <pc:sldMk cId="2911821459" sldId="310"/>
            <ac:spMk id="736" creationId="{39D6A646-6F12-DE59-414D-D695F132F2E7}"/>
          </ac:spMkLst>
        </pc:spChg>
        <pc:spChg chg="mod">
          <ac:chgData name="David Röper" userId="29c990b112ba4cd4" providerId="LiveId" clId="{9CF2AB46-9AE1-4D0D-8F7E-271F7CC641B0}" dt="2024-02-08T14:12:17.247" v="7867"/>
          <ac:spMkLst>
            <pc:docMk/>
            <pc:sldMk cId="2911821459" sldId="310"/>
            <ac:spMk id="739" creationId="{B01BA272-9E7D-33DD-EF97-4D6EB46E0593}"/>
          </ac:spMkLst>
        </pc:spChg>
        <pc:spChg chg="mod">
          <ac:chgData name="David Röper" userId="29c990b112ba4cd4" providerId="LiveId" clId="{9CF2AB46-9AE1-4D0D-8F7E-271F7CC641B0}" dt="2024-02-08T14:12:17.247" v="7867"/>
          <ac:spMkLst>
            <pc:docMk/>
            <pc:sldMk cId="2911821459" sldId="310"/>
            <ac:spMk id="744" creationId="{F62D6C74-97E3-194B-766A-2F5B5983DA17}"/>
          </ac:spMkLst>
        </pc:spChg>
        <pc:spChg chg="mod">
          <ac:chgData name="David Röper" userId="29c990b112ba4cd4" providerId="LiveId" clId="{9CF2AB46-9AE1-4D0D-8F7E-271F7CC641B0}" dt="2024-02-08T14:12:17.247" v="7867"/>
          <ac:spMkLst>
            <pc:docMk/>
            <pc:sldMk cId="2911821459" sldId="310"/>
            <ac:spMk id="746" creationId="{46659947-B4B8-2A42-F1EC-31267E08C6DE}"/>
          </ac:spMkLst>
        </pc:spChg>
        <pc:spChg chg="mod">
          <ac:chgData name="David Röper" userId="29c990b112ba4cd4" providerId="LiveId" clId="{9CF2AB46-9AE1-4D0D-8F7E-271F7CC641B0}" dt="2024-02-08T14:12:17.247" v="7867"/>
          <ac:spMkLst>
            <pc:docMk/>
            <pc:sldMk cId="2911821459" sldId="310"/>
            <ac:spMk id="747" creationId="{CBAA8CF4-6A5D-61B6-6D08-9C21D3CCACAC}"/>
          </ac:spMkLst>
        </pc:spChg>
        <pc:spChg chg="mod">
          <ac:chgData name="David Röper" userId="29c990b112ba4cd4" providerId="LiveId" clId="{9CF2AB46-9AE1-4D0D-8F7E-271F7CC641B0}" dt="2024-02-08T14:12:17.247" v="7867"/>
          <ac:spMkLst>
            <pc:docMk/>
            <pc:sldMk cId="2911821459" sldId="310"/>
            <ac:spMk id="749" creationId="{6DE1545E-C4E3-D9B9-97EE-AABE9D818ACA}"/>
          </ac:spMkLst>
        </pc:spChg>
        <pc:spChg chg="mod">
          <ac:chgData name="David Röper" userId="29c990b112ba4cd4" providerId="LiveId" clId="{9CF2AB46-9AE1-4D0D-8F7E-271F7CC641B0}" dt="2024-02-08T14:12:17.247" v="7867"/>
          <ac:spMkLst>
            <pc:docMk/>
            <pc:sldMk cId="2911821459" sldId="310"/>
            <ac:spMk id="751" creationId="{15243BE8-AF34-B83C-3202-C8D531E83F99}"/>
          </ac:spMkLst>
        </pc:spChg>
        <pc:spChg chg="mod">
          <ac:chgData name="David Röper" userId="29c990b112ba4cd4" providerId="LiveId" clId="{9CF2AB46-9AE1-4D0D-8F7E-271F7CC641B0}" dt="2024-02-08T14:12:17.247" v="7867"/>
          <ac:spMkLst>
            <pc:docMk/>
            <pc:sldMk cId="2911821459" sldId="310"/>
            <ac:spMk id="753" creationId="{10B691E9-1ECC-1E45-9D78-492BBECBDF03}"/>
          </ac:spMkLst>
        </pc:spChg>
        <pc:spChg chg="mod">
          <ac:chgData name="David Röper" userId="29c990b112ba4cd4" providerId="LiveId" clId="{9CF2AB46-9AE1-4D0D-8F7E-271F7CC641B0}" dt="2024-02-08T14:12:17.247" v="7867"/>
          <ac:spMkLst>
            <pc:docMk/>
            <pc:sldMk cId="2911821459" sldId="310"/>
            <ac:spMk id="763" creationId="{E3748AF6-4398-CDA4-1FCB-EA62DFBCDF1D}"/>
          </ac:spMkLst>
        </pc:spChg>
        <pc:spChg chg="mod">
          <ac:chgData name="David Röper" userId="29c990b112ba4cd4" providerId="LiveId" clId="{9CF2AB46-9AE1-4D0D-8F7E-271F7CC641B0}" dt="2024-02-08T14:12:17.247" v="7867"/>
          <ac:spMkLst>
            <pc:docMk/>
            <pc:sldMk cId="2911821459" sldId="310"/>
            <ac:spMk id="779" creationId="{7CED3C1A-9819-B698-9E3A-8AB1E60735A0}"/>
          </ac:spMkLst>
        </pc:spChg>
        <pc:spChg chg="mod">
          <ac:chgData name="David Röper" userId="29c990b112ba4cd4" providerId="LiveId" clId="{9CF2AB46-9AE1-4D0D-8F7E-271F7CC641B0}" dt="2024-02-08T14:12:17.247" v="7867"/>
          <ac:spMkLst>
            <pc:docMk/>
            <pc:sldMk cId="2911821459" sldId="310"/>
            <ac:spMk id="800" creationId="{756A6B17-3C0E-D80B-7939-A5A4C81C41CD}"/>
          </ac:spMkLst>
        </pc:spChg>
        <pc:spChg chg="mod">
          <ac:chgData name="David Röper" userId="29c990b112ba4cd4" providerId="LiveId" clId="{9CF2AB46-9AE1-4D0D-8F7E-271F7CC641B0}" dt="2024-02-08T14:12:17.247" v="7867"/>
          <ac:spMkLst>
            <pc:docMk/>
            <pc:sldMk cId="2911821459" sldId="310"/>
            <ac:spMk id="802" creationId="{1355A284-8A56-053D-D4FC-6EDF14A63A99}"/>
          </ac:spMkLst>
        </pc:spChg>
        <pc:spChg chg="mod">
          <ac:chgData name="David Röper" userId="29c990b112ba4cd4" providerId="LiveId" clId="{9CF2AB46-9AE1-4D0D-8F7E-271F7CC641B0}" dt="2024-02-08T14:12:17.247" v="7867"/>
          <ac:spMkLst>
            <pc:docMk/>
            <pc:sldMk cId="2911821459" sldId="310"/>
            <ac:spMk id="805" creationId="{77D538DE-BC60-117A-8083-F12B49CD8A9B}"/>
          </ac:spMkLst>
        </pc:spChg>
        <pc:spChg chg="mod">
          <ac:chgData name="David Röper" userId="29c990b112ba4cd4" providerId="LiveId" clId="{9CF2AB46-9AE1-4D0D-8F7E-271F7CC641B0}" dt="2024-02-08T14:12:17.247" v="7867"/>
          <ac:spMkLst>
            <pc:docMk/>
            <pc:sldMk cId="2911821459" sldId="310"/>
            <ac:spMk id="809" creationId="{9795023B-0124-9AC6-B4C2-8E45D92C144C}"/>
          </ac:spMkLst>
        </pc:spChg>
        <pc:spChg chg="mod">
          <ac:chgData name="David Röper" userId="29c990b112ba4cd4" providerId="LiveId" clId="{9CF2AB46-9AE1-4D0D-8F7E-271F7CC641B0}" dt="2024-02-08T14:12:17.247" v="7867"/>
          <ac:spMkLst>
            <pc:docMk/>
            <pc:sldMk cId="2911821459" sldId="310"/>
            <ac:spMk id="811" creationId="{BCA4852C-10BA-BA7E-EE41-057636F1F8F8}"/>
          </ac:spMkLst>
        </pc:spChg>
        <pc:spChg chg="mod">
          <ac:chgData name="David Röper" userId="29c990b112ba4cd4" providerId="LiveId" clId="{9CF2AB46-9AE1-4D0D-8F7E-271F7CC641B0}" dt="2024-02-08T14:12:17.247" v="7867"/>
          <ac:spMkLst>
            <pc:docMk/>
            <pc:sldMk cId="2911821459" sldId="310"/>
            <ac:spMk id="814" creationId="{E8F19F46-CD46-7372-A775-129809878758}"/>
          </ac:spMkLst>
        </pc:spChg>
        <pc:spChg chg="mod">
          <ac:chgData name="David Röper" userId="29c990b112ba4cd4" providerId="LiveId" clId="{9CF2AB46-9AE1-4D0D-8F7E-271F7CC641B0}" dt="2024-02-08T14:12:17.247" v="7867"/>
          <ac:spMkLst>
            <pc:docMk/>
            <pc:sldMk cId="2911821459" sldId="310"/>
            <ac:spMk id="817" creationId="{1B808658-3573-E0E3-3D03-04F850F90277}"/>
          </ac:spMkLst>
        </pc:spChg>
        <pc:spChg chg="mod">
          <ac:chgData name="David Röper" userId="29c990b112ba4cd4" providerId="LiveId" clId="{9CF2AB46-9AE1-4D0D-8F7E-271F7CC641B0}" dt="2024-02-08T14:12:17.247" v="7867"/>
          <ac:spMkLst>
            <pc:docMk/>
            <pc:sldMk cId="2911821459" sldId="310"/>
            <ac:spMk id="819" creationId="{3D39BC2C-44A6-7BEC-164E-4A771A698E49}"/>
          </ac:spMkLst>
        </pc:spChg>
        <pc:spChg chg="mod">
          <ac:chgData name="David Röper" userId="29c990b112ba4cd4" providerId="LiveId" clId="{9CF2AB46-9AE1-4D0D-8F7E-271F7CC641B0}" dt="2024-02-08T14:12:17.247" v="7867"/>
          <ac:spMkLst>
            <pc:docMk/>
            <pc:sldMk cId="2911821459" sldId="310"/>
            <ac:spMk id="824" creationId="{B68DDD97-D1E0-025B-9F08-4977BBD1780B}"/>
          </ac:spMkLst>
        </pc:spChg>
        <pc:spChg chg="mod">
          <ac:chgData name="David Röper" userId="29c990b112ba4cd4" providerId="LiveId" clId="{9CF2AB46-9AE1-4D0D-8F7E-271F7CC641B0}" dt="2024-02-08T14:12:17.247" v="7867"/>
          <ac:spMkLst>
            <pc:docMk/>
            <pc:sldMk cId="2911821459" sldId="310"/>
            <ac:spMk id="827" creationId="{3605BBB8-0611-42FC-75CB-68D58E7BB555}"/>
          </ac:spMkLst>
        </pc:spChg>
        <pc:spChg chg="mod">
          <ac:chgData name="David Röper" userId="29c990b112ba4cd4" providerId="LiveId" clId="{9CF2AB46-9AE1-4D0D-8F7E-271F7CC641B0}" dt="2024-02-08T14:12:17.247" v="7867"/>
          <ac:spMkLst>
            <pc:docMk/>
            <pc:sldMk cId="2911821459" sldId="310"/>
            <ac:spMk id="829" creationId="{6AB51CDC-18C6-E438-A2E2-54E0C54B776C}"/>
          </ac:spMkLst>
        </pc:spChg>
        <pc:spChg chg="mod">
          <ac:chgData name="David Röper" userId="29c990b112ba4cd4" providerId="LiveId" clId="{9CF2AB46-9AE1-4D0D-8F7E-271F7CC641B0}" dt="2024-02-08T14:12:17.247" v="7867"/>
          <ac:spMkLst>
            <pc:docMk/>
            <pc:sldMk cId="2911821459" sldId="310"/>
            <ac:spMk id="831" creationId="{08DFC79D-188D-4414-4773-C5EDDFB3D343}"/>
          </ac:spMkLst>
        </pc:spChg>
        <pc:spChg chg="mod">
          <ac:chgData name="David Röper" userId="29c990b112ba4cd4" providerId="LiveId" clId="{9CF2AB46-9AE1-4D0D-8F7E-271F7CC641B0}" dt="2024-02-08T14:12:17.247" v="7867"/>
          <ac:spMkLst>
            <pc:docMk/>
            <pc:sldMk cId="2911821459" sldId="310"/>
            <ac:spMk id="833" creationId="{5EA1251F-4269-066A-28D4-7A25DC00E848}"/>
          </ac:spMkLst>
        </pc:spChg>
        <pc:spChg chg="mod">
          <ac:chgData name="David Röper" userId="29c990b112ba4cd4" providerId="LiveId" clId="{9CF2AB46-9AE1-4D0D-8F7E-271F7CC641B0}" dt="2024-02-08T14:12:17.247" v="7867"/>
          <ac:spMkLst>
            <pc:docMk/>
            <pc:sldMk cId="2911821459" sldId="310"/>
            <ac:spMk id="835" creationId="{8EDEC542-B0C0-F984-C1B5-A49562B1386B}"/>
          </ac:spMkLst>
        </pc:spChg>
        <pc:spChg chg="mod">
          <ac:chgData name="David Röper" userId="29c990b112ba4cd4" providerId="LiveId" clId="{9CF2AB46-9AE1-4D0D-8F7E-271F7CC641B0}" dt="2024-02-08T14:12:17.247" v="7867"/>
          <ac:spMkLst>
            <pc:docMk/>
            <pc:sldMk cId="2911821459" sldId="310"/>
            <ac:spMk id="838" creationId="{ED16236F-29E3-B124-03CB-550F419F46AA}"/>
          </ac:spMkLst>
        </pc:spChg>
        <pc:spChg chg="mod">
          <ac:chgData name="David Röper" userId="29c990b112ba4cd4" providerId="LiveId" clId="{9CF2AB46-9AE1-4D0D-8F7E-271F7CC641B0}" dt="2024-02-08T14:12:17.247" v="7867"/>
          <ac:spMkLst>
            <pc:docMk/>
            <pc:sldMk cId="2911821459" sldId="310"/>
            <ac:spMk id="840" creationId="{0AED5C0A-6550-5558-736B-D5923C9115AD}"/>
          </ac:spMkLst>
        </pc:spChg>
        <pc:spChg chg="mod">
          <ac:chgData name="David Röper" userId="29c990b112ba4cd4" providerId="LiveId" clId="{9CF2AB46-9AE1-4D0D-8F7E-271F7CC641B0}" dt="2024-02-08T14:12:17.247" v="7867"/>
          <ac:spMkLst>
            <pc:docMk/>
            <pc:sldMk cId="2911821459" sldId="310"/>
            <ac:spMk id="842" creationId="{37F1F8FD-3BA4-9E6B-9A86-418E07B42A3F}"/>
          </ac:spMkLst>
        </pc:spChg>
        <pc:spChg chg="mod">
          <ac:chgData name="David Röper" userId="29c990b112ba4cd4" providerId="LiveId" clId="{9CF2AB46-9AE1-4D0D-8F7E-271F7CC641B0}" dt="2024-02-08T14:12:17.247" v="7867"/>
          <ac:spMkLst>
            <pc:docMk/>
            <pc:sldMk cId="2911821459" sldId="310"/>
            <ac:spMk id="849" creationId="{B2582F3E-5549-910F-C67B-5D3C39091DC3}"/>
          </ac:spMkLst>
        </pc:spChg>
        <pc:spChg chg="mod">
          <ac:chgData name="David Röper" userId="29c990b112ba4cd4" providerId="LiveId" clId="{9CF2AB46-9AE1-4D0D-8F7E-271F7CC641B0}" dt="2024-02-08T14:12:17.247" v="7867"/>
          <ac:spMkLst>
            <pc:docMk/>
            <pc:sldMk cId="2911821459" sldId="310"/>
            <ac:spMk id="852" creationId="{A7584D43-C47C-B711-DAF4-937C33E5ADA6}"/>
          </ac:spMkLst>
        </pc:spChg>
        <pc:spChg chg="mod">
          <ac:chgData name="David Röper" userId="29c990b112ba4cd4" providerId="LiveId" clId="{9CF2AB46-9AE1-4D0D-8F7E-271F7CC641B0}" dt="2024-02-08T14:12:17.247" v="7867"/>
          <ac:spMkLst>
            <pc:docMk/>
            <pc:sldMk cId="2911821459" sldId="310"/>
            <ac:spMk id="856" creationId="{42E406F5-B538-5F7C-3C2B-5EBED05020DD}"/>
          </ac:spMkLst>
        </pc:spChg>
        <pc:spChg chg="mod">
          <ac:chgData name="David Röper" userId="29c990b112ba4cd4" providerId="LiveId" clId="{9CF2AB46-9AE1-4D0D-8F7E-271F7CC641B0}" dt="2024-02-08T14:12:17.247" v="7867"/>
          <ac:spMkLst>
            <pc:docMk/>
            <pc:sldMk cId="2911821459" sldId="310"/>
            <ac:spMk id="864" creationId="{A2D90043-0B33-EE31-B011-27B2FB0A07A3}"/>
          </ac:spMkLst>
        </pc:spChg>
        <pc:spChg chg="mod">
          <ac:chgData name="David Röper" userId="29c990b112ba4cd4" providerId="LiveId" clId="{9CF2AB46-9AE1-4D0D-8F7E-271F7CC641B0}" dt="2024-02-08T14:12:17.247" v="7867"/>
          <ac:spMkLst>
            <pc:docMk/>
            <pc:sldMk cId="2911821459" sldId="310"/>
            <ac:spMk id="866" creationId="{B94F736B-B926-B7F1-7EF7-C5043706A16F}"/>
          </ac:spMkLst>
        </pc:spChg>
        <pc:spChg chg="mod">
          <ac:chgData name="David Röper" userId="29c990b112ba4cd4" providerId="LiveId" clId="{9CF2AB46-9AE1-4D0D-8F7E-271F7CC641B0}" dt="2024-02-08T14:12:17.247" v="7867"/>
          <ac:spMkLst>
            <pc:docMk/>
            <pc:sldMk cId="2911821459" sldId="310"/>
            <ac:spMk id="867" creationId="{22502DAC-8BA5-860C-18ED-6101E1FBDD77}"/>
          </ac:spMkLst>
        </pc:spChg>
        <pc:spChg chg="mod">
          <ac:chgData name="David Röper" userId="29c990b112ba4cd4" providerId="LiveId" clId="{9CF2AB46-9AE1-4D0D-8F7E-271F7CC641B0}" dt="2024-02-08T14:12:17.247" v="7867"/>
          <ac:spMkLst>
            <pc:docMk/>
            <pc:sldMk cId="2911821459" sldId="310"/>
            <ac:spMk id="868" creationId="{6208F106-A1EB-4001-A051-0DC35BA83B62}"/>
          </ac:spMkLst>
        </pc:spChg>
        <pc:spChg chg="mod">
          <ac:chgData name="David Röper" userId="29c990b112ba4cd4" providerId="LiveId" clId="{9CF2AB46-9AE1-4D0D-8F7E-271F7CC641B0}" dt="2024-02-08T14:12:17.247" v="7867"/>
          <ac:spMkLst>
            <pc:docMk/>
            <pc:sldMk cId="2911821459" sldId="310"/>
            <ac:spMk id="869" creationId="{63C8B8AC-3F6C-32B0-77E9-8914828D3693}"/>
          </ac:spMkLst>
        </pc:spChg>
        <pc:spChg chg="mod">
          <ac:chgData name="David Röper" userId="29c990b112ba4cd4" providerId="LiveId" clId="{9CF2AB46-9AE1-4D0D-8F7E-271F7CC641B0}" dt="2024-02-08T14:12:17.247" v="7867"/>
          <ac:spMkLst>
            <pc:docMk/>
            <pc:sldMk cId="2911821459" sldId="310"/>
            <ac:spMk id="875" creationId="{A80E4571-C8E2-0F7C-1BFA-7C410F650A85}"/>
          </ac:spMkLst>
        </pc:spChg>
        <pc:spChg chg="mod">
          <ac:chgData name="David Röper" userId="29c990b112ba4cd4" providerId="LiveId" clId="{9CF2AB46-9AE1-4D0D-8F7E-271F7CC641B0}" dt="2024-02-08T14:12:17.247" v="7867"/>
          <ac:spMkLst>
            <pc:docMk/>
            <pc:sldMk cId="2911821459" sldId="310"/>
            <ac:spMk id="884" creationId="{EBF83B4A-7C62-F050-8AA8-F963BB49B934}"/>
          </ac:spMkLst>
        </pc:spChg>
        <pc:spChg chg="mod">
          <ac:chgData name="David Röper" userId="29c990b112ba4cd4" providerId="LiveId" clId="{9CF2AB46-9AE1-4D0D-8F7E-271F7CC641B0}" dt="2024-02-08T14:12:17.247" v="7867"/>
          <ac:spMkLst>
            <pc:docMk/>
            <pc:sldMk cId="2911821459" sldId="310"/>
            <ac:spMk id="885" creationId="{5FC9A9D6-9E44-35C9-5E22-1DC7AAD94A8C}"/>
          </ac:spMkLst>
        </pc:spChg>
        <pc:spChg chg="mod">
          <ac:chgData name="David Röper" userId="29c990b112ba4cd4" providerId="LiveId" clId="{9CF2AB46-9AE1-4D0D-8F7E-271F7CC641B0}" dt="2024-02-08T14:12:17.247" v="7867"/>
          <ac:spMkLst>
            <pc:docMk/>
            <pc:sldMk cId="2911821459" sldId="310"/>
            <ac:spMk id="887" creationId="{43AE290A-E358-42AF-8AE5-81FE5A1BB7D5}"/>
          </ac:spMkLst>
        </pc:spChg>
        <pc:spChg chg="mod">
          <ac:chgData name="David Röper" userId="29c990b112ba4cd4" providerId="LiveId" clId="{9CF2AB46-9AE1-4D0D-8F7E-271F7CC641B0}" dt="2024-02-08T14:12:17.247" v="7867"/>
          <ac:spMkLst>
            <pc:docMk/>
            <pc:sldMk cId="2911821459" sldId="310"/>
            <ac:spMk id="892" creationId="{8BD922D9-B67C-AD4D-B560-35B353793454}"/>
          </ac:spMkLst>
        </pc:spChg>
        <pc:spChg chg="mod">
          <ac:chgData name="David Röper" userId="29c990b112ba4cd4" providerId="LiveId" clId="{9CF2AB46-9AE1-4D0D-8F7E-271F7CC641B0}" dt="2024-02-08T14:12:17.247" v="7867"/>
          <ac:spMkLst>
            <pc:docMk/>
            <pc:sldMk cId="2911821459" sldId="310"/>
            <ac:spMk id="905" creationId="{647F8AEA-5E6A-2CFB-C634-9DEDB7DF3FD9}"/>
          </ac:spMkLst>
        </pc:spChg>
        <pc:spChg chg="mod">
          <ac:chgData name="David Röper" userId="29c990b112ba4cd4" providerId="LiveId" clId="{9CF2AB46-9AE1-4D0D-8F7E-271F7CC641B0}" dt="2024-02-08T14:12:17.247" v="7867"/>
          <ac:spMkLst>
            <pc:docMk/>
            <pc:sldMk cId="2911821459" sldId="310"/>
            <ac:spMk id="909" creationId="{964CB585-616C-0CA0-87FC-70EEFAC3162B}"/>
          </ac:spMkLst>
        </pc:spChg>
        <pc:spChg chg="mod">
          <ac:chgData name="David Röper" userId="29c990b112ba4cd4" providerId="LiveId" clId="{9CF2AB46-9AE1-4D0D-8F7E-271F7CC641B0}" dt="2024-02-08T14:12:17.247" v="7867"/>
          <ac:spMkLst>
            <pc:docMk/>
            <pc:sldMk cId="2911821459" sldId="310"/>
            <ac:spMk id="910" creationId="{29B04E40-C692-5F0C-2C50-081FED9FB1E0}"/>
          </ac:spMkLst>
        </pc:spChg>
        <pc:spChg chg="mod">
          <ac:chgData name="David Röper" userId="29c990b112ba4cd4" providerId="LiveId" clId="{9CF2AB46-9AE1-4D0D-8F7E-271F7CC641B0}" dt="2024-02-08T14:12:17.247" v="7867"/>
          <ac:spMkLst>
            <pc:docMk/>
            <pc:sldMk cId="2911821459" sldId="310"/>
            <ac:spMk id="911" creationId="{5151E7AC-7328-8BE7-1467-84CCB2044F2A}"/>
          </ac:spMkLst>
        </pc:spChg>
        <pc:spChg chg="mod">
          <ac:chgData name="David Röper" userId="29c990b112ba4cd4" providerId="LiveId" clId="{9CF2AB46-9AE1-4D0D-8F7E-271F7CC641B0}" dt="2024-02-08T14:12:17.247" v="7867"/>
          <ac:spMkLst>
            <pc:docMk/>
            <pc:sldMk cId="2911821459" sldId="310"/>
            <ac:spMk id="934" creationId="{AE8CE31B-8E92-60C6-8F62-5E4DDC49EFAF}"/>
          </ac:spMkLst>
        </pc:spChg>
        <pc:spChg chg="mod">
          <ac:chgData name="David Röper" userId="29c990b112ba4cd4" providerId="LiveId" clId="{9CF2AB46-9AE1-4D0D-8F7E-271F7CC641B0}" dt="2024-02-08T14:12:17.247" v="7867"/>
          <ac:spMkLst>
            <pc:docMk/>
            <pc:sldMk cId="2911821459" sldId="310"/>
            <ac:spMk id="937" creationId="{2F88F47C-CCA5-8802-1E01-684C48BEC546}"/>
          </ac:spMkLst>
        </pc:spChg>
        <pc:spChg chg="mod">
          <ac:chgData name="David Röper" userId="29c990b112ba4cd4" providerId="LiveId" clId="{9CF2AB46-9AE1-4D0D-8F7E-271F7CC641B0}" dt="2024-02-08T14:12:17.247" v="7867"/>
          <ac:spMkLst>
            <pc:docMk/>
            <pc:sldMk cId="2911821459" sldId="310"/>
            <ac:spMk id="938" creationId="{2875F2DE-13FA-F357-5CD4-BF570A134959}"/>
          </ac:spMkLst>
        </pc:spChg>
        <pc:spChg chg="mod">
          <ac:chgData name="David Röper" userId="29c990b112ba4cd4" providerId="LiveId" clId="{9CF2AB46-9AE1-4D0D-8F7E-271F7CC641B0}" dt="2024-02-08T14:12:17.247" v="7867"/>
          <ac:spMkLst>
            <pc:docMk/>
            <pc:sldMk cId="2911821459" sldId="310"/>
            <ac:spMk id="940" creationId="{70FBE5AC-A731-6E36-F49A-CDF62BE08CAF}"/>
          </ac:spMkLst>
        </pc:spChg>
        <pc:spChg chg="mod">
          <ac:chgData name="David Röper" userId="29c990b112ba4cd4" providerId="LiveId" clId="{9CF2AB46-9AE1-4D0D-8F7E-271F7CC641B0}" dt="2024-02-08T14:12:17.247" v="7867"/>
          <ac:spMkLst>
            <pc:docMk/>
            <pc:sldMk cId="2911821459" sldId="310"/>
            <ac:spMk id="941" creationId="{D6E4B7AC-7664-CD9B-80B8-37987BC608BE}"/>
          </ac:spMkLst>
        </pc:spChg>
        <pc:spChg chg="mod">
          <ac:chgData name="David Röper" userId="29c990b112ba4cd4" providerId="LiveId" clId="{9CF2AB46-9AE1-4D0D-8F7E-271F7CC641B0}" dt="2024-02-08T14:12:17.247" v="7867"/>
          <ac:spMkLst>
            <pc:docMk/>
            <pc:sldMk cId="2911821459" sldId="310"/>
            <ac:spMk id="944" creationId="{2ABD95EE-191B-4637-D809-3F94077E4223}"/>
          </ac:spMkLst>
        </pc:spChg>
        <pc:spChg chg="mod">
          <ac:chgData name="David Röper" userId="29c990b112ba4cd4" providerId="LiveId" clId="{9CF2AB46-9AE1-4D0D-8F7E-271F7CC641B0}" dt="2024-02-08T14:12:17.247" v="7867"/>
          <ac:spMkLst>
            <pc:docMk/>
            <pc:sldMk cId="2911821459" sldId="310"/>
            <ac:spMk id="945" creationId="{308B8994-14F2-60D1-DCF7-4C82F9499D34}"/>
          </ac:spMkLst>
        </pc:spChg>
        <pc:spChg chg="mod">
          <ac:chgData name="David Röper" userId="29c990b112ba4cd4" providerId="LiveId" clId="{9CF2AB46-9AE1-4D0D-8F7E-271F7CC641B0}" dt="2024-02-08T14:12:17.247" v="7867"/>
          <ac:spMkLst>
            <pc:docMk/>
            <pc:sldMk cId="2911821459" sldId="310"/>
            <ac:spMk id="948" creationId="{CDDCC78A-E883-1EB4-88B6-DD0BCE62FA22}"/>
          </ac:spMkLst>
        </pc:spChg>
        <pc:spChg chg="mod">
          <ac:chgData name="David Röper" userId="29c990b112ba4cd4" providerId="LiveId" clId="{9CF2AB46-9AE1-4D0D-8F7E-271F7CC641B0}" dt="2024-02-08T14:12:17.247" v="7867"/>
          <ac:spMkLst>
            <pc:docMk/>
            <pc:sldMk cId="2911821459" sldId="310"/>
            <ac:spMk id="951" creationId="{C30B57AB-B09D-304C-D8CF-3571D5638609}"/>
          </ac:spMkLst>
        </pc:spChg>
        <pc:spChg chg="mod">
          <ac:chgData name="David Röper" userId="29c990b112ba4cd4" providerId="LiveId" clId="{9CF2AB46-9AE1-4D0D-8F7E-271F7CC641B0}" dt="2024-02-08T14:12:17.247" v="7867"/>
          <ac:spMkLst>
            <pc:docMk/>
            <pc:sldMk cId="2911821459" sldId="310"/>
            <ac:spMk id="953" creationId="{18705498-733C-80B4-AC9B-81D21A0EEDC2}"/>
          </ac:spMkLst>
        </pc:spChg>
        <pc:spChg chg="mod">
          <ac:chgData name="David Röper" userId="29c990b112ba4cd4" providerId="LiveId" clId="{9CF2AB46-9AE1-4D0D-8F7E-271F7CC641B0}" dt="2024-02-08T14:12:17.247" v="7867"/>
          <ac:spMkLst>
            <pc:docMk/>
            <pc:sldMk cId="2911821459" sldId="310"/>
            <ac:spMk id="956" creationId="{95A8A513-0D14-6A73-798C-43C8EFD1DED2}"/>
          </ac:spMkLst>
        </pc:spChg>
        <pc:spChg chg="mod">
          <ac:chgData name="David Röper" userId="29c990b112ba4cd4" providerId="LiveId" clId="{9CF2AB46-9AE1-4D0D-8F7E-271F7CC641B0}" dt="2024-02-08T14:12:17.247" v="7867"/>
          <ac:spMkLst>
            <pc:docMk/>
            <pc:sldMk cId="2911821459" sldId="310"/>
            <ac:spMk id="958" creationId="{3A2A89AA-D1B4-9CAE-E799-CA9CAF1ACE5B}"/>
          </ac:spMkLst>
        </pc:spChg>
        <pc:spChg chg="mod">
          <ac:chgData name="David Röper" userId="29c990b112ba4cd4" providerId="LiveId" clId="{9CF2AB46-9AE1-4D0D-8F7E-271F7CC641B0}" dt="2024-02-08T14:12:17.247" v="7867"/>
          <ac:spMkLst>
            <pc:docMk/>
            <pc:sldMk cId="2911821459" sldId="310"/>
            <ac:spMk id="960" creationId="{A23FDA2E-AB41-C0AC-DAC6-DAF7FFE56CAA}"/>
          </ac:spMkLst>
        </pc:spChg>
        <pc:spChg chg="mod">
          <ac:chgData name="David Röper" userId="29c990b112ba4cd4" providerId="LiveId" clId="{9CF2AB46-9AE1-4D0D-8F7E-271F7CC641B0}" dt="2024-02-08T14:12:17.247" v="7867"/>
          <ac:spMkLst>
            <pc:docMk/>
            <pc:sldMk cId="2911821459" sldId="310"/>
            <ac:spMk id="965" creationId="{6D1D9CBF-5DEA-59DA-B239-0D7D331B1BEE}"/>
          </ac:spMkLst>
        </pc:spChg>
        <pc:spChg chg="mod">
          <ac:chgData name="David Röper" userId="29c990b112ba4cd4" providerId="LiveId" clId="{9CF2AB46-9AE1-4D0D-8F7E-271F7CC641B0}" dt="2024-02-08T14:12:17.247" v="7867"/>
          <ac:spMkLst>
            <pc:docMk/>
            <pc:sldMk cId="2911821459" sldId="310"/>
            <ac:spMk id="966" creationId="{C11F277A-65CC-01A4-F244-DD494C7102FA}"/>
          </ac:spMkLst>
        </pc:spChg>
        <pc:spChg chg="mod">
          <ac:chgData name="David Röper" userId="29c990b112ba4cd4" providerId="LiveId" clId="{9CF2AB46-9AE1-4D0D-8F7E-271F7CC641B0}" dt="2024-02-08T14:12:17.247" v="7867"/>
          <ac:spMkLst>
            <pc:docMk/>
            <pc:sldMk cId="2911821459" sldId="310"/>
            <ac:spMk id="969" creationId="{6FF5177B-EBE0-749E-479E-980BB25E75A5}"/>
          </ac:spMkLst>
        </pc:spChg>
        <pc:spChg chg="mod">
          <ac:chgData name="David Röper" userId="29c990b112ba4cd4" providerId="LiveId" clId="{9CF2AB46-9AE1-4D0D-8F7E-271F7CC641B0}" dt="2024-02-08T14:12:17.247" v="7867"/>
          <ac:spMkLst>
            <pc:docMk/>
            <pc:sldMk cId="2911821459" sldId="310"/>
            <ac:spMk id="971" creationId="{ACBBB2A1-76BF-99E1-59B5-027FF8249182}"/>
          </ac:spMkLst>
        </pc:spChg>
        <pc:spChg chg="mod">
          <ac:chgData name="David Röper" userId="29c990b112ba4cd4" providerId="LiveId" clId="{9CF2AB46-9AE1-4D0D-8F7E-271F7CC641B0}" dt="2024-02-08T14:12:17.247" v="7867"/>
          <ac:spMkLst>
            <pc:docMk/>
            <pc:sldMk cId="2911821459" sldId="310"/>
            <ac:spMk id="975" creationId="{91B96C55-DFC7-6469-18C9-D54FE4A52B1B}"/>
          </ac:spMkLst>
        </pc:spChg>
        <pc:spChg chg="mod">
          <ac:chgData name="David Röper" userId="29c990b112ba4cd4" providerId="LiveId" clId="{9CF2AB46-9AE1-4D0D-8F7E-271F7CC641B0}" dt="2024-02-08T14:12:17.247" v="7867"/>
          <ac:spMkLst>
            <pc:docMk/>
            <pc:sldMk cId="2911821459" sldId="310"/>
            <ac:spMk id="979" creationId="{A5743132-95B9-EB9E-9775-03C816DF4F49}"/>
          </ac:spMkLst>
        </pc:spChg>
        <pc:spChg chg="mod">
          <ac:chgData name="David Röper" userId="29c990b112ba4cd4" providerId="LiveId" clId="{9CF2AB46-9AE1-4D0D-8F7E-271F7CC641B0}" dt="2024-02-08T14:12:17.247" v="7867"/>
          <ac:spMkLst>
            <pc:docMk/>
            <pc:sldMk cId="2911821459" sldId="310"/>
            <ac:spMk id="981" creationId="{BBCBE12A-9EA2-272C-9024-6039A892CC6B}"/>
          </ac:spMkLst>
        </pc:spChg>
        <pc:spChg chg="mod">
          <ac:chgData name="David Röper" userId="29c990b112ba4cd4" providerId="LiveId" clId="{9CF2AB46-9AE1-4D0D-8F7E-271F7CC641B0}" dt="2024-02-08T14:12:17.247" v="7867"/>
          <ac:spMkLst>
            <pc:docMk/>
            <pc:sldMk cId="2911821459" sldId="310"/>
            <ac:spMk id="982" creationId="{58C49290-14F4-0ECB-AE5A-3386BDBB121C}"/>
          </ac:spMkLst>
        </pc:spChg>
        <pc:spChg chg="mod">
          <ac:chgData name="David Röper" userId="29c990b112ba4cd4" providerId="LiveId" clId="{9CF2AB46-9AE1-4D0D-8F7E-271F7CC641B0}" dt="2024-02-08T14:12:17.247" v="7867"/>
          <ac:spMkLst>
            <pc:docMk/>
            <pc:sldMk cId="2911821459" sldId="310"/>
            <ac:spMk id="984" creationId="{24212850-3774-F8D5-F86B-9C61E1D153EC}"/>
          </ac:spMkLst>
        </pc:spChg>
        <pc:spChg chg="mod">
          <ac:chgData name="David Röper" userId="29c990b112ba4cd4" providerId="LiveId" clId="{9CF2AB46-9AE1-4D0D-8F7E-271F7CC641B0}" dt="2024-02-08T14:12:17.247" v="7867"/>
          <ac:spMkLst>
            <pc:docMk/>
            <pc:sldMk cId="2911821459" sldId="310"/>
            <ac:spMk id="987" creationId="{0769401D-D091-DDC6-1CA7-E1EB5B541B62}"/>
          </ac:spMkLst>
        </pc:spChg>
        <pc:spChg chg="mod">
          <ac:chgData name="David Röper" userId="29c990b112ba4cd4" providerId="LiveId" clId="{9CF2AB46-9AE1-4D0D-8F7E-271F7CC641B0}" dt="2024-02-08T14:12:17.247" v="7867"/>
          <ac:spMkLst>
            <pc:docMk/>
            <pc:sldMk cId="2911821459" sldId="310"/>
            <ac:spMk id="990" creationId="{4F2F7BD0-4EDE-695F-3191-6B129463335B}"/>
          </ac:spMkLst>
        </pc:spChg>
        <pc:spChg chg="mod">
          <ac:chgData name="David Röper" userId="29c990b112ba4cd4" providerId="LiveId" clId="{9CF2AB46-9AE1-4D0D-8F7E-271F7CC641B0}" dt="2024-02-08T14:12:17.247" v="7867"/>
          <ac:spMkLst>
            <pc:docMk/>
            <pc:sldMk cId="2911821459" sldId="310"/>
            <ac:spMk id="991" creationId="{0EF19F40-921A-AF76-1A33-B2CA75CF8BD8}"/>
          </ac:spMkLst>
        </pc:spChg>
        <pc:spChg chg="mod">
          <ac:chgData name="David Röper" userId="29c990b112ba4cd4" providerId="LiveId" clId="{9CF2AB46-9AE1-4D0D-8F7E-271F7CC641B0}" dt="2024-02-08T14:12:17.247" v="7867"/>
          <ac:spMkLst>
            <pc:docMk/>
            <pc:sldMk cId="2911821459" sldId="310"/>
            <ac:spMk id="993" creationId="{AD05D1E3-0B12-9395-8518-325B0D88ACF0}"/>
          </ac:spMkLst>
        </pc:spChg>
        <pc:spChg chg="mod">
          <ac:chgData name="David Röper" userId="29c990b112ba4cd4" providerId="LiveId" clId="{9CF2AB46-9AE1-4D0D-8F7E-271F7CC641B0}" dt="2024-02-08T14:12:17.247" v="7867"/>
          <ac:spMkLst>
            <pc:docMk/>
            <pc:sldMk cId="2911821459" sldId="310"/>
            <ac:spMk id="994" creationId="{1E004133-F782-A009-02E7-747E9697960C}"/>
          </ac:spMkLst>
        </pc:spChg>
        <pc:spChg chg="mod">
          <ac:chgData name="David Röper" userId="29c990b112ba4cd4" providerId="LiveId" clId="{9CF2AB46-9AE1-4D0D-8F7E-271F7CC641B0}" dt="2024-02-08T14:12:17.247" v="7867"/>
          <ac:spMkLst>
            <pc:docMk/>
            <pc:sldMk cId="2911821459" sldId="310"/>
            <ac:spMk id="996" creationId="{73C75BC4-951D-7D20-7CB4-A388C41285F9}"/>
          </ac:spMkLst>
        </pc:spChg>
        <pc:spChg chg="mod">
          <ac:chgData name="David Röper" userId="29c990b112ba4cd4" providerId="LiveId" clId="{9CF2AB46-9AE1-4D0D-8F7E-271F7CC641B0}" dt="2024-02-08T14:12:17.247" v="7867"/>
          <ac:spMkLst>
            <pc:docMk/>
            <pc:sldMk cId="2911821459" sldId="310"/>
            <ac:spMk id="998" creationId="{4BE1CFBD-CC2C-99DF-C3F1-74056641B04C}"/>
          </ac:spMkLst>
        </pc:spChg>
        <pc:spChg chg="mod">
          <ac:chgData name="David Röper" userId="29c990b112ba4cd4" providerId="LiveId" clId="{9CF2AB46-9AE1-4D0D-8F7E-271F7CC641B0}" dt="2024-02-08T14:12:17.247" v="7867"/>
          <ac:spMkLst>
            <pc:docMk/>
            <pc:sldMk cId="2911821459" sldId="310"/>
            <ac:spMk id="1000" creationId="{6ABAB11A-7493-7A0C-D53F-AB0304E6B5D9}"/>
          </ac:spMkLst>
        </pc:spChg>
        <pc:spChg chg="mod">
          <ac:chgData name="David Röper" userId="29c990b112ba4cd4" providerId="LiveId" clId="{9CF2AB46-9AE1-4D0D-8F7E-271F7CC641B0}" dt="2024-02-08T14:12:17.247" v="7867"/>
          <ac:spMkLst>
            <pc:docMk/>
            <pc:sldMk cId="2911821459" sldId="310"/>
            <ac:spMk id="1014" creationId="{323C55C0-94F3-10B5-3A47-73196F4536FA}"/>
          </ac:spMkLst>
        </pc:spChg>
        <pc:spChg chg="mod">
          <ac:chgData name="David Röper" userId="29c990b112ba4cd4" providerId="LiveId" clId="{9CF2AB46-9AE1-4D0D-8F7E-271F7CC641B0}" dt="2024-02-08T14:12:17.247" v="7867"/>
          <ac:spMkLst>
            <pc:docMk/>
            <pc:sldMk cId="2911821459" sldId="310"/>
            <ac:spMk id="1019" creationId="{658B174E-2AED-D8B1-D16D-FF421747DACD}"/>
          </ac:spMkLst>
        </pc:spChg>
        <pc:spChg chg="mod">
          <ac:chgData name="David Röper" userId="29c990b112ba4cd4" providerId="LiveId" clId="{9CF2AB46-9AE1-4D0D-8F7E-271F7CC641B0}" dt="2024-02-08T14:12:17.247" v="7867"/>
          <ac:spMkLst>
            <pc:docMk/>
            <pc:sldMk cId="2911821459" sldId="310"/>
            <ac:spMk id="1028" creationId="{13F4DE71-DB0E-3497-968A-13A1254A3CF7}"/>
          </ac:spMkLst>
        </pc:spChg>
        <pc:spChg chg="mod">
          <ac:chgData name="David Röper" userId="29c990b112ba4cd4" providerId="LiveId" clId="{9CF2AB46-9AE1-4D0D-8F7E-271F7CC641B0}" dt="2024-02-08T14:12:17.247" v="7867"/>
          <ac:spMkLst>
            <pc:docMk/>
            <pc:sldMk cId="2911821459" sldId="310"/>
            <ac:spMk id="1030" creationId="{026DCABB-1B2F-FD19-41C7-BD6165567426}"/>
          </ac:spMkLst>
        </pc:spChg>
        <pc:spChg chg="mod">
          <ac:chgData name="David Röper" userId="29c990b112ba4cd4" providerId="LiveId" clId="{9CF2AB46-9AE1-4D0D-8F7E-271F7CC641B0}" dt="2024-02-08T14:12:17.247" v="7867"/>
          <ac:spMkLst>
            <pc:docMk/>
            <pc:sldMk cId="2911821459" sldId="310"/>
            <ac:spMk id="1034" creationId="{84C7AE34-D9D5-559B-82B9-4780AC8754DC}"/>
          </ac:spMkLst>
        </pc:spChg>
        <pc:spChg chg="mod">
          <ac:chgData name="David Röper" userId="29c990b112ba4cd4" providerId="LiveId" clId="{9CF2AB46-9AE1-4D0D-8F7E-271F7CC641B0}" dt="2024-02-08T14:12:17.247" v="7867"/>
          <ac:spMkLst>
            <pc:docMk/>
            <pc:sldMk cId="2911821459" sldId="310"/>
            <ac:spMk id="1039" creationId="{6DD1B043-0B97-C0D6-DED6-17F948538F07}"/>
          </ac:spMkLst>
        </pc:spChg>
        <pc:spChg chg="mod">
          <ac:chgData name="David Röper" userId="29c990b112ba4cd4" providerId="LiveId" clId="{9CF2AB46-9AE1-4D0D-8F7E-271F7CC641B0}" dt="2024-02-08T14:12:17.247" v="7867"/>
          <ac:spMkLst>
            <pc:docMk/>
            <pc:sldMk cId="2911821459" sldId="310"/>
            <ac:spMk id="1042" creationId="{37A0873F-080F-B792-885A-362C760A9710}"/>
          </ac:spMkLst>
        </pc:spChg>
        <pc:spChg chg="mod">
          <ac:chgData name="David Röper" userId="29c990b112ba4cd4" providerId="LiveId" clId="{9CF2AB46-9AE1-4D0D-8F7E-271F7CC641B0}" dt="2024-02-08T14:12:17.247" v="7867"/>
          <ac:spMkLst>
            <pc:docMk/>
            <pc:sldMk cId="2911821459" sldId="310"/>
            <ac:spMk id="1044" creationId="{716D254F-F310-CBA5-DA54-F9B89A1F2EBC}"/>
          </ac:spMkLst>
        </pc:spChg>
        <pc:spChg chg="mod">
          <ac:chgData name="David Röper" userId="29c990b112ba4cd4" providerId="LiveId" clId="{9CF2AB46-9AE1-4D0D-8F7E-271F7CC641B0}" dt="2024-02-08T14:12:17.247" v="7867"/>
          <ac:spMkLst>
            <pc:docMk/>
            <pc:sldMk cId="2911821459" sldId="310"/>
            <ac:spMk id="1045" creationId="{FE9DAD20-CD64-0014-04B0-1C3BE6429926}"/>
          </ac:spMkLst>
        </pc:spChg>
        <pc:spChg chg="mod">
          <ac:chgData name="David Röper" userId="29c990b112ba4cd4" providerId="LiveId" clId="{9CF2AB46-9AE1-4D0D-8F7E-271F7CC641B0}" dt="2024-02-08T14:12:17.247" v="7867"/>
          <ac:spMkLst>
            <pc:docMk/>
            <pc:sldMk cId="2911821459" sldId="310"/>
            <ac:spMk id="1049" creationId="{2EFAFFB6-91A7-DB29-3AA4-294D91CEB310}"/>
          </ac:spMkLst>
        </pc:spChg>
        <pc:spChg chg="mod">
          <ac:chgData name="David Röper" userId="29c990b112ba4cd4" providerId="LiveId" clId="{9CF2AB46-9AE1-4D0D-8F7E-271F7CC641B0}" dt="2024-02-08T14:12:17.247" v="7867"/>
          <ac:spMkLst>
            <pc:docMk/>
            <pc:sldMk cId="2911821459" sldId="310"/>
            <ac:spMk id="1072" creationId="{C31BE89B-0D8C-D718-A934-E40AA9275400}"/>
          </ac:spMkLst>
        </pc:spChg>
        <pc:spChg chg="mod">
          <ac:chgData name="David Röper" userId="29c990b112ba4cd4" providerId="LiveId" clId="{9CF2AB46-9AE1-4D0D-8F7E-271F7CC641B0}" dt="2024-02-08T14:12:17.247" v="7867"/>
          <ac:spMkLst>
            <pc:docMk/>
            <pc:sldMk cId="2911821459" sldId="310"/>
            <ac:spMk id="1076" creationId="{2E760A40-82A5-A2D1-F989-C770C76A9BB6}"/>
          </ac:spMkLst>
        </pc:spChg>
        <pc:spChg chg="mod">
          <ac:chgData name="David Röper" userId="29c990b112ba4cd4" providerId="LiveId" clId="{9CF2AB46-9AE1-4D0D-8F7E-271F7CC641B0}" dt="2024-02-08T14:12:17.247" v="7867"/>
          <ac:spMkLst>
            <pc:docMk/>
            <pc:sldMk cId="2911821459" sldId="310"/>
            <ac:spMk id="1080" creationId="{82922938-8B16-592C-99CB-07AD3E5F56BC}"/>
          </ac:spMkLst>
        </pc:spChg>
        <pc:spChg chg="mod">
          <ac:chgData name="David Röper" userId="29c990b112ba4cd4" providerId="LiveId" clId="{9CF2AB46-9AE1-4D0D-8F7E-271F7CC641B0}" dt="2024-02-08T14:12:17.247" v="7867"/>
          <ac:spMkLst>
            <pc:docMk/>
            <pc:sldMk cId="2911821459" sldId="310"/>
            <ac:spMk id="1087" creationId="{31D5977F-70D1-DCFB-47D7-8645FB54A186}"/>
          </ac:spMkLst>
        </pc:spChg>
        <pc:spChg chg="mod">
          <ac:chgData name="David Röper" userId="29c990b112ba4cd4" providerId="LiveId" clId="{9CF2AB46-9AE1-4D0D-8F7E-271F7CC641B0}" dt="2024-02-08T14:12:17.247" v="7867"/>
          <ac:spMkLst>
            <pc:docMk/>
            <pc:sldMk cId="2911821459" sldId="310"/>
            <ac:spMk id="1088" creationId="{0422C0A8-B935-79F7-2EBC-EA710DD15C35}"/>
          </ac:spMkLst>
        </pc:spChg>
        <pc:spChg chg="mod">
          <ac:chgData name="David Röper" userId="29c990b112ba4cd4" providerId="LiveId" clId="{9CF2AB46-9AE1-4D0D-8F7E-271F7CC641B0}" dt="2024-02-08T14:12:17.247" v="7867"/>
          <ac:spMkLst>
            <pc:docMk/>
            <pc:sldMk cId="2911821459" sldId="310"/>
            <ac:spMk id="1093" creationId="{67855531-402A-EE49-2BD3-60E73B8B292A}"/>
          </ac:spMkLst>
        </pc:spChg>
        <pc:spChg chg="mod">
          <ac:chgData name="David Röper" userId="29c990b112ba4cd4" providerId="LiveId" clId="{9CF2AB46-9AE1-4D0D-8F7E-271F7CC641B0}" dt="2024-02-08T14:12:17.247" v="7867"/>
          <ac:spMkLst>
            <pc:docMk/>
            <pc:sldMk cId="2911821459" sldId="310"/>
            <ac:spMk id="1094" creationId="{BC46201E-02CE-C673-E37E-C410AB2D328A}"/>
          </ac:spMkLst>
        </pc:spChg>
        <pc:spChg chg="mod">
          <ac:chgData name="David Röper" userId="29c990b112ba4cd4" providerId="LiveId" clId="{9CF2AB46-9AE1-4D0D-8F7E-271F7CC641B0}" dt="2024-02-08T14:12:17.247" v="7867"/>
          <ac:spMkLst>
            <pc:docMk/>
            <pc:sldMk cId="2911821459" sldId="310"/>
            <ac:spMk id="1095" creationId="{672C1D92-09E1-3B11-8AF1-09135F897D2A}"/>
          </ac:spMkLst>
        </pc:spChg>
        <pc:spChg chg="mod">
          <ac:chgData name="David Röper" userId="29c990b112ba4cd4" providerId="LiveId" clId="{9CF2AB46-9AE1-4D0D-8F7E-271F7CC641B0}" dt="2024-02-08T14:12:17.247" v="7867"/>
          <ac:spMkLst>
            <pc:docMk/>
            <pc:sldMk cId="2911821459" sldId="310"/>
            <ac:spMk id="1096" creationId="{58C917D0-BCB4-6124-40C9-DD57F0AFD575}"/>
          </ac:spMkLst>
        </pc:spChg>
        <pc:spChg chg="mod">
          <ac:chgData name="David Röper" userId="29c990b112ba4cd4" providerId="LiveId" clId="{9CF2AB46-9AE1-4D0D-8F7E-271F7CC641B0}" dt="2024-02-08T14:12:17.247" v="7867"/>
          <ac:spMkLst>
            <pc:docMk/>
            <pc:sldMk cId="2911821459" sldId="310"/>
            <ac:spMk id="1097" creationId="{CEC22EDE-F2C2-5DA5-3550-FD45F6E9EFF3}"/>
          </ac:spMkLst>
        </pc:spChg>
        <pc:spChg chg="mod">
          <ac:chgData name="David Röper" userId="29c990b112ba4cd4" providerId="LiveId" clId="{9CF2AB46-9AE1-4D0D-8F7E-271F7CC641B0}" dt="2024-02-08T14:12:17.247" v="7867"/>
          <ac:spMkLst>
            <pc:docMk/>
            <pc:sldMk cId="2911821459" sldId="310"/>
            <ac:spMk id="1101" creationId="{B3D93131-CD8E-9526-BB87-9A96A023BB90}"/>
          </ac:spMkLst>
        </pc:spChg>
        <pc:spChg chg="mod">
          <ac:chgData name="David Röper" userId="29c990b112ba4cd4" providerId="LiveId" clId="{9CF2AB46-9AE1-4D0D-8F7E-271F7CC641B0}" dt="2024-02-08T14:12:17.247" v="7867"/>
          <ac:spMkLst>
            <pc:docMk/>
            <pc:sldMk cId="2911821459" sldId="310"/>
            <ac:spMk id="1105" creationId="{F92BEB1F-ED74-992D-D2B2-25D48635C499}"/>
          </ac:spMkLst>
        </pc:spChg>
        <pc:spChg chg="mod">
          <ac:chgData name="David Röper" userId="29c990b112ba4cd4" providerId="LiveId" clId="{9CF2AB46-9AE1-4D0D-8F7E-271F7CC641B0}" dt="2024-02-08T14:12:17.247" v="7867"/>
          <ac:spMkLst>
            <pc:docMk/>
            <pc:sldMk cId="2911821459" sldId="310"/>
            <ac:spMk id="1123" creationId="{6868579E-3D4A-2CAB-42CC-ADCDB0CDA5E5}"/>
          </ac:spMkLst>
        </pc:spChg>
        <pc:spChg chg="mod">
          <ac:chgData name="David Röper" userId="29c990b112ba4cd4" providerId="LiveId" clId="{9CF2AB46-9AE1-4D0D-8F7E-271F7CC641B0}" dt="2024-02-08T14:12:17.247" v="7867"/>
          <ac:spMkLst>
            <pc:docMk/>
            <pc:sldMk cId="2911821459" sldId="310"/>
            <ac:spMk id="1125" creationId="{EF40E288-AAC0-0E48-958C-3DCA8D9660DA}"/>
          </ac:spMkLst>
        </pc:spChg>
        <pc:spChg chg="mod">
          <ac:chgData name="David Röper" userId="29c990b112ba4cd4" providerId="LiveId" clId="{9CF2AB46-9AE1-4D0D-8F7E-271F7CC641B0}" dt="2024-02-08T14:12:17.247" v="7867"/>
          <ac:spMkLst>
            <pc:docMk/>
            <pc:sldMk cId="2911821459" sldId="310"/>
            <ac:spMk id="1128" creationId="{62E38966-4AB1-7980-4BBA-93A731543458}"/>
          </ac:spMkLst>
        </pc:spChg>
        <pc:spChg chg="mod">
          <ac:chgData name="David Röper" userId="29c990b112ba4cd4" providerId="LiveId" clId="{9CF2AB46-9AE1-4D0D-8F7E-271F7CC641B0}" dt="2024-02-08T14:12:17.247" v="7867"/>
          <ac:spMkLst>
            <pc:docMk/>
            <pc:sldMk cId="2911821459" sldId="310"/>
            <ac:spMk id="1130" creationId="{21EA42B9-5067-4143-82AD-080B0FEFD09D}"/>
          </ac:spMkLst>
        </pc:spChg>
        <pc:spChg chg="mod">
          <ac:chgData name="David Röper" userId="29c990b112ba4cd4" providerId="LiveId" clId="{9CF2AB46-9AE1-4D0D-8F7E-271F7CC641B0}" dt="2024-02-08T14:12:17.247" v="7867"/>
          <ac:spMkLst>
            <pc:docMk/>
            <pc:sldMk cId="2911821459" sldId="310"/>
            <ac:spMk id="1131" creationId="{821036F6-8C2F-5ACE-2C0B-4AA2A75759C1}"/>
          </ac:spMkLst>
        </pc:spChg>
        <pc:spChg chg="mod">
          <ac:chgData name="David Röper" userId="29c990b112ba4cd4" providerId="LiveId" clId="{9CF2AB46-9AE1-4D0D-8F7E-271F7CC641B0}" dt="2024-02-08T14:12:17.247" v="7867"/>
          <ac:spMkLst>
            <pc:docMk/>
            <pc:sldMk cId="2911821459" sldId="310"/>
            <ac:spMk id="1138" creationId="{4DA3A8B9-CC20-6433-8DCD-9012DB0FC902}"/>
          </ac:spMkLst>
        </pc:spChg>
        <pc:spChg chg="mod">
          <ac:chgData name="David Röper" userId="29c990b112ba4cd4" providerId="LiveId" clId="{9CF2AB46-9AE1-4D0D-8F7E-271F7CC641B0}" dt="2024-02-08T14:12:17.247" v="7867"/>
          <ac:spMkLst>
            <pc:docMk/>
            <pc:sldMk cId="2911821459" sldId="310"/>
            <ac:spMk id="1140" creationId="{DC5FA7C3-046E-9D0D-DC1F-B361ACDAB450}"/>
          </ac:spMkLst>
        </pc:spChg>
        <pc:grpChg chg="add mod ord">
          <ac:chgData name="David Röper" userId="29c990b112ba4cd4" providerId="LiveId" clId="{9CF2AB46-9AE1-4D0D-8F7E-271F7CC641B0}" dt="2024-02-08T14:12:31.677" v="7868" actId="167"/>
          <ac:grpSpMkLst>
            <pc:docMk/>
            <pc:sldMk cId="2911821459" sldId="310"/>
            <ac:grpSpMk id="19" creationId="{2868951C-E9C4-6136-93FB-E5ED0FE0F37D}"/>
          </ac:grpSpMkLst>
        </pc:grpChg>
        <pc:grpChg chg="mod">
          <ac:chgData name="David Röper" userId="29c990b112ba4cd4" providerId="LiveId" clId="{9CF2AB46-9AE1-4D0D-8F7E-271F7CC641B0}" dt="2024-02-08T14:12:17.247" v="7867"/>
          <ac:grpSpMkLst>
            <pc:docMk/>
            <pc:sldMk cId="2911821459" sldId="310"/>
            <ac:grpSpMk id="20" creationId="{FF0D9B85-B44A-DB79-F549-DDAEBA7B3371}"/>
          </ac:grpSpMkLst>
        </pc:grpChg>
        <pc:grpChg chg="mod">
          <ac:chgData name="David Röper" userId="29c990b112ba4cd4" providerId="LiveId" clId="{9CF2AB46-9AE1-4D0D-8F7E-271F7CC641B0}" dt="2024-02-08T14:12:17.247" v="7867"/>
          <ac:grpSpMkLst>
            <pc:docMk/>
            <pc:sldMk cId="2911821459" sldId="310"/>
            <ac:grpSpMk id="21" creationId="{404457E3-857B-0187-12F2-E5E1E78C57C1}"/>
          </ac:grpSpMkLst>
        </pc:grpChg>
        <pc:grpChg chg="mod">
          <ac:chgData name="David Röper" userId="29c990b112ba4cd4" providerId="LiveId" clId="{9CF2AB46-9AE1-4D0D-8F7E-271F7CC641B0}" dt="2024-02-08T14:12:17.247" v="7867"/>
          <ac:grpSpMkLst>
            <pc:docMk/>
            <pc:sldMk cId="2911821459" sldId="310"/>
            <ac:grpSpMk id="22" creationId="{F6C844EE-9122-A63B-745F-CF6BE0C5A9C6}"/>
          </ac:grpSpMkLst>
        </pc:grpChg>
        <pc:grpChg chg="mod">
          <ac:chgData name="David Röper" userId="29c990b112ba4cd4" providerId="LiveId" clId="{9CF2AB46-9AE1-4D0D-8F7E-271F7CC641B0}" dt="2024-02-08T14:12:17.247" v="7867"/>
          <ac:grpSpMkLst>
            <pc:docMk/>
            <pc:sldMk cId="2911821459" sldId="310"/>
            <ac:grpSpMk id="23" creationId="{873E18D4-2B34-CAA1-F867-FE1CA7D4DF3D}"/>
          </ac:grpSpMkLst>
        </pc:grpChg>
        <pc:grpChg chg="mod">
          <ac:chgData name="David Röper" userId="29c990b112ba4cd4" providerId="LiveId" clId="{9CF2AB46-9AE1-4D0D-8F7E-271F7CC641B0}" dt="2024-02-08T14:12:17.247" v="7867"/>
          <ac:grpSpMkLst>
            <pc:docMk/>
            <pc:sldMk cId="2911821459" sldId="310"/>
            <ac:grpSpMk id="24" creationId="{0CE36332-F2FF-9BC4-3E9E-74203DBE5B4A}"/>
          </ac:grpSpMkLst>
        </pc:grpChg>
        <pc:grpChg chg="mod">
          <ac:chgData name="David Röper" userId="29c990b112ba4cd4" providerId="LiveId" clId="{9CF2AB46-9AE1-4D0D-8F7E-271F7CC641B0}" dt="2024-02-08T14:12:17.247" v="7867"/>
          <ac:grpSpMkLst>
            <pc:docMk/>
            <pc:sldMk cId="2911821459" sldId="310"/>
            <ac:grpSpMk id="28" creationId="{CB7E0047-FB03-F649-21A8-7B08629835A4}"/>
          </ac:grpSpMkLst>
        </pc:grpChg>
        <pc:grpChg chg="mod">
          <ac:chgData name="David Röper" userId="29c990b112ba4cd4" providerId="LiveId" clId="{9CF2AB46-9AE1-4D0D-8F7E-271F7CC641B0}" dt="2024-02-08T14:12:17.247" v="7867"/>
          <ac:grpSpMkLst>
            <pc:docMk/>
            <pc:sldMk cId="2911821459" sldId="310"/>
            <ac:grpSpMk id="29" creationId="{11115E09-C758-606E-311B-C4444ECE1A8E}"/>
          </ac:grpSpMkLst>
        </pc:grpChg>
        <pc:grpChg chg="mod">
          <ac:chgData name="David Röper" userId="29c990b112ba4cd4" providerId="LiveId" clId="{9CF2AB46-9AE1-4D0D-8F7E-271F7CC641B0}" dt="2024-02-08T14:12:17.247" v="7867"/>
          <ac:grpSpMkLst>
            <pc:docMk/>
            <pc:sldMk cId="2911821459" sldId="310"/>
            <ac:grpSpMk id="30" creationId="{5019258A-10B5-CF45-E132-06F97EBC1B1F}"/>
          </ac:grpSpMkLst>
        </pc:grpChg>
        <pc:grpChg chg="mod">
          <ac:chgData name="David Röper" userId="29c990b112ba4cd4" providerId="LiveId" clId="{9CF2AB46-9AE1-4D0D-8F7E-271F7CC641B0}" dt="2024-02-08T14:12:17.247" v="7867"/>
          <ac:grpSpMkLst>
            <pc:docMk/>
            <pc:sldMk cId="2911821459" sldId="310"/>
            <ac:grpSpMk id="31" creationId="{7DCF589C-99EC-44B4-954D-8D5B869B64FA}"/>
          </ac:grpSpMkLst>
        </pc:grpChg>
        <pc:grpChg chg="mod">
          <ac:chgData name="David Röper" userId="29c990b112ba4cd4" providerId="LiveId" clId="{9CF2AB46-9AE1-4D0D-8F7E-271F7CC641B0}" dt="2024-02-08T14:12:17.247" v="7867"/>
          <ac:grpSpMkLst>
            <pc:docMk/>
            <pc:sldMk cId="2911821459" sldId="310"/>
            <ac:grpSpMk id="32" creationId="{1711F443-FA74-21D3-E483-6F1F2819D90D}"/>
          </ac:grpSpMkLst>
        </pc:grpChg>
        <pc:grpChg chg="mod">
          <ac:chgData name="David Röper" userId="29c990b112ba4cd4" providerId="LiveId" clId="{9CF2AB46-9AE1-4D0D-8F7E-271F7CC641B0}" dt="2024-02-08T14:12:17.247" v="7867"/>
          <ac:grpSpMkLst>
            <pc:docMk/>
            <pc:sldMk cId="2911821459" sldId="310"/>
            <ac:grpSpMk id="33" creationId="{E9C7CE70-6402-33EF-0C77-DD4E30ECFFF0}"/>
          </ac:grpSpMkLst>
        </pc:grpChg>
        <pc:grpChg chg="mod">
          <ac:chgData name="David Röper" userId="29c990b112ba4cd4" providerId="LiveId" clId="{9CF2AB46-9AE1-4D0D-8F7E-271F7CC641B0}" dt="2024-02-08T14:12:17.247" v="7867"/>
          <ac:grpSpMkLst>
            <pc:docMk/>
            <pc:sldMk cId="2911821459" sldId="310"/>
            <ac:grpSpMk id="38" creationId="{57B6959A-B555-4453-9013-5C6EA35031DD}"/>
          </ac:grpSpMkLst>
        </pc:grpChg>
        <pc:grpChg chg="mod">
          <ac:chgData name="David Röper" userId="29c990b112ba4cd4" providerId="LiveId" clId="{9CF2AB46-9AE1-4D0D-8F7E-271F7CC641B0}" dt="2024-02-08T14:12:17.247" v="7867"/>
          <ac:grpSpMkLst>
            <pc:docMk/>
            <pc:sldMk cId="2911821459" sldId="310"/>
            <ac:grpSpMk id="44" creationId="{ACECC63C-793B-FF17-AA06-E0BAAE8BA43E}"/>
          </ac:grpSpMkLst>
        </pc:grpChg>
        <pc:grpChg chg="mod">
          <ac:chgData name="David Röper" userId="29c990b112ba4cd4" providerId="LiveId" clId="{9CF2AB46-9AE1-4D0D-8F7E-271F7CC641B0}" dt="2024-02-08T14:12:17.247" v="7867"/>
          <ac:grpSpMkLst>
            <pc:docMk/>
            <pc:sldMk cId="2911821459" sldId="310"/>
            <ac:grpSpMk id="46" creationId="{715345EC-28E5-54DC-36B4-36696B0FEC6E}"/>
          </ac:grpSpMkLst>
        </pc:grpChg>
        <pc:grpChg chg="mod">
          <ac:chgData name="David Röper" userId="29c990b112ba4cd4" providerId="LiveId" clId="{9CF2AB46-9AE1-4D0D-8F7E-271F7CC641B0}" dt="2024-02-08T14:12:17.247" v="7867"/>
          <ac:grpSpMkLst>
            <pc:docMk/>
            <pc:sldMk cId="2911821459" sldId="310"/>
            <ac:grpSpMk id="49" creationId="{40C933C1-EE21-1F4D-7BEB-B69AC61A66AE}"/>
          </ac:grpSpMkLst>
        </pc:grpChg>
        <pc:grpChg chg="mod">
          <ac:chgData name="David Röper" userId="29c990b112ba4cd4" providerId="LiveId" clId="{9CF2AB46-9AE1-4D0D-8F7E-271F7CC641B0}" dt="2024-02-08T14:12:17.247" v="7867"/>
          <ac:grpSpMkLst>
            <pc:docMk/>
            <pc:sldMk cId="2911821459" sldId="310"/>
            <ac:grpSpMk id="51" creationId="{CE9F092D-4F38-33A0-8A90-D2052D169D78}"/>
          </ac:grpSpMkLst>
        </pc:grpChg>
        <pc:grpChg chg="mod">
          <ac:chgData name="David Röper" userId="29c990b112ba4cd4" providerId="LiveId" clId="{9CF2AB46-9AE1-4D0D-8F7E-271F7CC641B0}" dt="2024-02-08T14:12:17.247" v="7867"/>
          <ac:grpSpMkLst>
            <pc:docMk/>
            <pc:sldMk cId="2911821459" sldId="310"/>
            <ac:grpSpMk id="52" creationId="{3A8FF26F-2D76-72AA-92FA-AB7E08D38D44}"/>
          </ac:grpSpMkLst>
        </pc:grpChg>
        <pc:grpChg chg="mod">
          <ac:chgData name="David Röper" userId="29c990b112ba4cd4" providerId="LiveId" clId="{9CF2AB46-9AE1-4D0D-8F7E-271F7CC641B0}" dt="2024-02-08T14:12:17.247" v="7867"/>
          <ac:grpSpMkLst>
            <pc:docMk/>
            <pc:sldMk cId="2911821459" sldId="310"/>
            <ac:grpSpMk id="53" creationId="{FAA77A0A-0730-D41F-0984-6E5CC768837C}"/>
          </ac:grpSpMkLst>
        </pc:grpChg>
        <pc:grpChg chg="mod">
          <ac:chgData name="David Röper" userId="29c990b112ba4cd4" providerId="LiveId" clId="{9CF2AB46-9AE1-4D0D-8F7E-271F7CC641B0}" dt="2024-02-08T14:12:17.247" v="7867"/>
          <ac:grpSpMkLst>
            <pc:docMk/>
            <pc:sldMk cId="2911821459" sldId="310"/>
            <ac:grpSpMk id="54" creationId="{754028A5-47E7-D0DC-85F3-84EB6EE7C47B}"/>
          </ac:grpSpMkLst>
        </pc:grpChg>
        <pc:grpChg chg="mod">
          <ac:chgData name="David Röper" userId="29c990b112ba4cd4" providerId="LiveId" clId="{9CF2AB46-9AE1-4D0D-8F7E-271F7CC641B0}" dt="2024-02-08T14:12:17.247" v="7867"/>
          <ac:grpSpMkLst>
            <pc:docMk/>
            <pc:sldMk cId="2911821459" sldId="310"/>
            <ac:grpSpMk id="56" creationId="{F1956580-5EF5-EE08-FD65-C68A14F2CCC6}"/>
          </ac:grpSpMkLst>
        </pc:grpChg>
        <pc:grpChg chg="mod">
          <ac:chgData name="David Röper" userId="29c990b112ba4cd4" providerId="LiveId" clId="{9CF2AB46-9AE1-4D0D-8F7E-271F7CC641B0}" dt="2024-02-08T14:12:17.247" v="7867"/>
          <ac:grpSpMkLst>
            <pc:docMk/>
            <pc:sldMk cId="2911821459" sldId="310"/>
            <ac:grpSpMk id="59" creationId="{401AA4FA-7F7E-2E4B-A42D-1461D039E91C}"/>
          </ac:grpSpMkLst>
        </pc:grpChg>
        <pc:grpChg chg="mod">
          <ac:chgData name="David Röper" userId="29c990b112ba4cd4" providerId="LiveId" clId="{9CF2AB46-9AE1-4D0D-8F7E-271F7CC641B0}" dt="2024-02-08T14:12:17.247" v="7867"/>
          <ac:grpSpMkLst>
            <pc:docMk/>
            <pc:sldMk cId="2911821459" sldId="310"/>
            <ac:grpSpMk id="60" creationId="{7CB44BFE-8DA5-00C9-C8B0-8C6ACDEE68CE}"/>
          </ac:grpSpMkLst>
        </pc:grpChg>
        <pc:grpChg chg="mod">
          <ac:chgData name="David Röper" userId="29c990b112ba4cd4" providerId="LiveId" clId="{9CF2AB46-9AE1-4D0D-8F7E-271F7CC641B0}" dt="2024-02-08T14:12:17.247" v="7867"/>
          <ac:grpSpMkLst>
            <pc:docMk/>
            <pc:sldMk cId="2911821459" sldId="310"/>
            <ac:grpSpMk id="61" creationId="{B0165623-1CF4-6884-028C-11B30E56D125}"/>
          </ac:grpSpMkLst>
        </pc:grpChg>
        <pc:grpChg chg="mod">
          <ac:chgData name="David Röper" userId="29c990b112ba4cd4" providerId="LiveId" clId="{9CF2AB46-9AE1-4D0D-8F7E-271F7CC641B0}" dt="2024-02-08T14:12:17.247" v="7867"/>
          <ac:grpSpMkLst>
            <pc:docMk/>
            <pc:sldMk cId="2911821459" sldId="310"/>
            <ac:grpSpMk id="62" creationId="{8E42751E-59EC-8E7E-3AF9-582E5A181F03}"/>
          </ac:grpSpMkLst>
        </pc:grpChg>
        <pc:grpChg chg="mod">
          <ac:chgData name="David Röper" userId="29c990b112ba4cd4" providerId="LiveId" clId="{9CF2AB46-9AE1-4D0D-8F7E-271F7CC641B0}" dt="2024-02-08T14:12:17.247" v="7867"/>
          <ac:grpSpMkLst>
            <pc:docMk/>
            <pc:sldMk cId="2911821459" sldId="310"/>
            <ac:grpSpMk id="63" creationId="{A464235B-14B7-1116-039D-E1F960E360DB}"/>
          </ac:grpSpMkLst>
        </pc:grpChg>
        <pc:grpChg chg="mod">
          <ac:chgData name="David Röper" userId="29c990b112ba4cd4" providerId="LiveId" clId="{9CF2AB46-9AE1-4D0D-8F7E-271F7CC641B0}" dt="2024-02-08T14:12:17.247" v="7867"/>
          <ac:grpSpMkLst>
            <pc:docMk/>
            <pc:sldMk cId="2911821459" sldId="310"/>
            <ac:grpSpMk id="64" creationId="{6604BB34-9BDF-7FDC-0290-C51103392D30}"/>
          </ac:grpSpMkLst>
        </pc:grpChg>
        <pc:grpChg chg="mod">
          <ac:chgData name="David Röper" userId="29c990b112ba4cd4" providerId="LiveId" clId="{9CF2AB46-9AE1-4D0D-8F7E-271F7CC641B0}" dt="2024-02-08T14:12:17.247" v="7867"/>
          <ac:grpSpMkLst>
            <pc:docMk/>
            <pc:sldMk cId="2911821459" sldId="310"/>
            <ac:grpSpMk id="66" creationId="{23EA6174-87F2-7CF2-FFD0-F3FA1996DABA}"/>
          </ac:grpSpMkLst>
        </pc:grpChg>
        <pc:grpChg chg="mod">
          <ac:chgData name="David Röper" userId="29c990b112ba4cd4" providerId="LiveId" clId="{9CF2AB46-9AE1-4D0D-8F7E-271F7CC641B0}" dt="2024-02-08T14:12:17.247" v="7867"/>
          <ac:grpSpMkLst>
            <pc:docMk/>
            <pc:sldMk cId="2911821459" sldId="310"/>
            <ac:grpSpMk id="67" creationId="{A298AF78-8AA6-8671-8658-AE8FB7133FB2}"/>
          </ac:grpSpMkLst>
        </pc:grpChg>
        <pc:grpChg chg="mod">
          <ac:chgData name="David Röper" userId="29c990b112ba4cd4" providerId="LiveId" clId="{9CF2AB46-9AE1-4D0D-8F7E-271F7CC641B0}" dt="2024-02-08T14:12:17.247" v="7867"/>
          <ac:grpSpMkLst>
            <pc:docMk/>
            <pc:sldMk cId="2911821459" sldId="310"/>
            <ac:grpSpMk id="69" creationId="{E155A6AE-BF18-EB19-C6BD-048164D803B5}"/>
          </ac:grpSpMkLst>
        </pc:grpChg>
        <pc:grpChg chg="mod">
          <ac:chgData name="David Röper" userId="29c990b112ba4cd4" providerId="LiveId" clId="{9CF2AB46-9AE1-4D0D-8F7E-271F7CC641B0}" dt="2024-02-08T14:12:17.247" v="7867"/>
          <ac:grpSpMkLst>
            <pc:docMk/>
            <pc:sldMk cId="2911821459" sldId="310"/>
            <ac:grpSpMk id="71" creationId="{E414B02B-D730-06E9-C6F2-81BEB27F13D9}"/>
          </ac:grpSpMkLst>
        </pc:grpChg>
        <pc:grpChg chg="mod">
          <ac:chgData name="David Röper" userId="29c990b112ba4cd4" providerId="LiveId" clId="{9CF2AB46-9AE1-4D0D-8F7E-271F7CC641B0}" dt="2024-02-08T14:12:17.247" v="7867"/>
          <ac:grpSpMkLst>
            <pc:docMk/>
            <pc:sldMk cId="2911821459" sldId="310"/>
            <ac:grpSpMk id="73" creationId="{C5BEF741-16BB-057E-FBBC-98BBFD3C9C08}"/>
          </ac:grpSpMkLst>
        </pc:grpChg>
        <pc:grpChg chg="mod">
          <ac:chgData name="David Röper" userId="29c990b112ba4cd4" providerId="LiveId" clId="{9CF2AB46-9AE1-4D0D-8F7E-271F7CC641B0}" dt="2024-02-08T14:12:17.247" v="7867"/>
          <ac:grpSpMkLst>
            <pc:docMk/>
            <pc:sldMk cId="2911821459" sldId="310"/>
            <ac:grpSpMk id="76" creationId="{CB1A4471-480A-D48F-7517-77FEFFD9EC67}"/>
          </ac:grpSpMkLst>
        </pc:grpChg>
        <pc:grpChg chg="mod">
          <ac:chgData name="David Röper" userId="29c990b112ba4cd4" providerId="LiveId" clId="{9CF2AB46-9AE1-4D0D-8F7E-271F7CC641B0}" dt="2024-02-08T14:12:17.247" v="7867"/>
          <ac:grpSpMkLst>
            <pc:docMk/>
            <pc:sldMk cId="2911821459" sldId="310"/>
            <ac:grpSpMk id="78" creationId="{A16B06C3-F8ED-8754-B303-B96D75A0DD6F}"/>
          </ac:grpSpMkLst>
        </pc:grpChg>
        <pc:grpChg chg="mod">
          <ac:chgData name="David Röper" userId="29c990b112ba4cd4" providerId="LiveId" clId="{9CF2AB46-9AE1-4D0D-8F7E-271F7CC641B0}" dt="2024-02-08T14:12:17.247" v="7867"/>
          <ac:grpSpMkLst>
            <pc:docMk/>
            <pc:sldMk cId="2911821459" sldId="310"/>
            <ac:grpSpMk id="83" creationId="{928B44DA-455A-929B-02EF-9620D955E019}"/>
          </ac:grpSpMkLst>
        </pc:grpChg>
        <pc:grpChg chg="mod">
          <ac:chgData name="David Röper" userId="29c990b112ba4cd4" providerId="LiveId" clId="{9CF2AB46-9AE1-4D0D-8F7E-271F7CC641B0}" dt="2024-02-08T14:12:17.247" v="7867"/>
          <ac:grpSpMkLst>
            <pc:docMk/>
            <pc:sldMk cId="2911821459" sldId="310"/>
            <ac:grpSpMk id="85" creationId="{475F1C87-150C-A426-74AD-192B70E64106}"/>
          </ac:grpSpMkLst>
        </pc:grpChg>
        <pc:grpChg chg="mod">
          <ac:chgData name="David Röper" userId="29c990b112ba4cd4" providerId="LiveId" clId="{9CF2AB46-9AE1-4D0D-8F7E-271F7CC641B0}" dt="2024-02-08T14:12:17.247" v="7867"/>
          <ac:grpSpMkLst>
            <pc:docMk/>
            <pc:sldMk cId="2911821459" sldId="310"/>
            <ac:grpSpMk id="86" creationId="{D41ACDB8-984F-657A-1A8D-1BE33278F9DA}"/>
          </ac:grpSpMkLst>
        </pc:grpChg>
        <pc:grpChg chg="mod">
          <ac:chgData name="David Röper" userId="29c990b112ba4cd4" providerId="LiveId" clId="{9CF2AB46-9AE1-4D0D-8F7E-271F7CC641B0}" dt="2024-02-08T14:12:17.247" v="7867"/>
          <ac:grpSpMkLst>
            <pc:docMk/>
            <pc:sldMk cId="2911821459" sldId="310"/>
            <ac:grpSpMk id="88" creationId="{2C43CE2A-9676-17AF-9211-C967B9D61CB6}"/>
          </ac:grpSpMkLst>
        </pc:grpChg>
        <pc:grpChg chg="mod">
          <ac:chgData name="David Röper" userId="29c990b112ba4cd4" providerId="LiveId" clId="{9CF2AB46-9AE1-4D0D-8F7E-271F7CC641B0}" dt="2024-02-08T14:12:17.247" v="7867"/>
          <ac:grpSpMkLst>
            <pc:docMk/>
            <pc:sldMk cId="2911821459" sldId="310"/>
            <ac:grpSpMk id="90" creationId="{E29B9C07-FCE5-3923-A2B7-A996B8301549}"/>
          </ac:grpSpMkLst>
        </pc:grpChg>
        <pc:grpChg chg="mod">
          <ac:chgData name="David Röper" userId="29c990b112ba4cd4" providerId="LiveId" clId="{9CF2AB46-9AE1-4D0D-8F7E-271F7CC641B0}" dt="2024-02-08T14:12:17.247" v="7867"/>
          <ac:grpSpMkLst>
            <pc:docMk/>
            <pc:sldMk cId="2911821459" sldId="310"/>
            <ac:grpSpMk id="91" creationId="{CDE66A32-46D3-B304-2AD6-DF594352EF02}"/>
          </ac:grpSpMkLst>
        </pc:grpChg>
        <pc:grpChg chg="mod">
          <ac:chgData name="David Röper" userId="29c990b112ba4cd4" providerId="LiveId" clId="{9CF2AB46-9AE1-4D0D-8F7E-271F7CC641B0}" dt="2024-02-08T14:12:17.247" v="7867"/>
          <ac:grpSpMkLst>
            <pc:docMk/>
            <pc:sldMk cId="2911821459" sldId="310"/>
            <ac:grpSpMk id="92" creationId="{5FE2378B-7527-4269-3D3B-C64BD16B7443}"/>
          </ac:grpSpMkLst>
        </pc:grpChg>
        <pc:grpChg chg="mod">
          <ac:chgData name="David Röper" userId="29c990b112ba4cd4" providerId="LiveId" clId="{9CF2AB46-9AE1-4D0D-8F7E-271F7CC641B0}" dt="2024-02-08T14:12:17.247" v="7867"/>
          <ac:grpSpMkLst>
            <pc:docMk/>
            <pc:sldMk cId="2911821459" sldId="310"/>
            <ac:grpSpMk id="93" creationId="{2291BFF8-D631-3B4A-DC95-D6FDD9A460D8}"/>
          </ac:grpSpMkLst>
        </pc:grpChg>
        <pc:grpChg chg="mod">
          <ac:chgData name="David Röper" userId="29c990b112ba4cd4" providerId="LiveId" clId="{9CF2AB46-9AE1-4D0D-8F7E-271F7CC641B0}" dt="2024-02-08T14:12:17.247" v="7867"/>
          <ac:grpSpMkLst>
            <pc:docMk/>
            <pc:sldMk cId="2911821459" sldId="310"/>
            <ac:grpSpMk id="94" creationId="{88879F0F-86C7-758A-653F-0F420E0F4627}"/>
          </ac:grpSpMkLst>
        </pc:grpChg>
        <pc:grpChg chg="mod">
          <ac:chgData name="David Röper" userId="29c990b112ba4cd4" providerId="LiveId" clId="{9CF2AB46-9AE1-4D0D-8F7E-271F7CC641B0}" dt="2024-02-08T14:12:17.247" v="7867"/>
          <ac:grpSpMkLst>
            <pc:docMk/>
            <pc:sldMk cId="2911821459" sldId="310"/>
            <ac:grpSpMk id="95" creationId="{7F4AFF0D-4838-7E36-2297-7F2162F17655}"/>
          </ac:grpSpMkLst>
        </pc:grpChg>
        <pc:grpChg chg="mod">
          <ac:chgData name="David Röper" userId="29c990b112ba4cd4" providerId="LiveId" clId="{9CF2AB46-9AE1-4D0D-8F7E-271F7CC641B0}" dt="2024-02-08T14:12:17.247" v="7867"/>
          <ac:grpSpMkLst>
            <pc:docMk/>
            <pc:sldMk cId="2911821459" sldId="310"/>
            <ac:grpSpMk id="97" creationId="{C58FD9D4-304D-BBE6-260B-EC058E627B1C}"/>
          </ac:grpSpMkLst>
        </pc:grpChg>
        <pc:grpChg chg="mod">
          <ac:chgData name="David Röper" userId="29c990b112ba4cd4" providerId="LiveId" clId="{9CF2AB46-9AE1-4D0D-8F7E-271F7CC641B0}" dt="2024-02-08T14:12:17.247" v="7867"/>
          <ac:grpSpMkLst>
            <pc:docMk/>
            <pc:sldMk cId="2911821459" sldId="310"/>
            <ac:grpSpMk id="99" creationId="{B5767BBF-A754-8B2E-9D02-0092076F8241}"/>
          </ac:grpSpMkLst>
        </pc:grpChg>
        <pc:grpChg chg="mod">
          <ac:chgData name="David Röper" userId="29c990b112ba4cd4" providerId="LiveId" clId="{9CF2AB46-9AE1-4D0D-8F7E-271F7CC641B0}" dt="2024-02-08T14:12:17.247" v="7867"/>
          <ac:grpSpMkLst>
            <pc:docMk/>
            <pc:sldMk cId="2911821459" sldId="310"/>
            <ac:grpSpMk id="100" creationId="{476FB9BA-60D7-92A6-8374-4B317DE33D5B}"/>
          </ac:grpSpMkLst>
        </pc:grpChg>
        <pc:grpChg chg="mod">
          <ac:chgData name="David Röper" userId="29c990b112ba4cd4" providerId="LiveId" clId="{9CF2AB46-9AE1-4D0D-8F7E-271F7CC641B0}" dt="2024-02-08T14:12:17.247" v="7867"/>
          <ac:grpSpMkLst>
            <pc:docMk/>
            <pc:sldMk cId="2911821459" sldId="310"/>
            <ac:grpSpMk id="105" creationId="{58F5E055-F9B1-5BF2-132E-0CE20769D741}"/>
          </ac:grpSpMkLst>
        </pc:grpChg>
        <pc:grpChg chg="mod">
          <ac:chgData name="David Röper" userId="29c990b112ba4cd4" providerId="LiveId" clId="{9CF2AB46-9AE1-4D0D-8F7E-271F7CC641B0}" dt="2024-02-08T14:12:17.247" v="7867"/>
          <ac:grpSpMkLst>
            <pc:docMk/>
            <pc:sldMk cId="2911821459" sldId="310"/>
            <ac:grpSpMk id="106" creationId="{AA4A1386-36BB-DC00-FB5A-0F140A823B2B}"/>
          </ac:grpSpMkLst>
        </pc:grpChg>
        <pc:grpChg chg="mod">
          <ac:chgData name="David Röper" userId="29c990b112ba4cd4" providerId="LiveId" clId="{9CF2AB46-9AE1-4D0D-8F7E-271F7CC641B0}" dt="2024-02-08T14:12:17.247" v="7867"/>
          <ac:grpSpMkLst>
            <pc:docMk/>
            <pc:sldMk cId="2911821459" sldId="310"/>
            <ac:grpSpMk id="107" creationId="{AC090B01-7A2D-3C6F-3347-DCCE479FDB8B}"/>
          </ac:grpSpMkLst>
        </pc:grpChg>
        <pc:grpChg chg="mod">
          <ac:chgData name="David Röper" userId="29c990b112ba4cd4" providerId="LiveId" clId="{9CF2AB46-9AE1-4D0D-8F7E-271F7CC641B0}" dt="2024-02-08T14:12:17.247" v="7867"/>
          <ac:grpSpMkLst>
            <pc:docMk/>
            <pc:sldMk cId="2911821459" sldId="310"/>
            <ac:grpSpMk id="108" creationId="{712A02CF-FEFC-60CA-C147-22F60515D189}"/>
          </ac:grpSpMkLst>
        </pc:grpChg>
        <pc:grpChg chg="mod">
          <ac:chgData name="David Röper" userId="29c990b112ba4cd4" providerId="LiveId" clId="{9CF2AB46-9AE1-4D0D-8F7E-271F7CC641B0}" dt="2024-02-08T14:12:17.247" v="7867"/>
          <ac:grpSpMkLst>
            <pc:docMk/>
            <pc:sldMk cId="2911821459" sldId="310"/>
            <ac:grpSpMk id="111" creationId="{54D6FECC-E4A3-3947-8C64-5908C471826C}"/>
          </ac:grpSpMkLst>
        </pc:grpChg>
        <pc:grpChg chg="mod">
          <ac:chgData name="David Röper" userId="29c990b112ba4cd4" providerId="LiveId" clId="{9CF2AB46-9AE1-4D0D-8F7E-271F7CC641B0}" dt="2024-02-08T14:12:17.247" v="7867"/>
          <ac:grpSpMkLst>
            <pc:docMk/>
            <pc:sldMk cId="2911821459" sldId="310"/>
            <ac:grpSpMk id="112" creationId="{175BAF0F-042A-53FD-DF5B-DD04BE6C58A1}"/>
          </ac:grpSpMkLst>
        </pc:grpChg>
        <pc:grpChg chg="mod">
          <ac:chgData name="David Röper" userId="29c990b112ba4cd4" providerId="LiveId" clId="{9CF2AB46-9AE1-4D0D-8F7E-271F7CC641B0}" dt="2024-02-08T14:12:17.247" v="7867"/>
          <ac:grpSpMkLst>
            <pc:docMk/>
            <pc:sldMk cId="2911821459" sldId="310"/>
            <ac:grpSpMk id="114" creationId="{275F39CA-4858-8CCB-9D05-A5E691039FFE}"/>
          </ac:grpSpMkLst>
        </pc:grpChg>
        <pc:grpChg chg="mod">
          <ac:chgData name="David Röper" userId="29c990b112ba4cd4" providerId="LiveId" clId="{9CF2AB46-9AE1-4D0D-8F7E-271F7CC641B0}" dt="2024-02-08T14:12:17.247" v="7867"/>
          <ac:grpSpMkLst>
            <pc:docMk/>
            <pc:sldMk cId="2911821459" sldId="310"/>
            <ac:grpSpMk id="116" creationId="{A2516606-4A61-68A0-E8D7-5672B7D5BE72}"/>
          </ac:grpSpMkLst>
        </pc:grpChg>
        <pc:grpChg chg="mod">
          <ac:chgData name="David Röper" userId="29c990b112ba4cd4" providerId="LiveId" clId="{9CF2AB46-9AE1-4D0D-8F7E-271F7CC641B0}" dt="2024-02-08T14:12:17.247" v="7867"/>
          <ac:grpSpMkLst>
            <pc:docMk/>
            <pc:sldMk cId="2911821459" sldId="310"/>
            <ac:grpSpMk id="117" creationId="{D21B1F75-35D1-E3E0-CD51-587843609403}"/>
          </ac:grpSpMkLst>
        </pc:grpChg>
        <pc:grpChg chg="mod">
          <ac:chgData name="David Röper" userId="29c990b112ba4cd4" providerId="LiveId" clId="{9CF2AB46-9AE1-4D0D-8F7E-271F7CC641B0}" dt="2024-02-08T14:12:17.247" v="7867"/>
          <ac:grpSpMkLst>
            <pc:docMk/>
            <pc:sldMk cId="2911821459" sldId="310"/>
            <ac:grpSpMk id="121" creationId="{EBE35720-7B98-4C6B-931B-EEC517E188EC}"/>
          </ac:grpSpMkLst>
        </pc:grpChg>
        <pc:grpChg chg="mod">
          <ac:chgData name="David Röper" userId="29c990b112ba4cd4" providerId="LiveId" clId="{9CF2AB46-9AE1-4D0D-8F7E-271F7CC641B0}" dt="2024-02-08T14:12:17.247" v="7867"/>
          <ac:grpSpMkLst>
            <pc:docMk/>
            <pc:sldMk cId="2911821459" sldId="310"/>
            <ac:grpSpMk id="122" creationId="{B7DB00B1-6BDB-F72A-5BC0-DEECEBC2E0B9}"/>
          </ac:grpSpMkLst>
        </pc:grpChg>
        <pc:grpChg chg="mod">
          <ac:chgData name="David Röper" userId="29c990b112ba4cd4" providerId="LiveId" clId="{9CF2AB46-9AE1-4D0D-8F7E-271F7CC641B0}" dt="2024-02-08T14:12:17.247" v="7867"/>
          <ac:grpSpMkLst>
            <pc:docMk/>
            <pc:sldMk cId="2911821459" sldId="310"/>
            <ac:grpSpMk id="123" creationId="{B2480485-E6F7-440D-5397-07EEFD47C444}"/>
          </ac:grpSpMkLst>
        </pc:grpChg>
        <pc:grpChg chg="mod">
          <ac:chgData name="David Röper" userId="29c990b112ba4cd4" providerId="LiveId" clId="{9CF2AB46-9AE1-4D0D-8F7E-271F7CC641B0}" dt="2024-02-08T14:12:17.247" v="7867"/>
          <ac:grpSpMkLst>
            <pc:docMk/>
            <pc:sldMk cId="2911821459" sldId="310"/>
            <ac:grpSpMk id="124" creationId="{6A8C07BB-A4F6-C832-2D04-37EFF877ED25}"/>
          </ac:grpSpMkLst>
        </pc:grpChg>
        <pc:grpChg chg="mod">
          <ac:chgData name="David Röper" userId="29c990b112ba4cd4" providerId="LiveId" clId="{9CF2AB46-9AE1-4D0D-8F7E-271F7CC641B0}" dt="2024-02-08T14:12:17.247" v="7867"/>
          <ac:grpSpMkLst>
            <pc:docMk/>
            <pc:sldMk cId="2911821459" sldId="310"/>
            <ac:grpSpMk id="133" creationId="{2CA61B6F-03C9-6C53-DF43-D5114CE221D4}"/>
          </ac:grpSpMkLst>
        </pc:grpChg>
        <pc:grpChg chg="mod">
          <ac:chgData name="David Röper" userId="29c990b112ba4cd4" providerId="LiveId" clId="{9CF2AB46-9AE1-4D0D-8F7E-271F7CC641B0}" dt="2024-02-08T14:12:17.247" v="7867"/>
          <ac:grpSpMkLst>
            <pc:docMk/>
            <pc:sldMk cId="2911821459" sldId="310"/>
            <ac:grpSpMk id="135" creationId="{FC556B00-77D1-D6B0-A345-B05EB2D06DF4}"/>
          </ac:grpSpMkLst>
        </pc:grpChg>
        <pc:grpChg chg="mod">
          <ac:chgData name="David Röper" userId="29c990b112ba4cd4" providerId="LiveId" clId="{9CF2AB46-9AE1-4D0D-8F7E-271F7CC641B0}" dt="2024-02-08T14:12:17.247" v="7867"/>
          <ac:grpSpMkLst>
            <pc:docMk/>
            <pc:sldMk cId="2911821459" sldId="310"/>
            <ac:grpSpMk id="136" creationId="{623FB2FD-485E-C7FA-00E4-35F28F535165}"/>
          </ac:grpSpMkLst>
        </pc:grpChg>
        <pc:grpChg chg="mod">
          <ac:chgData name="David Röper" userId="29c990b112ba4cd4" providerId="LiveId" clId="{9CF2AB46-9AE1-4D0D-8F7E-271F7CC641B0}" dt="2024-02-08T14:12:17.247" v="7867"/>
          <ac:grpSpMkLst>
            <pc:docMk/>
            <pc:sldMk cId="2911821459" sldId="310"/>
            <ac:grpSpMk id="138" creationId="{F60B18E9-F783-43DB-FA12-8DDAC164AFA8}"/>
          </ac:grpSpMkLst>
        </pc:grpChg>
        <pc:grpChg chg="mod">
          <ac:chgData name="David Röper" userId="29c990b112ba4cd4" providerId="LiveId" clId="{9CF2AB46-9AE1-4D0D-8F7E-271F7CC641B0}" dt="2024-02-08T14:12:17.247" v="7867"/>
          <ac:grpSpMkLst>
            <pc:docMk/>
            <pc:sldMk cId="2911821459" sldId="310"/>
            <ac:grpSpMk id="139" creationId="{5A8110FF-7EA0-A6B1-9399-D9F4D0E38728}"/>
          </ac:grpSpMkLst>
        </pc:grpChg>
        <pc:grpChg chg="mod">
          <ac:chgData name="David Röper" userId="29c990b112ba4cd4" providerId="LiveId" clId="{9CF2AB46-9AE1-4D0D-8F7E-271F7CC641B0}" dt="2024-02-08T14:12:17.247" v="7867"/>
          <ac:grpSpMkLst>
            <pc:docMk/>
            <pc:sldMk cId="2911821459" sldId="310"/>
            <ac:grpSpMk id="141" creationId="{B2737429-B633-D842-28AD-8F18B2F9B278}"/>
          </ac:grpSpMkLst>
        </pc:grpChg>
        <pc:grpChg chg="mod">
          <ac:chgData name="David Röper" userId="29c990b112ba4cd4" providerId="LiveId" clId="{9CF2AB46-9AE1-4D0D-8F7E-271F7CC641B0}" dt="2024-02-08T14:12:17.247" v="7867"/>
          <ac:grpSpMkLst>
            <pc:docMk/>
            <pc:sldMk cId="2911821459" sldId="310"/>
            <ac:grpSpMk id="248" creationId="{ECCEA635-AA03-0F3D-AAFF-1CCB5E4CF8C4}"/>
          </ac:grpSpMkLst>
        </pc:grpChg>
        <pc:grpChg chg="mod">
          <ac:chgData name="David Röper" userId="29c990b112ba4cd4" providerId="LiveId" clId="{9CF2AB46-9AE1-4D0D-8F7E-271F7CC641B0}" dt="2024-02-08T14:12:17.247" v="7867"/>
          <ac:grpSpMkLst>
            <pc:docMk/>
            <pc:sldMk cId="2911821459" sldId="310"/>
            <ac:grpSpMk id="250" creationId="{D55419A5-3CEC-C3E5-94E8-FE1E6C3A7EA1}"/>
          </ac:grpSpMkLst>
        </pc:grpChg>
        <pc:grpChg chg="mod">
          <ac:chgData name="David Röper" userId="29c990b112ba4cd4" providerId="LiveId" clId="{9CF2AB46-9AE1-4D0D-8F7E-271F7CC641B0}" dt="2024-02-08T14:12:17.247" v="7867"/>
          <ac:grpSpMkLst>
            <pc:docMk/>
            <pc:sldMk cId="2911821459" sldId="310"/>
            <ac:grpSpMk id="253" creationId="{1FE2CA66-F074-2AAF-B843-AC70390838E0}"/>
          </ac:grpSpMkLst>
        </pc:grpChg>
        <pc:grpChg chg="mod">
          <ac:chgData name="David Röper" userId="29c990b112ba4cd4" providerId="LiveId" clId="{9CF2AB46-9AE1-4D0D-8F7E-271F7CC641B0}" dt="2024-02-08T14:12:17.247" v="7867"/>
          <ac:grpSpMkLst>
            <pc:docMk/>
            <pc:sldMk cId="2911821459" sldId="310"/>
            <ac:grpSpMk id="255" creationId="{C77BCB7B-BDDF-D025-884F-A3250E300FE1}"/>
          </ac:grpSpMkLst>
        </pc:grpChg>
        <pc:grpChg chg="mod">
          <ac:chgData name="David Röper" userId="29c990b112ba4cd4" providerId="LiveId" clId="{9CF2AB46-9AE1-4D0D-8F7E-271F7CC641B0}" dt="2024-02-08T14:12:17.247" v="7867"/>
          <ac:grpSpMkLst>
            <pc:docMk/>
            <pc:sldMk cId="2911821459" sldId="310"/>
            <ac:grpSpMk id="256" creationId="{4B2556AE-AE57-6B11-79DA-8AD40CA7D7A8}"/>
          </ac:grpSpMkLst>
        </pc:grpChg>
        <pc:grpChg chg="mod">
          <ac:chgData name="David Röper" userId="29c990b112ba4cd4" providerId="LiveId" clId="{9CF2AB46-9AE1-4D0D-8F7E-271F7CC641B0}" dt="2024-02-08T14:12:17.247" v="7867"/>
          <ac:grpSpMkLst>
            <pc:docMk/>
            <pc:sldMk cId="2911821459" sldId="310"/>
            <ac:grpSpMk id="260" creationId="{61329C9A-5A3F-BEC2-2DC5-AF91C49CA4AD}"/>
          </ac:grpSpMkLst>
        </pc:grpChg>
        <pc:grpChg chg="mod">
          <ac:chgData name="David Röper" userId="29c990b112ba4cd4" providerId="LiveId" clId="{9CF2AB46-9AE1-4D0D-8F7E-271F7CC641B0}" dt="2024-02-08T14:12:17.247" v="7867"/>
          <ac:grpSpMkLst>
            <pc:docMk/>
            <pc:sldMk cId="2911821459" sldId="310"/>
            <ac:grpSpMk id="263" creationId="{D41CFE8A-0C7E-1FB3-1AF6-1F48564C7CFF}"/>
          </ac:grpSpMkLst>
        </pc:grpChg>
        <pc:grpChg chg="mod">
          <ac:chgData name="David Röper" userId="29c990b112ba4cd4" providerId="LiveId" clId="{9CF2AB46-9AE1-4D0D-8F7E-271F7CC641B0}" dt="2024-02-08T14:12:17.247" v="7867"/>
          <ac:grpSpMkLst>
            <pc:docMk/>
            <pc:sldMk cId="2911821459" sldId="310"/>
            <ac:grpSpMk id="267" creationId="{CF518895-AECB-9729-1289-E5AE6C0FB426}"/>
          </ac:grpSpMkLst>
        </pc:grpChg>
        <pc:grpChg chg="mod">
          <ac:chgData name="David Röper" userId="29c990b112ba4cd4" providerId="LiveId" clId="{9CF2AB46-9AE1-4D0D-8F7E-271F7CC641B0}" dt="2024-02-08T14:12:17.247" v="7867"/>
          <ac:grpSpMkLst>
            <pc:docMk/>
            <pc:sldMk cId="2911821459" sldId="310"/>
            <ac:grpSpMk id="270" creationId="{D18EF764-A572-A61B-C5B5-D4523D4A95E8}"/>
          </ac:grpSpMkLst>
        </pc:grpChg>
        <pc:grpChg chg="mod">
          <ac:chgData name="David Röper" userId="29c990b112ba4cd4" providerId="LiveId" clId="{9CF2AB46-9AE1-4D0D-8F7E-271F7CC641B0}" dt="2024-02-08T14:12:17.247" v="7867"/>
          <ac:grpSpMkLst>
            <pc:docMk/>
            <pc:sldMk cId="2911821459" sldId="310"/>
            <ac:grpSpMk id="273" creationId="{5EA8B9ED-9259-FAAF-F988-D5735AB50E08}"/>
          </ac:grpSpMkLst>
        </pc:grpChg>
        <pc:grpChg chg="mod">
          <ac:chgData name="David Röper" userId="29c990b112ba4cd4" providerId="LiveId" clId="{9CF2AB46-9AE1-4D0D-8F7E-271F7CC641B0}" dt="2024-02-08T14:12:17.247" v="7867"/>
          <ac:grpSpMkLst>
            <pc:docMk/>
            <pc:sldMk cId="2911821459" sldId="310"/>
            <ac:grpSpMk id="279" creationId="{AB9F850D-D66F-5723-4675-842B8DAD87E7}"/>
          </ac:grpSpMkLst>
        </pc:grpChg>
        <pc:grpChg chg="mod">
          <ac:chgData name="David Röper" userId="29c990b112ba4cd4" providerId="LiveId" clId="{9CF2AB46-9AE1-4D0D-8F7E-271F7CC641B0}" dt="2024-02-08T14:12:17.247" v="7867"/>
          <ac:grpSpMkLst>
            <pc:docMk/>
            <pc:sldMk cId="2911821459" sldId="310"/>
            <ac:grpSpMk id="281" creationId="{A17A6E8D-DAA1-9B79-1831-7BE5CBA3937F}"/>
          </ac:grpSpMkLst>
        </pc:grpChg>
        <pc:grpChg chg="mod">
          <ac:chgData name="David Röper" userId="29c990b112ba4cd4" providerId="LiveId" clId="{9CF2AB46-9AE1-4D0D-8F7E-271F7CC641B0}" dt="2024-02-08T14:12:17.247" v="7867"/>
          <ac:grpSpMkLst>
            <pc:docMk/>
            <pc:sldMk cId="2911821459" sldId="310"/>
            <ac:grpSpMk id="285" creationId="{0380BF46-E06B-E9EB-7892-8FDBAADD62AC}"/>
          </ac:grpSpMkLst>
        </pc:grpChg>
        <pc:grpChg chg="mod">
          <ac:chgData name="David Röper" userId="29c990b112ba4cd4" providerId="LiveId" clId="{9CF2AB46-9AE1-4D0D-8F7E-271F7CC641B0}" dt="2024-02-08T14:12:17.247" v="7867"/>
          <ac:grpSpMkLst>
            <pc:docMk/>
            <pc:sldMk cId="2911821459" sldId="310"/>
            <ac:grpSpMk id="288" creationId="{98D67174-56DA-3347-99EC-19AEE7E696A6}"/>
          </ac:grpSpMkLst>
        </pc:grpChg>
        <pc:grpChg chg="mod">
          <ac:chgData name="David Röper" userId="29c990b112ba4cd4" providerId="LiveId" clId="{9CF2AB46-9AE1-4D0D-8F7E-271F7CC641B0}" dt="2024-02-08T14:12:17.247" v="7867"/>
          <ac:grpSpMkLst>
            <pc:docMk/>
            <pc:sldMk cId="2911821459" sldId="310"/>
            <ac:grpSpMk id="291" creationId="{C8C8D88F-6800-7C32-366A-B88C01361B3B}"/>
          </ac:grpSpMkLst>
        </pc:grpChg>
        <pc:grpChg chg="mod">
          <ac:chgData name="David Röper" userId="29c990b112ba4cd4" providerId="LiveId" clId="{9CF2AB46-9AE1-4D0D-8F7E-271F7CC641B0}" dt="2024-02-08T14:12:17.247" v="7867"/>
          <ac:grpSpMkLst>
            <pc:docMk/>
            <pc:sldMk cId="2911821459" sldId="310"/>
            <ac:grpSpMk id="295" creationId="{7EF9EEF7-82B6-2EA3-4F12-E9DC166C2A63}"/>
          </ac:grpSpMkLst>
        </pc:grpChg>
        <pc:grpChg chg="mod">
          <ac:chgData name="David Röper" userId="29c990b112ba4cd4" providerId="LiveId" clId="{9CF2AB46-9AE1-4D0D-8F7E-271F7CC641B0}" dt="2024-02-08T14:12:17.247" v="7867"/>
          <ac:grpSpMkLst>
            <pc:docMk/>
            <pc:sldMk cId="2911821459" sldId="310"/>
            <ac:grpSpMk id="298" creationId="{E87EF69A-4AA6-7778-BC74-A1C469C98DA8}"/>
          </ac:grpSpMkLst>
        </pc:grpChg>
        <pc:grpChg chg="mod">
          <ac:chgData name="David Röper" userId="29c990b112ba4cd4" providerId="LiveId" clId="{9CF2AB46-9AE1-4D0D-8F7E-271F7CC641B0}" dt="2024-02-08T14:12:17.247" v="7867"/>
          <ac:grpSpMkLst>
            <pc:docMk/>
            <pc:sldMk cId="2911821459" sldId="310"/>
            <ac:grpSpMk id="304" creationId="{20C43813-EFAA-3C7B-209B-97744DF06DBF}"/>
          </ac:grpSpMkLst>
        </pc:grpChg>
        <pc:grpChg chg="mod">
          <ac:chgData name="David Röper" userId="29c990b112ba4cd4" providerId="LiveId" clId="{9CF2AB46-9AE1-4D0D-8F7E-271F7CC641B0}" dt="2024-02-08T14:12:17.247" v="7867"/>
          <ac:grpSpMkLst>
            <pc:docMk/>
            <pc:sldMk cId="2911821459" sldId="310"/>
            <ac:grpSpMk id="307" creationId="{59354E1C-E530-8370-F23B-7A71CC899D7D}"/>
          </ac:grpSpMkLst>
        </pc:grpChg>
        <pc:grpChg chg="mod">
          <ac:chgData name="David Röper" userId="29c990b112ba4cd4" providerId="LiveId" clId="{9CF2AB46-9AE1-4D0D-8F7E-271F7CC641B0}" dt="2024-02-08T14:12:17.247" v="7867"/>
          <ac:grpSpMkLst>
            <pc:docMk/>
            <pc:sldMk cId="2911821459" sldId="310"/>
            <ac:grpSpMk id="309" creationId="{0A813FA9-3F49-8580-31C5-3373E2DDD5E2}"/>
          </ac:grpSpMkLst>
        </pc:grpChg>
        <pc:grpChg chg="mod">
          <ac:chgData name="David Röper" userId="29c990b112ba4cd4" providerId="LiveId" clId="{9CF2AB46-9AE1-4D0D-8F7E-271F7CC641B0}" dt="2024-02-08T14:12:17.247" v="7867"/>
          <ac:grpSpMkLst>
            <pc:docMk/>
            <pc:sldMk cId="2911821459" sldId="310"/>
            <ac:grpSpMk id="315" creationId="{7EF2B52D-0509-7E03-81D3-C3252ED36ED1}"/>
          </ac:grpSpMkLst>
        </pc:grpChg>
        <pc:grpChg chg="mod">
          <ac:chgData name="David Röper" userId="29c990b112ba4cd4" providerId="LiveId" clId="{9CF2AB46-9AE1-4D0D-8F7E-271F7CC641B0}" dt="2024-02-08T14:12:17.247" v="7867"/>
          <ac:grpSpMkLst>
            <pc:docMk/>
            <pc:sldMk cId="2911821459" sldId="310"/>
            <ac:grpSpMk id="318" creationId="{B652298E-DE2F-09B8-46A5-AD13F4B0025A}"/>
          </ac:grpSpMkLst>
        </pc:grpChg>
        <pc:grpChg chg="mod">
          <ac:chgData name="David Röper" userId="29c990b112ba4cd4" providerId="LiveId" clId="{9CF2AB46-9AE1-4D0D-8F7E-271F7CC641B0}" dt="2024-02-08T14:12:17.247" v="7867"/>
          <ac:grpSpMkLst>
            <pc:docMk/>
            <pc:sldMk cId="2911821459" sldId="310"/>
            <ac:grpSpMk id="319" creationId="{0544A7E1-4714-1B30-2548-DC7C6C68CA75}"/>
          </ac:grpSpMkLst>
        </pc:grpChg>
        <pc:grpChg chg="mod">
          <ac:chgData name="David Röper" userId="29c990b112ba4cd4" providerId="LiveId" clId="{9CF2AB46-9AE1-4D0D-8F7E-271F7CC641B0}" dt="2024-02-08T14:12:17.247" v="7867"/>
          <ac:grpSpMkLst>
            <pc:docMk/>
            <pc:sldMk cId="2911821459" sldId="310"/>
            <ac:grpSpMk id="325" creationId="{E4CFEA95-C8DF-FB01-1246-C5789D9434B6}"/>
          </ac:grpSpMkLst>
        </pc:grpChg>
        <pc:grpChg chg="mod">
          <ac:chgData name="David Röper" userId="29c990b112ba4cd4" providerId="LiveId" clId="{9CF2AB46-9AE1-4D0D-8F7E-271F7CC641B0}" dt="2024-02-08T14:12:17.247" v="7867"/>
          <ac:grpSpMkLst>
            <pc:docMk/>
            <pc:sldMk cId="2911821459" sldId="310"/>
            <ac:grpSpMk id="328" creationId="{22144F05-CDE9-4DA3-7C97-6A4F1AA58B7E}"/>
          </ac:grpSpMkLst>
        </pc:grpChg>
        <pc:grpChg chg="mod">
          <ac:chgData name="David Röper" userId="29c990b112ba4cd4" providerId="LiveId" clId="{9CF2AB46-9AE1-4D0D-8F7E-271F7CC641B0}" dt="2024-02-08T14:12:17.247" v="7867"/>
          <ac:grpSpMkLst>
            <pc:docMk/>
            <pc:sldMk cId="2911821459" sldId="310"/>
            <ac:grpSpMk id="331" creationId="{6337327F-30AC-ADFB-2740-928926A654A1}"/>
          </ac:grpSpMkLst>
        </pc:grpChg>
        <pc:grpChg chg="mod">
          <ac:chgData name="David Röper" userId="29c990b112ba4cd4" providerId="LiveId" clId="{9CF2AB46-9AE1-4D0D-8F7E-271F7CC641B0}" dt="2024-02-08T14:12:17.247" v="7867"/>
          <ac:grpSpMkLst>
            <pc:docMk/>
            <pc:sldMk cId="2911821459" sldId="310"/>
            <ac:grpSpMk id="420" creationId="{D53F0027-0B0E-1BED-98E0-DD3BC2491A45}"/>
          </ac:grpSpMkLst>
        </pc:grpChg>
        <pc:grpChg chg="mod">
          <ac:chgData name="David Röper" userId="29c990b112ba4cd4" providerId="LiveId" clId="{9CF2AB46-9AE1-4D0D-8F7E-271F7CC641B0}" dt="2024-02-08T14:12:17.247" v="7867"/>
          <ac:grpSpMkLst>
            <pc:docMk/>
            <pc:sldMk cId="2911821459" sldId="310"/>
            <ac:grpSpMk id="421" creationId="{B2FF4A54-533E-1A07-DB0F-F357656A4506}"/>
          </ac:grpSpMkLst>
        </pc:grpChg>
        <pc:grpChg chg="mod">
          <ac:chgData name="David Röper" userId="29c990b112ba4cd4" providerId="LiveId" clId="{9CF2AB46-9AE1-4D0D-8F7E-271F7CC641B0}" dt="2024-02-08T14:12:17.247" v="7867"/>
          <ac:grpSpMkLst>
            <pc:docMk/>
            <pc:sldMk cId="2911821459" sldId="310"/>
            <ac:grpSpMk id="422" creationId="{F2AF2FC8-82C8-06B9-F76A-EDDCE63808A8}"/>
          </ac:grpSpMkLst>
        </pc:grpChg>
        <pc:grpChg chg="mod">
          <ac:chgData name="David Röper" userId="29c990b112ba4cd4" providerId="LiveId" clId="{9CF2AB46-9AE1-4D0D-8F7E-271F7CC641B0}" dt="2024-02-08T14:12:17.247" v="7867"/>
          <ac:grpSpMkLst>
            <pc:docMk/>
            <pc:sldMk cId="2911821459" sldId="310"/>
            <ac:grpSpMk id="424" creationId="{753C1D20-8A4C-AF08-A824-EF40CD191C74}"/>
          </ac:grpSpMkLst>
        </pc:grpChg>
        <pc:grpChg chg="mod">
          <ac:chgData name="David Röper" userId="29c990b112ba4cd4" providerId="LiveId" clId="{9CF2AB46-9AE1-4D0D-8F7E-271F7CC641B0}" dt="2024-02-08T14:12:17.247" v="7867"/>
          <ac:grpSpMkLst>
            <pc:docMk/>
            <pc:sldMk cId="2911821459" sldId="310"/>
            <ac:grpSpMk id="432" creationId="{B9C182EA-5F2E-6189-B8E1-B71C7100CE2E}"/>
          </ac:grpSpMkLst>
        </pc:grpChg>
        <pc:grpChg chg="mod">
          <ac:chgData name="David Röper" userId="29c990b112ba4cd4" providerId="LiveId" clId="{9CF2AB46-9AE1-4D0D-8F7E-271F7CC641B0}" dt="2024-02-08T14:12:17.247" v="7867"/>
          <ac:grpSpMkLst>
            <pc:docMk/>
            <pc:sldMk cId="2911821459" sldId="310"/>
            <ac:grpSpMk id="433" creationId="{3D2229E8-E873-4F9E-8D7D-D3A9EF760E0D}"/>
          </ac:grpSpMkLst>
        </pc:grpChg>
        <pc:grpChg chg="mod">
          <ac:chgData name="David Röper" userId="29c990b112ba4cd4" providerId="LiveId" clId="{9CF2AB46-9AE1-4D0D-8F7E-271F7CC641B0}" dt="2024-02-08T14:12:17.247" v="7867"/>
          <ac:grpSpMkLst>
            <pc:docMk/>
            <pc:sldMk cId="2911821459" sldId="310"/>
            <ac:grpSpMk id="439" creationId="{8838352C-6C79-0E47-47E4-30EB4284D69E}"/>
          </ac:grpSpMkLst>
        </pc:grpChg>
        <pc:grpChg chg="mod">
          <ac:chgData name="David Röper" userId="29c990b112ba4cd4" providerId="LiveId" clId="{9CF2AB46-9AE1-4D0D-8F7E-271F7CC641B0}" dt="2024-02-08T14:12:17.247" v="7867"/>
          <ac:grpSpMkLst>
            <pc:docMk/>
            <pc:sldMk cId="2911821459" sldId="310"/>
            <ac:grpSpMk id="440" creationId="{692B931C-1810-3826-2456-8070BB72B397}"/>
          </ac:grpSpMkLst>
        </pc:grpChg>
        <pc:grpChg chg="mod">
          <ac:chgData name="David Röper" userId="29c990b112ba4cd4" providerId="LiveId" clId="{9CF2AB46-9AE1-4D0D-8F7E-271F7CC641B0}" dt="2024-02-08T14:12:17.247" v="7867"/>
          <ac:grpSpMkLst>
            <pc:docMk/>
            <pc:sldMk cId="2911821459" sldId="310"/>
            <ac:grpSpMk id="441" creationId="{C19CA73A-51DC-5A64-B727-00615E496CF4}"/>
          </ac:grpSpMkLst>
        </pc:grpChg>
        <pc:grpChg chg="mod">
          <ac:chgData name="David Röper" userId="29c990b112ba4cd4" providerId="LiveId" clId="{9CF2AB46-9AE1-4D0D-8F7E-271F7CC641B0}" dt="2024-02-08T14:12:17.247" v="7867"/>
          <ac:grpSpMkLst>
            <pc:docMk/>
            <pc:sldMk cId="2911821459" sldId="310"/>
            <ac:grpSpMk id="445" creationId="{59AEA8CC-3225-2A45-8545-35B7E6B89E68}"/>
          </ac:grpSpMkLst>
        </pc:grpChg>
        <pc:grpChg chg="mod">
          <ac:chgData name="David Röper" userId="29c990b112ba4cd4" providerId="LiveId" clId="{9CF2AB46-9AE1-4D0D-8F7E-271F7CC641B0}" dt="2024-02-08T14:12:17.247" v="7867"/>
          <ac:grpSpMkLst>
            <pc:docMk/>
            <pc:sldMk cId="2911821459" sldId="310"/>
            <ac:grpSpMk id="448" creationId="{56C6E512-1FFE-3047-50BE-2C1A4366DEA1}"/>
          </ac:grpSpMkLst>
        </pc:grpChg>
        <pc:grpChg chg="mod">
          <ac:chgData name="David Röper" userId="29c990b112ba4cd4" providerId="LiveId" clId="{9CF2AB46-9AE1-4D0D-8F7E-271F7CC641B0}" dt="2024-02-08T14:12:17.247" v="7867"/>
          <ac:grpSpMkLst>
            <pc:docMk/>
            <pc:sldMk cId="2911821459" sldId="310"/>
            <ac:grpSpMk id="449" creationId="{C37CE831-171D-7901-3263-37ADA3AB4364}"/>
          </ac:grpSpMkLst>
        </pc:grpChg>
        <pc:grpChg chg="mod">
          <ac:chgData name="David Röper" userId="29c990b112ba4cd4" providerId="LiveId" clId="{9CF2AB46-9AE1-4D0D-8F7E-271F7CC641B0}" dt="2024-02-08T14:12:17.247" v="7867"/>
          <ac:grpSpMkLst>
            <pc:docMk/>
            <pc:sldMk cId="2911821459" sldId="310"/>
            <ac:grpSpMk id="452" creationId="{6F021505-271F-07EE-86DC-39CD8AD93F87}"/>
          </ac:grpSpMkLst>
        </pc:grpChg>
        <pc:grpChg chg="mod">
          <ac:chgData name="David Röper" userId="29c990b112ba4cd4" providerId="LiveId" clId="{9CF2AB46-9AE1-4D0D-8F7E-271F7CC641B0}" dt="2024-02-08T14:12:17.247" v="7867"/>
          <ac:grpSpMkLst>
            <pc:docMk/>
            <pc:sldMk cId="2911821459" sldId="310"/>
            <ac:grpSpMk id="460" creationId="{E3B67ECB-C68B-BFC4-46CF-ACB6FD25D9C3}"/>
          </ac:grpSpMkLst>
        </pc:grpChg>
        <pc:grpChg chg="mod">
          <ac:chgData name="David Röper" userId="29c990b112ba4cd4" providerId="LiveId" clId="{9CF2AB46-9AE1-4D0D-8F7E-271F7CC641B0}" dt="2024-02-08T14:12:17.247" v="7867"/>
          <ac:grpSpMkLst>
            <pc:docMk/>
            <pc:sldMk cId="2911821459" sldId="310"/>
            <ac:grpSpMk id="461" creationId="{CD47034B-967B-7BCD-600B-312B7FA2C0A0}"/>
          </ac:grpSpMkLst>
        </pc:grpChg>
        <pc:grpChg chg="mod">
          <ac:chgData name="David Röper" userId="29c990b112ba4cd4" providerId="LiveId" clId="{9CF2AB46-9AE1-4D0D-8F7E-271F7CC641B0}" dt="2024-02-08T14:12:17.247" v="7867"/>
          <ac:grpSpMkLst>
            <pc:docMk/>
            <pc:sldMk cId="2911821459" sldId="310"/>
            <ac:grpSpMk id="462" creationId="{8809F4F5-9BFE-C2EA-C18C-FDDDFEE53B44}"/>
          </ac:grpSpMkLst>
        </pc:grpChg>
        <pc:grpChg chg="mod">
          <ac:chgData name="David Röper" userId="29c990b112ba4cd4" providerId="LiveId" clId="{9CF2AB46-9AE1-4D0D-8F7E-271F7CC641B0}" dt="2024-02-08T14:12:17.247" v="7867"/>
          <ac:grpSpMkLst>
            <pc:docMk/>
            <pc:sldMk cId="2911821459" sldId="310"/>
            <ac:grpSpMk id="463" creationId="{7D010DFA-1ECC-9FBC-E955-7A45D3CDDF78}"/>
          </ac:grpSpMkLst>
        </pc:grpChg>
        <pc:grpChg chg="mod">
          <ac:chgData name="David Röper" userId="29c990b112ba4cd4" providerId="LiveId" clId="{9CF2AB46-9AE1-4D0D-8F7E-271F7CC641B0}" dt="2024-02-08T14:12:17.247" v="7867"/>
          <ac:grpSpMkLst>
            <pc:docMk/>
            <pc:sldMk cId="2911821459" sldId="310"/>
            <ac:grpSpMk id="464" creationId="{AF259073-283C-C1BE-48F6-D723E88457EE}"/>
          </ac:grpSpMkLst>
        </pc:grpChg>
        <pc:grpChg chg="mod">
          <ac:chgData name="David Röper" userId="29c990b112ba4cd4" providerId="LiveId" clId="{9CF2AB46-9AE1-4D0D-8F7E-271F7CC641B0}" dt="2024-02-08T14:12:17.247" v="7867"/>
          <ac:grpSpMkLst>
            <pc:docMk/>
            <pc:sldMk cId="2911821459" sldId="310"/>
            <ac:grpSpMk id="465" creationId="{889DF501-9F1E-333C-0C84-0F0E53C9A263}"/>
          </ac:grpSpMkLst>
        </pc:grpChg>
        <pc:grpChg chg="mod">
          <ac:chgData name="David Röper" userId="29c990b112ba4cd4" providerId="LiveId" clId="{9CF2AB46-9AE1-4D0D-8F7E-271F7CC641B0}" dt="2024-02-08T14:12:17.247" v="7867"/>
          <ac:grpSpMkLst>
            <pc:docMk/>
            <pc:sldMk cId="2911821459" sldId="310"/>
            <ac:grpSpMk id="508" creationId="{8E6E6C31-D434-DA81-73B9-84EB9423AB3C}"/>
          </ac:grpSpMkLst>
        </pc:grpChg>
        <pc:grpChg chg="mod">
          <ac:chgData name="David Röper" userId="29c990b112ba4cd4" providerId="LiveId" clId="{9CF2AB46-9AE1-4D0D-8F7E-271F7CC641B0}" dt="2024-02-08T14:12:17.247" v="7867"/>
          <ac:grpSpMkLst>
            <pc:docMk/>
            <pc:sldMk cId="2911821459" sldId="310"/>
            <ac:grpSpMk id="512" creationId="{855465F1-DAAC-5709-7C1E-8B6A9231EE78}"/>
          </ac:grpSpMkLst>
        </pc:grpChg>
        <pc:grpChg chg="mod">
          <ac:chgData name="David Röper" userId="29c990b112ba4cd4" providerId="LiveId" clId="{9CF2AB46-9AE1-4D0D-8F7E-271F7CC641B0}" dt="2024-02-08T14:12:17.247" v="7867"/>
          <ac:grpSpMkLst>
            <pc:docMk/>
            <pc:sldMk cId="2911821459" sldId="310"/>
            <ac:grpSpMk id="513" creationId="{5519E9E7-640F-F35D-E1BD-8C64F47E9DF6}"/>
          </ac:grpSpMkLst>
        </pc:grpChg>
        <pc:grpChg chg="mod">
          <ac:chgData name="David Röper" userId="29c990b112ba4cd4" providerId="LiveId" clId="{9CF2AB46-9AE1-4D0D-8F7E-271F7CC641B0}" dt="2024-02-08T14:12:17.247" v="7867"/>
          <ac:grpSpMkLst>
            <pc:docMk/>
            <pc:sldMk cId="2911821459" sldId="310"/>
            <ac:grpSpMk id="514" creationId="{63F05543-23B0-F185-B4CF-04E4F7DD13DC}"/>
          </ac:grpSpMkLst>
        </pc:grpChg>
        <pc:grpChg chg="mod">
          <ac:chgData name="David Röper" userId="29c990b112ba4cd4" providerId="LiveId" clId="{9CF2AB46-9AE1-4D0D-8F7E-271F7CC641B0}" dt="2024-02-08T14:12:17.247" v="7867"/>
          <ac:grpSpMkLst>
            <pc:docMk/>
            <pc:sldMk cId="2911821459" sldId="310"/>
            <ac:grpSpMk id="515" creationId="{E27918C5-1813-AC98-C371-602822554A14}"/>
          </ac:grpSpMkLst>
        </pc:grpChg>
        <pc:grpChg chg="mod">
          <ac:chgData name="David Röper" userId="29c990b112ba4cd4" providerId="LiveId" clId="{9CF2AB46-9AE1-4D0D-8F7E-271F7CC641B0}" dt="2024-02-08T14:12:17.247" v="7867"/>
          <ac:grpSpMkLst>
            <pc:docMk/>
            <pc:sldMk cId="2911821459" sldId="310"/>
            <ac:grpSpMk id="516" creationId="{0C82A982-239D-11BD-9F35-C15FCD548EE0}"/>
          </ac:grpSpMkLst>
        </pc:grpChg>
        <pc:grpChg chg="mod">
          <ac:chgData name="David Röper" userId="29c990b112ba4cd4" providerId="LiveId" clId="{9CF2AB46-9AE1-4D0D-8F7E-271F7CC641B0}" dt="2024-02-08T14:12:17.247" v="7867"/>
          <ac:grpSpMkLst>
            <pc:docMk/>
            <pc:sldMk cId="2911821459" sldId="310"/>
            <ac:grpSpMk id="520" creationId="{C09F3266-EB61-3E14-223E-E86B26703B06}"/>
          </ac:grpSpMkLst>
        </pc:grpChg>
        <pc:grpChg chg="mod">
          <ac:chgData name="David Röper" userId="29c990b112ba4cd4" providerId="LiveId" clId="{9CF2AB46-9AE1-4D0D-8F7E-271F7CC641B0}" dt="2024-02-08T14:12:17.247" v="7867"/>
          <ac:grpSpMkLst>
            <pc:docMk/>
            <pc:sldMk cId="2911821459" sldId="310"/>
            <ac:grpSpMk id="521" creationId="{710610FA-D093-E05A-8127-D72ECA764DD8}"/>
          </ac:grpSpMkLst>
        </pc:grpChg>
        <pc:grpChg chg="mod">
          <ac:chgData name="David Röper" userId="29c990b112ba4cd4" providerId="LiveId" clId="{9CF2AB46-9AE1-4D0D-8F7E-271F7CC641B0}" dt="2024-02-08T14:12:17.247" v="7867"/>
          <ac:grpSpMkLst>
            <pc:docMk/>
            <pc:sldMk cId="2911821459" sldId="310"/>
            <ac:grpSpMk id="524" creationId="{4CECC311-DAE6-2AE8-08E4-D91D225CEBF1}"/>
          </ac:grpSpMkLst>
        </pc:grpChg>
        <pc:grpChg chg="mod">
          <ac:chgData name="David Röper" userId="29c990b112ba4cd4" providerId="LiveId" clId="{9CF2AB46-9AE1-4D0D-8F7E-271F7CC641B0}" dt="2024-02-08T14:12:17.247" v="7867"/>
          <ac:grpSpMkLst>
            <pc:docMk/>
            <pc:sldMk cId="2911821459" sldId="310"/>
            <ac:grpSpMk id="525" creationId="{797EB96B-27A7-5037-0F2B-671758F096FC}"/>
          </ac:grpSpMkLst>
        </pc:grpChg>
        <pc:grpChg chg="mod">
          <ac:chgData name="David Röper" userId="29c990b112ba4cd4" providerId="LiveId" clId="{9CF2AB46-9AE1-4D0D-8F7E-271F7CC641B0}" dt="2024-02-08T14:12:17.247" v="7867"/>
          <ac:grpSpMkLst>
            <pc:docMk/>
            <pc:sldMk cId="2911821459" sldId="310"/>
            <ac:grpSpMk id="527" creationId="{FE50A44D-58B3-8041-D8EB-8FCC6BED6609}"/>
          </ac:grpSpMkLst>
        </pc:grpChg>
        <pc:grpChg chg="mod">
          <ac:chgData name="David Röper" userId="29c990b112ba4cd4" providerId="LiveId" clId="{9CF2AB46-9AE1-4D0D-8F7E-271F7CC641B0}" dt="2024-02-08T14:12:17.247" v="7867"/>
          <ac:grpSpMkLst>
            <pc:docMk/>
            <pc:sldMk cId="2911821459" sldId="310"/>
            <ac:grpSpMk id="530" creationId="{2452CA2D-6C54-13BF-8A8D-1A3778BBC0C4}"/>
          </ac:grpSpMkLst>
        </pc:grpChg>
        <pc:grpChg chg="mod">
          <ac:chgData name="David Röper" userId="29c990b112ba4cd4" providerId="LiveId" clId="{9CF2AB46-9AE1-4D0D-8F7E-271F7CC641B0}" dt="2024-02-08T14:12:17.247" v="7867"/>
          <ac:grpSpMkLst>
            <pc:docMk/>
            <pc:sldMk cId="2911821459" sldId="310"/>
            <ac:grpSpMk id="532" creationId="{23F042C8-C167-009D-02FB-F79424566E99}"/>
          </ac:grpSpMkLst>
        </pc:grpChg>
        <pc:grpChg chg="mod">
          <ac:chgData name="David Röper" userId="29c990b112ba4cd4" providerId="LiveId" clId="{9CF2AB46-9AE1-4D0D-8F7E-271F7CC641B0}" dt="2024-02-08T14:12:17.247" v="7867"/>
          <ac:grpSpMkLst>
            <pc:docMk/>
            <pc:sldMk cId="2911821459" sldId="310"/>
            <ac:grpSpMk id="533" creationId="{99BF29CE-53C6-460A-998D-C03597AA9CFF}"/>
          </ac:grpSpMkLst>
        </pc:grpChg>
        <pc:grpChg chg="mod">
          <ac:chgData name="David Röper" userId="29c990b112ba4cd4" providerId="LiveId" clId="{9CF2AB46-9AE1-4D0D-8F7E-271F7CC641B0}" dt="2024-02-08T14:12:17.247" v="7867"/>
          <ac:grpSpMkLst>
            <pc:docMk/>
            <pc:sldMk cId="2911821459" sldId="310"/>
            <ac:grpSpMk id="535" creationId="{5EB0B15D-B648-2611-C4E4-67F2B0392876}"/>
          </ac:grpSpMkLst>
        </pc:grpChg>
        <pc:grpChg chg="mod">
          <ac:chgData name="David Röper" userId="29c990b112ba4cd4" providerId="LiveId" clId="{9CF2AB46-9AE1-4D0D-8F7E-271F7CC641B0}" dt="2024-02-08T14:12:17.247" v="7867"/>
          <ac:grpSpMkLst>
            <pc:docMk/>
            <pc:sldMk cId="2911821459" sldId="310"/>
            <ac:grpSpMk id="537" creationId="{647D34D6-C2E0-9CA9-55F6-9A0FB3FFB815}"/>
          </ac:grpSpMkLst>
        </pc:grpChg>
        <pc:grpChg chg="mod">
          <ac:chgData name="David Röper" userId="29c990b112ba4cd4" providerId="LiveId" clId="{9CF2AB46-9AE1-4D0D-8F7E-271F7CC641B0}" dt="2024-02-08T14:12:17.247" v="7867"/>
          <ac:grpSpMkLst>
            <pc:docMk/>
            <pc:sldMk cId="2911821459" sldId="310"/>
            <ac:grpSpMk id="544" creationId="{41387269-31F5-2EA6-3B86-1315E5CA5483}"/>
          </ac:grpSpMkLst>
        </pc:grpChg>
        <pc:grpChg chg="mod">
          <ac:chgData name="David Röper" userId="29c990b112ba4cd4" providerId="LiveId" clId="{9CF2AB46-9AE1-4D0D-8F7E-271F7CC641B0}" dt="2024-02-08T14:12:17.247" v="7867"/>
          <ac:grpSpMkLst>
            <pc:docMk/>
            <pc:sldMk cId="2911821459" sldId="310"/>
            <ac:grpSpMk id="546" creationId="{BD4BB3D0-2B4A-2F4D-0765-4C17BD63109E}"/>
          </ac:grpSpMkLst>
        </pc:grpChg>
        <pc:grpChg chg="mod">
          <ac:chgData name="David Röper" userId="29c990b112ba4cd4" providerId="LiveId" clId="{9CF2AB46-9AE1-4D0D-8F7E-271F7CC641B0}" dt="2024-02-08T14:12:17.247" v="7867"/>
          <ac:grpSpMkLst>
            <pc:docMk/>
            <pc:sldMk cId="2911821459" sldId="310"/>
            <ac:grpSpMk id="547" creationId="{971897AD-C5B7-A300-9469-47BE8E993A58}"/>
          </ac:grpSpMkLst>
        </pc:grpChg>
        <pc:grpChg chg="mod">
          <ac:chgData name="David Röper" userId="29c990b112ba4cd4" providerId="LiveId" clId="{9CF2AB46-9AE1-4D0D-8F7E-271F7CC641B0}" dt="2024-02-08T14:12:17.247" v="7867"/>
          <ac:grpSpMkLst>
            <pc:docMk/>
            <pc:sldMk cId="2911821459" sldId="310"/>
            <ac:grpSpMk id="550" creationId="{89C5591F-16D2-B5D2-5398-755E8DC537B3}"/>
          </ac:grpSpMkLst>
        </pc:grpChg>
        <pc:grpChg chg="mod">
          <ac:chgData name="David Röper" userId="29c990b112ba4cd4" providerId="LiveId" clId="{9CF2AB46-9AE1-4D0D-8F7E-271F7CC641B0}" dt="2024-02-08T14:12:17.247" v="7867"/>
          <ac:grpSpMkLst>
            <pc:docMk/>
            <pc:sldMk cId="2911821459" sldId="310"/>
            <ac:grpSpMk id="551" creationId="{A1DF2353-DAF9-5697-0BFE-CEE45E8DD04F}"/>
          </ac:grpSpMkLst>
        </pc:grpChg>
        <pc:grpChg chg="mod">
          <ac:chgData name="David Röper" userId="29c990b112ba4cd4" providerId="LiveId" clId="{9CF2AB46-9AE1-4D0D-8F7E-271F7CC641B0}" dt="2024-02-08T14:12:17.247" v="7867"/>
          <ac:grpSpMkLst>
            <pc:docMk/>
            <pc:sldMk cId="2911821459" sldId="310"/>
            <ac:grpSpMk id="552" creationId="{D069819F-9880-CBBA-CD16-C66097C5A8A3}"/>
          </ac:grpSpMkLst>
        </pc:grpChg>
        <pc:grpChg chg="mod">
          <ac:chgData name="David Röper" userId="29c990b112ba4cd4" providerId="LiveId" clId="{9CF2AB46-9AE1-4D0D-8F7E-271F7CC641B0}" dt="2024-02-08T14:12:17.247" v="7867"/>
          <ac:grpSpMkLst>
            <pc:docMk/>
            <pc:sldMk cId="2911821459" sldId="310"/>
            <ac:grpSpMk id="555" creationId="{41CDF9B4-75E9-8C00-4DE1-E9DC511E6970}"/>
          </ac:grpSpMkLst>
        </pc:grpChg>
        <pc:grpChg chg="mod">
          <ac:chgData name="David Röper" userId="29c990b112ba4cd4" providerId="LiveId" clId="{9CF2AB46-9AE1-4D0D-8F7E-271F7CC641B0}" dt="2024-02-08T14:12:17.247" v="7867"/>
          <ac:grpSpMkLst>
            <pc:docMk/>
            <pc:sldMk cId="2911821459" sldId="310"/>
            <ac:grpSpMk id="557" creationId="{B4326939-17F2-BB03-FDA3-08C83D0BDD69}"/>
          </ac:grpSpMkLst>
        </pc:grpChg>
        <pc:grpChg chg="mod">
          <ac:chgData name="David Röper" userId="29c990b112ba4cd4" providerId="LiveId" clId="{9CF2AB46-9AE1-4D0D-8F7E-271F7CC641B0}" dt="2024-02-08T14:12:17.247" v="7867"/>
          <ac:grpSpMkLst>
            <pc:docMk/>
            <pc:sldMk cId="2911821459" sldId="310"/>
            <ac:grpSpMk id="558" creationId="{45E72BE4-F2ED-4C02-E1E0-B1EF57CC84CF}"/>
          </ac:grpSpMkLst>
        </pc:grpChg>
        <pc:grpChg chg="mod">
          <ac:chgData name="David Röper" userId="29c990b112ba4cd4" providerId="LiveId" clId="{9CF2AB46-9AE1-4D0D-8F7E-271F7CC641B0}" dt="2024-02-08T14:12:17.247" v="7867"/>
          <ac:grpSpMkLst>
            <pc:docMk/>
            <pc:sldMk cId="2911821459" sldId="310"/>
            <ac:grpSpMk id="560" creationId="{FCCC657F-0B6C-ED48-9B8D-6CF01D593868}"/>
          </ac:grpSpMkLst>
        </pc:grpChg>
        <pc:grpChg chg="mod">
          <ac:chgData name="David Röper" userId="29c990b112ba4cd4" providerId="LiveId" clId="{9CF2AB46-9AE1-4D0D-8F7E-271F7CC641B0}" dt="2024-02-08T14:12:17.247" v="7867"/>
          <ac:grpSpMkLst>
            <pc:docMk/>
            <pc:sldMk cId="2911821459" sldId="310"/>
            <ac:grpSpMk id="561" creationId="{B19DF4AA-A9E8-EB47-8026-5387AC8D5264}"/>
          </ac:grpSpMkLst>
        </pc:grpChg>
        <pc:grpChg chg="mod">
          <ac:chgData name="David Röper" userId="29c990b112ba4cd4" providerId="LiveId" clId="{9CF2AB46-9AE1-4D0D-8F7E-271F7CC641B0}" dt="2024-02-08T14:12:17.247" v="7867"/>
          <ac:grpSpMkLst>
            <pc:docMk/>
            <pc:sldMk cId="2911821459" sldId="310"/>
            <ac:grpSpMk id="632" creationId="{DD35603D-1646-C9F5-DF8E-1CC5C393041A}"/>
          </ac:grpSpMkLst>
        </pc:grpChg>
        <pc:grpChg chg="mod">
          <ac:chgData name="David Röper" userId="29c990b112ba4cd4" providerId="LiveId" clId="{9CF2AB46-9AE1-4D0D-8F7E-271F7CC641B0}" dt="2024-02-08T14:12:17.247" v="7867"/>
          <ac:grpSpMkLst>
            <pc:docMk/>
            <pc:sldMk cId="2911821459" sldId="310"/>
            <ac:grpSpMk id="633" creationId="{9140771E-F6B4-8BD9-628D-3032D0875D02}"/>
          </ac:grpSpMkLst>
        </pc:grpChg>
        <pc:grpChg chg="mod">
          <ac:chgData name="David Röper" userId="29c990b112ba4cd4" providerId="LiveId" clId="{9CF2AB46-9AE1-4D0D-8F7E-271F7CC641B0}" dt="2024-02-08T14:12:17.247" v="7867"/>
          <ac:grpSpMkLst>
            <pc:docMk/>
            <pc:sldMk cId="2911821459" sldId="310"/>
            <ac:grpSpMk id="634" creationId="{FE0815FB-170B-ABE5-4510-3996CECBCB78}"/>
          </ac:grpSpMkLst>
        </pc:grpChg>
        <pc:grpChg chg="mod">
          <ac:chgData name="David Röper" userId="29c990b112ba4cd4" providerId="LiveId" clId="{9CF2AB46-9AE1-4D0D-8F7E-271F7CC641B0}" dt="2024-02-08T14:12:17.247" v="7867"/>
          <ac:grpSpMkLst>
            <pc:docMk/>
            <pc:sldMk cId="2911821459" sldId="310"/>
            <ac:grpSpMk id="638" creationId="{2B968F29-EFDE-A3CB-CDCE-25CF48523614}"/>
          </ac:grpSpMkLst>
        </pc:grpChg>
        <pc:grpChg chg="mod">
          <ac:chgData name="David Röper" userId="29c990b112ba4cd4" providerId="LiveId" clId="{9CF2AB46-9AE1-4D0D-8F7E-271F7CC641B0}" dt="2024-02-08T14:12:17.247" v="7867"/>
          <ac:grpSpMkLst>
            <pc:docMk/>
            <pc:sldMk cId="2911821459" sldId="310"/>
            <ac:grpSpMk id="644" creationId="{BBF93A31-CFAD-F0A2-A5D1-362C1FF8CBDE}"/>
          </ac:grpSpMkLst>
        </pc:grpChg>
        <pc:grpChg chg="mod">
          <ac:chgData name="David Röper" userId="29c990b112ba4cd4" providerId="LiveId" clId="{9CF2AB46-9AE1-4D0D-8F7E-271F7CC641B0}" dt="2024-02-08T14:12:17.247" v="7867"/>
          <ac:grpSpMkLst>
            <pc:docMk/>
            <pc:sldMk cId="2911821459" sldId="310"/>
            <ac:grpSpMk id="646" creationId="{E70CB1C7-7D57-FC8D-8FDA-C86D320B823A}"/>
          </ac:grpSpMkLst>
        </pc:grpChg>
        <pc:grpChg chg="mod">
          <ac:chgData name="David Röper" userId="29c990b112ba4cd4" providerId="LiveId" clId="{9CF2AB46-9AE1-4D0D-8F7E-271F7CC641B0}" dt="2024-02-08T14:12:17.247" v="7867"/>
          <ac:grpSpMkLst>
            <pc:docMk/>
            <pc:sldMk cId="2911821459" sldId="310"/>
            <ac:grpSpMk id="648" creationId="{E355B24B-123C-9FAC-B980-86314715FCFB}"/>
          </ac:grpSpMkLst>
        </pc:grpChg>
        <pc:grpChg chg="mod">
          <ac:chgData name="David Röper" userId="29c990b112ba4cd4" providerId="LiveId" clId="{9CF2AB46-9AE1-4D0D-8F7E-271F7CC641B0}" dt="2024-02-08T14:12:17.247" v="7867"/>
          <ac:grpSpMkLst>
            <pc:docMk/>
            <pc:sldMk cId="2911821459" sldId="310"/>
            <ac:grpSpMk id="661" creationId="{BA5183C7-C09D-5083-60C9-FEE1CE0F0C85}"/>
          </ac:grpSpMkLst>
        </pc:grpChg>
        <pc:grpChg chg="mod">
          <ac:chgData name="David Röper" userId="29c990b112ba4cd4" providerId="LiveId" clId="{9CF2AB46-9AE1-4D0D-8F7E-271F7CC641B0}" dt="2024-02-08T14:12:17.247" v="7867"/>
          <ac:grpSpMkLst>
            <pc:docMk/>
            <pc:sldMk cId="2911821459" sldId="310"/>
            <ac:grpSpMk id="666" creationId="{CC90C332-DC79-59C9-F48D-AB75C4FC261F}"/>
          </ac:grpSpMkLst>
        </pc:grpChg>
        <pc:grpChg chg="mod">
          <ac:chgData name="David Röper" userId="29c990b112ba4cd4" providerId="LiveId" clId="{9CF2AB46-9AE1-4D0D-8F7E-271F7CC641B0}" dt="2024-02-08T14:12:17.247" v="7867"/>
          <ac:grpSpMkLst>
            <pc:docMk/>
            <pc:sldMk cId="2911821459" sldId="310"/>
            <ac:grpSpMk id="671" creationId="{0FA3AA38-3062-0B75-11DA-17870F80C2F1}"/>
          </ac:grpSpMkLst>
        </pc:grpChg>
        <pc:grpChg chg="mod">
          <ac:chgData name="David Röper" userId="29c990b112ba4cd4" providerId="LiveId" clId="{9CF2AB46-9AE1-4D0D-8F7E-271F7CC641B0}" dt="2024-02-08T14:12:17.247" v="7867"/>
          <ac:grpSpMkLst>
            <pc:docMk/>
            <pc:sldMk cId="2911821459" sldId="310"/>
            <ac:grpSpMk id="689" creationId="{FA34F128-88B2-2BF8-7C22-C3BF083B3A30}"/>
          </ac:grpSpMkLst>
        </pc:grpChg>
        <pc:grpChg chg="mod">
          <ac:chgData name="David Röper" userId="29c990b112ba4cd4" providerId="LiveId" clId="{9CF2AB46-9AE1-4D0D-8F7E-271F7CC641B0}" dt="2024-02-08T14:12:17.247" v="7867"/>
          <ac:grpSpMkLst>
            <pc:docMk/>
            <pc:sldMk cId="2911821459" sldId="310"/>
            <ac:grpSpMk id="690" creationId="{6C4F8A9D-5736-F74E-04AA-025C9F7A93E7}"/>
          </ac:grpSpMkLst>
        </pc:grpChg>
        <pc:grpChg chg="mod">
          <ac:chgData name="David Röper" userId="29c990b112ba4cd4" providerId="LiveId" clId="{9CF2AB46-9AE1-4D0D-8F7E-271F7CC641B0}" dt="2024-02-08T14:12:17.247" v="7867"/>
          <ac:grpSpMkLst>
            <pc:docMk/>
            <pc:sldMk cId="2911821459" sldId="310"/>
            <ac:grpSpMk id="691" creationId="{2786BE71-69FC-DB0F-2511-917369FBF836}"/>
          </ac:grpSpMkLst>
        </pc:grpChg>
        <pc:grpChg chg="mod">
          <ac:chgData name="David Röper" userId="29c990b112ba4cd4" providerId="LiveId" clId="{9CF2AB46-9AE1-4D0D-8F7E-271F7CC641B0}" dt="2024-02-08T14:12:17.247" v="7867"/>
          <ac:grpSpMkLst>
            <pc:docMk/>
            <pc:sldMk cId="2911821459" sldId="310"/>
            <ac:grpSpMk id="697" creationId="{D426964F-1592-A74D-28DE-9BACCA550798}"/>
          </ac:grpSpMkLst>
        </pc:grpChg>
        <pc:grpChg chg="mod">
          <ac:chgData name="David Röper" userId="29c990b112ba4cd4" providerId="LiveId" clId="{9CF2AB46-9AE1-4D0D-8F7E-271F7CC641B0}" dt="2024-02-08T14:12:17.247" v="7867"/>
          <ac:grpSpMkLst>
            <pc:docMk/>
            <pc:sldMk cId="2911821459" sldId="310"/>
            <ac:grpSpMk id="698" creationId="{39F3EDE4-90DC-DD9A-B070-5E13D77A7592}"/>
          </ac:grpSpMkLst>
        </pc:grpChg>
        <pc:grpChg chg="mod">
          <ac:chgData name="David Röper" userId="29c990b112ba4cd4" providerId="LiveId" clId="{9CF2AB46-9AE1-4D0D-8F7E-271F7CC641B0}" dt="2024-02-08T14:12:17.247" v="7867"/>
          <ac:grpSpMkLst>
            <pc:docMk/>
            <pc:sldMk cId="2911821459" sldId="310"/>
            <ac:grpSpMk id="700" creationId="{C76F2F9D-833D-EA0F-2BAC-78CBDAC591E7}"/>
          </ac:grpSpMkLst>
        </pc:grpChg>
        <pc:grpChg chg="mod">
          <ac:chgData name="David Röper" userId="29c990b112ba4cd4" providerId="LiveId" clId="{9CF2AB46-9AE1-4D0D-8F7E-271F7CC641B0}" dt="2024-02-08T14:12:17.247" v="7867"/>
          <ac:grpSpMkLst>
            <pc:docMk/>
            <pc:sldMk cId="2911821459" sldId="310"/>
            <ac:grpSpMk id="703" creationId="{62D23EB5-88E0-E4FE-1F14-36A7B77AAC4C}"/>
          </ac:grpSpMkLst>
        </pc:grpChg>
        <pc:grpChg chg="mod">
          <ac:chgData name="David Röper" userId="29c990b112ba4cd4" providerId="LiveId" clId="{9CF2AB46-9AE1-4D0D-8F7E-271F7CC641B0}" dt="2024-02-08T14:12:17.247" v="7867"/>
          <ac:grpSpMkLst>
            <pc:docMk/>
            <pc:sldMk cId="2911821459" sldId="310"/>
            <ac:grpSpMk id="705" creationId="{EC7439D3-550F-2B81-D6D2-C9E217D83771}"/>
          </ac:grpSpMkLst>
        </pc:grpChg>
        <pc:grpChg chg="mod">
          <ac:chgData name="David Röper" userId="29c990b112ba4cd4" providerId="LiveId" clId="{9CF2AB46-9AE1-4D0D-8F7E-271F7CC641B0}" dt="2024-02-08T14:12:17.247" v="7867"/>
          <ac:grpSpMkLst>
            <pc:docMk/>
            <pc:sldMk cId="2911821459" sldId="310"/>
            <ac:grpSpMk id="711" creationId="{C175AE7D-524A-C3F1-E817-04C9B9732413}"/>
          </ac:grpSpMkLst>
        </pc:grpChg>
        <pc:grpChg chg="mod">
          <ac:chgData name="David Röper" userId="29c990b112ba4cd4" providerId="LiveId" clId="{9CF2AB46-9AE1-4D0D-8F7E-271F7CC641B0}" dt="2024-02-08T14:12:17.247" v="7867"/>
          <ac:grpSpMkLst>
            <pc:docMk/>
            <pc:sldMk cId="2911821459" sldId="310"/>
            <ac:grpSpMk id="712" creationId="{BAA041F7-E4E3-CCB2-5111-4BA7F3FCA63D}"/>
          </ac:grpSpMkLst>
        </pc:grpChg>
        <pc:grpChg chg="mod">
          <ac:chgData name="David Röper" userId="29c990b112ba4cd4" providerId="LiveId" clId="{9CF2AB46-9AE1-4D0D-8F7E-271F7CC641B0}" dt="2024-02-08T14:12:17.247" v="7867"/>
          <ac:grpSpMkLst>
            <pc:docMk/>
            <pc:sldMk cId="2911821459" sldId="310"/>
            <ac:grpSpMk id="715" creationId="{44B9465E-5F85-C909-6B70-2399BD1FB4BB}"/>
          </ac:grpSpMkLst>
        </pc:grpChg>
        <pc:grpChg chg="mod">
          <ac:chgData name="David Röper" userId="29c990b112ba4cd4" providerId="LiveId" clId="{9CF2AB46-9AE1-4D0D-8F7E-271F7CC641B0}" dt="2024-02-08T14:12:17.247" v="7867"/>
          <ac:grpSpMkLst>
            <pc:docMk/>
            <pc:sldMk cId="2911821459" sldId="310"/>
            <ac:grpSpMk id="716" creationId="{00E3550E-0D5C-ACEB-85B0-2816C8CCC77B}"/>
          </ac:grpSpMkLst>
        </pc:grpChg>
        <pc:grpChg chg="mod">
          <ac:chgData name="David Röper" userId="29c990b112ba4cd4" providerId="LiveId" clId="{9CF2AB46-9AE1-4D0D-8F7E-271F7CC641B0}" dt="2024-02-08T14:12:17.247" v="7867"/>
          <ac:grpSpMkLst>
            <pc:docMk/>
            <pc:sldMk cId="2911821459" sldId="310"/>
            <ac:grpSpMk id="717" creationId="{EE4D2ECE-366F-7FA3-53DD-EE17AC17F880}"/>
          </ac:grpSpMkLst>
        </pc:grpChg>
        <pc:grpChg chg="mod">
          <ac:chgData name="David Röper" userId="29c990b112ba4cd4" providerId="LiveId" clId="{9CF2AB46-9AE1-4D0D-8F7E-271F7CC641B0}" dt="2024-02-08T14:12:17.247" v="7867"/>
          <ac:grpSpMkLst>
            <pc:docMk/>
            <pc:sldMk cId="2911821459" sldId="310"/>
            <ac:grpSpMk id="752" creationId="{F135E343-0CFD-7EAB-0BE9-9005F4257CDC}"/>
          </ac:grpSpMkLst>
        </pc:grpChg>
        <pc:grpChg chg="mod">
          <ac:chgData name="David Röper" userId="29c990b112ba4cd4" providerId="LiveId" clId="{9CF2AB46-9AE1-4D0D-8F7E-271F7CC641B0}" dt="2024-02-08T14:12:17.247" v="7867"/>
          <ac:grpSpMkLst>
            <pc:docMk/>
            <pc:sldMk cId="2911821459" sldId="310"/>
            <ac:grpSpMk id="756" creationId="{7A01F014-0EB0-3E02-2CDE-6C1670C1393C}"/>
          </ac:grpSpMkLst>
        </pc:grpChg>
        <pc:grpChg chg="mod">
          <ac:chgData name="David Röper" userId="29c990b112ba4cd4" providerId="LiveId" clId="{9CF2AB46-9AE1-4D0D-8F7E-271F7CC641B0}" dt="2024-02-08T14:12:17.247" v="7867"/>
          <ac:grpSpMkLst>
            <pc:docMk/>
            <pc:sldMk cId="2911821459" sldId="310"/>
            <ac:grpSpMk id="757" creationId="{673EBD4D-889F-FB85-853C-BFB4105FF1ED}"/>
          </ac:grpSpMkLst>
        </pc:grpChg>
        <pc:grpChg chg="mod">
          <ac:chgData name="David Röper" userId="29c990b112ba4cd4" providerId="LiveId" clId="{9CF2AB46-9AE1-4D0D-8F7E-271F7CC641B0}" dt="2024-02-08T14:12:17.247" v="7867"/>
          <ac:grpSpMkLst>
            <pc:docMk/>
            <pc:sldMk cId="2911821459" sldId="310"/>
            <ac:grpSpMk id="758" creationId="{09E1A6E5-2DEA-6F2D-C93A-33BE8B2A6B9A}"/>
          </ac:grpSpMkLst>
        </pc:grpChg>
        <pc:grpChg chg="mod">
          <ac:chgData name="David Röper" userId="29c990b112ba4cd4" providerId="LiveId" clId="{9CF2AB46-9AE1-4D0D-8F7E-271F7CC641B0}" dt="2024-02-08T14:12:17.247" v="7867"/>
          <ac:grpSpMkLst>
            <pc:docMk/>
            <pc:sldMk cId="2911821459" sldId="310"/>
            <ac:grpSpMk id="759" creationId="{9D6D35D4-ACD8-51FF-2335-D8E65AFD6B49}"/>
          </ac:grpSpMkLst>
        </pc:grpChg>
        <pc:grpChg chg="mod">
          <ac:chgData name="David Röper" userId="29c990b112ba4cd4" providerId="LiveId" clId="{9CF2AB46-9AE1-4D0D-8F7E-271F7CC641B0}" dt="2024-02-08T14:12:17.247" v="7867"/>
          <ac:grpSpMkLst>
            <pc:docMk/>
            <pc:sldMk cId="2911821459" sldId="310"/>
            <ac:grpSpMk id="760" creationId="{971D6002-402B-502B-67B4-D65EB8E77A3D}"/>
          </ac:grpSpMkLst>
        </pc:grpChg>
        <pc:grpChg chg="mod">
          <ac:chgData name="David Röper" userId="29c990b112ba4cd4" providerId="LiveId" clId="{9CF2AB46-9AE1-4D0D-8F7E-271F7CC641B0}" dt="2024-02-08T14:12:17.247" v="7867"/>
          <ac:grpSpMkLst>
            <pc:docMk/>
            <pc:sldMk cId="2911821459" sldId="310"/>
            <ac:grpSpMk id="761" creationId="{E5FF0BED-B3A2-7A4B-2C72-7A0C1A5EFB2C}"/>
          </ac:grpSpMkLst>
        </pc:grpChg>
        <pc:grpChg chg="mod">
          <ac:chgData name="David Röper" userId="29c990b112ba4cd4" providerId="LiveId" clId="{9CF2AB46-9AE1-4D0D-8F7E-271F7CC641B0}" dt="2024-02-08T14:12:17.247" v="7867"/>
          <ac:grpSpMkLst>
            <pc:docMk/>
            <pc:sldMk cId="2911821459" sldId="310"/>
            <ac:grpSpMk id="765" creationId="{7D108F64-DDE6-E9EB-D30E-0F8170259DC7}"/>
          </ac:grpSpMkLst>
        </pc:grpChg>
        <pc:grpChg chg="mod">
          <ac:chgData name="David Röper" userId="29c990b112ba4cd4" providerId="LiveId" clId="{9CF2AB46-9AE1-4D0D-8F7E-271F7CC641B0}" dt="2024-02-08T14:12:17.247" v="7867"/>
          <ac:grpSpMkLst>
            <pc:docMk/>
            <pc:sldMk cId="2911821459" sldId="310"/>
            <ac:grpSpMk id="766" creationId="{462C3268-693E-3107-04AA-F56C37EAF7AA}"/>
          </ac:grpSpMkLst>
        </pc:grpChg>
        <pc:grpChg chg="mod">
          <ac:chgData name="David Röper" userId="29c990b112ba4cd4" providerId="LiveId" clId="{9CF2AB46-9AE1-4D0D-8F7E-271F7CC641B0}" dt="2024-02-08T14:12:17.247" v="7867"/>
          <ac:grpSpMkLst>
            <pc:docMk/>
            <pc:sldMk cId="2911821459" sldId="310"/>
            <ac:grpSpMk id="767" creationId="{77355F39-0A6A-DE9A-487C-3D46807CBF95}"/>
          </ac:grpSpMkLst>
        </pc:grpChg>
        <pc:grpChg chg="mod">
          <ac:chgData name="David Röper" userId="29c990b112ba4cd4" providerId="LiveId" clId="{9CF2AB46-9AE1-4D0D-8F7E-271F7CC641B0}" dt="2024-02-08T14:12:17.247" v="7867"/>
          <ac:grpSpMkLst>
            <pc:docMk/>
            <pc:sldMk cId="2911821459" sldId="310"/>
            <ac:grpSpMk id="768" creationId="{68E4042A-098F-7A26-4F20-49C145E5DD62}"/>
          </ac:grpSpMkLst>
        </pc:grpChg>
        <pc:grpChg chg="mod">
          <ac:chgData name="David Röper" userId="29c990b112ba4cd4" providerId="LiveId" clId="{9CF2AB46-9AE1-4D0D-8F7E-271F7CC641B0}" dt="2024-02-08T14:12:17.247" v="7867"/>
          <ac:grpSpMkLst>
            <pc:docMk/>
            <pc:sldMk cId="2911821459" sldId="310"/>
            <ac:grpSpMk id="769" creationId="{6E3538CA-5221-62AF-2C64-1E92D1B279B3}"/>
          </ac:grpSpMkLst>
        </pc:grpChg>
        <pc:grpChg chg="mod">
          <ac:chgData name="David Röper" userId="29c990b112ba4cd4" providerId="LiveId" clId="{9CF2AB46-9AE1-4D0D-8F7E-271F7CC641B0}" dt="2024-02-08T14:12:17.247" v="7867"/>
          <ac:grpSpMkLst>
            <pc:docMk/>
            <pc:sldMk cId="2911821459" sldId="310"/>
            <ac:grpSpMk id="770" creationId="{7410A8BB-EFD5-1BE4-675D-B7A5293C9530}"/>
          </ac:grpSpMkLst>
        </pc:grpChg>
        <pc:grpChg chg="mod">
          <ac:chgData name="David Röper" userId="29c990b112ba4cd4" providerId="LiveId" clId="{9CF2AB46-9AE1-4D0D-8F7E-271F7CC641B0}" dt="2024-02-08T14:12:17.247" v="7867"/>
          <ac:grpSpMkLst>
            <pc:docMk/>
            <pc:sldMk cId="2911821459" sldId="310"/>
            <ac:grpSpMk id="772" creationId="{844CD807-DD07-19D4-DF62-BC96EA264B4E}"/>
          </ac:grpSpMkLst>
        </pc:grpChg>
        <pc:grpChg chg="mod">
          <ac:chgData name="David Röper" userId="29c990b112ba4cd4" providerId="LiveId" clId="{9CF2AB46-9AE1-4D0D-8F7E-271F7CC641B0}" dt="2024-02-08T14:12:17.247" v="7867"/>
          <ac:grpSpMkLst>
            <pc:docMk/>
            <pc:sldMk cId="2911821459" sldId="310"/>
            <ac:grpSpMk id="773" creationId="{FCF14E54-CF2C-8380-6693-11817F9CAEB0}"/>
          </ac:grpSpMkLst>
        </pc:grpChg>
        <pc:grpChg chg="mod">
          <ac:chgData name="David Röper" userId="29c990b112ba4cd4" providerId="LiveId" clId="{9CF2AB46-9AE1-4D0D-8F7E-271F7CC641B0}" dt="2024-02-08T14:12:17.247" v="7867"/>
          <ac:grpSpMkLst>
            <pc:docMk/>
            <pc:sldMk cId="2911821459" sldId="310"/>
            <ac:grpSpMk id="775" creationId="{20EEA393-DFAC-7439-2B42-D2F7C50DCD1C}"/>
          </ac:grpSpMkLst>
        </pc:grpChg>
        <pc:grpChg chg="mod">
          <ac:chgData name="David Röper" userId="29c990b112ba4cd4" providerId="LiveId" clId="{9CF2AB46-9AE1-4D0D-8F7E-271F7CC641B0}" dt="2024-02-08T14:12:17.247" v="7867"/>
          <ac:grpSpMkLst>
            <pc:docMk/>
            <pc:sldMk cId="2911821459" sldId="310"/>
            <ac:grpSpMk id="776" creationId="{97929467-D6EF-4D35-2BD8-BCB969A4324F}"/>
          </ac:grpSpMkLst>
        </pc:grpChg>
        <pc:grpChg chg="mod">
          <ac:chgData name="David Röper" userId="29c990b112ba4cd4" providerId="LiveId" clId="{9CF2AB46-9AE1-4D0D-8F7E-271F7CC641B0}" dt="2024-02-08T14:12:17.247" v="7867"/>
          <ac:grpSpMkLst>
            <pc:docMk/>
            <pc:sldMk cId="2911821459" sldId="310"/>
            <ac:grpSpMk id="799" creationId="{A00E52D3-B1E4-B7B0-611D-ADE3FC955338}"/>
          </ac:grpSpMkLst>
        </pc:grpChg>
        <pc:grpChg chg="mod">
          <ac:chgData name="David Röper" userId="29c990b112ba4cd4" providerId="LiveId" clId="{9CF2AB46-9AE1-4D0D-8F7E-271F7CC641B0}" dt="2024-02-08T14:12:17.247" v="7867"/>
          <ac:grpSpMkLst>
            <pc:docMk/>
            <pc:sldMk cId="2911821459" sldId="310"/>
            <ac:grpSpMk id="853" creationId="{9921F986-5045-CFE1-B209-4F7BABDF34A6}"/>
          </ac:grpSpMkLst>
        </pc:grpChg>
        <pc:grpChg chg="mod">
          <ac:chgData name="David Röper" userId="29c990b112ba4cd4" providerId="LiveId" clId="{9CF2AB46-9AE1-4D0D-8F7E-271F7CC641B0}" dt="2024-02-08T14:12:17.247" v="7867"/>
          <ac:grpSpMkLst>
            <pc:docMk/>
            <pc:sldMk cId="2911821459" sldId="310"/>
            <ac:grpSpMk id="854" creationId="{13670396-CF89-4379-081B-21C96CC8E665}"/>
          </ac:grpSpMkLst>
        </pc:grpChg>
        <pc:grpChg chg="mod">
          <ac:chgData name="David Röper" userId="29c990b112ba4cd4" providerId="LiveId" clId="{9CF2AB46-9AE1-4D0D-8F7E-271F7CC641B0}" dt="2024-02-08T14:12:17.247" v="7867"/>
          <ac:grpSpMkLst>
            <pc:docMk/>
            <pc:sldMk cId="2911821459" sldId="310"/>
            <ac:grpSpMk id="855" creationId="{445690AF-AA84-0F55-4E0A-F7BD5ED5C7D2}"/>
          </ac:grpSpMkLst>
        </pc:grpChg>
        <pc:grpChg chg="mod">
          <ac:chgData name="David Röper" userId="29c990b112ba4cd4" providerId="LiveId" clId="{9CF2AB46-9AE1-4D0D-8F7E-271F7CC641B0}" dt="2024-02-08T14:12:17.247" v="7867"/>
          <ac:grpSpMkLst>
            <pc:docMk/>
            <pc:sldMk cId="2911821459" sldId="310"/>
            <ac:grpSpMk id="859" creationId="{17519ED0-C083-140B-E613-BFAFC27B7825}"/>
          </ac:grpSpMkLst>
        </pc:grpChg>
        <pc:grpChg chg="mod">
          <ac:chgData name="David Röper" userId="29c990b112ba4cd4" providerId="LiveId" clId="{9CF2AB46-9AE1-4D0D-8F7E-271F7CC641B0}" dt="2024-02-08T14:12:17.247" v="7867"/>
          <ac:grpSpMkLst>
            <pc:docMk/>
            <pc:sldMk cId="2911821459" sldId="310"/>
            <ac:grpSpMk id="861" creationId="{FC42B5A1-55E3-B319-CADE-5DE69458B12D}"/>
          </ac:grpSpMkLst>
        </pc:grpChg>
        <pc:grpChg chg="mod">
          <ac:chgData name="David Röper" userId="29c990b112ba4cd4" providerId="LiveId" clId="{9CF2AB46-9AE1-4D0D-8F7E-271F7CC641B0}" dt="2024-02-08T14:12:17.247" v="7867"/>
          <ac:grpSpMkLst>
            <pc:docMk/>
            <pc:sldMk cId="2911821459" sldId="310"/>
            <ac:grpSpMk id="862" creationId="{4443DF68-6A03-3B5B-DFBB-EBD1C425C84D}"/>
          </ac:grpSpMkLst>
        </pc:grpChg>
        <pc:grpChg chg="mod">
          <ac:chgData name="David Röper" userId="29c990b112ba4cd4" providerId="LiveId" clId="{9CF2AB46-9AE1-4D0D-8F7E-271F7CC641B0}" dt="2024-02-08T14:12:17.247" v="7867"/>
          <ac:grpSpMkLst>
            <pc:docMk/>
            <pc:sldMk cId="2911821459" sldId="310"/>
            <ac:grpSpMk id="863" creationId="{D49D1FB4-6FED-AA6C-B995-F937C99B849A}"/>
          </ac:grpSpMkLst>
        </pc:grpChg>
        <pc:grpChg chg="mod">
          <ac:chgData name="David Röper" userId="29c990b112ba4cd4" providerId="LiveId" clId="{9CF2AB46-9AE1-4D0D-8F7E-271F7CC641B0}" dt="2024-02-08T14:12:17.247" v="7867"/>
          <ac:grpSpMkLst>
            <pc:docMk/>
            <pc:sldMk cId="2911821459" sldId="310"/>
            <ac:grpSpMk id="865" creationId="{747ACE61-64DB-5C73-D65F-9E0EF5890657}"/>
          </ac:grpSpMkLst>
        </pc:grpChg>
        <pc:grpChg chg="mod">
          <ac:chgData name="David Röper" userId="29c990b112ba4cd4" providerId="LiveId" clId="{9CF2AB46-9AE1-4D0D-8F7E-271F7CC641B0}" dt="2024-02-08T14:12:17.247" v="7867"/>
          <ac:grpSpMkLst>
            <pc:docMk/>
            <pc:sldMk cId="2911821459" sldId="310"/>
            <ac:grpSpMk id="870" creationId="{D437874E-88B8-0796-3256-D99638B847C5}"/>
          </ac:grpSpMkLst>
        </pc:grpChg>
        <pc:grpChg chg="mod">
          <ac:chgData name="David Röper" userId="29c990b112ba4cd4" providerId="LiveId" clId="{9CF2AB46-9AE1-4D0D-8F7E-271F7CC641B0}" dt="2024-02-08T14:12:17.247" v="7867"/>
          <ac:grpSpMkLst>
            <pc:docMk/>
            <pc:sldMk cId="2911821459" sldId="310"/>
            <ac:grpSpMk id="872" creationId="{F57BCC2D-2F0C-0BE6-9670-1D664BBF3950}"/>
          </ac:grpSpMkLst>
        </pc:grpChg>
        <pc:grpChg chg="mod">
          <ac:chgData name="David Röper" userId="29c990b112ba4cd4" providerId="LiveId" clId="{9CF2AB46-9AE1-4D0D-8F7E-271F7CC641B0}" dt="2024-02-08T14:12:17.247" v="7867"/>
          <ac:grpSpMkLst>
            <pc:docMk/>
            <pc:sldMk cId="2911821459" sldId="310"/>
            <ac:grpSpMk id="877" creationId="{7404DE5A-B08F-D28D-CEEB-43C085FC6537}"/>
          </ac:grpSpMkLst>
        </pc:grpChg>
        <pc:grpChg chg="mod">
          <ac:chgData name="David Röper" userId="29c990b112ba4cd4" providerId="LiveId" clId="{9CF2AB46-9AE1-4D0D-8F7E-271F7CC641B0}" dt="2024-02-08T14:12:17.247" v="7867"/>
          <ac:grpSpMkLst>
            <pc:docMk/>
            <pc:sldMk cId="2911821459" sldId="310"/>
            <ac:grpSpMk id="878" creationId="{7595FC89-30EC-EFFB-B5D4-9CEBF43CBF08}"/>
          </ac:grpSpMkLst>
        </pc:grpChg>
        <pc:grpChg chg="mod">
          <ac:chgData name="David Röper" userId="29c990b112ba4cd4" providerId="LiveId" clId="{9CF2AB46-9AE1-4D0D-8F7E-271F7CC641B0}" dt="2024-02-08T14:12:17.247" v="7867"/>
          <ac:grpSpMkLst>
            <pc:docMk/>
            <pc:sldMk cId="2911821459" sldId="310"/>
            <ac:grpSpMk id="883" creationId="{F7C73A3C-5644-8AD7-196C-037553BA4E90}"/>
          </ac:grpSpMkLst>
        </pc:grpChg>
        <pc:grpChg chg="mod">
          <ac:chgData name="David Röper" userId="29c990b112ba4cd4" providerId="LiveId" clId="{9CF2AB46-9AE1-4D0D-8F7E-271F7CC641B0}" dt="2024-02-08T14:12:17.247" v="7867"/>
          <ac:grpSpMkLst>
            <pc:docMk/>
            <pc:sldMk cId="2911821459" sldId="310"/>
            <ac:grpSpMk id="886" creationId="{66FCD588-3657-346E-BC33-6B58AC85D0C9}"/>
          </ac:grpSpMkLst>
        </pc:grpChg>
        <pc:grpChg chg="mod">
          <ac:chgData name="David Röper" userId="29c990b112ba4cd4" providerId="LiveId" clId="{9CF2AB46-9AE1-4D0D-8F7E-271F7CC641B0}" dt="2024-02-08T14:12:17.247" v="7867"/>
          <ac:grpSpMkLst>
            <pc:docMk/>
            <pc:sldMk cId="2911821459" sldId="310"/>
            <ac:grpSpMk id="888" creationId="{54E94B01-C53A-2AD0-20C6-964ACF9914BC}"/>
          </ac:grpSpMkLst>
        </pc:grpChg>
        <pc:grpChg chg="mod">
          <ac:chgData name="David Röper" userId="29c990b112ba4cd4" providerId="LiveId" clId="{9CF2AB46-9AE1-4D0D-8F7E-271F7CC641B0}" dt="2024-02-08T14:12:17.247" v="7867"/>
          <ac:grpSpMkLst>
            <pc:docMk/>
            <pc:sldMk cId="2911821459" sldId="310"/>
            <ac:grpSpMk id="894" creationId="{349EDD37-E806-2B54-2457-70F85713D419}"/>
          </ac:grpSpMkLst>
        </pc:grpChg>
        <pc:grpChg chg="mod">
          <ac:chgData name="David Röper" userId="29c990b112ba4cd4" providerId="LiveId" clId="{9CF2AB46-9AE1-4D0D-8F7E-271F7CC641B0}" dt="2024-02-08T14:12:17.247" v="7867"/>
          <ac:grpSpMkLst>
            <pc:docMk/>
            <pc:sldMk cId="2911821459" sldId="310"/>
            <ac:grpSpMk id="898" creationId="{5502F501-3DD9-D1A8-6666-E8498F028288}"/>
          </ac:grpSpMkLst>
        </pc:grpChg>
        <pc:grpChg chg="mod">
          <ac:chgData name="David Röper" userId="29c990b112ba4cd4" providerId="LiveId" clId="{9CF2AB46-9AE1-4D0D-8F7E-271F7CC641B0}" dt="2024-02-08T14:12:17.247" v="7867"/>
          <ac:grpSpMkLst>
            <pc:docMk/>
            <pc:sldMk cId="2911821459" sldId="310"/>
            <ac:grpSpMk id="900" creationId="{00672372-6B13-72AF-70D2-8056C50075CB}"/>
          </ac:grpSpMkLst>
        </pc:grpChg>
        <pc:grpChg chg="mod">
          <ac:chgData name="David Röper" userId="29c990b112ba4cd4" providerId="LiveId" clId="{9CF2AB46-9AE1-4D0D-8F7E-271F7CC641B0}" dt="2024-02-08T14:12:17.247" v="7867"/>
          <ac:grpSpMkLst>
            <pc:docMk/>
            <pc:sldMk cId="2911821459" sldId="310"/>
            <ac:grpSpMk id="906" creationId="{22887D09-1589-90E7-E10B-EB5753729CCE}"/>
          </ac:grpSpMkLst>
        </pc:grpChg>
        <pc:grpChg chg="mod">
          <ac:chgData name="David Röper" userId="29c990b112ba4cd4" providerId="LiveId" clId="{9CF2AB46-9AE1-4D0D-8F7E-271F7CC641B0}" dt="2024-02-08T14:12:17.247" v="7867"/>
          <ac:grpSpMkLst>
            <pc:docMk/>
            <pc:sldMk cId="2911821459" sldId="310"/>
            <ac:grpSpMk id="908" creationId="{E5ABEA84-3C8C-D2FB-0707-24D46B1AF29D}"/>
          </ac:grpSpMkLst>
        </pc:grpChg>
        <pc:grpChg chg="mod">
          <ac:chgData name="David Röper" userId="29c990b112ba4cd4" providerId="LiveId" clId="{9CF2AB46-9AE1-4D0D-8F7E-271F7CC641B0}" dt="2024-02-08T14:12:17.247" v="7867"/>
          <ac:grpSpMkLst>
            <pc:docMk/>
            <pc:sldMk cId="2911821459" sldId="310"/>
            <ac:grpSpMk id="915" creationId="{E38673E9-77FA-D081-5230-9F20212AFF81}"/>
          </ac:grpSpMkLst>
        </pc:grpChg>
        <pc:grpChg chg="mod">
          <ac:chgData name="David Röper" userId="29c990b112ba4cd4" providerId="LiveId" clId="{9CF2AB46-9AE1-4D0D-8F7E-271F7CC641B0}" dt="2024-02-08T14:12:17.247" v="7867"/>
          <ac:grpSpMkLst>
            <pc:docMk/>
            <pc:sldMk cId="2911821459" sldId="310"/>
            <ac:grpSpMk id="919" creationId="{CA0E3CA1-170F-1BB8-408D-E63F3B1EC4CA}"/>
          </ac:grpSpMkLst>
        </pc:grpChg>
        <pc:grpChg chg="mod">
          <ac:chgData name="David Röper" userId="29c990b112ba4cd4" providerId="LiveId" clId="{9CF2AB46-9AE1-4D0D-8F7E-271F7CC641B0}" dt="2024-02-08T14:12:17.247" v="7867"/>
          <ac:grpSpMkLst>
            <pc:docMk/>
            <pc:sldMk cId="2911821459" sldId="310"/>
            <ac:grpSpMk id="925" creationId="{A67B0F1D-645A-0F88-6D59-D74318784D35}"/>
          </ac:grpSpMkLst>
        </pc:grpChg>
        <pc:grpChg chg="mod">
          <ac:chgData name="David Röper" userId="29c990b112ba4cd4" providerId="LiveId" clId="{9CF2AB46-9AE1-4D0D-8F7E-271F7CC641B0}" dt="2024-02-08T14:12:17.247" v="7867"/>
          <ac:grpSpMkLst>
            <pc:docMk/>
            <pc:sldMk cId="2911821459" sldId="310"/>
            <ac:grpSpMk id="927" creationId="{AD2702F9-F887-F2DD-4B4B-2B3F544A09A3}"/>
          </ac:grpSpMkLst>
        </pc:grpChg>
        <pc:grpChg chg="mod">
          <ac:chgData name="David Röper" userId="29c990b112ba4cd4" providerId="LiveId" clId="{9CF2AB46-9AE1-4D0D-8F7E-271F7CC641B0}" dt="2024-02-08T14:12:17.247" v="7867"/>
          <ac:grpSpMkLst>
            <pc:docMk/>
            <pc:sldMk cId="2911821459" sldId="310"/>
            <ac:grpSpMk id="928" creationId="{42C40363-D417-54B6-D20E-97D511C6CF4B}"/>
          </ac:grpSpMkLst>
        </pc:grpChg>
        <pc:grpChg chg="mod">
          <ac:chgData name="David Röper" userId="29c990b112ba4cd4" providerId="LiveId" clId="{9CF2AB46-9AE1-4D0D-8F7E-271F7CC641B0}" dt="2024-02-08T14:12:17.247" v="7867"/>
          <ac:grpSpMkLst>
            <pc:docMk/>
            <pc:sldMk cId="2911821459" sldId="310"/>
            <ac:grpSpMk id="929" creationId="{2DB1D7A1-3D7D-4046-EF5D-BB3900F6FB52}"/>
          </ac:grpSpMkLst>
        </pc:grpChg>
        <pc:grpChg chg="mod">
          <ac:chgData name="David Röper" userId="29c990b112ba4cd4" providerId="LiveId" clId="{9CF2AB46-9AE1-4D0D-8F7E-271F7CC641B0}" dt="2024-02-08T14:12:17.247" v="7867"/>
          <ac:grpSpMkLst>
            <pc:docMk/>
            <pc:sldMk cId="2911821459" sldId="310"/>
            <ac:grpSpMk id="930" creationId="{F1CA9266-C1B5-7FCD-D3F8-8761B33EAB6D}"/>
          </ac:grpSpMkLst>
        </pc:grpChg>
        <pc:grpChg chg="mod">
          <ac:chgData name="David Röper" userId="29c990b112ba4cd4" providerId="LiveId" clId="{9CF2AB46-9AE1-4D0D-8F7E-271F7CC641B0}" dt="2024-02-08T14:12:17.247" v="7867"/>
          <ac:grpSpMkLst>
            <pc:docMk/>
            <pc:sldMk cId="2911821459" sldId="310"/>
            <ac:grpSpMk id="999" creationId="{6721326D-BEFC-84CF-5C12-E8E674486CC5}"/>
          </ac:grpSpMkLst>
        </pc:grpChg>
        <pc:grpChg chg="mod">
          <ac:chgData name="David Röper" userId="29c990b112ba4cd4" providerId="LiveId" clId="{9CF2AB46-9AE1-4D0D-8F7E-271F7CC641B0}" dt="2024-02-08T14:12:17.247" v="7867"/>
          <ac:grpSpMkLst>
            <pc:docMk/>
            <pc:sldMk cId="2911821459" sldId="310"/>
            <ac:grpSpMk id="1003" creationId="{C6A2C202-E079-8886-EF9B-B419C2ACC2C0}"/>
          </ac:grpSpMkLst>
        </pc:grpChg>
        <pc:grpChg chg="mod">
          <ac:chgData name="David Röper" userId="29c990b112ba4cd4" providerId="LiveId" clId="{9CF2AB46-9AE1-4D0D-8F7E-271F7CC641B0}" dt="2024-02-08T14:12:17.247" v="7867"/>
          <ac:grpSpMkLst>
            <pc:docMk/>
            <pc:sldMk cId="2911821459" sldId="310"/>
            <ac:grpSpMk id="1004" creationId="{48F2FF01-EB17-B2B3-AD0B-4C002582E517}"/>
          </ac:grpSpMkLst>
        </pc:grpChg>
        <pc:grpChg chg="mod">
          <ac:chgData name="David Röper" userId="29c990b112ba4cd4" providerId="LiveId" clId="{9CF2AB46-9AE1-4D0D-8F7E-271F7CC641B0}" dt="2024-02-08T14:12:17.247" v="7867"/>
          <ac:grpSpMkLst>
            <pc:docMk/>
            <pc:sldMk cId="2911821459" sldId="310"/>
            <ac:grpSpMk id="1005" creationId="{7D960637-E9BC-4B39-85CF-5489DD831F4B}"/>
          </ac:grpSpMkLst>
        </pc:grpChg>
        <pc:grpChg chg="mod">
          <ac:chgData name="David Röper" userId="29c990b112ba4cd4" providerId="LiveId" clId="{9CF2AB46-9AE1-4D0D-8F7E-271F7CC641B0}" dt="2024-02-08T14:12:17.247" v="7867"/>
          <ac:grpSpMkLst>
            <pc:docMk/>
            <pc:sldMk cId="2911821459" sldId="310"/>
            <ac:grpSpMk id="1006" creationId="{7852AFD8-C630-AC8B-3B4A-48139C5ED9BF}"/>
          </ac:grpSpMkLst>
        </pc:grpChg>
        <pc:grpChg chg="mod">
          <ac:chgData name="David Röper" userId="29c990b112ba4cd4" providerId="LiveId" clId="{9CF2AB46-9AE1-4D0D-8F7E-271F7CC641B0}" dt="2024-02-08T14:12:17.247" v="7867"/>
          <ac:grpSpMkLst>
            <pc:docMk/>
            <pc:sldMk cId="2911821459" sldId="310"/>
            <ac:grpSpMk id="1007" creationId="{F1220C2A-B8F7-6CD9-EEAA-1AFF7F2A7B0D}"/>
          </ac:grpSpMkLst>
        </pc:grpChg>
        <pc:grpChg chg="mod">
          <ac:chgData name="David Röper" userId="29c990b112ba4cd4" providerId="LiveId" clId="{9CF2AB46-9AE1-4D0D-8F7E-271F7CC641B0}" dt="2024-02-08T14:12:17.247" v="7867"/>
          <ac:grpSpMkLst>
            <pc:docMk/>
            <pc:sldMk cId="2911821459" sldId="310"/>
            <ac:grpSpMk id="1009" creationId="{F6A567FB-2AEE-7EAB-8F85-DBAF02A28912}"/>
          </ac:grpSpMkLst>
        </pc:grpChg>
        <pc:grpChg chg="mod">
          <ac:chgData name="David Röper" userId="29c990b112ba4cd4" providerId="LiveId" clId="{9CF2AB46-9AE1-4D0D-8F7E-271F7CC641B0}" dt="2024-02-08T14:12:17.247" v="7867"/>
          <ac:grpSpMkLst>
            <pc:docMk/>
            <pc:sldMk cId="2911821459" sldId="310"/>
            <ac:grpSpMk id="1011" creationId="{1A4C6F75-5AD9-2366-47D0-7990E8D63296}"/>
          </ac:grpSpMkLst>
        </pc:grpChg>
        <pc:grpChg chg="mod">
          <ac:chgData name="David Röper" userId="29c990b112ba4cd4" providerId="LiveId" clId="{9CF2AB46-9AE1-4D0D-8F7E-271F7CC641B0}" dt="2024-02-08T14:12:17.247" v="7867"/>
          <ac:grpSpMkLst>
            <pc:docMk/>
            <pc:sldMk cId="2911821459" sldId="310"/>
            <ac:grpSpMk id="1012" creationId="{0466CA10-13FD-0861-92B7-889C007D829A}"/>
          </ac:grpSpMkLst>
        </pc:grpChg>
        <pc:grpChg chg="mod">
          <ac:chgData name="David Röper" userId="29c990b112ba4cd4" providerId="LiveId" clId="{9CF2AB46-9AE1-4D0D-8F7E-271F7CC641B0}" dt="2024-02-08T14:12:17.247" v="7867"/>
          <ac:grpSpMkLst>
            <pc:docMk/>
            <pc:sldMk cId="2911821459" sldId="310"/>
            <ac:grpSpMk id="1016" creationId="{D7F763B1-CEA5-F370-99D0-E342661DF2A2}"/>
          </ac:grpSpMkLst>
        </pc:grpChg>
        <pc:grpChg chg="mod">
          <ac:chgData name="David Röper" userId="29c990b112ba4cd4" providerId="LiveId" clId="{9CF2AB46-9AE1-4D0D-8F7E-271F7CC641B0}" dt="2024-02-08T14:12:17.247" v="7867"/>
          <ac:grpSpMkLst>
            <pc:docMk/>
            <pc:sldMk cId="2911821459" sldId="310"/>
            <ac:grpSpMk id="1020" creationId="{86E74A5E-1D8F-ACEF-72D5-B668D76EBD4B}"/>
          </ac:grpSpMkLst>
        </pc:grpChg>
        <pc:grpChg chg="mod">
          <ac:chgData name="David Röper" userId="29c990b112ba4cd4" providerId="LiveId" clId="{9CF2AB46-9AE1-4D0D-8F7E-271F7CC641B0}" dt="2024-02-08T14:12:17.247" v="7867"/>
          <ac:grpSpMkLst>
            <pc:docMk/>
            <pc:sldMk cId="2911821459" sldId="310"/>
            <ac:grpSpMk id="1021" creationId="{467142E8-826B-150E-67DF-A3027D97F812}"/>
          </ac:grpSpMkLst>
        </pc:grpChg>
        <pc:grpChg chg="mod">
          <ac:chgData name="David Röper" userId="29c990b112ba4cd4" providerId="LiveId" clId="{9CF2AB46-9AE1-4D0D-8F7E-271F7CC641B0}" dt="2024-02-08T14:12:17.247" v="7867"/>
          <ac:grpSpMkLst>
            <pc:docMk/>
            <pc:sldMk cId="2911821459" sldId="310"/>
            <ac:grpSpMk id="1022" creationId="{71C193CE-887A-A60A-AF3A-A5E20EFFA21E}"/>
          </ac:grpSpMkLst>
        </pc:grpChg>
        <pc:grpChg chg="mod">
          <ac:chgData name="David Röper" userId="29c990b112ba4cd4" providerId="LiveId" clId="{9CF2AB46-9AE1-4D0D-8F7E-271F7CC641B0}" dt="2024-02-08T14:12:17.247" v="7867"/>
          <ac:grpSpMkLst>
            <pc:docMk/>
            <pc:sldMk cId="2911821459" sldId="310"/>
            <ac:grpSpMk id="1023" creationId="{A6188927-5684-A02B-3531-1BB3EA3326AD}"/>
          </ac:grpSpMkLst>
        </pc:grpChg>
        <pc:grpChg chg="add mod ord">
          <ac:chgData name="David Röper" userId="29c990b112ba4cd4" providerId="LiveId" clId="{9CF2AB46-9AE1-4D0D-8F7E-271F7CC641B0}" dt="2024-02-08T14:12:31.677" v="7868" actId="167"/>
          <ac:grpSpMkLst>
            <pc:docMk/>
            <pc:sldMk cId="2911821459" sldId="310"/>
            <ac:grpSpMk id="1073" creationId="{E272A955-7B35-CDFC-75F3-7276F0A07F0B}"/>
          </ac:grpSpMkLst>
        </pc:grpChg>
        <pc:grpChg chg="mod">
          <ac:chgData name="David Röper" userId="29c990b112ba4cd4" providerId="LiveId" clId="{9CF2AB46-9AE1-4D0D-8F7E-271F7CC641B0}" dt="2024-02-08T14:12:17.247" v="7867"/>
          <ac:grpSpMkLst>
            <pc:docMk/>
            <pc:sldMk cId="2911821459" sldId="310"/>
            <ac:grpSpMk id="1075" creationId="{1497EAA8-2460-099F-E94B-A3C80113DB34}"/>
          </ac:grpSpMkLst>
        </pc:grpChg>
        <pc:grpChg chg="mod">
          <ac:chgData name="David Röper" userId="29c990b112ba4cd4" providerId="LiveId" clId="{9CF2AB46-9AE1-4D0D-8F7E-271F7CC641B0}" dt="2024-02-08T14:12:17.247" v="7867"/>
          <ac:grpSpMkLst>
            <pc:docMk/>
            <pc:sldMk cId="2911821459" sldId="310"/>
            <ac:grpSpMk id="1084" creationId="{1A7D969F-0F37-BE37-CA4C-AF097C9331A5}"/>
          </ac:grpSpMkLst>
        </pc:grpChg>
        <pc:grpChg chg="mod">
          <ac:chgData name="David Röper" userId="29c990b112ba4cd4" providerId="LiveId" clId="{9CF2AB46-9AE1-4D0D-8F7E-271F7CC641B0}" dt="2024-02-08T14:12:17.247" v="7867"/>
          <ac:grpSpMkLst>
            <pc:docMk/>
            <pc:sldMk cId="2911821459" sldId="310"/>
            <ac:grpSpMk id="1086" creationId="{344302D0-8D9E-5F39-656C-A1F822397790}"/>
          </ac:grpSpMkLst>
        </pc:grpChg>
        <pc:grpChg chg="mod">
          <ac:chgData name="David Röper" userId="29c990b112ba4cd4" providerId="LiveId" clId="{9CF2AB46-9AE1-4D0D-8F7E-271F7CC641B0}" dt="2024-02-08T14:12:17.247" v="7867"/>
          <ac:grpSpMkLst>
            <pc:docMk/>
            <pc:sldMk cId="2911821459" sldId="310"/>
            <ac:grpSpMk id="1090" creationId="{7FF1EE8E-F8C2-EE4F-7123-A33FAA99A05D}"/>
          </ac:grpSpMkLst>
        </pc:grpChg>
        <pc:grpChg chg="mod">
          <ac:chgData name="David Röper" userId="29c990b112ba4cd4" providerId="LiveId" clId="{9CF2AB46-9AE1-4D0D-8F7E-271F7CC641B0}" dt="2024-02-08T14:12:17.247" v="7867"/>
          <ac:grpSpMkLst>
            <pc:docMk/>
            <pc:sldMk cId="2911821459" sldId="310"/>
            <ac:grpSpMk id="1091" creationId="{31D25F9A-8F4A-B931-0EC8-BE5283114375}"/>
          </ac:grpSpMkLst>
        </pc:grpChg>
        <pc:grpChg chg="mod">
          <ac:chgData name="David Röper" userId="29c990b112ba4cd4" providerId="LiveId" clId="{9CF2AB46-9AE1-4D0D-8F7E-271F7CC641B0}" dt="2024-02-08T14:12:17.247" v="7867"/>
          <ac:grpSpMkLst>
            <pc:docMk/>
            <pc:sldMk cId="2911821459" sldId="310"/>
            <ac:grpSpMk id="1092" creationId="{DBD10413-EBE9-C9E9-A3AC-56D0C68292D3}"/>
          </ac:grpSpMkLst>
        </pc:grpChg>
        <pc:grpChg chg="mod">
          <ac:chgData name="David Röper" userId="29c990b112ba4cd4" providerId="LiveId" clId="{9CF2AB46-9AE1-4D0D-8F7E-271F7CC641B0}" dt="2024-02-08T14:12:17.247" v="7867"/>
          <ac:grpSpMkLst>
            <pc:docMk/>
            <pc:sldMk cId="2911821459" sldId="310"/>
            <ac:grpSpMk id="1098" creationId="{8493BE68-90B2-A3C7-4A6E-9D4AF4614CDC}"/>
          </ac:grpSpMkLst>
        </pc:grpChg>
        <pc:grpChg chg="mod">
          <ac:chgData name="David Röper" userId="29c990b112ba4cd4" providerId="LiveId" clId="{9CF2AB46-9AE1-4D0D-8F7E-271F7CC641B0}" dt="2024-02-08T14:12:17.247" v="7867"/>
          <ac:grpSpMkLst>
            <pc:docMk/>
            <pc:sldMk cId="2911821459" sldId="310"/>
            <ac:grpSpMk id="1099" creationId="{AFCC370C-357A-07A0-C27F-0AE4FB632B1E}"/>
          </ac:grpSpMkLst>
        </pc:grpChg>
        <pc:grpChg chg="mod">
          <ac:chgData name="David Röper" userId="29c990b112ba4cd4" providerId="LiveId" clId="{9CF2AB46-9AE1-4D0D-8F7E-271F7CC641B0}" dt="2024-02-08T14:12:17.247" v="7867"/>
          <ac:grpSpMkLst>
            <pc:docMk/>
            <pc:sldMk cId="2911821459" sldId="310"/>
            <ac:grpSpMk id="1106" creationId="{2028D0F1-79F1-4D67-3A02-D3072A5E5192}"/>
          </ac:grpSpMkLst>
        </pc:grpChg>
        <pc:picChg chg="mod">
          <ac:chgData name="David Röper" userId="29c990b112ba4cd4" providerId="LiveId" clId="{9CF2AB46-9AE1-4D0D-8F7E-271F7CC641B0}" dt="2024-02-08T14:12:17.247" v="7867"/>
          <ac:picMkLst>
            <pc:docMk/>
            <pc:sldMk cId="2911821459" sldId="310"/>
            <ac:picMk id="26" creationId="{28E418AA-F447-B39C-61EF-F58460338021}"/>
          </ac:picMkLst>
        </pc:picChg>
        <pc:picChg chg="mod">
          <ac:chgData name="David Röper" userId="29c990b112ba4cd4" providerId="LiveId" clId="{9CF2AB46-9AE1-4D0D-8F7E-271F7CC641B0}" dt="2024-02-08T14:12:17.247" v="7867"/>
          <ac:picMkLst>
            <pc:docMk/>
            <pc:sldMk cId="2911821459" sldId="310"/>
            <ac:picMk id="27" creationId="{27488ACC-CDC0-87DA-DC59-67D3F84E75C7}"/>
          </ac:picMkLst>
        </pc:picChg>
        <pc:picChg chg="mod">
          <ac:chgData name="David Röper" userId="29c990b112ba4cd4" providerId="LiveId" clId="{9CF2AB46-9AE1-4D0D-8F7E-271F7CC641B0}" dt="2024-02-08T14:12:17.247" v="7867"/>
          <ac:picMkLst>
            <pc:docMk/>
            <pc:sldMk cId="2911821459" sldId="310"/>
            <ac:picMk id="34" creationId="{1B98AE01-FDE2-9343-8B42-7E71914E89CA}"/>
          </ac:picMkLst>
        </pc:picChg>
        <pc:picChg chg="mod">
          <ac:chgData name="David Röper" userId="29c990b112ba4cd4" providerId="LiveId" clId="{9CF2AB46-9AE1-4D0D-8F7E-271F7CC641B0}" dt="2024-02-08T14:12:17.247" v="7867"/>
          <ac:picMkLst>
            <pc:docMk/>
            <pc:sldMk cId="2911821459" sldId="310"/>
            <ac:picMk id="35" creationId="{002303C7-4502-808F-A6B1-4530403CBA78}"/>
          </ac:picMkLst>
        </pc:picChg>
        <pc:picChg chg="mod">
          <ac:chgData name="David Röper" userId="29c990b112ba4cd4" providerId="LiveId" clId="{9CF2AB46-9AE1-4D0D-8F7E-271F7CC641B0}" dt="2024-02-08T14:12:17.247" v="7867"/>
          <ac:picMkLst>
            <pc:docMk/>
            <pc:sldMk cId="2911821459" sldId="310"/>
            <ac:picMk id="36" creationId="{8699BD3D-7C4B-40FC-C6D1-CEF6C3B42370}"/>
          </ac:picMkLst>
        </pc:picChg>
        <pc:picChg chg="mod">
          <ac:chgData name="David Röper" userId="29c990b112ba4cd4" providerId="LiveId" clId="{9CF2AB46-9AE1-4D0D-8F7E-271F7CC641B0}" dt="2024-02-08T14:12:17.247" v="7867"/>
          <ac:picMkLst>
            <pc:docMk/>
            <pc:sldMk cId="2911821459" sldId="310"/>
            <ac:picMk id="37" creationId="{70398704-0D64-F75B-A6F7-1AE3BEC6BAF0}"/>
          </ac:picMkLst>
        </pc:picChg>
        <pc:picChg chg="mod">
          <ac:chgData name="David Röper" userId="29c990b112ba4cd4" providerId="LiveId" clId="{9CF2AB46-9AE1-4D0D-8F7E-271F7CC641B0}" dt="2024-02-08T14:12:17.247" v="7867"/>
          <ac:picMkLst>
            <pc:docMk/>
            <pc:sldMk cId="2911821459" sldId="310"/>
            <ac:picMk id="39" creationId="{4945ACE5-8B6C-A9DC-2011-605F2635DE65}"/>
          </ac:picMkLst>
        </pc:picChg>
        <pc:picChg chg="mod">
          <ac:chgData name="David Röper" userId="29c990b112ba4cd4" providerId="LiveId" clId="{9CF2AB46-9AE1-4D0D-8F7E-271F7CC641B0}" dt="2024-02-08T14:12:17.247" v="7867"/>
          <ac:picMkLst>
            <pc:docMk/>
            <pc:sldMk cId="2911821459" sldId="310"/>
            <ac:picMk id="40" creationId="{71D4320A-5B08-D06C-CABD-181539786044}"/>
          </ac:picMkLst>
        </pc:picChg>
        <pc:picChg chg="mod">
          <ac:chgData name="David Röper" userId="29c990b112ba4cd4" providerId="LiveId" clId="{9CF2AB46-9AE1-4D0D-8F7E-271F7CC641B0}" dt="2024-02-08T14:12:17.247" v="7867"/>
          <ac:picMkLst>
            <pc:docMk/>
            <pc:sldMk cId="2911821459" sldId="310"/>
            <ac:picMk id="41" creationId="{38EE5392-D74F-885F-AA15-FABE7AC06684}"/>
          </ac:picMkLst>
        </pc:picChg>
        <pc:picChg chg="mod">
          <ac:chgData name="David Röper" userId="29c990b112ba4cd4" providerId="LiveId" clId="{9CF2AB46-9AE1-4D0D-8F7E-271F7CC641B0}" dt="2024-02-08T14:12:17.247" v="7867"/>
          <ac:picMkLst>
            <pc:docMk/>
            <pc:sldMk cId="2911821459" sldId="310"/>
            <ac:picMk id="43" creationId="{CB84E9C0-8A8D-9EEF-133A-748B966FF019}"/>
          </ac:picMkLst>
        </pc:picChg>
        <pc:picChg chg="mod">
          <ac:chgData name="David Röper" userId="29c990b112ba4cd4" providerId="LiveId" clId="{9CF2AB46-9AE1-4D0D-8F7E-271F7CC641B0}" dt="2024-02-08T14:12:17.247" v="7867"/>
          <ac:picMkLst>
            <pc:docMk/>
            <pc:sldMk cId="2911821459" sldId="310"/>
            <ac:picMk id="45" creationId="{632AEC57-7475-4B24-D8E4-B3773FBC6D11}"/>
          </ac:picMkLst>
        </pc:picChg>
        <pc:picChg chg="mod">
          <ac:chgData name="David Röper" userId="29c990b112ba4cd4" providerId="LiveId" clId="{9CF2AB46-9AE1-4D0D-8F7E-271F7CC641B0}" dt="2024-02-08T14:12:17.247" v="7867"/>
          <ac:picMkLst>
            <pc:docMk/>
            <pc:sldMk cId="2911821459" sldId="310"/>
            <ac:picMk id="47" creationId="{8F56F154-E7FE-76D5-EC70-24FC27D4B3EB}"/>
          </ac:picMkLst>
        </pc:picChg>
        <pc:picChg chg="mod">
          <ac:chgData name="David Röper" userId="29c990b112ba4cd4" providerId="LiveId" clId="{9CF2AB46-9AE1-4D0D-8F7E-271F7CC641B0}" dt="2024-02-08T14:12:17.247" v="7867"/>
          <ac:picMkLst>
            <pc:docMk/>
            <pc:sldMk cId="2911821459" sldId="310"/>
            <ac:picMk id="50" creationId="{2D7CE290-004E-DAE8-A22A-E339AF5D4B5B}"/>
          </ac:picMkLst>
        </pc:picChg>
        <pc:picChg chg="mod">
          <ac:chgData name="David Röper" userId="29c990b112ba4cd4" providerId="LiveId" clId="{9CF2AB46-9AE1-4D0D-8F7E-271F7CC641B0}" dt="2024-02-08T14:12:17.247" v="7867"/>
          <ac:picMkLst>
            <pc:docMk/>
            <pc:sldMk cId="2911821459" sldId="310"/>
            <ac:picMk id="57" creationId="{DC27506A-63C4-4B7E-3B97-8174F3D83927}"/>
          </ac:picMkLst>
        </pc:picChg>
        <pc:picChg chg="mod">
          <ac:chgData name="David Röper" userId="29c990b112ba4cd4" providerId="LiveId" clId="{9CF2AB46-9AE1-4D0D-8F7E-271F7CC641B0}" dt="2024-02-08T14:12:17.247" v="7867"/>
          <ac:picMkLst>
            <pc:docMk/>
            <pc:sldMk cId="2911821459" sldId="310"/>
            <ac:picMk id="58" creationId="{47B01BF2-06F0-1591-9524-CCE9B265809C}"/>
          </ac:picMkLst>
        </pc:picChg>
        <pc:picChg chg="mod">
          <ac:chgData name="David Röper" userId="29c990b112ba4cd4" providerId="LiveId" clId="{9CF2AB46-9AE1-4D0D-8F7E-271F7CC641B0}" dt="2024-02-08T14:12:17.247" v="7867"/>
          <ac:picMkLst>
            <pc:docMk/>
            <pc:sldMk cId="2911821459" sldId="310"/>
            <ac:picMk id="65" creationId="{4EF4F7DB-B9D8-942D-35C9-91C4B63BC24A}"/>
          </ac:picMkLst>
        </pc:picChg>
        <pc:picChg chg="mod">
          <ac:chgData name="David Röper" userId="29c990b112ba4cd4" providerId="LiveId" clId="{9CF2AB46-9AE1-4D0D-8F7E-271F7CC641B0}" dt="2024-02-08T14:12:17.247" v="7867"/>
          <ac:picMkLst>
            <pc:docMk/>
            <pc:sldMk cId="2911821459" sldId="310"/>
            <ac:picMk id="70" creationId="{D80607DF-95DD-D98B-B1E2-5B5708BF0EF5}"/>
          </ac:picMkLst>
        </pc:picChg>
        <pc:picChg chg="mod">
          <ac:chgData name="David Röper" userId="29c990b112ba4cd4" providerId="LiveId" clId="{9CF2AB46-9AE1-4D0D-8F7E-271F7CC641B0}" dt="2024-02-08T14:12:17.247" v="7867"/>
          <ac:picMkLst>
            <pc:docMk/>
            <pc:sldMk cId="2911821459" sldId="310"/>
            <ac:picMk id="72" creationId="{4BF6DE44-CAAC-3D45-7AB8-F5BB2511E8E4}"/>
          </ac:picMkLst>
        </pc:picChg>
        <pc:picChg chg="mod">
          <ac:chgData name="David Röper" userId="29c990b112ba4cd4" providerId="LiveId" clId="{9CF2AB46-9AE1-4D0D-8F7E-271F7CC641B0}" dt="2024-02-08T14:12:17.247" v="7867"/>
          <ac:picMkLst>
            <pc:docMk/>
            <pc:sldMk cId="2911821459" sldId="310"/>
            <ac:picMk id="77" creationId="{58ED79CF-A506-613B-5D8C-99DFC6ECFA03}"/>
          </ac:picMkLst>
        </pc:picChg>
        <pc:picChg chg="mod">
          <ac:chgData name="David Röper" userId="29c990b112ba4cd4" providerId="LiveId" clId="{9CF2AB46-9AE1-4D0D-8F7E-271F7CC641B0}" dt="2024-02-08T14:12:17.247" v="7867"/>
          <ac:picMkLst>
            <pc:docMk/>
            <pc:sldMk cId="2911821459" sldId="310"/>
            <ac:picMk id="79" creationId="{436375FA-80C2-1916-BC7B-9D910EE2715F}"/>
          </ac:picMkLst>
        </pc:picChg>
        <pc:picChg chg="mod">
          <ac:chgData name="David Röper" userId="29c990b112ba4cd4" providerId="LiveId" clId="{9CF2AB46-9AE1-4D0D-8F7E-271F7CC641B0}" dt="2024-02-08T14:12:17.247" v="7867"/>
          <ac:picMkLst>
            <pc:docMk/>
            <pc:sldMk cId="2911821459" sldId="310"/>
            <ac:picMk id="80" creationId="{1C2147F2-A3C8-08F1-8DE1-F57415066641}"/>
          </ac:picMkLst>
        </pc:picChg>
        <pc:picChg chg="mod">
          <ac:chgData name="David Röper" userId="29c990b112ba4cd4" providerId="LiveId" clId="{9CF2AB46-9AE1-4D0D-8F7E-271F7CC641B0}" dt="2024-02-08T14:12:17.247" v="7867"/>
          <ac:picMkLst>
            <pc:docMk/>
            <pc:sldMk cId="2911821459" sldId="310"/>
            <ac:picMk id="81" creationId="{74741AC8-8B30-BAA5-F294-4C8FDD1B3BEB}"/>
          </ac:picMkLst>
        </pc:picChg>
        <pc:picChg chg="mod">
          <ac:chgData name="David Röper" userId="29c990b112ba4cd4" providerId="LiveId" clId="{9CF2AB46-9AE1-4D0D-8F7E-271F7CC641B0}" dt="2024-02-08T14:12:17.247" v="7867"/>
          <ac:picMkLst>
            <pc:docMk/>
            <pc:sldMk cId="2911821459" sldId="310"/>
            <ac:picMk id="82" creationId="{D5117164-0BD3-4819-A4B4-E56FA7BC063F}"/>
          </ac:picMkLst>
        </pc:picChg>
        <pc:picChg chg="mod">
          <ac:chgData name="David Röper" userId="29c990b112ba4cd4" providerId="LiveId" clId="{9CF2AB46-9AE1-4D0D-8F7E-271F7CC641B0}" dt="2024-02-08T14:12:17.247" v="7867"/>
          <ac:picMkLst>
            <pc:docMk/>
            <pc:sldMk cId="2911821459" sldId="310"/>
            <ac:picMk id="84" creationId="{656B37D5-6B5F-9E26-7147-2B2BC385D184}"/>
          </ac:picMkLst>
        </pc:picChg>
        <pc:picChg chg="mod">
          <ac:chgData name="David Röper" userId="29c990b112ba4cd4" providerId="LiveId" clId="{9CF2AB46-9AE1-4D0D-8F7E-271F7CC641B0}" dt="2024-02-08T14:12:17.247" v="7867"/>
          <ac:picMkLst>
            <pc:docMk/>
            <pc:sldMk cId="2911821459" sldId="310"/>
            <ac:picMk id="87" creationId="{47328BAF-0456-4C94-C374-C9E2A4BD21D0}"/>
          </ac:picMkLst>
        </pc:picChg>
        <pc:picChg chg="mod">
          <ac:chgData name="David Röper" userId="29c990b112ba4cd4" providerId="LiveId" clId="{9CF2AB46-9AE1-4D0D-8F7E-271F7CC641B0}" dt="2024-02-08T14:12:17.247" v="7867"/>
          <ac:picMkLst>
            <pc:docMk/>
            <pc:sldMk cId="2911821459" sldId="310"/>
            <ac:picMk id="89" creationId="{F38104DE-AC37-32F7-E41A-3E33D1250444}"/>
          </ac:picMkLst>
        </pc:picChg>
        <pc:picChg chg="mod">
          <ac:chgData name="David Röper" userId="29c990b112ba4cd4" providerId="LiveId" clId="{9CF2AB46-9AE1-4D0D-8F7E-271F7CC641B0}" dt="2024-02-08T14:12:17.247" v="7867"/>
          <ac:picMkLst>
            <pc:docMk/>
            <pc:sldMk cId="2911821459" sldId="310"/>
            <ac:picMk id="96" creationId="{34B61555-C614-BC9F-AC28-EF1FDFC23883}"/>
          </ac:picMkLst>
        </pc:picChg>
        <pc:picChg chg="mod">
          <ac:chgData name="David Röper" userId="29c990b112ba4cd4" providerId="LiveId" clId="{9CF2AB46-9AE1-4D0D-8F7E-271F7CC641B0}" dt="2024-02-08T14:12:17.247" v="7867"/>
          <ac:picMkLst>
            <pc:docMk/>
            <pc:sldMk cId="2911821459" sldId="310"/>
            <ac:picMk id="98" creationId="{090FCB29-DBF4-76BF-A6F4-2A659346EF11}"/>
          </ac:picMkLst>
        </pc:picChg>
        <pc:picChg chg="mod">
          <ac:chgData name="David Röper" userId="29c990b112ba4cd4" providerId="LiveId" clId="{9CF2AB46-9AE1-4D0D-8F7E-271F7CC641B0}" dt="2024-02-08T14:12:17.247" v="7867"/>
          <ac:picMkLst>
            <pc:docMk/>
            <pc:sldMk cId="2911821459" sldId="310"/>
            <ac:picMk id="102" creationId="{F662BC57-DB25-B7C0-483B-EFBD0386DFDF}"/>
          </ac:picMkLst>
        </pc:picChg>
        <pc:picChg chg="mod">
          <ac:chgData name="David Röper" userId="29c990b112ba4cd4" providerId="LiveId" clId="{9CF2AB46-9AE1-4D0D-8F7E-271F7CC641B0}" dt="2024-02-08T14:12:17.247" v="7867"/>
          <ac:picMkLst>
            <pc:docMk/>
            <pc:sldMk cId="2911821459" sldId="310"/>
            <ac:picMk id="103" creationId="{DF0E2105-3BF7-7E6B-C12D-58C2B4EA57D4}"/>
          </ac:picMkLst>
        </pc:picChg>
        <pc:picChg chg="mod">
          <ac:chgData name="David Röper" userId="29c990b112ba4cd4" providerId="LiveId" clId="{9CF2AB46-9AE1-4D0D-8F7E-271F7CC641B0}" dt="2024-02-08T14:12:17.247" v="7867"/>
          <ac:picMkLst>
            <pc:docMk/>
            <pc:sldMk cId="2911821459" sldId="310"/>
            <ac:picMk id="104" creationId="{CA9F64F3-3105-BD5E-798C-1A5C6F86131B}"/>
          </ac:picMkLst>
        </pc:picChg>
        <pc:picChg chg="mod">
          <ac:chgData name="David Röper" userId="29c990b112ba4cd4" providerId="LiveId" clId="{9CF2AB46-9AE1-4D0D-8F7E-271F7CC641B0}" dt="2024-02-08T14:12:17.247" v="7867"/>
          <ac:picMkLst>
            <pc:docMk/>
            <pc:sldMk cId="2911821459" sldId="310"/>
            <ac:picMk id="109" creationId="{7CD6ED51-7920-7CA0-643B-BCD7FD6E456C}"/>
          </ac:picMkLst>
        </pc:picChg>
        <pc:picChg chg="mod">
          <ac:chgData name="David Röper" userId="29c990b112ba4cd4" providerId="LiveId" clId="{9CF2AB46-9AE1-4D0D-8F7E-271F7CC641B0}" dt="2024-02-08T14:12:17.247" v="7867"/>
          <ac:picMkLst>
            <pc:docMk/>
            <pc:sldMk cId="2911821459" sldId="310"/>
            <ac:picMk id="115" creationId="{06E6F964-7E7C-4080-5F4B-4E7CAEFC1A08}"/>
          </ac:picMkLst>
        </pc:picChg>
        <pc:picChg chg="mod">
          <ac:chgData name="David Röper" userId="29c990b112ba4cd4" providerId="LiveId" clId="{9CF2AB46-9AE1-4D0D-8F7E-271F7CC641B0}" dt="2024-02-08T14:12:17.247" v="7867"/>
          <ac:picMkLst>
            <pc:docMk/>
            <pc:sldMk cId="2911821459" sldId="310"/>
            <ac:picMk id="118" creationId="{3BBA5134-D344-888A-846F-F5DD8B8B4A50}"/>
          </ac:picMkLst>
        </pc:picChg>
        <pc:picChg chg="mod">
          <ac:chgData name="David Röper" userId="29c990b112ba4cd4" providerId="LiveId" clId="{9CF2AB46-9AE1-4D0D-8F7E-271F7CC641B0}" dt="2024-02-08T14:12:17.247" v="7867"/>
          <ac:picMkLst>
            <pc:docMk/>
            <pc:sldMk cId="2911821459" sldId="310"/>
            <ac:picMk id="119" creationId="{14890651-A4E4-38D4-B5AA-FC9B47E3F00A}"/>
          </ac:picMkLst>
        </pc:picChg>
        <pc:picChg chg="mod">
          <ac:chgData name="David Röper" userId="29c990b112ba4cd4" providerId="LiveId" clId="{9CF2AB46-9AE1-4D0D-8F7E-271F7CC641B0}" dt="2024-02-08T14:12:17.247" v="7867"/>
          <ac:picMkLst>
            <pc:docMk/>
            <pc:sldMk cId="2911821459" sldId="310"/>
            <ac:picMk id="125" creationId="{117BE3B2-53EB-AEA2-F3DD-207E486DD535}"/>
          </ac:picMkLst>
        </pc:picChg>
        <pc:picChg chg="mod">
          <ac:chgData name="David Röper" userId="29c990b112ba4cd4" providerId="LiveId" clId="{9CF2AB46-9AE1-4D0D-8F7E-271F7CC641B0}" dt="2024-02-08T14:12:17.247" v="7867"/>
          <ac:picMkLst>
            <pc:docMk/>
            <pc:sldMk cId="2911821459" sldId="310"/>
            <ac:picMk id="126" creationId="{6B8ACD3B-9DC4-E0AD-D748-0673722A3B8F}"/>
          </ac:picMkLst>
        </pc:picChg>
        <pc:picChg chg="mod">
          <ac:chgData name="David Röper" userId="29c990b112ba4cd4" providerId="LiveId" clId="{9CF2AB46-9AE1-4D0D-8F7E-271F7CC641B0}" dt="2024-02-08T14:12:17.247" v="7867"/>
          <ac:picMkLst>
            <pc:docMk/>
            <pc:sldMk cId="2911821459" sldId="310"/>
            <ac:picMk id="127" creationId="{B037F7C6-1F14-16BF-6684-EA1EAD6FBCB1}"/>
          </ac:picMkLst>
        </pc:picChg>
        <pc:picChg chg="mod">
          <ac:chgData name="David Röper" userId="29c990b112ba4cd4" providerId="LiveId" clId="{9CF2AB46-9AE1-4D0D-8F7E-271F7CC641B0}" dt="2024-02-08T14:12:17.247" v="7867"/>
          <ac:picMkLst>
            <pc:docMk/>
            <pc:sldMk cId="2911821459" sldId="310"/>
            <ac:picMk id="128" creationId="{B09E4AAB-2B0E-C912-3584-386BBB9E7C78}"/>
          </ac:picMkLst>
        </pc:picChg>
        <pc:picChg chg="mod">
          <ac:chgData name="David Röper" userId="29c990b112ba4cd4" providerId="LiveId" clId="{9CF2AB46-9AE1-4D0D-8F7E-271F7CC641B0}" dt="2024-02-08T14:12:17.247" v="7867"/>
          <ac:picMkLst>
            <pc:docMk/>
            <pc:sldMk cId="2911821459" sldId="310"/>
            <ac:picMk id="129" creationId="{2FD848FD-3F1C-1BAD-5376-4F7A8B79E881}"/>
          </ac:picMkLst>
        </pc:picChg>
        <pc:picChg chg="mod">
          <ac:chgData name="David Röper" userId="29c990b112ba4cd4" providerId="LiveId" clId="{9CF2AB46-9AE1-4D0D-8F7E-271F7CC641B0}" dt="2024-02-08T14:12:17.247" v="7867"/>
          <ac:picMkLst>
            <pc:docMk/>
            <pc:sldMk cId="2911821459" sldId="310"/>
            <ac:picMk id="130" creationId="{F48B7A96-16A4-216A-2661-51FEC9C4BD9F}"/>
          </ac:picMkLst>
        </pc:picChg>
        <pc:picChg chg="mod">
          <ac:chgData name="David Röper" userId="29c990b112ba4cd4" providerId="LiveId" clId="{9CF2AB46-9AE1-4D0D-8F7E-271F7CC641B0}" dt="2024-02-08T14:12:17.247" v="7867"/>
          <ac:picMkLst>
            <pc:docMk/>
            <pc:sldMk cId="2911821459" sldId="310"/>
            <ac:picMk id="132" creationId="{3CA5BD51-E57F-7E2D-8E87-60266FF9E1BD}"/>
          </ac:picMkLst>
        </pc:picChg>
        <pc:picChg chg="mod">
          <ac:chgData name="David Röper" userId="29c990b112ba4cd4" providerId="LiveId" clId="{9CF2AB46-9AE1-4D0D-8F7E-271F7CC641B0}" dt="2024-02-08T14:12:17.247" v="7867"/>
          <ac:picMkLst>
            <pc:docMk/>
            <pc:sldMk cId="2911821459" sldId="310"/>
            <ac:picMk id="134" creationId="{CBF6049A-6017-E2FA-FDA5-9399BDE9B4E9}"/>
          </ac:picMkLst>
        </pc:picChg>
        <pc:picChg chg="mod">
          <ac:chgData name="David Röper" userId="29c990b112ba4cd4" providerId="LiveId" clId="{9CF2AB46-9AE1-4D0D-8F7E-271F7CC641B0}" dt="2024-02-08T14:12:17.247" v="7867"/>
          <ac:picMkLst>
            <pc:docMk/>
            <pc:sldMk cId="2911821459" sldId="310"/>
            <ac:picMk id="137" creationId="{3E9FA9BD-3AA7-DA73-16F4-A3A7C23FD222}"/>
          </ac:picMkLst>
        </pc:picChg>
        <pc:picChg chg="mod">
          <ac:chgData name="David Röper" userId="29c990b112ba4cd4" providerId="LiveId" clId="{9CF2AB46-9AE1-4D0D-8F7E-271F7CC641B0}" dt="2024-02-08T14:12:17.247" v="7867"/>
          <ac:picMkLst>
            <pc:docMk/>
            <pc:sldMk cId="2911821459" sldId="310"/>
            <ac:picMk id="140" creationId="{857A3C20-2E94-72DA-A595-C95578C92821}"/>
          </ac:picMkLst>
        </pc:picChg>
        <pc:picChg chg="mod">
          <ac:chgData name="David Röper" userId="29c990b112ba4cd4" providerId="LiveId" clId="{9CF2AB46-9AE1-4D0D-8F7E-271F7CC641B0}" dt="2024-02-08T14:12:17.247" v="7867"/>
          <ac:picMkLst>
            <pc:docMk/>
            <pc:sldMk cId="2911821459" sldId="310"/>
            <ac:picMk id="143" creationId="{8274ABFF-0C8C-9762-F00E-FF37851802AE}"/>
          </ac:picMkLst>
        </pc:picChg>
        <pc:picChg chg="mod">
          <ac:chgData name="David Röper" userId="29c990b112ba4cd4" providerId="LiveId" clId="{9CF2AB46-9AE1-4D0D-8F7E-271F7CC641B0}" dt="2024-02-08T14:12:17.247" v="7867"/>
          <ac:picMkLst>
            <pc:docMk/>
            <pc:sldMk cId="2911821459" sldId="310"/>
            <ac:picMk id="144" creationId="{DE07828B-2362-589F-984F-A0F59FDC50C6}"/>
          </ac:picMkLst>
        </pc:picChg>
        <pc:picChg chg="mod">
          <ac:chgData name="David Röper" userId="29c990b112ba4cd4" providerId="LiveId" clId="{9CF2AB46-9AE1-4D0D-8F7E-271F7CC641B0}" dt="2024-02-08T14:12:17.247" v="7867"/>
          <ac:picMkLst>
            <pc:docMk/>
            <pc:sldMk cId="2911821459" sldId="310"/>
            <ac:picMk id="147" creationId="{0F511AFA-CE2C-0A8E-0ED7-0794BE5DE1AE}"/>
          </ac:picMkLst>
        </pc:picChg>
        <pc:picChg chg="mod">
          <ac:chgData name="David Röper" userId="29c990b112ba4cd4" providerId="LiveId" clId="{9CF2AB46-9AE1-4D0D-8F7E-271F7CC641B0}" dt="2024-02-08T14:12:17.247" v="7867"/>
          <ac:picMkLst>
            <pc:docMk/>
            <pc:sldMk cId="2911821459" sldId="310"/>
            <ac:picMk id="148" creationId="{5FC2C407-FC9C-94F1-0BC4-CBA62A1C5811}"/>
          </ac:picMkLst>
        </pc:picChg>
        <pc:picChg chg="mod">
          <ac:chgData name="David Röper" userId="29c990b112ba4cd4" providerId="LiveId" clId="{9CF2AB46-9AE1-4D0D-8F7E-271F7CC641B0}" dt="2024-02-08T14:12:17.247" v="7867"/>
          <ac:picMkLst>
            <pc:docMk/>
            <pc:sldMk cId="2911821459" sldId="310"/>
            <ac:picMk id="150" creationId="{D7DAA262-0D1E-F7BF-1F48-F5AB3A7B7C84}"/>
          </ac:picMkLst>
        </pc:picChg>
        <pc:picChg chg="mod">
          <ac:chgData name="David Röper" userId="29c990b112ba4cd4" providerId="LiveId" clId="{9CF2AB46-9AE1-4D0D-8F7E-271F7CC641B0}" dt="2024-02-08T14:12:17.247" v="7867"/>
          <ac:picMkLst>
            <pc:docMk/>
            <pc:sldMk cId="2911821459" sldId="310"/>
            <ac:picMk id="152" creationId="{8B48F878-FA96-14CE-A164-47E1EA6AEF54}"/>
          </ac:picMkLst>
        </pc:picChg>
        <pc:picChg chg="mod">
          <ac:chgData name="David Röper" userId="29c990b112ba4cd4" providerId="LiveId" clId="{9CF2AB46-9AE1-4D0D-8F7E-271F7CC641B0}" dt="2024-02-08T14:12:17.247" v="7867"/>
          <ac:picMkLst>
            <pc:docMk/>
            <pc:sldMk cId="2911821459" sldId="310"/>
            <ac:picMk id="154" creationId="{AE7D9535-8A37-3A2E-C79B-EC2A35069600}"/>
          </ac:picMkLst>
        </pc:picChg>
        <pc:picChg chg="mod">
          <ac:chgData name="David Röper" userId="29c990b112ba4cd4" providerId="LiveId" clId="{9CF2AB46-9AE1-4D0D-8F7E-271F7CC641B0}" dt="2024-02-08T14:12:17.247" v="7867"/>
          <ac:picMkLst>
            <pc:docMk/>
            <pc:sldMk cId="2911821459" sldId="310"/>
            <ac:picMk id="157" creationId="{51432DCF-9537-BEA8-BB3B-19BCEFC69B34}"/>
          </ac:picMkLst>
        </pc:picChg>
        <pc:picChg chg="mod">
          <ac:chgData name="David Röper" userId="29c990b112ba4cd4" providerId="LiveId" clId="{9CF2AB46-9AE1-4D0D-8F7E-271F7CC641B0}" dt="2024-02-08T14:12:17.247" v="7867"/>
          <ac:picMkLst>
            <pc:docMk/>
            <pc:sldMk cId="2911821459" sldId="310"/>
            <ac:picMk id="159" creationId="{F7807F9B-7D6F-8A77-A9CC-D969795DF063}"/>
          </ac:picMkLst>
        </pc:picChg>
        <pc:picChg chg="mod">
          <ac:chgData name="David Röper" userId="29c990b112ba4cd4" providerId="LiveId" clId="{9CF2AB46-9AE1-4D0D-8F7E-271F7CC641B0}" dt="2024-02-08T14:12:17.247" v="7867"/>
          <ac:picMkLst>
            <pc:docMk/>
            <pc:sldMk cId="2911821459" sldId="310"/>
            <ac:picMk id="161" creationId="{F1303DD5-4DDA-FD26-9157-9D71E79A202D}"/>
          </ac:picMkLst>
        </pc:picChg>
        <pc:picChg chg="mod">
          <ac:chgData name="David Röper" userId="29c990b112ba4cd4" providerId="LiveId" clId="{9CF2AB46-9AE1-4D0D-8F7E-271F7CC641B0}" dt="2024-02-08T14:12:17.247" v="7867"/>
          <ac:picMkLst>
            <pc:docMk/>
            <pc:sldMk cId="2911821459" sldId="310"/>
            <ac:picMk id="162" creationId="{B0850FA5-94CA-7A3D-DB41-70C3138CCDDF}"/>
          </ac:picMkLst>
        </pc:picChg>
        <pc:picChg chg="mod">
          <ac:chgData name="David Röper" userId="29c990b112ba4cd4" providerId="LiveId" clId="{9CF2AB46-9AE1-4D0D-8F7E-271F7CC641B0}" dt="2024-02-08T14:12:17.247" v="7867"/>
          <ac:picMkLst>
            <pc:docMk/>
            <pc:sldMk cId="2911821459" sldId="310"/>
            <ac:picMk id="163" creationId="{9814F6F1-33A9-BFAC-F982-EE8CD7937941}"/>
          </ac:picMkLst>
        </pc:picChg>
        <pc:picChg chg="mod">
          <ac:chgData name="David Röper" userId="29c990b112ba4cd4" providerId="LiveId" clId="{9CF2AB46-9AE1-4D0D-8F7E-271F7CC641B0}" dt="2024-02-08T14:12:17.247" v="7867"/>
          <ac:picMkLst>
            <pc:docMk/>
            <pc:sldMk cId="2911821459" sldId="310"/>
            <ac:picMk id="165" creationId="{CF597B6B-B39C-81AC-5450-DAC3D978F7D0}"/>
          </ac:picMkLst>
        </pc:picChg>
        <pc:picChg chg="mod">
          <ac:chgData name="David Röper" userId="29c990b112ba4cd4" providerId="LiveId" clId="{9CF2AB46-9AE1-4D0D-8F7E-271F7CC641B0}" dt="2024-02-08T14:12:17.247" v="7867"/>
          <ac:picMkLst>
            <pc:docMk/>
            <pc:sldMk cId="2911821459" sldId="310"/>
            <ac:picMk id="166" creationId="{8B74A10A-DE30-2E13-A859-D0687BB89A4A}"/>
          </ac:picMkLst>
        </pc:picChg>
        <pc:picChg chg="mod">
          <ac:chgData name="David Röper" userId="29c990b112ba4cd4" providerId="LiveId" clId="{9CF2AB46-9AE1-4D0D-8F7E-271F7CC641B0}" dt="2024-02-08T14:12:17.247" v="7867"/>
          <ac:picMkLst>
            <pc:docMk/>
            <pc:sldMk cId="2911821459" sldId="310"/>
            <ac:picMk id="169" creationId="{9EC4A7C4-9A66-81AA-E772-B154A8172337}"/>
          </ac:picMkLst>
        </pc:picChg>
        <pc:picChg chg="mod">
          <ac:chgData name="David Röper" userId="29c990b112ba4cd4" providerId="LiveId" clId="{9CF2AB46-9AE1-4D0D-8F7E-271F7CC641B0}" dt="2024-02-08T14:12:17.247" v="7867"/>
          <ac:picMkLst>
            <pc:docMk/>
            <pc:sldMk cId="2911821459" sldId="310"/>
            <ac:picMk id="170" creationId="{4C3B649D-69DA-5F81-E6B6-37FA946B14EE}"/>
          </ac:picMkLst>
        </pc:picChg>
        <pc:picChg chg="mod">
          <ac:chgData name="David Röper" userId="29c990b112ba4cd4" providerId="LiveId" clId="{9CF2AB46-9AE1-4D0D-8F7E-271F7CC641B0}" dt="2024-02-08T14:12:17.247" v="7867"/>
          <ac:picMkLst>
            <pc:docMk/>
            <pc:sldMk cId="2911821459" sldId="310"/>
            <ac:picMk id="171" creationId="{A9DCADF1-CBC9-E58A-469F-0226003E610C}"/>
          </ac:picMkLst>
        </pc:picChg>
        <pc:picChg chg="mod">
          <ac:chgData name="David Röper" userId="29c990b112ba4cd4" providerId="LiveId" clId="{9CF2AB46-9AE1-4D0D-8F7E-271F7CC641B0}" dt="2024-02-08T14:12:17.247" v="7867"/>
          <ac:picMkLst>
            <pc:docMk/>
            <pc:sldMk cId="2911821459" sldId="310"/>
            <ac:picMk id="173" creationId="{25D3FA05-3E16-1F5C-14D9-ED24AF4FC22B}"/>
          </ac:picMkLst>
        </pc:picChg>
        <pc:picChg chg="mod">
          <ac:chgData name="David Röper" userId="29c990b112ba4cd4" providerId="LiveId" clId="{9CF2AB46-9AE1-4D0D-8F7E-271F7CC641B0}" dt="2024-02-08T14:12:17.247" v="7867"/>
          <ac:picMkLst>
            <pc:docMk/>
            <pc:sldMk cId="2911821459" sldId="310"/>
            <ac:picMk id="174" creationId="{8672E55E-177A-9262-AEA6-C20AB107827C}"/>
          </ac:picMkLst>
        </pc:picChg>
        <pc:picChg chg="mod">
          <ac:chgData name="David Röper" userId="29c990b112ba4cd4" providerId="LiveId" clId="{9CF2AB46-9AE1-4D0D-8F7E-271F7CC641B0}" dt="2024-02-08T14:12:17.247" v="7867"/>
          <ac:picMkLst>
            <pc:docMk/>
            <pc:sldMk cId="2911821459" sldId="310"/>
            <ac:picMk id="175" creationId="{6770AA28-0542-598D-841A-5F0CC12F9A2B}"/>
          </ac:picMkLst>
        </pc:picChg>
        <pc:picChg chg="mod">
          <ac:chgData name="David Röper" userId="29c990b112ba4cd4" providerId="LiveId" clId="{9CF2AB46-9AE1-4D0D-8F7E-271F7CC641B0}" dt="2024-02-08T14:12:17.247" v="7867"/>
          <ac:picMkLst>
            <pc:docMk/>
            <pc:sldMk cId="2911821459" sldId="310"/>
            <ac:picMk id="176" creationId="{4691513D-8E2C-4F5C-0AB0-304043938AFB}"/>
          </ac:picMkLst>
        </pc:picChg>
        <pc:picChg chg="mod">
          <ac:chgData name="David Röper" userId="29c990b112ba4cd4" providerId="LiveId" clId="{9CF2AB46-9AE1-4D0D-8F7E-271F7CC641B0}" dt="2024-02-08T14:12:17.247" v="7867"/>
          <ac:picMkLst>
            <pc:docMk/>
            <pc:sldMk cId="2911821459" sldId="310"/>
            <ac:picMk id="178" creationId="{0EA483B4-EB4B-B32C-A580-E8BFDF5B50A1}"/>
          </ac:picMkLst>
        </pc:picChg>
        <pc:picChg chg="mod">
          <ac:chgData name="David Röper" userId="29c990b112ba4cd4" providerId="LiveId" clId="{9CF2AB46-9AE1-4D0D-8F7E-271F7CC641B0}" dt="2024-02-08T14:12:17.247" v="7867"/>
          <ac:picMkLst>
            <pc:docMk/>
            <pc:sldMk cId="2911821459" sldId="310"/>
            <ac:picMk id="180" creationId="{7190FFF4-C0CC-F9EA-81F6-420E0B265234}"/>
          </ac:picMkLst>
        </pc:picChg>
        <pc:picChg chg="mod">
          <ac:chgData name="David Röper" userId="29c990b112ba4cd4" providerId="LiveId" clId="{9CF2AB46-9AE1-4D0D-8F7E-271F7CC641B0}" dt="2024-02-08T14:12:17.247" v="7867"/>
          <ac:picMkLst>
            <pc:docMk/>
            <pc:sldMk cId="2911821459" sldId="310"/>
            <ac:picMk id="181" creationId="{3E052ECC-A29D-1EF9-A176-9839AD7EFCA6}"/>
          </ac:picMkLst>
        </pc:picChg>
        <pc:picChg chg="mod">
          <ac:chgData name="David Röper" userId="29c990b112ba4cd4" providerId="LiveId" clId="{9CF2AB46-9AE1-4D0D-8F7E-271F7CC641B0}" dt="2024-02-08T14:12:17.247" v="7867"/>
          <ac:picMkLst>
            <pc:docMk/>
            <pc:sldMk cId="2911821459" sldId="310"/>
            <ac:picMk id="184" creationId="{9C396BCA-DD73-0181-8D32-FB6EF7DADC47}"/>
          </ac:picMkLst>
        </pc:picChg>
        <pc:picChg chg="mod">
          <ac:chgData name="David Röper" userId="29c990b112ba4cd4" providerId="LiveId" clId="{9CF2AB46-9AE1-4D0D-8F7E-271F7CC641B0}" dt="2024-02-08T14:12:17.247" v="7867"/>
          <ac:picMkLst>
            <pc:docMk/>
            <pc:sldMk cId="2911821459" sldId="310"/>
            <ac:picMk id="185" creationId="{2461F0BF-AFEC-5C51-9FA4-087E95E47E9E}"/>
          </ac:picMkLst>
        </pc:picChg>
        <pc:picChg chg="mod">
          <ac:chgData name="David Röper" userId="29c990b112ba4cd4" providerId="LiveId" clId="{9CF2AB46-9AE1-4D0D-8F7E-271F7CC641B0}" dt="2024-02-08T14:12:17.247" v="7867"/>
          <ac:picMkLst>
            <pc:docMk/>
            <pc:sldMk cId="2911821459" sldId="310"/>
            <ac:picMk id="187" creationId="{122B92F2-2751-B64A-E18C-D48515194303}"/>
          </ac:picMkLst>
        </pc:picChg>
        <pc:picChg chg="mod">
          <ac:chgData name="David Röper" userId="29c990b112ba4cd4" providerId="LiveId" clId="{9CF2AB46-9AE1-4D0D-8F7E-271F7CC641B0}" dt="2024-02-08T14:12:17.247" v="7867"/>
          <ac:picMkLst>
            <pc:docMk/>
            <pc:sldMk cId="2911821459" sldId="310"/>
            <ac:picMk id="188" creationId="{901D6242-607B-1C5F-76F2-3F7B95479171}"/>
          </ac:picMkLst>
        </pc:picChg>
        <pc:picChg chg="mod">
          <ac:chgData name="David Röper" userId="29c990b112ba4cd4" providerId="LiveId" clId="{9CF2AB46-9AE1-4D0D-8F7E-271F7CC641B0}" dt="2024-02-08T14:12:17.247" v="7867"/>
          <ac:picMkLst>
            <pc:docMk/>
            <pc:sldMk cId="2911821459" sldId="310"/>
            <ac:picMk id="189" creationId="{E5C50877-363C-3FD0-4201-22B40E0C2CA9}"/>
          </ac:picMkLst>
        </pc:picChg>
        <pc:picChg chg="mod">
          <ac:chgData name="David Röper" userId="29c990b112ba4cd4" providerId="LiveId" clId="{9CF2AB46-9AE1-4D0D-8F7E-271F7CC641B0}" dt="2024-02-08T14:12:17.247" v="7867"/>
          <ac:picMkLst>
            <pc:docMk/>
            <pc:sldMk cId="2911821459" sldId="310"/>
            <ac:picMk id="190" creationId="{442F4976-77DC-9EF3-EF7E-56E88ECBD8E1}"/>
          </ac:picMkLst>
        </pc:picChg>
        <pc:picChg chg="mod">
          <ac:chgData name="David Röper" userId="29c990b112ba4cd4" providerId="LiveId" clId="{9CF2AB46-9AE1-4D0D-8F7E-271F7CC641B0}" dt="2024-02-08T14:12:17.247" v="7867"/>
          <ac:picMkLst>
            <pc:docMk/>
            <pc:sldMk cId="2911821459" sldId="310"/>
            <ac:picMk id="191" creationId="{943E9B07-10B5-1FDA-ABAF-AFE8BE18B067}"/>
          </ac:picMkLst>
        </pc:picChg>
        <pc:picChg chg="mod">
          <ac:chgData name="David Röper" userId="29c990b112ba4cd4" providerId="LiveId" clId="{9CF2AB46-9AE1-4D0D-8F7E-271F7CC641B0}" dt="2024-02-08T14:12:17.247" v="7867"/>
          <ac:picMkLst>
            <pc:docMk/>
            <pc:sldMk cId="2911821459" sldId="310"/>
            <ac:picMk id="192" creationId="{67AD2FE1-2681-AAC9-3EB0-42BF2A492221}"/>
          </ac:picMkLst>
        </pc:picChg>
        <pc:picChg chg="mod">
          <ac:chgData name="David Röper" userId="29c990b112ba4cd4" providerId="LiveId" clId="{9CF2AB46-9AE1-4D0D-8F7E-271F7CC641B0}" dt="2024-02-08T14:12:17.247" v="7867"/>
          <ac:picMkLst>
            <pc:docMk/>
            <pc:sldMk cId="2911821459" sldId="310"/>
            <ac:picMk id="193" creationId="{BA08FD0A-955B-B90F-692A-766EFDAF3A0D}"/>
          </ac:picMkLst>
        </pc:picChg>
        <pc:picChg chg="mod">
          <ac:chgData name="David Röper" userId="29c990b112ba4cd4" providerId="LiveId" clId="{9CF2AB46-9AE1-4D0D-8F7E-271F7CC641B0}" dt="2024-02-08T14:12:17.247" v="7867"/>
          <ac:picMkLst>
            <pc:docMk/>
            <pc:sldMk cId="2911821459" sldId="310"/>
            <ac:picMk id="194" creationId="{7DAAA930-A8DA-3713-319A-C2390E6C7D99}"/>
          </ac:picMkLst>
        </pc:picChg>
        <pc:picChg chg="mod">
          <ac:chgData name="David Röper" userId="29c990b112ba4cd4" providerId="LiveId" clId="{9CF2AB46-9AE1-4D0D-8F7E-271F7CC641B0}" dt="2024-02-08T14:12:17.247" v="7867"/>
          <ac:picMkLst>
            <pc:docMk/>
            <pc:sldMk cId="2911821459" sldId="310"/>
            <ac:picMk id="197" creationId="{E2C6D7B0-6B65-9B3F-0D82-172977EA6C04}"/>
          </ac:picMkLst>
        </pc:picChg>
        <pc:picChg chg="mod">
          <ac:chgData name="David Röper" userId="29c990b112ba4cd4" providerId="LiveId" clId="{9CF2AB46-9AE1-4D0D-8F7E-271F7CC641B0}" dt="2024-02-08T14:12:17.247" v="7867"/>
          <ac:picMkLst>
            <pc:docMk/>
            <pc:sldMk cId="2911821459" sldId="310"/>
            <ac:picMk id="199" creationId="{0CAAAC69-A317-12AF-9C64-661971D0F80C}"/>
          </ac:picMkLst>
        </pc:picChg>
        <pc:picChg chg="mod">
          <ac:chgData name="David Röper" userId="29c990b112ba4cd4" providerId="LiveId" clId="{9CF2AB46-9AE1-4D0D-8F7E-271F7CC641B0}" dt="2024-02-08T14:12:17.247" v="7867"/>
          <ac:picMkLst>
            <pc:docMk/>
            <pc:sldMk cId="2911821459" sldId="310"/>
            <ac:picMk id="200" creationId="{4837DC54-8EA4-6365-D8C2-C2ADD1ACA559}"/>
          </ac:picMkLst>
        </pc:picChg>
        <pc:picChg chg="mod">
          <ac:chgData name="David Röper" userId="29c990b112ba4cd4" providerId="LiveId" clId="{9CF2AB46-9AE1-4D0D-8F7E-271F7CC641B0}" dt="2024-02-08T14:12:17.247" v="7867"/>
          <ac:picMkLst>
            <pc:docMk/>
            <pc:sldMk cId="2911821459" sldId="310"/>
            <ac:picMk id="202" creationId="{FB03C23A-0303-A6C7-EAE2-FCBB69645438}"/>
          </ac:picMkLst>
        </pc:picChg>
        <pc:picChg chg="mod">
          <ac:chgData name="David Röper" userId="29c990b112ba4cd4" providerId="LiveId" clId="{9CF2AB46-9AE1-4D0D-8F7E-271F7CC641B0}" dt="2024-02-08T14:12:17.247" v="7867"/>
          <ac:picMkLst>
            <pc:docMk/>
            <pc:sldMk cId="2911821459" sldId="310"/>
            <ac:picMk id="205" creationId="{E9D02310-1F29-B82B-CB91-22880CE5E56B}"/>
          </ac:picMkLst>
        </pc:picChg>
        <pc:picChg chg="mod">
          <ac:chgData name="David Röper" userId="29c990b112ba4cd4" providerId="LiveId" clId="{9CF2AB46-9AE1-4D0D-8F7E-271F7CC641B0}" dt="2024-02-08T14:12:17.247" v="7867"/>
          <ac:picMkLst>
            <pc:docMk/>
            <pc:sldMk cId="2911821459" sldId="310"/>
            <ac:picMk id="206" creationId="{0DE9F63E-2922-2057-5149-6317FEF9197A}"/>
          </ac:picMkLst>
        </pc:picChg>
        <pc:picChg chg="mod">
          <ac:chgData name="David Röper" userId="29c990b112ba4cd4" providerId="LiveId" clId="{9CF2AB46-9AE1-4D0D-8F7E-271F7CC641B0}" dt="2024-02-08T14:12:17.247" v="7867"/>
          <ac:picMkLst>
            <pc:docMk/>
            <pc:sldMk cId="2911821459" sldId="310"/>
            <ac:picMk id="208" creationId="{7B0F0D3D-1673-8E29-8E2E-4D88085FAF15}"/>
          </ac:picMkLst>
        </pc:picChg>
        <pc:picChg chg="mod">
          <ac:chgData name="David Röper" userId="29c990b112ba4cd4" providerId="LiveId" clId="{9CF2AB46-9AE1-4D0D-8F7E-271F7CC641B0}" dt="2024-02-08T14:12:17.247" v="7867"/>
          <ac:picMkLst>
            <pc:docMk/>
            <pc:sldMk cId="2911821459" sldId="310"/>
            <ac:picMk id="209" creationId="{04881490-5E83-468C-770B-46FD12F3F243}"/>
          </ac:picMkLst>
        </pc:picChg>
        <pc:picChg chg="mod">
          <ac:chgData name="David Röper" userId="29c990b112ba4cd4" providerId="LiveId" clId="{9CF2AB46-9AE1-4D0D-8F7E-271F7CC641B0}" dt="2024-02-08T14:12:17.247" v="7867"/>
          <ac:picMkLst>
            <pc:docMk/>
            <pc:sldMk cId="2911821459" sldId="310"/>
            <ac:picMk id="210" creationId="{5162F9D3-CEC9-E2FC-48AA-30804B9865F3}"/>
          </ac:picMkLst>
        </pc:picChg>
        <pc:picChg chg="mod">
          <ac:chgData name="David Röper" userId="29c990b112ba4cd4" providerId="LiveId" clId="{9CF2AB46-9AE1-4D0D-8F7E-271F7CC641B0}" dt="2024-02-08T14:12:17.247" v="7867"/>
          <ac:picMkLst>
            <pc:docMk/>
            <pc:sldMk cId="2911821459" sldId="310"/>
            <ac:picMk id="211" creationId="{193CB823-519A-CAAE-3F06-7892898067B0}"/>
          </ac:picMkLst>
        </pc:picChg>
        <pc:picChg chg="mod">
          <ac:chgData name="David Röper" userId="29c990b112ba4cd4" providerId="LiveId" clId="{9CF2AB46-9AE1-4D0D-8F7E-271F7CC641B0}" dt="2024-02-08T14:12:17.247" v="7867"/>
          <ac:picMkLst>
            <pc:docMk/>
            <pc:sldMk cId="2911821459" sldId="310"/>
            <ac:picMk id="212" creationId="{820BBC83-774A-3E05-B418-0285403514DA}"/>
          </ac:picMkLst>
        </pc:picChg>
        <pc:picChg chg="mod">
          <ac:chgData name="David Röper" userId="29c990b112ba4cd4" providerId="LiveId" clId="{9CF2AB46-9AE1-4D0D-8F7E-271F7CC641B0}" dt="2024-02-08T14:12:17.247" v="7867"/>
          <ac:picMkLst>
            <pc:docMk/>
            <pc:sldMk cId="2911821459" sldId="310"/>
            <ac:picMk id="214" creationId="{5E0757F0-14DD-4344-980D-F4FE0A2AD3E2}"/>
          </ac:picMkLst>
        </pc:picChg>
        <pc:picChg chg="mod">
          <ac:chgData name="David Röper" userId="29c990b112ba4cd4" providerId="LiveId" clId="{9CF2AB46-9AE1-4D0D-8F7E-271F7CC641B0}" dt="2024-02-08T14:12:17.247" v="7867"/>
          <ac:picMkLst>
            <pc:docMk/>
            <pc:sldMk cId="2911821459" sldId="310"/>
            <ac:picMk id="216" creationId="{718B6676-9AC5-08FE-0CF5-BA27180CB843}"/>
          </ac:picMkLst>
        </pc:picChg>
        <pc:picChg chg="mod">
          <ac:chgData name="David Röper" userId="29c990b112ba4cd4" providerId="LiveId" clId="{9CF2AB46-9AE1-4D0D-8F7E-271F7CC641B0}" dt="2024-02-08T14:12:17.247" v="7867"/>
          <ac:picMkLst>
            <pc:docMk/>
            <pc:sldMk cId="2911821459" sldId="310"/>
            <ac:picMk id="218" creationId="{9EA23E2F-25E3-0AFB-CBAA-0645CD7A3509}"/>
          </ac:picMkLst>
        </pc:picChg>
        <pc:picChg chg="mod">
          <ac:chgData name="David Röper" userId="29c990b112ba4cd4" providerId="LiveId" clId="{9CF2AB46-9AE1-4D0D-8F7E-271F7CC641B0}" dt="2024-02-08T14:12:17.247" v="7867"/>
          <ac:picMkLst>
            <pc:docMk/>
            <pc:sldMk cId="2911821459" sldId="310"/>
            <ac:picMk id="219" creationId="{1DB97516-350F-F4D0-6C2A-057559244C39}"/>
          </ac:picMkLst>
        </pc:picChg>
        <pc:picChg chg="mod">
          <ac:chgData name="David Röper" userId="29c990b112ba4cd4" providerId="LiveId" clId="{9CF2AB46-9AE1-4D0D-8F7E-271F7CC641B0}" dt="2024-02-08T14:12:17.247" v="7867"/>
          <ac:picMkLst>
            <pc:docMk/>
            <pc:sldMk cId="2911821459" sldId="310"/>
            <ac:picMk id="220" creationId="{7D79C28A-00B9-3113-00D9-687EFC89992A}"/>
          </ac:picMkLst>
        </pc:picChg>
        <pc:picChg chg="mod">
          <ac:chgData name="David Röper" userId="29c990b112ba4cd4" providerId="LiveId" clId="{9CF2AB46-9AE1-4D0D-8F7E-271F7CC641B0}" dt="2024-02-08T14:12:17.247" v="7867"/>
          <ac:picMkLst>
            <pc:docMk/>
            <pc:sldMk cId="2911821459" sldId="310"/>
            <ac:picMk id="222" creationId="{102B3951-CA34-6045-D2EE-0316A1BFA364}"/>
          </ac:picMkLst>
        </pc:picChg>
        <pc:picChg chg="mod">
          <ac:chgData name="David Röper" userId="29c990b112ba4cd4" providerId="LiveId" clId="{9CF2AB46-9AE1-4D0D-8F7E-271F7CC641B0}" dt="2024-02-08T14:12:17.247" v="7867"/>
          <ac:picMkLst>
            <pc:docMk/>
            <pc:sldMk cId="2911821459" sldId="310"/>
            <ac:picMk id="223" creationId="{1430FFFA-ABDA-9290-2ECB-11FEFF1085B0}"/>
          </ac:picMkLst>
        </pc:picChg>
        <pc:picChg chg="mod">
          <ac:chgData name="David Röper" userId="29c990b112ba4cd4" providerId="LiveId" clId="{9CF2AB46-9AE1-4D0D-8F7E-271F7CC641B0}" dt="2024-02-08T14:12:17.247" v="7867"/>
          <ac:picMkLst>
            <pc:docMk/>
            <pc:sldMk cId="2911821459" sldId="310"/>
            <ac:picMk id="225" creationId="{9A521987-F4E6-7351-9FF3-A8E164B329F8}"/>
          </ac:picMkLst>
        </pc:picChg>
        <pc:picChg chg="mod">
          <ac:chgData name="David Röper" userId="29c990b112ba4cd4" providerId="LiveId" clId="{9CF2AB46-9AE1-4D0D-8F7E-271F7CC641B0}" dt="2024-02-08T14:12:17.247" v="7867"/>
          <ac:picMkLst>
            <pc:docMk/>
            <pc:sldMk cId="2911821459" sldId="310"/>
            <ac:picMk id="226" creationId="{00E0AFC7-2C0C-C221-600A-E8BB5326E5BA}"/>
          </ac:picMkLst>
        </pc:picChg>
        <pc:picChg chg="mod">
          <ac:chgData name="David Röper" userId="29c990b112ba4cd4" providerId="LiveId" clId="{9CF2AB46-9AE1-4D0D-8F7E-271F7CC641B0}" dt="2024-02-08T14:12:17.247" v="7867"/>
          <ac:picMkLst>
            <pc:docMk/>
            <pc:sldMk cId="2911821459" sldId="310"/>
            <ac:picMk id="227" creationId="{EEE020DD-3575-227E-2CA9-FBCAE013A3A2}"/>
          </ac:picMkLst>
        </pc:picChg>
        <pc:picChg chg="mod">
          <ac:chgData name="David Röper" userId="29c990b112ba4cd4" providerId="LiveId" clId="{9CF2AB46-9AE1-4D0D-8F7E-271F7CC641B0}" dt="2024-02-08T14:12:17.247" v="7867"/>
          <ac:picMkLst>
            <pc:docMk/>
            <pc:sldMk cId="2911821459" sldId="310"/>
            <ac:picMk id="229" creationId="{DC1BCFE0-B669-790C-0A28-726F82623651}"/>
          </ac:picMkLst>
        </pc:picChg>
        <pc:picChg chg="mod">
          <ac:chgData name="David Röper" userId="29c990b112ba4cd4" providerId="LiveId" clId="{9CF2AB46-9AE1-4D0D-8F7E-271F7CC641B0}" dt="2024-02-08T14:12:17.247" v="7867"/>
          <ac:picMkLst>
            <pc:docMk/>
            <pc:sldMk cId="2911821459" sldId="310"/>
            <ac:picMk id="230" creationId="{30247901-55FF-A90E-C3A4-1EFBFCAC05EF}"/>
          </ac:picMkLst>
        </pc:picChg>
        <pc:picChg chg="mod">
          <ac:chgData name="David Röper" userId="29c990b112ba4cd4" providerId="LiveId" clId="{9CF2AB46-9AE1-4D0D-8F7E-271F7CC641B0}" dt="2024-02-08T14:12:17.247" v="7867"/>
          <ac:picMkLst>
            <pc:docMk/>
            <pc:sldMk cId="2911821459" sldId="310"/>
            <ac:picMk id="231" creationId="{927C45AC-10DD-6A0A-2373-CDDD04DEF160}"/>
          </ac:picMkLst>
        </pc:picChg>
        <pc:picChg chg="mod">
          <ac:chgData name="David Röper" userId="29c990b112ba4cd4" providerId="LiveId" clId="{9CF2AB46-9AE1-4D0D-8F7E-271F7CC641B0}" dt="2024-02-08T14:12:17.247" v="7867"/>
          <ac:picMkLst>
            <pc:docMk/>
            <pc:sldMk cId="2911821459" sldId="310"/>
            <ac:picMk id="232" creationId="{F768247C-3585-87A2-567D-403903629677}"/>
          </ac:picMkLst>
        </pc:picChg>
        <pc:picChg chg="mod">
          <ac:chgData name="David Röper" userId="29c990b112ba4cd4" providerId="LiveId" clId="{9CF2AB46-9AE1-4D0D-8F7E-271F7CC641B0}" dt="2024-02-08T14:12:17.247" v="7867"/>
          <ac:picMkLst>
            <pc:docMk/>
            <pc:sldMk cId="2911821459" sldId="310"/>
            <ac:picMk id="233" creationId="{1E200759-3450-61B9-5EA8-19E25D5066B1}"/>
          </ac:picMkLst>
        </pc:picChg>
        <pc:picChg chg="mod">
          <ac:chgData name="David Röper" userId="29c990b112ba4cd4" providerId="LiveId" clId="{9CF2AB46-9AE1-4D0D-8F7E-271F7CC641B0}" dt="2024-02-08T14:12:17.247" v="7867"/>
          <ac:picMkLst>
            <pc:docMk/>
            <pc:sldMk cId="2911821459" sldId="310"/>
            <ac:picMk id="234" creationId="{A2A0BF05-BC07-9B1C-28AA-F1B202EB948D}"/>
          </ac:picMkLst>
        </pc:picChg>
        <pc:picChg chg="mod">
          <ac:chgData name="David Röper" userId="29c990b112ba4cd4" providerId="LiveId" clId="{9CF2AB46-9AE1-4D0D-8F7E-271F7CC641B0}" dt="2024-02-08T14:12:17.247" v="7867"/>
          <ac:picMkLst>
            <pc:docMk/>
            <pc:sldMk cId="2911821459" sldId="310"/>
            <ac:picMk id="236" creationId="{BD7AC519-DB05-C78C-82FA-A0C552913BDC}"/>
          </ac:picMkLst>
        </pc:picChg>
        <pc:picChg chg="mod">
          <ac:chgData name="David Röper" userId="29c990b112ba4cd4" providerId="LiveId" clId="{9CF2AB46-9AE1-4D0D-8F7E-271F7CC641B0}" dt="2024-02-08T14:12:17.247" v="7867"/>
          <ac:picMkLst>
            <pc:docMk/>
            <pc:sldMk cId="2911821459" sldId="310"/>
            <ac:picMk id="238" creationId="{4A0E3213-96B9-7841-6265-A3583721713F}"/>
          </ac:picMkLst>
        </pc:picChg>
        <pc:picChg chg="mod">
          <ac:chgData name="David Röper" userId="29c990b112ba4cd4" providerId="LiveId" clId="{9CF2AB46-9AE1-4D0D-8F7E-271F7CC641B0}" dt="2024-02-08T14:12:17.247" v="7867"/>
          <ac:picMkLst>
            <pc:docMk/>
            <pc:sldMk cId="2911821459" sldId="310"/>
            <ac:picMk id="241" creationId="{017A2A44-568B-CE6E-E3C6-3008923B40FF}"/>
          </ac:picMkLst>
        </pc:picChg>
        <pc:picChg chg="mod">
          <ac:chgData name="David Röper" userId="29c990b112ba4cd4" providerId="LiveId" clId="{9CF2AB46-9AE1-4D0D-8F7E-271F7CC641B0}" dt="2024-02-08T14:12:17.247" v="7867"/>
          <ac:picMkLst>
            <pc:docMk/>
            <pc:sldMk cId="2911821459" sldId="310"/>
            <ac:picMk id="243" creationId="{D3F10EBD-128F-7D99-6B3F-AAC77858A183}"/>
          </ac:picMkLst>
        </pc:picChg>
        <pc:picChg chg="mod">
          <ac:chgData name="David Röper" userId="29c990b112ba4cd4" providerId="LiveId" clId="{9CF2AB46-9AE1-4D0D-8F7E-271F7CC641B0}" dt="2024-02-08T14:12:17.247" v="7867"/>
          <ac:picMkLst>
            <pc:docMk/>
            <pc:sldMk cId="2911821459" sldId="310"/>
            <ac:picMk id="245" creationId="{234FDFA9-7002-9AA4-2891-AA1C04E3AF53}"/>
          </ac:picMkLst>
        </pc:picChg>
        <pc:picChg chg="mod">
          <ac:chgData name="David Röper" userId="29c990b112ba4cd4" providerId="LiveId" clId="{9CF2AB46-9AE1-4D0D-8F7E-271F7CC641B0}" dt="2024-02-08T14:12:17.247" v="7867"/>
          <ac:picMkLst>
            <pc:docMk/>
            <pc:sldMk cId="2911821459" sldId="310"/>
            <ac:picMk id="246" creationId="{76617466-E2B2-BD0C-FEEA-4D9D121F4A5B}"/>
          </ac:picMkLst>
        </pc:picChg>
        <pc:picChg chg="mod">
          <ac:chgData name="David Röper" userId="29c990b112ba4cd4" providerId="LiveId" clId="{9CF2AB46-9AE1-4D0D-8F7E-271F7CC641B0}" dt="2024-02-08T14:12:17.247" v="7867"/>
          <ac:picMkLst>
            <pc:docMk/>
            <pc:sldMk cId="2911821459" sldId="310"/>
            <ac:picMk id="251" creationId="{09A685A7-ADEB-21A4-ABF8-E0E851B54C45}"/>
          </ac:picMkLst>
        </pc:picChg>
        <pc:picChg chg="mod">
          <ac:chgData name="David Röper" userId="29c990b112ba4cd4" providerId="LiveId" clId="{9CF2AB46-9AE1-4D0D-8F7E-271F7CC641B0}" dt="2024-02-08T14:12:17.247" v="7867"/>
          <ac:picMkLst>
            <pc:docMk/>
            <pc:sldMk cId="2911821459" sldId="310"/>
            <ac:picMk id="252" creationId="{7CE1987A-BDE6-3A58-42D5-44FE1DD773CB}"/>
          </ac:picMkLst>
        </pc:picChg>
        <pc:picChg chg="mod">
          <ac:chgData name="David Röper" userId="29c990b112ba4cd4" providerId="LiveId" clId="{9CF2AB46-9AE1-4D0D-8F7E-271F7CC641B0}" dt="2024-02-08T14:12:17.247" v="7867"/>
          <ac:picMkLst>
            <pc:docMk/>
            <pc:sldMk cId="2911821459" sldId="310"/>
            <ac:picMk id="254" creationId="{58987860-7A65-6468-A375-5F6D1C19E4D6}"/>
          </ac:picMkLst>
        </pc:picChg>
        <pc:picChg chg="mod">
          <ac:chgData name="David Röper" userId="29c990b112ba4cd4" providerId="LiveId" clId="{9CF2AB46-9AE1-4D0D-8F7E-271F7CC641B0}" dt="2024-02-08T14:12:17.247" v="7867"/>
          <ac:picMkLst>
            <pc:docMk/>
            <pc:sldMk cId="2911821459" sldId="310"/>
            <ac:picMk id="257" creationId="{43D39343-AF1B-8B00-4A91-F3CB1AC7A4D4}"/>
          </ac:picMkLst>
        </pc:picChg>
        <pc:picChg chg="mod">
          <ac:chgData name="David Röper" userId="29c990b112ba4cd4" providerId="LiveId" clId="{9CF2AB46-9AE1-4D0D-8F7E-271F7CC641B0}" dt="2024-02-08T14:12:17.247" v="7867"/>
          <ac:picMkLst>
            <pc:docMk/>
            <pc:sldMk cId="2911821459" sldId="310"/>
            <ac:picMk id="259" creationId="{ABFBE6E9-F5EF-50FA-78D0-8FF64D7656E0}"/>
          </ac:picMkLst>
        </pc:picChg>
        <pc:picChg chg="mod">
          <ac:chgData name="David Röper" userId="29c990b112ba4cd4" providerId="LiveId" clId="{9CF2AB46-9AE1-4D0D-8F7E-271F7CC641B0}" dt="2024-02-08T14:12:17.247" v="7867"/>
          <ac:picMkLst>
            <pc:docMk/>
            <pc:sldMk cId="2911821459" sldId="310"/>
            <ac:picMk id="262" creationId="{3B46123B-1F06-F41D-2B0E-5DE6360C83B0}"/>
          </ac:picMkLst>
        </pc:picChg>
        <pc:picChg chg="mod">
          <ac:chgData name="David Röper" userId="29c990b112ba4cd4" providerId="LiveId" clId="{9CF2AB46-9AE1-4D0D-8F7E-271F7CC641B0}" dt="2024-02-08T14:12:17.247" v="7867"/>
          <ac:picMkLst>
            <pc:docMk/>
            <pc:sldMk cId="2911821459" sldId="310"/>
            <ac:picMk id="265" creationId="{A7FDC140-A7A6-7872-3E56-17D3799CE021}"/>
          </ac:picMkLst>
        </pc:picChg>
        <pc:picChg chg="mod">
          <ac:chgData name="David Röper" userId="29c990b112ba4cd4" providerId="LiveId" clId="{9CF2AB46-9AE1-4D0D-8F7E-271F7CC641B0}" dt="2024-02-08T14:12:17.247" v="7867"/>
          <ac:picMkLst>
            <pc:docMk/>
            <pc:sldMk cId="2911821459" sldId="310"/>
            <ac:picMk id="266" creationId="{33B76935-E06D-F069-2F13-D87541F06F57}"/>
          </ac:picMkLst>
        </pc:picChg>
        <pc:picChg chg="mod">
          <ac:chgData name="David Röper" userId="29c990b112ba4cd4" providerId="LiveId" clId="{9CF2AB46-9AE1-4D0D-8F7E-271F7CC641B0}" dt="2024-02-08T14:12:17.247" v="7867"/>
          <ac:picMkLst>
            <pc:docMk/>
            <pc:sldMk cId="2911821459" sldId="310"/>
            <ac:picMk id="272" creationId="{C6C16C81-7FA0-DF1E-8431-70AD867C101D}"/>
          </ac:picMkLst>
        </pc:picChg>
        <pc:picChg chg="mod">
          <ac:chgData name="David Röper" userId="29c990b112ba4cd4" providerId="LiveId" clId="{9CF2AB46-9AE1-4D0D-8F7E-271F7CC641B0}" dt="2024-02-08T14:12:17.247" v="7867"/>
          <ac:picMkLst>
            <pc:docMk/>
            <pc:sldMk cId="2911821459" sldId="310"/>
            <ac:picMk id="275" creationId="{4EE2EE98-870A-FDE0-239A-33D4984AFBC3}"/>
          </ac:picMkLst>
        </pc:picChg>
        <pc:picChg chg="mod">
          <ac:chgData name="David Röper" userId="29c990b112ba4cd4" providerId="LiveId" clId="{9CF2AB46-9AE1-4D0D-8F7E-271F7CC641B0}" dt="2024-02-08T14:12:17.247" v="7867"/>
          <ac:picMkLst>
            <pc:docMk/>
            <pc:sldMk cId="2911821459" sldId="310"/>
            <ac:picMk id="276" creationId="{783AFC0D-FA95-E21D-AED2-9040F8A44B84}"/>
          </ac:picMkLst>
        </pc:picChg>
        <pc:picChg chg="mod">
          <ac:chgData name="David Röper" userId="29c990b112ba4cd4" providerId="LiveId" clId="{9CF2AB46-9AE1-4D0D-8F7E-271F7CC641B0}" dt="2024-02-08T14:12:17.247" v="7867"/>
          <ac:picMkLst>
            <pc:docMk/>
            <pc:sldMk cId="2911821459" sldId="310"/>
            <ac:picMk id="290" creationId="{2BE9A7EE-5E25-FE4F-85B5-E8F5B3F52636}"/>
          </ac:picMkLst>
        </pc:picChg>
        <pc:picChg chg="mod">
          <ac:chgData name="David Röper" userId="29c990b112ba4cd4" providerId="LiveId" clId="{9CF2AB46-9AE1-4D0D-8F7E-271F7CC641B0}" dt="2024-02-08T14:12:17.247" v="7867"/>
          <ac:picMkLst>
            <pc:docMk/>
            <pc:sldMk cId="2911821459" sldId="310"/>
            <ac:picMk id="293" creationId="{89272797-AFE1-2E05-4493-30A8EF915838}"/>
          </ac:picMkLst>
        </pc:picChg>
        <pc:picChg chg="mod">
          <ac:chgData name="David Röper" userId="29c990b112ba4cd4" providerId="LiveId" clId="{9CF2AB46-9AE1-4D0D-8F7E-271F7CC641B0}" dt="2024-02-08T14:12:17.247" v="7867"/>
          <ac:picMkLst>
            <pc:docMk/>
            <pc:sldMk cId="2911821459" sldId="310"/>
            <ac:picMk id="294" creationId="{8C5B2CC2-9BB3-B136-0806-154DCA44CF71}"/>
          </ac:picMkLst>
        </pc:picChg>
        <pc:picChg chg="mod">
          <ac:chgData name="David Röper" userId="29c990b112ba4cd4" providerId="LiveId" clId="{9CF2AB46-9AE1-4D0D-8F7E-271F7CC641B0}" dt="2024-02-08T14:12:17.247" v="7867"/>
          <ac:picMkLst>
            <pc:docMk/>
            <pc:sldMk cId="2911821459" sldId="310"/>
            <ac:picMk id="297" creationId="{0B2F1FA9-11A0-8323-311C-A21B9EB3A396}"/>
          </ac:picMkLst>
        </pc:picChg>
        <pc:picChg chg="mod">
          <ac:chgData name="David Röper" userId="29c990b112ba4cd4" providerId="LiveId" clId="{9CF2AB46-9AE1-4D0D-8F7E-271F7CC641B0}" dt="2024-02-08T14:12:17.247" v="7867"/>
          <ac:picMkLst>
            <pc:docMk/>
            <pc:sldMk cId="2911821459" sldId="310"/>
            <ac:picMk id="300" creationId="{943F561E-1829-DB9D-7EF7-40DF02379E7F}"/>
          </ac:picMkLst>
        </pc:picChg>
        <pc:picChg chg="mod">
          <ac:chgData name="David Röper" userId="29c990b112ba4cd4" providerId="LiveId" clId="{9CF2AB46-9AE1-4D0D-8F7E-271F7CC641B0}" dt="2024-02-08T14:12:17.247" v="7867"/>
          <ac:picMkLst>
            <pc:docMk/>
            <pc:sldMk cId="2911821459" sldId="310"/>
            <ac:picMk id="301" creationId="{306D9898-7F40-F759-B97F-D92339D9351E}"/>
          </ac:picMkLst>
        </pc:picChg>
        <pc:picChg chg="mod">
          <ac:chgData name="David Röper" userId="29c990b112ba4cd4" providerId="LiveId" clId="{9CF2AB46-9AE1-4D0D-8F7E-271F7CC641B0}" dt="2024-02-08T14:12:17.247" v="7867"/>
          <ac:picMkLst>
            <pc:docMk/>
            <pc:sldMk cId="2911821459" sldId="310"/>
            <ac:picMk id="303" creationId="{D1303101-70F9-4879-FF0E-382D03E74683}"/>
          </ac:picMkLst>
        </pc:picChg>
        <pc:picChg chg="mod">
          <ac:chgData name="David Röper" userId="29c990b112ba4cd4" providerId="LiveId" clId="{9CF2AB46-9AE1-4D0D-8F7E-271F7CC641B0}" dt="2024-02-08T14:12:17.247" v="7867"/>
          <ac:picMkLst>
            <pc:docMk/>
            <pc:sldMk cId="2911821459" sldId="310"/>
            <ac:picMk id="306" creationId="{C9887B9B-7D7D-477A-67C5-A446B5E5569B}"/>
          </ac:picMkLst>
        </pc:picChg>
        <pc:picChg chg="mod">
          <ac:chgData name="David Röper" userId="29c990b112ba4cd4" providerId="LiveId" clId="{9CF2AB46-9AE1-4D0D-8F7E-271F7CC641B0}" dt="2024-02-08T14:12:17.247" v="7867"/>
          <ac:picMkLst>
            <pc:docMk/>
            <pc:sldMk cId="2911821459" sldId="310"/>
            <ac:picMk id="308" creationId="{CC28B430-28C0-AE66-438E-2800308F422E}"/>
          </ac:picMkLst>
        </pc:picChg>
        <pc:picChg chg="mod">
          <ac:chgData name="David Röper" userId="29c990b112ba4cd4" providerId="LiveId" clId="{9CF2AB46-9AE1-4D0D-8F7E-271F7CC641B0}" dt="2024-02-08T14:12:17.247" v="7867"/>
          <ac:picMkLst>
            <pc:docMk/>
            <pc:sldMk cId="2911821459" sldId="310"/>
            <ac:picMk id="311" creationId="{CA00D3D9-AEF0-75D7-4315-E69FBACC2B8F}"/>
          </ac:picMkLst>
        </pc:picChg>
        <pc:picChg chg="mod">
          <ac:chgData name="David Röper" userId="29c990b112ba4cd4" providerId="LiveId" clId="{9CF2AB46-9AE1-4D0D-8F7E-271F7CC641B0}" dt="2024-02-08T14:12:17.247" v="7867"/>
          <ac:picMkLst>
            <pc:docMk/>
            <pc:sldMk cId="2911821459" sldId="310"/>
            <ac:picMk id="312" creationId="{C82EFC44-411A-A957-A095-159FB70FD31B}"/>
          </ac:picMkLst>
        </pc:picChg>
        <pc:picChg chg="mod">
          <ac:chgData name="David Röper" userId="29c990b112ba4cd4" providerId="LiveId" clId="{9CF2AB46-9AE1-4D0D-8F7E-271F7CC641B0}" dt="2024-02-08T14:12:17.247" v="7867"/>
          <ac:picMkLst>
            <pc:docMk/>
            <pc:sldMk cId="2911821459" sldId="310"/>
            <ac:picMk id="322" creationId="{A128E82D-0D91-282E-559D-ECC9965F77F5}"/>
          </ac:picMkLst>
        </pc:picChg>
        <pc:picChg chg="mod">
          <ac:chgData name="David Röper" userId="29c990b112ba4cd4" providerId="LiveId" clId="{9CF2AB46-9AE1-4D0D-8F7E-271F7CC641B0}" dt="2024-02-08T14:12:17.247" v="7867"/>
          <ac:picMkLst>
            <pc:docMk/>
            <pc:sldMk cId="2911821459" sldId="310"/>
            <ac:picMk id="324" creationId="{91A21A68-3E87-874D-28E2-6FBE0D576F9D}"/>
          </ac:picMkLst>
        </pc:picChg>
        <pc:picChg chg="mod">
          <ac:chgData name="David Röper" userId="29c990b112ba4cd4" providerId="LiveId" clId="{9CF2AB46-9AE1-4D0D-8F7E-271F7CC641B0}" dt="2024-02-08T14:12:17.247" v="7867"/>
          <ac:picMkLst>
            <pc:docMk/>
            <pc:sldMk cId="2911821459" sldId="310"/>
            <ac:picMk id="330" creationId="{0BF52CE3-24A0-196B-E35E-4C01EC6E4622}"/>
          </ac:picMkLst>
        </pc:picChg>
        <pc:picChg chg="mod">
          <ac:chgData name="David Röper" userId="29c990b112ba4cd4" providerId="LiveId" clId="{9CF2AB46-9AE1-4D0D-8F7E-271F7CC641B0}" dt="2024-02-08T14:12:17.247" v="7867"/>
          <ac:picMkLst>
            <pc:docMk/>
            <pc:sldMk cId="2911821459" sldId="310"/>
            <ac:picMk id="333" creationId="{90234DD4-260A-F127-2DE9-0C4B3A09A7C1}"/>
          </ac:picMkLst>
        </pc:picChg>
        <pc:picChg chg="mod">
          <ac:chgData name="David Röper" userId="29c990b112ba4cd4" providerId="LiveId" clId="{9CF2AB46-9AE1-4D0D-8F7E-271F7CC641B0}" dt="2024-02-08T14:12:17.247" v="7867"/>
          <ac:picMkLst>
            <pc:docMk/>
            <pc:sldMk cId="2911821459" sldId="310"/>
            <ac:picMk id="335" creationId="{D58DF662-C0E5-D906-1D98-BB757923DD92}"/>
          </ac:picMkLst>
        </pc:picChg>
        <pc:picChg chg="mod">
          <ac:chgData name="David Röper" userId="29c990b112ba4cd4" providerId="LiveId" clId="{9CF2AB46-9AE1-4D0D-8F7E-271F7CC641B0}" dt="2024-02-08T14:12:17.247" v="7867"/>
          <ac:picMkLst>
            <pc:docMk/>
            <pc:sldMk cId="2911821459" sldId="310"/>
            <ac:picMk id="337" creationId="{56221E63-2592-F93A-3921-B86F4E182BDD}"/>
          </ac:picMkLst>
        </pc:picChg>
        <pc:picChg chg="mod">
          <ac:chgData name="David Röper" userId="29c990b112ba4cd4" providerId="LiveId" clId="{9CF2AB46-9AE1-4D0D-8F7E-271F7CC641B0}" dt="2024-02-08T14:12:17.247" v="7867"/>
          <ac:picMkLst>
            <pc:docMk/>
            <pc:sldMk cId="2911821459" sldId="310"/>
            <ac:picMk id="339" creationId="{61711DDA-34E0-1ABC-6F04-61BA45656374}"/>
          </ac:picMkLst>
        </pc:picChg>
        <pc:picChg chg="mod">
          <ac:chgData name="David Röper" userId="29c990b112ba4cd4" providerId="LiveId" clId="{9CF2AB46-9AE1-4D0D-8F7E-271F7CC641B0}" dt="2024-02-08T14:12:17.247" v="7867"/>
          <ac:picMkLst>
            <pc:docMk/>
            <pc:sldMk cId="2911821459" sldId="310"/>
            <ac:picMk id="341" creationId="{9CC4FEBF-DE7E-2038-1A27-AB76CDC361D9}"/>
          </ac:picMkLst>
        </pc:picChg>
        <pc:picChg chg="mod">
          <ac:chgData name="David Röper" userId="29c990b112ba4cd4" providerId="LiveId" clId="{9CF2AB46-9AE1-4D0D-8F7E-271F7CC641B0}" dt="2024-02-08T14:12:17.247" v="7867"/>
          <ac:picMkLst>
            <pc:docMk/>
            <pc:sldMk cId="2911821459" sldId="310"/>
            <ac:picMk id="342" creationId="{EC57AC7E-D642-A18F-B644-00B73EB62007}"/>
          </ac:picMkLst>
        </pc:picChg>
        <pc:picChg chg="mod">
          <ac:chgData name="David Röper" userId="29c990b112ba4cd4" providerId="LiveId" clId="{9CF2AB46-9AE1-4D0D-8F7E-271F7CC641B0}" dt="2024-02-08T14:12:17.247" v="7867"/>
          <ac:picMkLst>
            <pc:docMk/>
            <pc:sldMk cId="2911821459" sldId="310"/>
            <ac:picMk id="343" creationId="{7A032CC7-0A89-9D6B-403B-BED901155C43}"/>
          </ac:picMkLst>
        </pc:picChg>
        <pc:picChg chg="mod">
          <ac:chgData name="David Röper" userId="29c990b112ba4cd4" providerId="LiveId" clId="{9CF2AB46-9AE1-4D0D-8F7E-271F7CC641B0}" dt="2024-02-08T14:12:17.247" v="7867"/>
          <ac:picMkLst>
            <pc:docMk/>
            <pc:sldMk cId="2911821459" sldId="310"/>
            <ac:picMk id="344" creationId="{293873A3-F7E6-F0D6-984E-2A09516A70B2}"/>
          </ac:picMkLst>
        </pc:picChg>
        <pc:picChg chg="mod">
          <ac:chgData name="David Röper" userId="29c990b112ba4cd4" providerId="LiveId" clId="{9CF2AB46-9AE1-4D0D-8F7E-271F7CC641B0}" dt="2024-02-08T14:12:17.247" v="7867"/>
          <ac:picMkLst>
            <pc:docMk/>
            <pc:sldMk cId="2911821459" sldId="310"/>
            <ac:picMk id="346" creationId="{0A7FC05E-6ED8-4FC4-8E07-1D71602C0BF7}"/>
          </ac:picMkLst>
        </pc:picChg>
        <pc:picChg chg="mod">
          <ac:chgData name="David Röper" userId="29c990b112ba4cd4" providerId="LiveId" clId="{9CF2AB46-9AE1-4D0D-8F7E-271F7CC641B0}" dt="2024-02-08T14:12:17.247" v="7867"/>
          <ac:picMkLst>
            <pc:docMk/>
            <pc:sldMk cId="2911821459" sldId="310"/>
            <ac:picMk id="348" creationId="{C44DE62B-86FF-321A-25F1-1669D71B52FF}"/>
          </ac:picMkLst>
        </pc:picChg>
        <pc:picChg chg="mod">
          <ac:chgData name="David Röper" userId="29c990b112ba4cd4" providerId="LiveId" clId="{9CF2AB46-9AE1-4D0D-8F7E-271F7CC641B0}" dt="2024-02-08T14:12:17.247" v="7867"/>
          <ac:picMkLst>
            <pc:docMk/>
            <pc:sldMk cId="2911821459" sldId="310"/>
            <ac:picMk id="349" creationId="{C7CB6115-F681-BDE8-CCDD-D0CB59E32B02}"/>
          </ac:picMkLst>
        </pc:picChg>
        <pc:picChg chg="mod">
          <ac:chgData name="David Röper" userId="29c990b112ba4cd4" providerId="LiveId" clId="{9CF2AB46-9AE1-4D0D-8F7E-271F7CC641B0}" dt="2024-02-08T14:12:17.247" v="7867"/>
          <ac:picMkLst>
            <pc:docMk/>
            <pc:sldMk cId="2911821459" sldId="310"/>
            <ac:picMk id="350" creationId="{F810080F-8BF2-5325-FD8D-52C4641432BE}"/>
          </ac:picMkLst>
        </pc:picChg>
        <pc:picChg chg="mod">
          <ac:chgData name="David Röper" userId="29c990b112ba4cd4" providerId="LiveId" clId="{9CF2AB46-9AE1-4D0D-8F7E-271F7CC641B0}" dt="2024-02-08T14:12:17.247" v="7867"/>
          <ac:picMkLst>
            <pc:docMk/>
            <pc:sldMk cId="2911821459" sldId="310"/>
            <ac:picMk id="352" creationId="{17C53A9B-46F6-2BA3-FB37-57D91759964F}"/>
          </ac:picMkLst>
        </pc:picChg>
        <pc:picChg chg="mod">
          <ac:chgData name="David Röper" userId="29c990b112ba4cd4" providerId="LiveId" clId="{9CF2AB46-9AE1-4D0D-8F7E-271F7CC641B0}" dt="2024-02-08T14:12:17.247" v="7867"/>
          <ac:picMkLst>
            <pc:docMk/>
            <pc:sldMk cId="2911821459" sldId="310"/>
            <ac:picMk id="354" creationId="{D0D9E85A-4D41-4650-A164-532E883ADCD7}"/>
          </ac:picMkLst>
        </pc:picChg>
        <pc:picChg chg="mod">
          <ac:chgData name="David Röper" userId="29c990b112ba4cd4" providerId="LiveId" clId="{9CF2AB46-9AE1-4D0D-8F7E-271F7CC641B0}" dt="2024-02-08T14:12:17.247" v="7867"/>
          <ac:picMkLst>
            <pc:docMk/>
            <pc:sldMk cId="2911821459" sldId="310"/>
            <ac:picMk id="356" creationId="{667FB9E3-DEE7-F8DB-CECE-82EC9506D239}"/>
          </ac:picMkLst>
        </pc:picChg>
        <pc:picChg chg="mod">
          <ac:chgData name="David Röper" userId="29c990b112ba4cd4" providerId="LiveId" clId="{9CF2AB46-9AE1-4D0D-8F7E-271F7CC641B0}" dt="2024-02-08T14:12:17.247" v="7867"/>
          <ac:picMkLst>
            <pc:docMk/>
            <pc:sldMk cId="2911821459" sldId="310"/>
            <ac:picMk id="358" creationId="{3D5A88DD-1196-561B-93B9-8065724E6C88}"/>
          </ac:picMkLst>
        </pc:picChg>
        <pc:picChg chg="mod">
          <ac:chgData name="David Röper" userId="29c990b112ba4cd4" providerId="LiveId" clId="{9CF2AB46-9AE1-4D0D-8F7E-271F7CC641B0}" dt="2024-02-08T14:12:17.247" v="7867"/>
          <ac:picMkLst>
            <pc:docMk/>
            <pc:sldMk cId="2911821459" sldId="310"/>
            <ac:picMk id="360" creationId="{B6497FA8-0A38-3965-FAD9-DA31AB2B2CE1}"/>
          </ac:picMkLst>
        </pc:picChg>
        <pc:picChg chg="mod">
          <ac:chgData name="David Röper" userId="29c990b112ba4cd4" providerId="LiveId" clId="{9CF2AB46-9AE1-4D0D-8F7E-271F7CC641B0}" dt="2024-02-08T14:12:17.247" v="7867"/>
          <ac:picMkLst>
            <pc:docMk/>
            <pc:sldMk cId="2911821459" sldId="310"/>
            <ac:picMk id="362" creationId="{DF0D96E3-50B4-BB27-402D-F860C7752733}"/>
          </ac:picMkLst>
        </pc:picChg>
        <pc:picChg chg="mod">
          <ac:chgData name="David Röper" userId="29c990b112ba4cd4" providerId="LiveId" clId="{9CF2AB46-9AE1-4D0D-8F7E-271F7CC641B0}" dt="2024-02-08T14:12:17.247" v="7867"/>
          <ac:picMkLst>
            <pc:docMk/>
            <pc:sldMk cId="2911821459" sldId="310"/>
            <ac:picMk id="363" creationId="{E5AB2A23-BA26-6594-88D8-F1EAAEE16A69}"/>
          </ac:picMkLst>
        </pc:picChg>
        <pc:picChg chg="mod">
          <ac:chgData name="David Röper" userId="29c990b112ba4cd4" providerId="LiveId" clId="{9CF2AB46-9AE1-4D0D-8F7E-271F7CC641B0}" dt="2024-02-08T14:12:17.247" v="7867"/>
          <ac:picMkLst>
            <pc:docMk/>
            <pc:sldMk cId="2911821459" sldId="310"/>
            <ac:picMk id="364" creationId="{105C80AC-27DE-835D-C29C-BFB2068ECE91}"/>
          </ac:picMkLst>
        </pc:picChg>
        <pc:picChg chg="mod">
          <ac:chgData name="David Röper" userId="29c990b112ba4cd4" providerId="LiveId" clId="{9CF2AB46-9AE1-4D0D-8F7E-271F7CC641B0}" dt="2024-02-08T14:12:17.247" v="7867"/>
          <ac:picMkLst>
            <pc:docMk/>
            <pc:sldMk cId="2911821459" sldId="310"/>
            <ac:picMk id="366" creationId="{7F2A2699-9216-EE30-5E4D-E09A80996A59}"/>
          </ac:picMkLst>
        </pc:picChg>
        <pc:picChg chg="mod">
          <ac:chgData name="David Röper" userId="29c990b112ba4cd4" providerId="LiveId" clId="{9CF2AB46-9AE1-4D0D-8F7E-271F7CC641B0}" dt="2024-02-08T14:12:17.247" v="7867"/>
          <ac:picMkLst>
            <pc:docMk/>
            <pc:sldMk cId="2911821459" sldId="310"/>
            <ac:picMk id="368" creationId="{43EF9F8D-ED63-A6C0-DE55-331C9C7A5E7A}"/>
          </ac:picMkLst>
        </pc:picChg>
        <pc:picChg chg="mod">
          <ac:chgData name="David Röper" userId="29c990b112ba4cd4" providerId="LiveId" clId="{9CF2AB46-9AE1-4D0D-8F7E-271F7CC641B0}" dt="2024-02-08T14:12:17.247" v="7867"/>
          <ac:picMkLst>
            <pc:docMk/>
            <pc:sldMk cId="2911821459" sldId="310"/>
            <ac:picMk id="370" creationId="{0C8E2C23-A795-EF02-77F3-D4A4037A7EF4}"/>
          </ac:picMkLst>
        </pc:picChg>
        <pc:picChg chg="mod">
          <ac:chgData name="David Röper" userId="29c990b112ba4cd4" providerId="LiveId" clId="{9CF2AB46-9AE1-4D0D-8F7E-271F7CC641B0}" dt="2024-02-08T14:12:17.247" v="7867"/>
          <ac:picMkLst>
            <pc:docMk/>
            <pc:sldMk cId="2911821459" sldId="310"/>
            <ac:picMk id="372" creationId="{5CF5AB9F-0519-356B-82F9-8416150772A3}"/>
          </ac:picMkLst>
        </pc:picChg>
        <pc:picChg chg="mod">
          <ac:chgData name="David Röper" userId="29c990b112ba4cd4" providerId="LiveId" clId="{9CF2AB46-9AE1-4D0D-8F7E-271F7CC641B0}" dt="2024-02-08T14:12:17.247" v="7867"/>
          <ac:picMkLst>
            <pc:docMk/>
            <pc:sldMk cId="2911821459" sldId="310"/>
            <ac:picMk id="374" creationId="{C3971D5B-A5A3-1D4B-E49A-7D31F8B0F484}"/>
          </ac:picMkLst>
        </pc:picChg>
        <pc:picChg chg="mod">
          <ac:chgData name="David Röper" userId="29c990b112ba4cd4" providerId="LiveId" clId="{9CF2AB46-9AE1-4D0D-8F7E-271F7CC641B0}" dt="2024-02-08T14:12:17.247" v="7867"/>
          <ac:picMkLst>
            <pc:docMk/>
            <pc:sldMk cId="2911821459" sldId="310"/>
            <ac:picMk id="376" creationId="{F1661DDF-917B-883A-090C-E064060DF464}"/>
          </ac:picMkLst>
        </pc:picChg>
        <pc:picChg chg="mod">
          <ac:chgData name="David Röper" userId="29c990b112ba4cd4" providerId="LiveId" clId="{9CF2AB46-9AE1-4D0D-8F7E-271F7CC641B0}" dt="2024-02-08T14:12:17.247" v="7867"/>
          <ac:picMkLst>
            <pc:docMk/>
            <pc:sldMk cId="2911821459" sldId="310"/>
            <ac:picMk id="378" creationId="{948D378D-4198-67D3-66B1-BE8F8CF57581}"/>
          </ac:picMkLst>
        </pc:picChg>
        <pc:picChg chg="mod">
          <ac:chgData name="David Röper" userId="29c990b112ba4cd4" providerId="LiveId" clId="{9CF2AB46-9AE1-4D0D-8F7E-271F7CC641B0}" dt="2024-02-08T14:12:17.247" v="7867"/>
          <ac:picMkLst>
            <pc:docMk/>
            <pc:sldMk cId="2911821459" sldId="310"/>
            <ac:picMk id="380" creationId="{2611CF47-E292-0053-5787-545BE8BCE310}"/>
          </ac:picMkLst>
        </pc:picChg>
        <pc:picChg chg="mod">
          <ac:chgData name="David Röper" userId="29c990b112ba4cd4" providerId="LiveId" clId="{9CF2AB46-9AE1-4D0D-8F7E-271F7CC641B0}" dt="2024-02-08T14:12:17.247" v="7867"/>
          <ac:picMkLst>
            <pc:docMk/>
            <pc:sldMk cId="2911821459" sldId="310"/>
            <ac:picMk id="383" creationId="{EB3E4C77-8D96-8D32-899E-35AE6333338A}"/>
          </ac:picMkLst>
        </pc:picChg>
        <pc:picChg chg="mod">
          <ac:chgData name="David Röper" userId="29c990b112ba4cd4" providerId="LiveId" clId="{9CF2AB46-9AE1-4D0D-8F7E-271F7CC641B0}" dt="2024-02-08T14:12:17.247" v="7867"/>
          <ac:picMkLst>
            <pc:docMk/>
            <pc:sldMk cId="2911821459" sldId="310"/>
            <ac:picMk id="384" creationId="{DD05CE5C-3534-CC6E-1DA7-7E004614445D}"/>
          </ac:picMkLst>
        </pc:picChg>
        <pc:picChg chg="mod">
          <ac:chgData name="David Röper" userId="29c990b112ba4cd4" providerId="LiveId" clId="{9CF2AB46-9AE1-4D0D-8F7E-271F7CC641B0}" dt="2024-02-08T14:12:17.247" v="7867"/>
          <ac:picMkLst>
            <pc:docMk/>
            <pc:sldMk cId="2911821459" sldId="310"/>
            <ac:picMk id="386" creationId="{0F540B4E-D770-2B9A-97F4-012BD8B9258F}"/>
          </ac:picMkLst>
        </pc:picChg>
        <pc:picChg chg="mod">
          <ac:chgData name="David Röper" userId="29c990b112ba4cd4" providerId="LiveId" clId="{9CF2AB46-9AE1-4D0D-8F7E-271F7CC641B0}" dt="2024-02-08T14:12:17.247" v="7867"/>
          <ac:picMkLst>
            <pc:docMk/>
            <pc:sldMk cId="2911821459" sldId="310"/>
            <ac:picMk id="388" creationId="{9DD313A4-0D1F-111F-C1B4-B077FC798CD3}"/>
          </ac:picMkLst>
        </pc:picChg>
        <pc:picChg chg="mod">
          <ac:chgData name="David Röper" userId="29c990b112ba4cd4" providerId="LiveId" clId="{9CF2AB46-9AE1-4D0D-8F7E-271F7CC641B0}" dt="2024-02-08T14:12:17.247" v="7867"/>
          <ac:picMkLst>
            <pc:docMk/>
            <pc:sldMk cId="2911821459" sldId="310"/>
            <ac:picMk id="389" creationId="{41669F6A-9E7A-672A-CD8D-7F323D540137}"/>
          </ac:picMkLst>
        </pc:picChg>
        <pc:picChg chg="mod">
          <ac:chgData name="David Röper" userId="29c990b112ba4cd4" providerId="LiveId" clId="{9CF2AB46-9AE1-4D0D-8F7E-271F7CC641B0}" dt="2024-02-08T14:12:17.247" v="7867"/>
          <ac:picMkLst>
            <pc:docMk/>
            <pc:sldMk cId="2911821459" sldId="310"/>
            <ac:picMk id="390" creationId="{59327955-847C-8CB1-3B16-54C947F7C918}"/>
          </ac:picMkLst>
        </pc:picChg>
        <pc:picChg chg="mod">
          <ac:chgData name="David Röper" userId="29c990b112ba4cd4" providerId="LiveId" clId="{9CF2AB46-9AE1-4D0D-8F7E-271F7CC641B0}" dt="2024-02-08T14:12:17.247" v="7867"/>
          <ac:picMkLst>
            <pc:docMk/>
            <pc:sldMk cId="2911821459" sldId="310"/>
            <ac:picMk id="391" creationId="{0FAB2CA5-BA2B-B17A-41DF-D613B988612B}"/>
          </ac:picMkLst>
        </pc:picChg>
        <pc:picChg chg="mod">
          <ac:chgData name="David Röper" userId="29c990b112ba4cd4" providerId="LiveId" clId="{9CF2AB46-9AE1-4D0D-8F7E-271F7CC641B0}" dt="2024-02-08T14:12:17.247" v="7867"/>
          <ac:picMkLst>
            <pc:docMk/>
            <pc:sldMk cId="2911821459" sldId="310"/>
            <ac:picMk id="393" creationId="{7C88570B-163B-5B32-1C76-4F6FD4F16B41}"/>
          </ac:picMkLst>
        </pc:picChg>
        <pc:picChg chg="mod">
          <ac:chgData name="David Röper" userId="29c990b112ba4cd4" providerId="LiveId" clId="{9CF2AB46-9AE1-4D0D-8F7E-271F7CC641B0}" dt="2024-02-08T14:12:17.247" v="7867"/>
          <ac:picMkLst>
            <pc:docMk/>
            <pc:sldMk cId="2911821459" sldId="310"/>
            <ac:picMk id="394" creationId="{464687CB-0D4A-12F5-1A70-583AE7A199B1}"/>
          </ac:picMkLst>
        </pc:picChg>
        <pc:picChg chg="mod">
          <ac:chgData name="David Röper" userId="29c990b112ba4cd4" providerId="LiveId" clId="{9CF2AB46-9AE1-4D0D-8F7E-271F7CC641B0}" dt="2024-02-08T14:12:17.247" v="7867"/>
          <ac:picMkLst>
            <pc:docMk/>
            <pc:sldMk cId="2911821459" sldId="310"/>
            <ac:picMk id="397" creationId="{C39340AC-C40C-8D92-D9C3-98A4B4F6015B}"/>
          </ac:picMkLst>
        </pc:picChg>
        <pc:picChg chg="mod">
          <ac:chgData name="David Röper" userId="29c990b112ba4cd4" providerId="LiveId" clId="{9CF2AB46-9AE1-4D0D-8F7E-271F7CC641B0}" dt="2024-02-08T14:12:17.247" v="7867"/>
          <ac:picMkLst>
            <pc:docMk/>
            <pc:sldMk cId="2911821459" sldId="310"/>
            <ac:picMk id="398" creationId="{EDE19D6F-B5A7-3997-409B-BBB1FF25EDDF}"/>
          </ac:picMkLst>
        </pc:picChg>
        <pc:picChg chg="mod">
          <ac:chgData name="David Röper" userId="29c990b112ba4cd4" providerId="LiveId" clId="{9CF2AB46-9AE1-4D0D-8F7E-271F7CC641B0}" dt="2024-02-08T14:12:17.247" v="7867"/>
          <ac:picMkLst>
            <pc:docMk/>
            <pc:sldMk cId="2911821459" sldId="310"/>
            <ac:picMk id="399" creationId="{7BFC68B4-D7F2-3CF3-F565-1E2B30A66913}"/>
          </ac:picMkLst>
        </pc:picChg>
        <pc:picChg chg="mod">
          <ac:chgData name="David Röper" userId="29c990b112ba4cd4" providerId="LiveId" clId="{9CF2AB46-9AE1-4D0D-8F7E-271F7CC641B0}" dt="2024-02-08T14:12:17.247" v="7867"/>
          <ac:picMkLst>
            <pc:docMk/>
            <pc:sldMk cId="2911821459" sldId="310"/>
            <ac:picMk id="400" creationId="{5ACB1E76-824B-B282-4694-4625D3E22CD3}"/>
          </ac:picMkLst>
        </pc:picChg>
        <pc:picChg chg="mod">
          <ac:chgData name="David Röper" userId="29c990b112ba4cd4" providerId="LiveId" clId="{9CF2AB46-9AE1-4D0D-8F7E-271F7CC641B0}" dt="2024-02-08T14:12:17.247" v="7867"/>
          <ac:picMkLst>
            <pc:docMk/>
            <pc:sldMk cId="2911821459" sldId="310"/>
            <ac:picMk id="401" creationId="{1E3A4418-F075-FBD0-AB29-7B2A788856CA}"/>
          </ac:picMkLst>
        </pc:picChg>
        <pc:picChg chg="mod">
          <ac:chgData name="David Röper" userId="29c990b112ba4cd4" providerId="LiveId" clId="{9CF2AB46-9AE1-4D0D-8F7E-271F7CC641B0}" dt="2024-02-08T14:12:17.247" v="7867"/>
          <ac:picMkLst>
            <pc:docMk/>
            <pc:sldMk cId="2911821459" sldId="310"/>
            <ac:picMk id="402" creationId="{715174D1-C49A-C978-5721-DEF94823003E}"/>
          </ac:picMkLst>
        </pc:picChg>
        <pc:picChg chg="mod">
          <ac:chgData name="David Röper" userId="29c990b112ba4cd4" providerId="LiveId" clId="{9CF2AB46-9AE1-4D0D-8F7E-271F7CC641B0}" dt="2024-02-08T14:12:17.247" v="7867"/>
          <ac:picMkLst>
            <pc:docMk/>
            <pc:sldMk cId="2911821459" sldId="310"/>
            <ac:picMk id="403" creationId="{75CF1470-F7DD-5A31-1056-02FF28C18308}"/>
          </ac:picMkLst>
        </pc:picChg>
        <pc:picChg chg="mod">
          <ac:chgData name="David Röper" userId="29c990b112ba4cd4" providerId="LiveId" clId="{9CF2AB46-9AE1-4D0D-8F7E-271F7CC641B0}" dt="2024-02-08T14:12:17.247" v="7867"/>
          <ac:picMkLst>
            <pc:docMk/>
            <pc:sldMk cId="2911821459" sldId="310"/>
            <ac:picMk id="405" creationId="{D40D6E70-1E0E-D5BB-74CA-5BBD4CCF8A05}"/>
          </ac:picMkLst>
        </pc:picChg>
        <pc:picChg chg="mod">
          <ac:chgData name="David Röper" userId="29c990b112ba4cd4" providerId="LiveId" clId="{9CF2AB46-9AE1-4D0D-8F7E-271F7CC641B0}" dt="2024-02-08T14:12:17.247" v="7867"/>
          <ac:picMkLst>
            <pc:docMk/>
            <pc:sldMk cId="2911821459" sldId="310"/>
            <ac:picMk id="406" creationId="{FD86FF2B-AFDC-EE6F-921F-3D4BAB6F0305}"/>
          </ac:picMkLst>
        </pc:picChg>
        <pc:picChg chg="mod">
          <ac:chgData name="David Röper" userId="29c990b112ba4cd4" providerId="LiveId" clId="{9CF2AB46-9AE1-4D0D-8F7E-271F7CC641B0}" dt="2024-02-08T14:12:17.247" v="7867"/>
          <ac:picMkLst>
            <pc:docMk/>
            <pc:sldMk cId="2911821459" sldId="310"/>
            <ac:picMk id="407" creationId="{3BFCBF5D-7193-B177-A073-CD84ADFCCB91}"/>
          </ac:picMkLst>
        </pc:picChg>
        <pc:picChg chg="mod">
          <ac:chgData name="David Röper" userId="29c990b112ba4cd4" providerId="LiveId" clId="{9CF2AB46-9AE1-4D0D-8F7E-271F7CC641B0}" dt="2024-02-08T14:12:17.247" v="7867"/>
          <ac:picMkLst>
            <pc:docMk/>
            <pc:sldMk cId="2911821459" sldId="310"/>
            <ac:picMk id="409" creationId="{6D6188F4-41C6-0DD3-A9CC-B1E513A98489}"/>
          </ac:picMkLst>
        </pc:picChg>
        <pc:picChg chg="mod">
          <ac:chgData name="David Röper" userId="29c990b112ba4cd4" providerId="LiveId" clId="{9CF2AB46-9AE1-4D0D-8F7E-271F7CC641B0}" dt="2024-02-08T14:12:17.247" v="7867"/>
          <ac:picMkLst>
            <pc:docMk/>
            <pc:sldMk cId="2911821459" sldId="310"/>
            <ac:picMk id="410" creationId="{1C8ADA4F-7E0B-818E-0B8A-6AAFEED9EC93}"/>
          </ac:picMkLst>
        </pc:picChg>
        <pc:picChg chg="mod">
          <ac:chgData name="David Röper" userId="29c990b112ba4cd4" providerId="LiveId" clId="{9CF2AB46-9AE1-4D0D-8F7E-271F7CC641B0}" dt="2024-02-08T14:12:17.247" v="7867"/>
          <ac:picMkLst>
            <pc:docMk/>
            <pc:sldMk cId="2911821459" sldId="310"/>
            <ac:picMk id="411" creationId="{6CE930F6-33A5-F8B5-2573-AF01A04C2989}"/>
          </ac:picMkLst>
        </pc:picChg>
        <pc:picChg chg="mod">
          <ac:chgData name="David Röper" userId="29c990b112ba4cd4" providerId="LiveId" clId="{9CF2AB46-9AE1-4D0D-8F7E-271F7CC641B0}" dt="2024-02-08T14:12:17.247" v="7867"/>
          <ac:picMkLst>
            <pc:docMk/>
            <pc:sldMk cId="2911821459" sldId="310"/>
            <ac:picMk id="413" creationId="{700FEB52-4FE5-F0DF-764E-122D3351683F}"/>
          </ac:picMkLst>
        </pc:picChg>
        <pc:picChg chg="mod">
          <ac:chgData name="David Röper" userId="29c990b112ba4cd4" providerId="LiveId" clId="{9CF2AB46-9AE1-4D0D-8F7E-271F7CC641B0}" dt="2024-02-08T14:12:17.247" v="7867"/>
          <ac:picMkLst>
            <pc:docMk/>
            <pc:sldMk cId="2911821459" sldId="310"/>
            <ac:picMk id="414" creationId="{3F58F63C-3E57-8BBC-7380-BD0F6BB9F396}"/>
          </ac:picMkLst>
        </pc:picChg>
        <pc:picChg chg="mod">
          <ac:chgData name="David Röper" userId="29c990b112ba4cd4" providerId="LiveId" clId="{9CF2AB46-9AE1-4D0D-8F7E-271F7CC641B0}" dt="2024-02-08T14:12:17.247" v="7867"/>
          <ac:picMkLst>
            <pc:docMk/>
            <pc:sldMk cId="2911821459" sldId="310"/>
            <ac:picMk id="415" creationId="{32B4499C-3AA9-E20C-C5FE-18270AE51606}"/>
          </ac:picMkLst>
        </pc:picChg>
        <pc:picChg chg="mod">
          <ac:chgData name="David Röper" userId="29c990b112ba4cd4" providerId="LiveId" clId="{9CF2AB46-9AE1-4D0D-8F7E-271F7CC641B0}" dt="2024-02-08T14:12:17.247" v="7867"/>
          <ac:picMkLst>
            <pc:docMk/>
            <pc:sldMk cId="2911821459" sldId="310"/>
            <ac:picMk id="416" creationId="{A25BB867-ACBE-39D5-A615-70022DE9F5A4}"/>
          </ac:picMkLst>
        </pc:picChg>
        <pc:picChg chg="mod">
          <ac:chgData name="David Röper" userId="29c990b112ba4cd4" providerId="LiveId" clId="{9CF2AB46-9AE1-4D0D-8F7E-271F7CC641B0}" dt="2024-02-08T14:12:17.247" v="7867"/>
          <ac:picMkLst>
            <pc:docMk/>
            <pc:sldMk cId="2911821459" sldId="310"/>
            <ac:picMk id="417" creationId="{62DADE10-916D-751F-1B7C-1759D0F05D2C}"/>
          </ac:picMkLst>
        </pc:picChg>
        <pc:picChg chg="mod">
          <ac:chgData name="David Röper" userId="29c990b112ba4cd4" providerId="LiveId" clId="{9CF2AB46-9AE1-4D0D-8F7E-271F7CC641B0}" dt="2024-02-08T14:12:17.247" v="7867"/>
          <ac:picMkLst>
            <pc:docMk/>
            <pc:sldMk cId="2911821459" sldId="310"/>
            <ac:picMk id="418" creationId="{E86E6E12-3EDC-4FC9-EE95-89D173452A69}"/>
          </ac:picMkLst>
        </pc:picChg>
        <pc:picChg chg="mod">
          <ac:chgData name="David Röper" userId="29c990b112ba4cd4" providerId="LiveId" clId="{9CF2AB46-9AE1-4D0D-8F7E-271F7CC641B0}" dt="2024-02-08T14:12:17.247" v="7867"/>
          <ac:picMkLst>
            <pc:docMk/>
            <pc:sldMk cId="2911821459" sldId="310"/>
            <ac:picMk id="425" creationId="{14ED17B5-63C9-72DB-E422-3B23752A0292}"/>
          </ac:picMkLst>
        </pc:picChg>
        <pc:picChg chg="mod">
          <ac:chgData name="David Röper" userId="29c990b112ba4cd4" providerId="LiveId" clId="{9CF2AB46-9AE1-4D0D-8F7E-271F7CC641B0}" dt="2024-02-08T14:12:17.247" v="7867"/>
          <ac:picMkLst>
            <pc:docMk/>
            <pc:sldMk cId="2911821459" sldId="310"/>
            <ac:picMk id="426" creationId="{80028440-F16A-C971-EA56-4314D4273B26}"/>
          </ac:picMkLst>
        </pc:picChg>
        <pc:picChg chg="mod">
          <ac:chgData name="David Röper" userId="29c990b112ba4cd4" providerId="LiveId" clId="{9CF2AB46-9AE1-4D0D-8F7E-271F7CC641B0}" dt="2024-02-08T14:12:17.247" v="7867"/>
          <ac:picMkLst>
            <pc:docMk/>
            <pc:sldMk cId="2911821459" sldId="310"/>
            <ac:picMk id="427" creationId="{440707B3-D0EC-6CFA-C26E-7F8112071D1A}"/>
          </ac:picMkLst>
        </pc:picChg>
        <pc:picChg chg="mod">
          <ac:chgData name="David Röper" userId="29c990b112ba4cd4" providerId="LiveId" clId="{9CF2AB46-9AE1-4D0D-8F7E-271F7CC641B0}" dt="2024-02-08T14:12:17.247" v="7867"/>
          <ac:picMkLst>
            <pc:docMk/>
            <pc:sldMk cId="2911821459" sldId="310"/>
            <ac:picMk id="428" creationId="{22E9D9A1-D728-16A6-A98E-7E115289FFB9}"/>
          </ac:picMkLst>
        </pc:picChg>
        <pc:picChg chg="mod">
          <ac:chgData name="David Röper" userId="29c990b112ba4cd4" providerId="LiveId" clId="{9CF2AB46-9AE1-4D0D-8F7E-271F7CC641B0}" dt="2024-02-08T14:12:17.247" v="7867"/>
          <ac:picMkLst>
            <pc:docMk/>
            <pc:sldMk cId="2911821459" sldId="310"/>
            <ac:picMk id="429" creationId="{66A6E231-9180-5631-F2E1-8721C1D1C1EA}"/>
          </ac:picMkLst>
        </pc:picChg>
        <pc:picChg chg="mod">
          <ac:chgData name="David Röper" userId="29c990b112ba4cd4" providerId="LiveId" clId="{9CF2AB46-9AE1-4D0D-8F7E-271F7CC641B0}" dt="2024-02-08T14:12:17.247" v="7867"/>
          <ac:picMkLst>
            <pc:docMk/>
            <pc:sldMk cId="2911821459" sldId="310"/>
            <ac:picMk id="430" creationId="{1A31A46F-6EFA-6DD0-82A0-CE5BB67BA541}"/>
          </ac:picMkLst>
        </pc:picChg>
        <pc:picChg chg="mod">
          <ac:chgData name="David Röper" userId="29c990b112ba4cd4" providerId="LiveId" clId="{9CF2AB46-9AE1-4D0D-8F7E-271F7CC641B0}" dt="2024-02-08T14:12:17.247" v="7867"/>
          <ac:picMkLst>
            <pc:docMk/>
            <pc:sldMk cId="2911821459" sldId="310"/>
            <ac:picMk id="431" creationId="{7ACA8F09-869B-D71B-03E2-760B797CE650}"/>
          </ac:picMkLst>
        </pc:picChg>
        <pc:picChg chg="mod">
          <ac:chgData name="David Röper" userId="29c990b112ba4cd4" providerId="LiveId" clId="{9CF2AB46-9AE1-4D0D-8F7E-271F7CC641B0}" dt="2024-02-08T14:12:17.247" v="7867"/>
          <ac:picMkLst>
            <pc:docMk/>
            <pc:sldMk cId="2911821459" sldId="310"/>
            <ac:picMk id="434" creationId="{91F3AC63-2248-7D99-4D93-39DC215C279E}"/>
          </ac:picMkLst>
        </pc:picChg>
        <pc:picChg chg="mod">
          <ac:chgData name="David Röper" userId="29c990b112ba4cd4" providerId="LiveId" clId="{9CF2AB46-9AE1-4D0D-8F7E-271F7CC641B0}" dt="2024-02-08T14:12:17.247" v="7867"/>
          <ac:picMkLst>
            <pc:docMk/>
            <pc:sldMk cId="2911821459" sldId="310"/>
            <ac:picMk id="437" creationId="{FE6763CC-5C5F-8B2E-AE9A-027EED061159}"/>
          </ac:picMkLst>
        </pc:picChg>
        <pc:picChg chg="mod">
          <ac:chgData name="David Röper" userId="29c990b112ba4cd4" providerId="LiveId" clId="{9CF2AB46-9AE1-4D0D-8F7E-271F7CC641B0}" dt="2024-02-08T14:12:17.247" v="7867"/>
          <ac:picMkLst>
            <pc:docMk/>
            <pc:sldMk cId="2911821459" sldId="310"/>
            <ac:picMk id="442" creationId="{92C3F0E7-9D49-2136-D966-F9BA8D9E8669}"/>
          </ac:picMkLst>
        </pc:picChg>
        <pc:picChg chg="mod">
          <ac:chgData name="David Röper" userId="29c990b112ba4cd4" providerId="LiveId" clId="{9CF2AB46-9AE1-4D0D-8F7E-271F7CC641B0}" dt="2024-02-08T14:12:17.247" v="7867"/>
          <ac:picMkLst>
            <pc:docMk/>
            <pc:sldMk cId="2911821459" sldId="310"/>
            <ac:picMk id="444" creationId="{C5B4226B-70DF-5B3B-5837-5FB217214543}"/>
          </ac:picMkLst>
        </pc:picChg>
        <pc:picChg chg="mod">
          <ac:chgData name="David Röper" userId="29c990b112ba4cd4" providerId="LiveId" clId="{9CF2AB46-9AE1-4D0D-8F7E-271F7CC641B0}" dt="2024-02-08T14:12:17.247" v="7867"/>
          <ac:picMkLst>
            <pc:docMk/>
            <pc:sldMk cId="2911821459" sldId="310"/>
            <ac:picMk id="446" creationId="{2A2EDD43-AF7C-4FEE-ADF1-4AB59A512692}"/>
          </ac:picMkLst>
        </pc:picChg>
        <pc:picChg chg="mod">
          <ac:chgData name="David Röper" userId="29c990b112ba4cd4" providerId="LiveId" clId="{9CF2AB46-9AE1-4D0D-8F7E-271F7CC641B0}" dt="2024-02-08T14:12:17.247" v="7867"/>
          <ac:picMkLst>
            <pc:docMk/>
            <pc:sldMk cId="2911821459" sldId="310"/>
            <ac:picMk id="447" creationId="{B52EBE8C-2A74-D655-EC1F-3097BD8185AA}"/>
          </ac:picMkLst>
        </pc:picChg>
        <pc:picChg chg="mod">
          <ac:chgData name="David Röper" userId="29c990b112ba4cd4" providerId="LiveId" clId="{9CF2AB46-9AE1-4D0D-8F7E-271F7CC641B0}" dt="2024-02-08T14:12:17.247" v="7867"/>
          <ac:picMkLst>
            <pc:docMk/>
            <pc:sldMk cId="2911821459" sldId="310"/>
            <ac:picMk id="451" creationId="{F93FE909-B773-3936-FA8A-53B1DA020B1B}"/>
          </ac:picMkLst>
        </pc:picChg>
        <pc:picChg chg="mod">
          <ac:chgData name="David Röper" userId="29c990b112ba4cd4" providerId="LiveId" clId="{9CF2AB46-9AE1-4D0D-8F7E-271F7CC641B0}" dt="2024-02-08T14:12:17.247" v="7867"/>
          <ac:picMkLst>
            <pc:docMk/>
            <pc:sldMk cId="2911821459" sldId="310"/>
            <ac:picMk id="454" creationId="{55907A8F-87B7-22D6-9E65-03972F63D5F5}"/>
          </ac:picMkLst>
        </pc:picChg>
        <pc:picChg chg="mod">
          <ac:chgData name="David Röper" userId="29c990b112ba4cd4" providerId="LiveId" clId="{9CF2AB46-9AE1-4D0D-8F7E-271F7CC641B0}" dt="2024-02-08T14:12:17.247" v="7867"/>
          <ac:picMkLst>
            <pc:docMk/>
            <pc:sldMk cId="2911821459" sldId="310"/>
            <ac:picMk id="455" creationId="{4DD2466F-1491-B78E-A271-46EC2B500677}"/>
          </ac:picMkLst>
        </pc:picChg>
        <pc:picChg chg="mod">
          <ac:chgData name="David Röper" userId="29c990b112ba4cd4" providerId="LiveId" clId="{9CF2AB46-9AE1-4D0D-8F7E-271F7CC641B0}" dt="2024-02-08T14:12:17.247" v="7867"/>
          <ac:picMkLst>
            <pc:docMk/>
            <pc:sldMk cId="2911821459" sldId="310"/>
            <ac:picMk id="456" creationId="{EACA4E43-E2B4-1AC2-D4FE-05505FE6547C}"/>
          </ac:picMkLst>
        </pc:picChg>
        <pc:picChg chg="mod">
          <ac:chgData name="David Röper" userId="29c990b112ba4cd4" providerId="LiveId" clId="{9CF2AB46-9AE1-4D0D-8F7E-271F7CC641B0}" dt="2024-02-08T14:12:17.247" v="7867"/>
          <ac:picMkLst>
            <pc:docMk/>
            <pc:sldMk cId="2911821459" sldId="310"/>
            <ac:picMk id="457" creationId="{D28423FF-6912-640B-2FF8-C9E1DC7884AD}"/>
          </ac:picMkLst>
        </pc:picChg>
        <pc:picChg chg="mod">
          <ac:chgData name="David Röper" userId="29c990b112ba4cd4" providerId="LiveId" clId="{9CF2AB46-9AE1-4D0D-8F7E-271F7CC641B0}" dt="2024-02-08T14:12:17.247" v="7867"/>
          <ac:picMkLst>
            <pc:docMk/>
            <pc:sldMk cId="2911821459" sldId="310"/>
            <ac:picMk id="458" creationId="{8B1E33A7-38EC-31DC-120E-2976104E06E9}"/>
          </ac:picMkLst>
        </pc:picChg>
        <pc:picChg chg="mod">
          <ac:chgData name="David Röper" userId="29c990b112ba4cd4" providerId="LiveId" clId="{9CF2AB46-9AE1-4D0D-8F7E-271F7CC641B0}" dt="2024-02-08T14:12:17.247" v="7867"/>
          <ac:picMkLst>
            <pc:docMk/>
            <pc:sldMk cId="2911821459" sldId="310"/>
            <ac:picMk id="459" creationId="{9671DE1C-7E08-0969-21CA-344B059FF9CD}"/>
          </ac:picMkLst>
        </pc:picChg>
        <pc:picChg chg="mod">
          <ac:chgData name="David Röper" userId="29c990b112ba4cd4" providerId="LiveId" clId="{9CF2AB46-9AE1-4D0D-8F7E-271F7CC641B0}" dt="2024-02-08T14:12:17.247" v="7867"/>
          <ac:picMkLst>
            <pc:docMk/>
            <pc:sldMk cId="2911821459" sldId="310"/>
            <ac:picMk id="466" creationId="{A8826BA2-2110-1FB5-2411-ABCDBE117EBA}"/>
          </ac:picMkLst>
        </pc:picChg>
        <pc:picChg chg="mod">
          <ac:chgData name="David Röper" userId="29c990b112ba4cd4" providerId="LiveId" clId="{9CF2AB46-9AE1-4D0D-8F7E-271F7CC641B0}" dt="2024-02-08T14:12:17.247" v="7867"/>
          <ac:picMkLst>
            <pc:docMk/>
            <pc:sldMk cId="2911821459" sldId="310"/>
            <ac:picMk id="469" creationId="{563B66BD-E990-4E26-8E00-13D466802F7A}"/>
          </ac:picMkLst>
        </pc:picChg>
        <pc:picChg chg="mod">
          <ac:chgData name="David Röper" userId="29c990b112ba4cd4" providerId="LiveId" clId="{9CF2AB46-9AE1-4D0D-8F7E-271F7CC641B0}" dt="2024-02-08T14:12:17.247" v="7867"/>
          <ac:picMkLst>
            <pc:docMk/>
            <pc:sldMk cId="2911821459" sldId="310"/>
            <ac:picMk id="470" creationId="{C5CB26E9-58B1-AF4D-FB40-2CE1A8D16749}"/>
          </ac:picMkLst>
        </pc:picChg>
        <pc:picChg chg="mod">
          <ac:chgData name="David Röper" userId="29c990b112ba4cd4" providerId="LiveId" clId="{9CF2AB46-9AE1-4D0D-8F7E-271F7CC641B0}" dt="2024-02-08T14:12:17.247" v="7867"/>
          <ac:picMkLst>
            <pc:docMk/>
            <pc:sldMk cId="2911821459" sldId="310"/>
            <ac:picMk id="471" creationId="{B17EECC2-F6D6-8578-FE2C-7102AAC48F48}"/>
          </ac:picMkLst>
        </pc:picChg>
        <pc:picChg chg="mod">
          <ac:chgData name="David Röper" userId="29c990b112ba4cd4" providerId="LiveId" clId="{9CF2AB46-9AE1-4D0D-8F7E-271F7CC641B0}" dt="2024-02-08T14:12:17.247" v="7867"/>
          <ac:picMkLst>
            <pc:docMk/>
            <pc:sldMk cId="2911821459" sldId="310"/>
            <ac:picMk id="472" creationId="{432C89F2-C5CC-CE05-466B-C7A704024B89}"/>
          </ac:picMkLst>
        </pc:picChg>
        <pc:picChg chg="mod">
          <ac:chgData name="David Röper" userId="29c990b112ba4cd4" providerId="LiveId" clId="{9CF2AB46-9AE1-4D0D-8F7E-271F7CC641B0}" dt="2024-02-08T14:12:17.247" v="7867"/>
          <ac:picMkLst>
            <pc:docMk/>
            <pc:sldMk cId="2911821459" sldId="310"/>
            <ac:picMk id="474" creationId="{27A241F1-242D-6F24-777F-7C07F29DA9C4}"/>
          </ac:picMkLst>
        </pc:picChg>
        <pc:picChg chg="mod">
          <ac:chgData name="David Röper" userId="29c990b112ba4cd4" providerId="LiveId" clId="{9CF2AB46-9AE1-4D0D-8F7E-271F7CC641B0}" dt="2024-02-08T14:12:17.247" v="7867"/>
          <ac:picMkLst>
            <pc:docMk/>
            <pc:sldMk cId="2911821459" sldId="310"/>
            <ac:picMk id="477" creationId="{CB07E5AA-8CE9-02D3-AE62-FEABF0CDE9D9}"/>
          </ac:picMkLst>
        </pc:picChg>
        <pc:picChg chg="mod">
          <ac:chgData name="David Röper" userId="29c990b112ba4cd4" providerId="LiveId" clId="{9CF2AB46-9AE1-4D0D-8F7E-271F7CC641B0}" dt="2024-02-08T14:12:17.247" v="7867"/>
          <ac:picMkLst>
            <pc:docMk/>
            <pc:sldMk cId="2911821459" sldId="310"/>
            <ac:picMk id="479" creationId="{700BF377-F522-F049-6D0B-E8E2597D559F}"/>
          </ac:picMkLst>
        </pc:picChg>
        <pc:picChg chg="mod">
          <ac:chgData name="David Röper" userId="29c990b112ba4cd4" providerId="LiveId" clId="{9CF2AB46-9AE1-4D0D-8F7E-271F7CC641B0}" dt="2024-02-08T14:12:17.247" v="7867"/>
          <ac:picMkLst>
            <pc:docMk/>
            <pc:sldMk cId="2911821459" sldId="310"/>
            <ac:picMk id="480" creationId="{3F80F5AA-1463-0A9D-EA00-729F0752AD65}"/>
          </ac:picMkLst>
        </pc:picChg>
        <pc:picChg chg="mod">
          <ac:chgData name="David Röper" userId="29c990b112ba4cd4" providerId="LiveId" clId="{9CF2AB46-9AE1-4D0D-8F7E-271F7CC641B0}" dt="2024-02-08T14:12:17.247" v="7867"/>
          <ac:picMkLst>
            <pc:docMk/>
            <pc:sldMk cId="2911821459" sldId="310"/>
            <ac:picMk id="483" creationId="{68A7CB87-60EA-7082-B4B1-2B991FF3B24A}"/>
          </ac:picMkLst>
        </pc:picChg>
        <pc:picChg chg="mod">
          <ac:chgData name="David Röper" userId="29c990b112ba4cd4" providerId="LiveId" clId="{9CF2AB46-9AE1-4D0D-8F7E-271F7CC641B0}" dt="2024-02-08T14:12:17.247" v="7867"/>
          <ac:picMkLst>
            <pc:docMk/>
            <pc:sldMk cId="2911821459" sldId="310"/>
            <ac:picMk id="485" creationId="{9E136141-03E5-74AB-A3BB-38D1F6A3ABBF}"/>
          </ac:picMkLst>
        </pc:picChg>
        <pc:picChg chg="mod">
          <ac:chgData name="David Röper" userId="29c990b112ba4cd4" providerId="LiveId" clId="{9CF2AB46-9AE1-4D0D-8F7E-271F7CC641B0}" dt="2024-02-08T14:12:17.247" v="7867"/>
          <ac:picMkLst>
            <pc:docMk/>
            <pc:sldMk cId="2911821459" sldId="310"/>
            <ac:picMk id="486" creationId="{C63525C1-80A3-96F7-3E84-C9005FF02941}"/>
          </ac:picMkLst>
        </pc:picChg>
        <pc:picChg chg="mod">
          <ac:chgData name="David Röper" userId="29c990b112ba4cd4" providerId="LiveId" clId="{9CF2AB46-9AE1-4D0D-8F7E-271F7CC641B0}" dt="2024-02-08T14:12:17.247" v="7867"/>
          <ac:picMkLst>
            <pc:docMk/>
            <pc:sldMk cId="2911821459" sldId="310"/>
            <ac:picMk id="487" creationId="{5D5FFE48-E36F-8C9F-6B5A-4BBA70795E6F}"/>
          </ac:picMkLst>
        </pc:picChg>
        <pc:picChg chg="mod">
          <ac:chgData name="David Röper" userId="29c990b112ba4cd4" providerId="LiveId" clId="{9CF2AB46-9AE1-4D0D-8F7E-271F7CC641B0}" dt="2024-02-08T14:12:17.247" v="7867"/>
          <ac:picMkLst>
            <pc:docMk/>
            <pc:sldMk cId="2911821459" sldId="310"/>
            <ac:picMk id="488" creationId="{F54EB749-CED0-4FD3-4900-7D412B414F26}"/>
          </ac:picMkLst>
        </pc:picChg>
        <pc:picChg chg="mod">
          <ac:chgData name="David Röper" userId="29c990b112ba4cd4" providerId="LiveId" clId="{9CF2AB46-9AE1-4D0D-8F7E-271F7CC641B0}" dt="2024-02-08T14:12:17.247" v="7867"/>
          <ac:picMkLst>
            <pc:docMk/>
            <pc:sldMk cId="2911821459" sldId="310"/>
            <ac:picMk id="490" creationId="{959A06B4-2A68-4CF0-E7FA-07019193E65C}"/>
          </ac:picMkLst>
        </pc:picChg>
        <pc:picChg chg="mod">
          <ac:chgData name="David Röper" userId="29c990b112ba4cd4" providerId="LiveId" clId="{9CF2AB46-9AE1-4D0D-8F7E-271F7CC641B0}" dt="2024-02-08T14:12:17.247" v="7867"/>
          <ac:picMkLst>
            <pc:docMk/>
            <pc:sldMk cId="2911821459" sldId="310"/>
            <ac:picMk id="491" creationId="{5379A756-22FC-D1AE-D5FD-0E7DCAB2826A}"/>
          </ac:picMkLst>
        </pc:picChg>
        <pc:picChg chg="mod">
          <ac:chgData name="David Röper" userId="29c990b112ba4cd4" providerId="LiveId" clId="{9CF2AB46-9AE1-4D0D-8F7E-271F7CC641B0}" dt="2024-02-08T14:12:17.247" v="7867"/>
          <ac:picMkLst>
            <pc:docMk/>
            <pc:sldMk cId="2911821459" sldId="310"/>
            <ac:picMk id="492" creationId="{34E2DE06-C17E-4EEB-3536-E99FC15A25EB}"/>
          </ac:picMkLst>
        </pc:picChg>
        <pc:picChg chg="mod">
          <ac:chgData name="David Röper" userId="29c990b112ba4cd4" providerId="LiveId" clId="{9CF2AB46-9AE1-4D0D-8F7E-271F7CC641B0}" dt="2024-02-08T14:12:17.247" v="7867"/>
          <ac:picMkLst>
            <pc:docMk/>
            <pc:sldMk cId="2911821459" sldId="310"/>
            <ac:picMk id="495" creationId="{ABB22DB0-4DF1-9E85-B241-01425ECCE66C}"/>
          </ac:picMkLst>
        </pc:picChg>
        <pc:picChg chg="mod">
          <ac:chgData name="David Röper" userId="29c990b112ba4cd4" providerId="LiveId" clId="{9CF2AB46-9AE1-4D0D-8F7E-271F7CC641B0}" dt="2024-02-08T14:12:17.247" v="7867"/>
          <ac:picMkLst>
            <pc:docMk/>
            <pc:sldMk cId="2911821459" sldId="310"/>
            <ac:picMk id="496" creationId="{84A9434A-E2E9-F1F7-C440-4669F642DE33}"/>
          </ac:picMkLst>
        </pc:picChg>
        <pc:picChg chg="mod">
          <ac:chgData name="David Röper" userId="29c990b112ba4cd4" providerId="LiveId" clId="{9CF2AB46-9AE1-4D0D-8F7E-271F7CC641B0}" dt="2024-02-08T14:12:17.247" v="7867"/>
          <ac:picMkLst>
            <pc:docMk/>
            <pc:sldMk cId="2911821459" sldId="310"/>
            <ac:picMk id="497" creationId="{72CCCE97-37E4-9C2B-BE5C-FEB47EC13C73}"/>
          </ac:picMkLst>
        </pc:picChg>
        <pc:picChg chg="mod">
          <ac:chgData name="David Röper" userId="29c990b112ba4cd4" providerId="LiveId" clId="{9CF2AB46-9AE1-4D0D-8F7E-271F7CC641B0}" dt="2024-02-08T14:12:17.247" v="7867"/>
          <ac:picMkLst>
            <pc:docMk/>
            <pc:sldMk cId="2911821459" sldId="310"/>
            <ac:picMk id="498" creationId="{0339EEEE-D8FB-073A-9596-91B371374574}"/>
          </ac:picMkLst>
        </pc:picChg>
        <pc:picChg chg="mod">
          <ac:chgData name="David Röper" userId="29c990b112ba4cd4" providerId="LiveId" clId="{9CF2AB46-9AE1-4D0D-8F7E-271F7CC641B0}" dt="2024-02-08T14:12:17.247" v="7867"/>
          <ac:picMkLst>
            <pc:docMk/>
            <pc:sldMk cId="2911821459" sldId="310"/>
            <ac:picMk id="500" creationId="{0FC72586-847A-C86D-4ECB-5A5AF704A8F5}"/>
          </ac:picMkLst>
        </pc:picChg>
        <pc:picChg chg="mod">
          <ac:chgData name="David Röper" userId="29c990b112ba4cd4" providerId="LiveId" clId="{9CF2AB46-9AE1-4D0D-8F7E-271F7CC641B0}" dt="2024-02-08T14:12:17.247" v="7867"/>
          <ac:picMkLst>
            <pc:docMk/>
            <pc:sldMk cId="2911821459" sldId="310"/>
            <ac:picMk id="503" creationId="{2E818171-6748-4A55-ADFA-1E33D426A92A}"/>
          </ac:picMkLst>
        </pc:picChg>
        <pc:picChg chg="mod">
          <ac:chgData name="David Röper" userId="29c990b112ba4cd4" providerId="LiveId" clId="{9CF2AB46-9AE1-4D0D-8F7E-271F7CC641B0}" dt="2024-02-08T14:12:17.247" v="7867"/>
          <ac:picMkLst>
            <pc:docMk/>
            <pc:sldMk cId="2911821459" sldId="310"/>
            <ac:picMk id="504" creationId="{1D1BF155-E114-E747-F017-658AA46B58BC}"/>
          </ac:picMkLst>
        </pc:picChg>
        <pc:picChg chg="mod">
          <ac:chgData name="David Röper" userId="29c990b112ba4cd4" providerId="LiveId" clId="{9CF2AB46-9AE1-4D0D-8F7E-271F7CC641B0}" dt="2024-02-08T14:12:17.247" v="7867"/>
          <ac:picMkLst>
            <pc:docMk/>
            <pc:sldMk cId="2911821459" sldId="310"/>
            <ac:picMk id="506" creationId="{4DB54CA8-8590-8A9C-2477-F32C100AEBE6}"/>
          </ac:picMkLst>
        </pc:picChg>
        <pc:picChg chg="mod">
          <ac:chgData name="David Röper" userId="29c990b112ba4cd4" providerId="LiveId" clId="{9CF2AB46-9AE1-4D0D-8F7E-271F7CC641B0}" dt="2024-02-08T14:12:17.247" v="7867"/>
          <ac:picMkLst>
            <pc:docMk/>
            <pc:sldMk cId="2911821459" sldId="310"/>
            <ac:picMk id="510" creationId="{F9CED9AB-CBB5-0ADF-3F3C-C69CBC82C7BC}"/>
          </ac:picMkLst>
        </pc:picChg>
        <pc:picChg chg="mod">
          <ac:chgData name="David Röper" userId="29c990b112ba4cd4" providerId="LiveId" clId="{9CF2AB46-9AE1-4D0D-8F7E-271F7CC641B0}" dt="2024-02-08T14:12:17.247" v="7867"/>
          <ac:picMkLst>
            <pc:docMk/>
            <pc:sldMk cId="2911821459" sldId="310"/>
            <ac:picMk id="511" creationId="{754554F3-8D79-68BF-F561-4E7CE5DA1912}"/>
          </ac:picMkLst>
        </pc:picChg>
        <pc:picChg chg="mod">
          <ac:chgData name="David Röper" userId="29c990b112ba4cd4" providerId="LiveId" clId="{9CF2AB46-9AE1-4D0D-8F7E-271F7CC641B0}" dt="2024-02-08T14:12:17.247" v="7867"/>
          <ac:picMkLst>
            <pc:docMk/>
            <pc:sldMk cId="2911821459" sldId="310"/>
            <ac:picMk id="517" creationId="{6E9658B4-B246-ED3F-EA01-08C8844AE3C1}"/>
          </ac:picMkLst>
        </pc:picChg>
        <pc:picChg chg="mod">
          <ac:chgData name="David Röper" userId="29c990b112ba4cd4" providerId="LiveId" clId="{9CF2AB46-9AE1-4D0D-8F7E-271F7CC641B0}" dt="2024-02-08T14:12:17.247" v="7867"/>
          <ac:picMkLst>
            <pc:docMk/>
            <pc:sldMk cId="2911821459" sldId="310"/>
            <ac:picMk id="518" creationId="{CF84A081-C8EC-D1F4-645C-0A0416D942B5}"/>
          </ac:picMkLst>
        </pc:picChg>
        <pc:picChg chg="mod">
          <ac:chgData name="David Röper" userId="29c990b112ba4cd4" providerId="LiveId" clId="{9CF2AB46-9AE1-4D0D-8F7E-271F7CC641B0}" dt="2024-02-08T14:12:17.247" v="7867"/>
          <ac:picMkLst>
            <pc:docMk/>
            <pc:sldMk cId="2911821459" sldId="310"/>
            <ac:picMk id="519" creationId="{77486C5D-875E-4A1F-27C1-2FE58B8FC826}"/>
          </ac:picMkLst>
        </pc:picChg>
        <pc:picChg chg="mod">
          <ac:chgData name="David Röper" userId="29c990b112ba4cd4" providerId="LiveId" clId="{9CF2AB46-9AE1-4D0D-8F7E-271F7CC641B0}" dt="2024-02-08T14:12:17.247" v="7867"/>
          <ac:picMkLst>
            <pc:docMk/>
            <pc:sldMk cId="2911821459" sldId="310"/>
            <ac:picMk id="522" creationId="{336ABA31-F151-5895-367B-ED63854F83D3}"/>
          </ac:picMkLst>
        </pc:picChg>
        <pc:picChg chg="mod">
          <ac:chgData name="David Röper" userId="29c990b112ba4cd4" providerId="LiveId" clId="{9CF2AB46-9AE1-4D0D-8F7E-271F7CC641B0}" dt="2024-02-08T14:12:17.247" v="7867"/>
          <ac:picMkLst>
            <pc:docMk/>
            <pc:sldMk cId="2911821459" sldId="310"/>
            <ac:picMk id="526" creationId="{D301073B-E11A-6114-6AA7-A0D4344A3473}"/>
          </ac:picMkLst>
        </pc:picChg>
        <pc:picChg chg="mod">
          <ac:chgData name="David Röper" userId="29c990b112ba4cd4" providerId="LiveId" clId="{9CF2AB46-9AE1-4D0D-8F7E-271F7CC641B0}" dt="2024-02-08T14:12:17.247" v="7867"/>
          <ac:picMkLst>
            <pc:docMk/>
            <pc:sldMk cId="2911821459" sldId="310"/>
            <ac:picMk id="528" creationId="{CFDED0B7-5963-4FF8-D3BE-8C37E5AB980C}"/>
          </ac:picMkLst>
        </pc:picChg>
        <pc:picChg chg="mod">
          <ac:chgData name="David Röper" userId="29c990b112ba4cd4" providerId="LiveId" clId="{9CF2AB46-9AE1-4D0D-8F7E-271F7CC641B0}" dt="2024-02-08T14:12:17.247" v="7867"/>
          <ac:picMkLst>
            <pc:docMk/>
            <pc:sldMk cId="2911821459" sldId="310"/>
            <ac:picMk id="529" creationId="{C3753FDB-2F95-D62F-0390-5D4C87EE5AC7}"/>
          </ac:picMkLst>
        </pc:picChg>
        <pc:picChg chg="mod">
          <ac:chgData name="David Röper" userId="29c990b112ba4cd4" providerId="LiveId" clId="{9CF2AB46-9AE1-4D0D-8F7E-271F7CC641B0}" dt="2024-02-08T14:12:17.247" v="7867"/>
          <ac:picMkLst>
            <pc:docMk/>
            <pc:sldMk cId="2911821459" sldId="310"/>
            <ac:picMk id="531" creationId="{4E031A80-A97E-B6B5-A17B-38568F009A32}"/>
          </ac:picMkLst>
        </pc:picChg>
        <pc:picChg chg="mod">
          <ac:chgData name="David Röper" userId="29c990b112ba4cd4" providerId="LiveId" clId="{9CF2AB46-9AE1-4D0D-8F7E-271F7CC641B0}" dt="2024-02-08T14:12:17.247" v="7867"/>
          <ac:picMkLst>
            <pc:docMk/>
            <pc:sldMk cId="2911821459" sldId="310"/>
            <ac:picMk id="534" creationId="{458DBC6A-EE80-7528-E130-1100A32E4005}"/>
          </ac:picMkLst>
        </pc:picChg>
        <pc:picChg chg="mod">
          <ac:chgData name="David Röper" userId="29c990b112ba4cd4" providerId="LiveId" clId="{9CF2AB46-9AE1-4D0D-8F7E-271F7CC641B0}" dt="2024-02-08T14:12:17.247" v="7867"/>
          <ac:picMkLst>
            <pc:docMk/>
            <pc:sldMk cId="2911821459" sldId="310"/>
            <ac:picMk id="536" creationId="{D9D69AB3-DA13-EAC4-DF72-22E2688897C0}"/>
          </ac:picMkLst>
        </pc:picChg>
        <pc:picChg chg="mod">
          <ac:chgData name="David Röper" userId="29c990b112ba4cd4" providerId="LiveId" clId="{9CF2AB46-9AE1-4D0D-8F7E-271F7CC641B0}" dt="2024-02-08T14:12:17.247" v="7867"/>
          <ac:picMkLst>
            <pc:docMk/>
            <pc:sldMk cId="2911821459" sldId="310"/>
            <ac:picMk id="538" creationId="{3E515812-E6DF-B30D-67B1-DEA22811D0F7}"/>
          </ac:picMkLst>
        </pc:picChg>
        <pc:picChg chg="mod">
          <ac:chgData name="David Röper" userId="29c990b112ba4cd4" providerId="LiveId" clId="{9CF2AB46-9AE1-4D0D-8F7E-271F7CC641B0}" dt="2024-02-08T14:12:17.247" v="7867"/>
          <ac:picMkLst>
            <pc:docMk/>
            <pc:sldMk cId="2911821459" sldId="310"/>
            <ac:picMk id="539" creationId="{49A259B7-410A-5FBF-1251-1439485318D5}"/>
          </ac:picMkLst>
        </pc:picChg>
        <pc:picChg chg="mod">
          <ac:chgData name="David Röper" userId="29c990b112ba4cd4" providerId="LiveId" clId="{9CF2AB46-9AE1-4D0D-8F7E-271F7CC641B0}" dt="2024-02-08T14:12:17.247" v="7867"/>
          <ac:picMkLst>
            <pc:docMk/>
            <pc:sldMk cId="2911821459" sldId="310"/>
            <ac:picMk id="540" creationId="{E114311A-84EF-734D-3B2E-533D991E9AC0}"/>
          </ac:picMkLst>
        </pc:picChg>
        <pc:picChg chg="mod">
          <ac:chgData name="David Röper" userId="29c990b112ba4cd4" providerId="LiveId" clId="{9CF2AB46-9AE1-4D0D-8F7E-271F7CC641B0}" dt="2024-02-08T14:12:17.247" v="7867"/>
          <ac:picMkLst>
            <pc:docMk/>
            <pc:sldMk cId="2911821459" sldId="310"/>
            <ac:picMk id="541" creationId="{8673B846-B1D7-EA94-9BC4-684C27ED1359}"/>
          </ac:picMkLst>
        </pc:picChg>
        <pc:picChg chg="mod">
          <ac:chgData name="David Röper" userId="29c990b112ba4cd4" providerId="LiveId" clId="{9CF2AB46-9AE1-4D0D-8F7E-271F7CC641B0}" dt="2024-02-08T14:12:17.247" v="7867"/>
          <ac:picMkLst>
            <pc:docMk/>
            <pc:sldMk cId="2911821459" sldId="310"/>
            <ac:picMk id="542" creationId="{3924D3F1-9B4C-691C-68AA-DBB4CA0F645C}"/>
          </ac:picMkLst>
        </pc:picChg>
        <pc:picChg chg="mod">
          <ac:chgData name="David Röper" userId="29c990b112ba4cd4" providerId="LiveId" clId="{9CF2AB46-9AE1-4D0D-8F7E-271F7CC641B0}" dt="2024-02-08T14:12:17.247" v="7867"/>
          <ac:picMkLst>
            <pc:docMk/>
            <pc:sldMk cId="2911821459" sldId="310"/>
            <ac:picMk id="543" creationId="{07652F2B-5017-46F3-63DF-0417D249D0E5}"/>
          </ac:picMkLst>
        </pc:picChg>
        <pc:picChg chg="mod">
          <ac:chgData name="David Röper" userId="29c990b112ba4cd4" providerId="LiveId" clId="{9CF2AB46-9AE1-4D0D-8F7E-271F7CC641B0}" dt="2024-02-08T14:12:17.247" v="7867"/>
          <ac:picMkLst>
            <pc:docMk/>
            <pc:sldMk cId="2911821459" sldId="310"/>
            <ac:picMk id="545" creationId="{B4977B4A-993F-4DF8-D568-D7A7B4F39AD5}"/>
          </ac:picMkLst>
        </pc:picChg>
        <pc:picChg chg="mod">
          <ac:chgData name="David Röper" userId="29c990b112ba4cd4" providerId="LiveId" clId="{9CF2AB46-9AE1-4D0D-8F7E-271F7CC641B0}" dt="2024-02-08T14:12:17.247" v="7867"/>
          <ac:picMkLst>
            <pc:docMk/>
            <pc:sldMk cId="2911821459" sldId="310"/>
            <ac:picMk id="553" creationId="{0B906A9D-3822-A804-0BC2-3041F8745EFE}"/>
          </ac:picMkLst>
        </pc:picChg>
        <pc:picChg chg="mod">
          <ac:chgData name="David Röper" userId="29c990b112ba4cd4" providerId="LiveId" clId="{9CF2AB46-9AE1-4D0D-8F7E-271F7CC641B0}" dt="2024-02-08T14:12:17.247" v="7867"/>
          <ac:picMkLst>
            <pc:docMk/>
            <pc:sldMk cId="2911821459" sldId="310"/>
            <ac:picMk id="554" creationId="{F16DA1EF-F6FB-C829-DEDD-98FDFD9F0D66}"/>
          </ac:picMkLst>
        </pc:picChg>
        <pc:picChg chg="mod">
          <ac:chgData name="David Röper" userId="29c990b112ba4cd4" providerId="LiveId" clId="{9CF2AB46-9AE1-4D0D-8F7E-271F7CC641B0}" dt="2024-02-08T14:12:17.247" v="7867"/>
          <ac:picMkLst>
            <pc:docMk/>
            <pc:sldMk cId="2911821459" sldId="310"/>
            <ac:picMk id="556" creationId="{88FC4F4B-DFF9-4E21-51D4-779EA6802830}"/>
          </ac:picMkLst>
        </pc:picChg>
        <pc:picChg chg="mod">
          <ac:chgData name="David Röper" userId="29c990b112ba4cd4" providerId="LiveId" clId="{9CF2AB46-9AE1-4D0D-8F7E-271F7CC641B0}" dt="2024-02-08T14:12:17.247" v="7867"/>
          <ac:picMkLst>
            <pc:docMk/>
            <pc:sldMk cId="2911821459" sldId="310"/>
            <ac:picMk id="559" creationId="{66EF3A54-A66E-BEE6-380D-0C600BFEB87C}"/>
          </ac:picMkLst>
        </pc:picChg>
        <pc:picChg chg="mod">
          <ac:chgData name="David Röper" userId="29c990b112ba4cd4" providerId="LiveId" clId="{9CF2AB46-9AE1-4D0D-8F7E-271F7CC641B0}" dt="2024-02-08T14:12:17.247" v="7867"/>
          <ac:picMkLst>
            <pc:docMk/>
            <pc:sldMk cId="2911821459" sldId="310"/>
            <ac:picMk id="562" creationId="{76279E9B-CA92-B0DC-8E01-C66ADB8466C3}"/>
          </ac:picMkLst>
        </pc:picChg>
        <pc:picChg chg="mod">
          <ac:chgData name="David Röper" userId="29c990b112ba4cd4" providerId="LiveId" clId="{9CF2AB46-9AE1-4D0D-8F7E-271F7CC641B0}" dt="2024-02-08T14:12:17.247" v="7867"/>
          <ac:picMkLst>
            <pc:docMk/>
            <pc:sldMk cId="2911821459" sldId="310"/>
            <ac:picMk id="564" creationId="{C752E11B-0B39-3EF1-811B-F8EAA5F5C3BA}"/>
          </ac:picMkLst>
        </pc:picChg>
        <pc:picChg chg="mod">
          <ac:chgData name="David Röper" userId="29c990b112ba4cd4" providerId="LiveId" clId="{9CF2AB46-9AE1-4D0D-8F7E-271F7CC641B0}" dt="2024-02-08T14:12:17.247" v="7867"/>
          <ac:picMkLst>
            <pc:docMk/>
            <pc:sldMk cId="2911821459" sldId="310"/>
            <ac:picMk id="565" creationId="{27B4ABDD-7B46-8BE2-2CB0-EA4840E3F55A}"/>
          </ac:picMkLst>
        </pc:picChg>
        <pc:picChg chg="mod">
          <ac:chgData name="David Röper" userId="29c990b112ba4cd4" providerId="LiveId" clId="{9CF2AB46-9AE1-4D0D-8F7E-271F7CC641B0}" dt="2024-02-08T14:12:17.247" v="7867"/>
          <ac:picMkLst>
            <pc:docMk/>
            <pc:sldMk cId="2911821459" sldId="310"/>
            <ac:picMk id="566" creationId="{32D9D0CD-A7C5-745C-BF05-97471C37B0F4}"/>
          </ac:picMkLst>
        </pc:picChg>
        <pc:picChg chg="mod">
          <ac:chgData name="David Röper" userId="29c990b112ba4cd4" providerId="LiveId" clId="{9CF2AB46-9AE1-4D0D-8F7E-271F7CC641B0}" dt="2024-02-08T14:12:17.247" v="7867"/>
          <ac:picMkLst>
            <pc:docMk/>
            <pc:sldMk cId="2911821459" sldId="310"/>
            <ac:picMk id="568" creationId="{D0976A87-47B6-2034-A19A-946B9A5C6EB8}"/>
          </ac:picMkLst>
        </pc:picChg>
        <pc:picChg chg="mod">
          <ac:chgData name="David Röper" userId="29c990b112ba4cd4" providerId="LiveId" clId="{9CF2AB46-9AE1-4D0D-8F7E-271F7CC641B0}" dt="2024-02-08T14:12:17.247" v="7867"/>
          <ac:picMkLst>
            <pc:docMk/>
            <pc:sldMk cId="2911821459" sldId="310"/>
            <ac:picMk id="570" creationId="{86B099E3-66FC-2984-72E9-383B6572F833}"/>
          </ac:picMkLst>
        </pc:picChg>
        <pc:picChg chg="mod">
          <ac:chgData name="David Röper" userId="29c990b112ba4cd4" providerId="LiveId" clId="{9CF2AB46-9AE1-4D0D-8F7E-271F7CC641B0}" dt="2024-02-08T14:12:17.247" v="7867"/>
          <ac:picMkLst>
            <pc:docMk/>
            <pc:sldMk cId="2911821459" sldId="310"/>
            <ac:picMk id="572" creationId="{06D31322-AD0E-52B3-6369-D681248EDA4A}"/>
          </ac:picMkLst>
        </pc:picChg>
        <pc:picChg chg="mod">
          <ac:chgData name="David Röper" userId="29c990b112ba4cd4" providerId="LiveId" clId="{9CF2AB46-9AE1-4D0D-8F7E-271F7CC641B0}" dt="2024-02-08T14:12:17.247" v="7867"/>
          <ac:picMkLst>
            <pc:docMk/>
            <pc:sldMk cId="2911821459" sldId="310"/>
            <ac:picMk id="575" creationId="{D8A6F6D4-9DBD-2EC4-2667-83D157A88249}"/>
          </ac:picMkLst>
        </pc:picChg>
        <pc:picChg chg="mod">
          <ac:chgData name="David Röper" userId="29c990b112ba4cd4" providerId="LiveId" clId="{9CF2AB46-9AE1-4D0D-8F7E-271F7CC641B0}" dt="2024-02-08T14:12:17.247" v="7867"/>
          <ac:picMkLst>
            <pc:docMk/>
            <pc:sldMk cId="2911821459" sldId="310"/>
            <ac:picMk id="576" creationId="{31EA18C6-95F2-7606-8AA2-EE19A865A263}"/>
          </ac:picMkLst>
        </pc:picChg>
        <pc:picChg chg="mod">
          <ac:chgData name="David Röper" userId="29c990b112ba4cd4" providerId="LiveId" clId="{9CF2AB46-9AE1-4D0D-8F7E-271F7CC641B0}" dt="2024-02-08T14:12:17.247" v="7867"/>
          <ac:picMkLst>
            <pc:docMk/>
            <pc:sldMk cId="2911821459" sldId="310"/>
            <ac:picMk id="578" creationId="{DC57CFC1-854B-5DC6-7E39-D5BE39A9EAA2}"/>
          </ac:picMkLst>
        </pc:picChg>
        <pc:picChg chg="mod">
          <ac:chgData name="David Röper" userId="29c990b112ba4cd4" providerId="LiveId" clId="{9CF2AB46-9AE1-4D0D-8F7E-271F7CC641B0}" dt="2024-02-08T14:12:17.247" v="7867"/>
          <ac:picMkLst>
            <pc:docMk/>
            <pc:sldMk cId="2911821459" sldId="310"/>
            <ac:picMk id="580" creationId="{9163C1AC-1519-63C0-061A-521D0985FFEE}"/>
          </ac:picMkLst>
        </pc:picChg>
        <pc:picChg chg="mod">
          <ac:chgData name="David Röper" userId="29c990b112ba4cd4" providerId="LiveId" clId="{9CF2AB46-9AE1-4D0D-8F7E-271F7CC641B0}" dt="2024-02-08T14:12:17.247" v="7867"/>
          <ac:picMkLst>
            <pc:docMk/>
            <pc:sldMk cId="2911821459" sldId="310"/>
            <ac:picMk id="581" creationId="{0E1BFC59-EEC5-1331-8017-EDAEDAB36BCD}"/>
          </ac:picMkLst>
        </pc:picChg>
        <pc:picChg chg="mod">
          <ac:chgData name="David Röper" userId="29c990b112ba4cd4" providerId="LiveId" clId="{9CF2AB46-9AE1-4D0D-8F7E-271F7CC641B0}" dt="2024-02-08T14:12:17.247" v="7867"/>
          <ac:picMkLst>
            <pc:docMk/>
            <pc:sldMk cId="2911821459" sldId="310"/>
            <ac:picMk id="582" creationId="{8B118BB4-C2D2-BB85-0A97-4FE31DF549FE}"/>
          </ac:picMkLst>
        </pc:picChg>
        <pc:picChg chg="mod">
          <ac:chgData name="David Röper" userId="29c990b112ba4cd4" providerId="LiveId" clId="{9CF2AB46-9AE1-4D0D-8F7E-271F7CC641B0}" dt="2024-02-08T14:12:17.247" v="7867"/>
          <ac:picMkLst>
            <pc:docMk/>
            <pc:sldMk cId="2911821459" sldId="310"/>
            <ac:picMk id="583" creationId="{9F16C071-EE33-B417-3061-D9EC91F94B70}"/>
          </ac:picMkLst>
        </pc:picChg>
        <pc:picChg chg="mod">
          <ac:chgData name="David Röper" userId="29c990b112ba4cd4" providerId="LiveId" clId="{9CF2AB46-9AE1-4D0D-8F7E-271F7CC641B0}" dt="2024-02-08T14:12:17.247" v="7867"/>
          <ac:picMkLst>
            <pc:docMk/>
            <pc:sldMk cId="2911821459" sldId="310"/>
            <ac:picMk id="585" creationId="{23254A4B-2610-E9BF-C2D2-7CDDBFF3F0E7}"/>
          </ac:picMkLst>
        </pc:picChg>
        <pc:picChg chg="mod">
          <ac:chgData name="David Röper" userId="29c990b112ba4cd4" providerId="LiveId" clId="{9CF2AB46-9AE1-4D0D-8F7E-271F7CC641B0}" dt="2024-02-08T14:12:17.247" v="7867"/>
          <ac:picMkLst>
            <pc:docMk/>
            <pc:sldMk cId="2911821459" sldId="310"/>
            <ac:picMk id="586" creationId="{4CB34560-30D0-CBAC-8C67-22D172F3705E}"/>
          </ac:picMkLst>
        </pc:picChg>
        <pc:picChg chg="mod">
          <ac:chgData name="David Röper" userId="29c990b112ba4cd4" providerId="LiveId" clId="{9CF2AB46-9AE1-4D0D-8F7E-271F7CC641B0}" dt="2024-02-08T14:12:17.247" v="7867"/>
          <ac:picMkLst>
            <pc:docMk/>
            <pc:sldMk cId="2911821459" sldId="310"/>
            <ac:picMk id="589" creationId="{BAAB7859-7B87-132C-B871-90EFE96AB1AE}"/>
          </ac:picMkLst>
        </pc:picChg>
        <pc:picChg chg="mod">
          <ac:chgData name="David Röper" userId="29c990b112ba4cd4" providerId="LiveId" clId="{9CF2AB46-9AE1-4D0D-8F7E-271F7CC641B0}" dt="2024-02-08T14:12:17.247" v="7867"/>
          <ac:picMkLst>
            <pc:docMk/>
            <pc:sldMk cId="2911821459" sldId="310"/>
            <ac:picMk id="591" creationId="{70CF66C2-59A4-6459-BE08-448DF3D65624}"/>
          </ac:picMkLst>
        </pc:picChg>
        <pc:picChg chg="mod">
          <ac:chgData name="David Röper" userId="29c990b112ba4cd4" providerId="LiveId" clId="{9CF2AB46-9AE1-4D0D-8F7E-271F7CC641B0}" dt="2024-02-08T14:12:17.247" v="7867"/>
          <ac:picMkLst>
            <pc:docMk/>
            <pc:sldMk cId="2911821459" sldId="310"/>
            <ac:picMk id="594" creationId="{AD18BDAF-58D2-22A2-E541-53F5436DD951}"/>
          </ac:picMkLst>
        </pc:picChg>
        <pc:picChg chg="mod">
          <ac:chgData name="David Röper" userId="29c990b112ba4cd4" providerId="LiveId" clId="{9CF2AB46-9AE1-4D0D-8F7E-271F7CC641B0}" dt="2024-02-08T14:12:17.247" v="7867"/>
          <ac:picMkLst>
            <pc:docMk/>
            <pc:sldMk cId="2911821459" sldId="310"/>
            <ac:picMk id="595" creationId="{7078B5F9-3298-3B75-BD36-5C9700D45D12}"/>
          </ac:picMkLst>
        </pc:picChg>
        <pc:picChg chg="mod">
          <ac:chgData name="David Röper" userId="29c990b112ba4cd4" providerId="LiveId" clId="{9CF2AB46-9AE1-4D0D-8F7E-271F7CC641B0}" dt="2024-02-08T14:12:17.247" v="7867"/>
          <ac:picMkLst>
            <pc:docMk/>
            <pc:sldMk cId="2911821459" sldId="310"/>
            <ac:picMk id="596" creationId="{1E95CBB9-F916-D164-D06C-24F8FA1DBBDB}"/>
          </ac:picMkLst>
        </pc:picChg>
        <pc:picChg chg="mod">
          <ac:chgData name="David Röper" userId="29c990b112ba4cd4" providerId="LiveId" clId="{9CF2AB46-9AE1-4D0D-8F7E-271F7CC641B0}" dt="2024-02-08T14:12:17.247" v="7867"/>
          <ac:picMkLst>
            <pc:docMk/>
            <pc:sldMk cId="2911821459" sldId="310"/>
            <ac:picMk id="598" creationId="{F5168025-4653-CFFE-7F29-B3043A37B085}"/>
          </ac:picMkLst>
        </pc:picChg>
        <pc:picChg chg="mod">
          <ac:chgData name="David Röper" userId="29c990b112ba4cd4" providerId="LiveId" clId="{9CF2AB46-9AE1-4D0D-8F7E-271F7CC641B0}" dt="2024-02-08T14:12:17.247" v="7867"/>
          <ac:picMkLst>
            <pc:docMk/>
            <pc:sldMk cId="2911821459" sldId="310"/>
            <ac:picMk id="599" creationId="{55528622-A5E3-EC55-E7AE-2A0AECFD7248}"/>
          </ac:picMkLst>
        </pc:picChg>
        <pc:picChg chg="mod">
          <ac:chgData name="David Röper" userId="29c990b112ba4cd4" providerId="LiveId" clId="{9CF2AB46-9AE1-4D0D-8F7E-271F7CC641B0}" dt="2024-02-08T14:12:17.247" v="7867"/>
          <ac:picMkLst>
            <pc:docMk/>
            <pc:sldMk cId="2911821459" sldId="310"/>
            <ac:picMk id="600" creationId="{A90A8706-0A35-DD9C-A291-399B88F6005D}"/>
          </ac:picMkLst>
        </pc:picChg>
        <pc:picChg chg="mod">
          <ac:chgData name="David Röper" userId="29c990b112ba4cd4" providerId="LiveId" clId="{9CF2AB46-9AE1-4D0D-8F7E-271F7CC641B0}" dt="2024-02-08T14:12:17.247" v="7867"/>
          <ac:picMkLst>
            <pc:docMk/>
            <pc:sldMk cId="2911821459" sldId="310"/>
            <ac:picMk id="601" creationId="{0D15A451-77D4-E099-868A-B6237C2C97FB}"/>
          </ac:picMkLst>
        </pc:picChg>
        <pc:picChg chg="mod">
          <ac:chgData name="David Röper" userId="29c990b112ba4cd4" providerId="LiveId" clId="{9CF2AB46-9AE1-4D0D-8F7E-271F7CC641B0}" dt="2024-02-08T14:12:17.247" v="7867"/>
          <ac:picMkLst>
            <pc:docMk/>
            <pc:sldMk cId="2911821459" sldId="310"/>
            <ac:picMk id="602" creationId="{6FEF3F43-E2C5-DD4C-843A-F5FF33535855}"/>
          </ac:picMkLst>
        </pc:picChg>
        <pc:picChg chg="mod">
          <ac:chgData name="David Röper" userId="29c990b112ba4cd4" providerId="LiveId" clId="{9CF2AB46-9AE1-4D0D-8F7E-271F7CC641B0}" dt="2024-02-08T14:12:17.247" v="7867"/>
          <ac:picMkLst>
            <pc:docMk/>
            <pc:sldMk cId="2911821459" sldId="310"/>
            <ac:picMk id="603" creationId="{52C2FF29-9D52-1BF1-1B80-A85F99E2613F}"/>
          </ac:picMkLst>
        </pc:picChg>
        <pc:picChg chg="mod">
          <ac:chgData name="David Röper" userId="29c990b112ba4cd4" providerId="LiveId" clId="{9CF2AB46-9AE1-4D0D-8F7E-271F7CC641B0}" dt="2024-02-08T14:12:17.247" v="7867"/>
          <ac:picMkLst>
            <pc:docMk/>
            <pc:sldMk cId="2911821459" sldId="310"/>
            <ac:picMk id="604" creationId="{76041A93-25E3-D017-DC82-4FA875868E3E}"/>
          </ac:picMkLst>
        </pc:picChg>
        <pc:picChg chg="mod">
          <ac:chgData name="David Röper" userId="29c990b112ba4cd4" providerId="LiveId" clId="{9CF2AB46-9AE1-4D0D-8F7E-271F7CC641B0}" dt="2024-02-08T14:12:17.247" v="7867"/>
          <ac:picMkLst>
            <pc:docMk/>
            <pc:sldMk cId="2911821459" sldId="310"/>
            <ac:picMk id="605" creationId="{83DB8496-E644-AA84-398D-1656104DF5D0}"/>
          </ac:picMkLst>
        </pc:picChg>
        <pc:picChg chg="mod">
          <ac:chgData name="David Röper" userId="29c990b112ba4cd4" providerId="LiveId" clId="{9CF2AB46-9AE1-4D0D-8F7E-271F7CC641B0}" dt="2024-02-08T14:12:17.247" v="7867"/>
          <ac:picMkLst>
            <pc:docMk/>
            <pc:sldMk cId="2911821459" sldId="310"/>
            <ac:picMk id="606" creationId="{3038C014-C3B4-71E0-3CF4-05872005221D}"/>
          </ac:picMkLst>
        </pc:picChg>
        <pc:picChg chg="mod">
          <ac:chgData name="David Röper" userId="29c990b112ba4cd4" providerId="LiveId" clId="{9CF2AB46-9AE1-4D0D-8F7E-271F7CC641B0}" dt="2024-02-08T14:12:17.247" v="7867"/>
          <ac:picMkLst>
            <pc:docMk/>
            <pc:sldMk cId="2911821459" sldId="310"/>
            <ac:picMk id="607" creationId="{BD913201-7F88-994A-9020-87A6482DC695}"/>
          </ac:picMkLst>
        </pc:picChg>
        <pc:picChg chg="mod">
          <ac:chgData name="David Röper" userId="29c990b112ba4cd4" providerId="LiveId" clId="{9CF2AB46-9AE1-4D0D-8F7E-271F7CC641B0}" dt="2024-02-08T14:12:17.247" v="7867"/>
          <ac:picMkLst>
            <pc:docMk/>
            <pc:sldMk cId="2911821459" sldId="310"/>
            <ac:picMk id="609" creationId="{C043434D-CE81-7301-61C5-626454763529}"/>
          </ac:picMkLst>
        </pc:picChg>
        <pc:picChg chg="mod">
          <ac:chgData name="David Röper" userId="29c990b112ba4cd4" providerId="LiveId" clId="{9CF2AB46-9AE1-4D0D-8F7E-271F7CC641B0}" dt="2024-02-08T14:12:17.247" v="7867"/>
          <ac:picMkLst>
            <pc:docMk/>
            <pc:sldMk cId="2911821459" sldId="310"/>
            <ac:picMk id="611" creationId="{3962EAE1-BA8F-55E2-F797-475B2B10C933}"/>
          </ac:picMkLst>
        </pc:picChg>
        <pc:picChg chg="mod">
          <ac:chgData name="David Röper" userId="29c990b112ba4cd4" providerId="LiveId" clId="{9CF2AB46-9AE1-4D0D-8F7E-271F7CC641B0}" dt="2024-02-08T14:12:17.247" v="7867"/>
          <ac:picMkLst>
            <pc:docMk/>
            <pc:sldMk cId="2911821459" sldId="310"/>
            <ac:picMk id="612" creationId="{B504F4E4-B3F9-8FDF-A5B1-AE2FA20AF281}"/>
          </ac:picMkLst>
        </pc:picChg>
        <pc:picChg chg="mod">
          <ac:chgData name="David Röper" userId="29c990b112ba4cd4" providerId="LiveId" clId="{9CF2AB46-9AE1-4D0D-8F7E-271F7CC641B0}" dt="2024-02-08T14:12:17.247" v="7867"/>
          <ac:picMkLst>
            <pc:docMk/>
            <pc:sldMk cId="2911821459" sldId="310"/>
            <ac:picMk id="613" creationId="{7632D749-453C-0768-207C-16003609F5BA}"/>
          </ac:picMkLst>
        </pc:picChg>
        <pc:picChg chg="mod">
          <ac:chgData name="David Röper" userId="29c990b112ba4cd4" providerId="LiveId" clId="{9CF2AB46-9AE1-4D0D-8F7E-271F7CC641B0}" dt="2024-02-08T14:12:17.247" v="7867"/>
          <ac:picMkLst>
            <pc:docMk/>
            <pc:sldMk cId="2911821459" sldId="310"/>
            <ac:picMk id="614" creationId="{B8F032B8-A147-3AF2-6DE4-8E2526748C17}"/>
          </ac:picMkLst>
        </pc:picChg>
        <pc:picChg chg="mod">
          <ac:chgData name="David Röper" userId="29c990b112ba4cd4" providerId="LiveId" clId="{9CF2AB46-9AE1-4D0D-8F7E-271F7CC641B0}" dt="2024-02-08T14:12:17.247" v="7867"/>
          <ac:picMkLst>
            <pc:docMk/>
            <pc:sldMk cId="2911821459" sldId="310"/>
            <ac:picMk id="615" creationId="{2E1D4ADA-5289-48F1-2D56-B91EB3AE1C7E}"/>
          </ac:picMkLst>
        </pc:picChg>
        <pc:picChg chg="mod">
          <ac:chgData name="David Röper" userId="29c990b112ba4cd4" providerId="LiveId" clId="{9CF2AB46-9AE1-4D0D-8F7E-271F7CC641B0}" dt="2024-02-08T14:12:17.247" v="7867"/>
          <ac:picMkLst>
            <pc:docMk/>
            <pc:sldMk cId="2911821459" sldId="310"/>
            <ac:picMk id="616" creationId="{706C4266-4F60-9485-BB53-AF773A588C2E}"/>
          </ac:picMkLst>
        </pc:picChg>
        <pc:picChg chg="mod">
          <ac:chgData name="David Röper" userId="29c990b112ba4cd4" providerId="LiveId" clId="{9CF2AB46-9AE1-4D0D-8F7E-271F7CC641B0}" dt="2024-02-08T14:12:17.247" v="7867"/>
          <ac:picMkLst>
            <pc:docMk/>
            <pc:sldMk cId="2911821459" sldId="310"/>
            <ac:picMk id="617" creationId="{6D3C5AF7-BA31-C3A4-57BB-3E40CF4E3660}"/>
          </ac:picMkLst>
        </pc:picChg>
        <pc:picChg chg="mod">
          <ac:chgData name="David Röper" userId="29c990b112ba4cd4" providerId="LiveId" clId="{9CF2AB46-9AE1-4D0D-8F7E-271F7CC641B0}" dt="2024-02-08T14:12:17.247" v="7867"/>
          <ac:picMkLst>
            <pc:docMk/>
            <pc:sldMk cId="2911821459" sldId="310"/>
            <ac:picMk id="619" creationId="{57F3027A-24AD-D057-5A17-82D2ADAE313D}"/>
          </ac:picMkLst>
        </pc:picChg>
        <pc:picChg chg="mod">
          <ac:chgData name="David Röper" userId="29c990b112ba4cd4" providerId="LiveId" clId="{9CF2AB46-9AE1-4D0D-8F7E-271F7CC641B0}" dt="2024-02-08T14:12:17.247" v="7867"/>
          <ac:picMkLst>
            <pc:docMk/>
            <pc:sldMk cId="2911821459" sldId="310"/>
            <ac:picMk id="620" creationId="{1BEE314C-DC9E-0C42-961D-8CB395075B9D}"/>
          </ac:picMkLst>
        </pc:picChg>
        <pc:picChg chg="mod">
          <ac:chgData name="David Röper" userId="29c990b112ba4cd4" providerId="LiveId" clId="{9CF2AB46-9AE1-4D0D-8F7E-271F7CC641B0}" dt="2024-02-08T14:12:17.247" v="7867"/>
          <ac:picMkLst>
            <pc:docMk/>
            <pc:sldMk cId="2911821459" sldId="310"/>
            <ac:picMk id="622" creationId="{00BA366D-15A7-4E12-F1D1-0F65972FDA7A}"/>
          </ac:picMkLst>
        </pc:picChg>
        <pc:picChg chg="mod">
          <ac:chgData name="David Röper" userId="29c990b112ba4cd4" providerId="LiveId" clId="{9CF2AB46-9AE1-4D0D-8F7E-271F7CC641B0}" dt="2024-02-08T14:12:17.247" v="7867"/>
          <ac:picMkLst>
            <pc:docMk/>
            <pc:sldMk cId="2911821459" sldId="310"/>
            <ac:picMk id="623" creationId="{08A72183-C445-912A-E663-64DCEBAFA39C}"/>
          </ac:picMkLst>
        </pc:picChg>
        <pc:picChg chg="mod">
          <ac:chgData name="David Röper" userId="29c990b112ba4cd4" providerId="LiveId" clId="{9CF2AB46-9AE1-4D0D-8F7E-271F7CC641B0}" dt="2024-02-08T14:12:17.247" v="7867"/>
          <ac:picMkLst>
            <pc:docMk/>
            <pc:sldMk cId="2911821459" sldId="310"/>
            <ac:picMk id="624" creationId="{183AD0CC-5046-F9C4-C6EA-048B38659021}"/>
          </ac:picMkLst>
        </pc:picChg>
        <pc:picChg chg="mod">
          <ac:chgData name="David Röper" userId="29c990b112ba4cd4" providerId="LiveId" clId="{9CF2AB46-9AE1-4D0D-8F7E-271F7CC641B0}" dt="2024-02-08T14:12:17.247" v="7867"/>
          <ac:picMkLst>
            <pc:docMk/>
            <pc:sldMk cId="2911821459" sldId="310"/>
            <ac:picMk id="625" creationId="{EDC00121-CD15-1FCB-318B-F4258712FD66}"/>
          </ac:picMkLst>
        </pc:picChg>
        <pc:picChg chg="mod">
          <ac:chgData name="David Röper" userId="29c990b112ba4cd4" providerId="LiveId" clId="{9CF2AB46-9AE1-4D0D-8F7E-271F7CC641B0}" dt="2024-02-08T14:12:17.247" v="7867"/>
          <ac:picMkLst>
            <pc:docMk/>
            <pc:sldMk cId="2911821459" sldId="310"/>
            <ac:picMk id="626" creationId="{5C6B5F40-6A36-099A-D94E-30DE1AA5B203}"/>
          </ac:picMkLst>
        </pc:picChg>
        <pc:picChg chg="mod">
          <ac:chgData name="David Röper" userId="29c990b112ba4cd4" providerId="LiveId" clId="{9CF2AB46-9AE1-4D0D-8F7E-271F7CC641B0}" dt="2024-02-08T14:12:17.247" v="7867"/>
          <ac:picMkLst>
            <pc:docMk/>
            <pc:sldMk cId="2911821459" sldId="310"/>
            <ac:picMk id="627" creationId="{841C11E2-1B43-6234-082D-68447889A8B6}"/>
          </ac:picMkLst>
        </pc:picChg>
        <pc:picChg chg="mod">
          <ac:chgData name="David Röper" userId="29c990b112ba4cd4" providerId="LiveId" clId="{9CF2AB46-9AE1-4D0D-8F7E-271F7CC641B0}" dt="2024-02-08T14:12:17.247" v="7867"/>
          <ac:picMkLst>
            <pc:docMk/>
            <pc:sldMk cId="2911821459" sldId="310"/>
            <ac:picMk id="628" creationId="{0A3F4A42-7269-EA7C-022F-6F1676E4F570}"/>
          </ac:picMkLst>
        </pc:picChg>
        <pc:picChg chg="mod">
          <ac:chgData name="David Röper" userId="29c990b112ba4cd4" providerId="LiveId" clId="{9CF2AB46-9AE1-4D0D-8F7E-271F7CC641B0}" dt="2024-02-08T14:12:17.247" v="7867"/>
          <ac:picMkLst>
            <pc:docMk/>
            <pc:sldMk cId="2911821459" sldId="310"/>
            <ac:picMk id="629" creationId="{3A4E3C40-1FBF-0069-C953-AFEBEA0E5CDE}"/>
          </ac:picMkLst>
        </pc:picChg>
        <pc:picChg chg="mod">
          <ac:chgData name="David Röper" userId="29c990b112ba4cd4" providerId="LiveId" clId="{9CF2AB46-9AE1-4D0D-8F7E-271F7CC641B0}" dt="2024-02-08T14:12:17.247" v="7867"/>
          <ac:picMkLst>
            <pc:docMk/>
            <pc:sldMk cId="2911821459" sldId="310"/>
            <ac:picMk id="630" creationId="{7CCABA75-722B-743A-34EC-A269170ECFC6}"/>
          </ac:picMkLst>
        </pc:picChg>
        <pc:picChg chg="mod">
          <ac:chgData name="David Röper" userId="29c990b112ba4cd4" providerId="LiveId" clId="{9CF2AB46-9AE1-4D0D-8F7E-271F7CC641B0}" dt="2024-02-08T14:12:17.247" v="7867"/>
          <ac:picMkLst>
            <pc:docMk/>
            <pc:sldMk cId="2911821459" sldId="310"/>
            <ac:picMk id="636" creationId="{2E320E10-E1B0-72A4-6021-A555F042F188}"/>
          </ac:picMkLst>
        </pc:picChg>
        <pc:picChg chg="mod">
          <ac:chgData name="David Röper" userId="29c990b112ba4cd4" providerId="LiveId" clId="{9CF2AB46-9AE1-4D0D-8F7E-271F7CC641B0}" dt="2024-02-08T14:12:17.247" v="7867"/>
          <ac:picMkLst>
            <pc:docMk/>
            <pc:sldMk cId="2911821459" sldId="310"/>
            <ac:picMk id="637" creationId="{EF58DB21-73C1-9EF9-D6EC-B1007064BFDC}"/>
          </ac:picMkLst>
        </pc:picChg>
        <pc:picChg chg="mod">
          <ac:chgData name="David Röper" userId="29c990b112ba4cd4" providerId="LiveId" clId="{9CF2AB46-9AE1-4D0D-8F7E-271F7CC641B0}" dt="2024-02-08T14:12:17.247" v="7867"/>
          <ac:picMkLst>
            <pc:docMk/>
            <pc:sldMk cId="2911821459" sldId="310"/>
            <ac:picMk id="640" creationId="{8C098C2E-393B-F95E-8D7F-0C68B7C3D74F}"/>
          </ac:picMkLst>
        </pc:picChg>
        <pc:picChg chg="mod">
          <ac:chgData name="David Röper" userId="29c990b112ba4cd4" providerId="LiveId" clId="{9CF2AB46-9AE1-4D0D-8F7E-271F7CC641B0}" dt="2024-02-08T14:12:17.247" v="7867"/>
          <ac:picMkLst>
            <pc:docMk/>
            <pc:sldMk cId="2911821459" sldId="310"/>
            <ac:picMk id="641" creationId="{DC8742A1-993C-47F8-BCAC-A9A740E55DDA}"/>
          </ac:picMkLst>
        </pc:picChg>
        <pc:picChg chg="mod">
          <ac:chgData name="David Röper" userId="29c990b112ba4cd4" providerId="LiveId" clId="{9CF2AB46-9AE1-4D0D-8F7E-271F7CC641B0}" dt="2024-02-08T14:12:17.247" v="7867"/>
          <ac:picMkLst>
            <pc:docMk/>
            <pc:sldMk cId="2911821459" sldId="310"/>
            <ac:picMk id="642" creationId="{139074C3-5026-BAE1-4164-2555A4D03848}"/>
          </ac:picMkLst>
        </pc:picChg>
        <pc:picChg chg="mod">
          <ac:chgData name="David Röper" userId="29c990b112ba4cd4" providerId="LiveId" clId="{9CF2AB46-9AE1-4D0D-8F7E-271F7CC641B0}" dt="2024-02-08T14:12:17.247" v="7867"/>
          <ac:picMkLst>
            <pc:docMk/>
            <pc:sldMk cId="2911821459" sldId="310"/>
            <ac:picMk id="643" creationId="{4982A814-2999-9E97-8CF9-EE6D9F77C923}"/>
          </ac:picMkLst>
        </pc:picChg>
        <pc:picChg chg="mod">
          <ac:chgData name="David Röper" userId="29c990b112ba4cd4" providerId="LiveId" clId="{9CF2AB46-9AE1-4D0D-8F7E-271F7CC641B0}" dt="2024-02-08T14:12:17.247" v="7867"/>
          <ac:picMkLst>
            <pc:docMk/>
            <pc:sldMk cId="2911821459" sldId="310"/>
            <ac:picMk id="645" creationId="{4F81722B-582B-08DD-10F4-3584C8317F9E}"/>
          </ac:picMkLst>
        </pc:picChg>
        <pc:picChg chg="mod">
          <ac:chgData name="David Röper" userId="29c990b112ba4cd4" providerId="LiveId" clId="{9CF2AB46-9AE1-4D0D-8F7E-271F7CC641B0}" dt="2024-02-08T14:12:17.247" v="7867"/>
          <ac:picMkLst>
            <pc:docMk/>
            <pc:sldMk cId="2911821459" sldId="310"/>
            <ac:picMk id="647" creationId="{32BBBBD9-CEA9-907A-6E5F-A8EF9536D6CE}"/>
          </ac:picMkLst>
        </pc:picChg>
        <pc:picChg chg="mod">
          <ac:chgData name="David Röper" userId="29c990b112ba4cd4" providerId="LiveId" clId="{9CF2AB46-9AE1-4D0D-8F7E-271F7CC641B0}" dt="2024-02-08T14:12:17.247" v="7867"/>
          <ac:picMkLst>
            <pc:docMk/>
            <pc:sldMk cId="2911821459" sldId="310"/>
            <ac:picMk id="649" creationId="{9D0074C5-2DD5-8E71-1D47-A9ED0FE0B8E4}"/>
          </ac:picMkLst>
        </pc:picChg>
        <pc:picChg chg="mod">
          <ac:chgData name="David Röper" userId="29c990b112ba4cd4" providerId="LiveId" clId="{9CF2AB46-9AE1-4D0D-8F7E-271F7CC641B0}" dt="2024-02-08T14:12:17.247" v="7867"/>
          <ac:picMkLst>
            <pc:docMk/>
            <pc:sldMk cId="2911821459" sldId="310"/>
            <ac:picMk id="650" creationId="{2B169993-6DE8-CEE3-CFB9-29B03AFE576C}"/>
          </ac:picMkLst>
        </pc:picChg>
        <pc:picChg chg="mod">
          <ac:chgData name="David Röper" userId="29c990b112ba4cd4" providerId="LiveId" clId="{9CF2AB46-9AE1-4D0D-8F7E-271F7CC641B0}" dt="2024-02-08T14:12:17.247" v="7867"/>
          <ac:picMkLst>
            <pc:docMk/>
            <pc:sldMk cId="2911821459" sldId="310"/>
            <ac:picMk id="652" creationId="{328546D4-5944-F595-DDB1-2694890D570E}"/>
          </ac:picMkLst>
        </pc:picChg>
        <pc:picChg chg="mod">
          <ac:chgData name="David Röper" userId="29c990b112ba4cd4" providerId="LiveId" clId="{9CF2AB46-9AE1-4D0D-8F7E-271F7CC641B0}" dt="2024-02-08T14:12:17.247" v="7867"/>
          <ac:picMkLst>
            <pc:docMk/>
            <pc:sldMk cId="2911821459" sldId="310"/>
            <ac:picMk id="653" creationId="{BDD09E97-94A9-EDB9-4F56-03A08E11AEAB}"/>
          </ac:picMkLst>
        </pc:picChg>
        <pc:picChg chg="mod">
          <ac:chgData name="David Röper" userId="29c990b112ba4cd4" providerId="LiveId" clId="{9CF2AB46-9AE1-4D0D-8F7E-271F7CC641B0}" dt="2024-02-08T14:12:17.247" v="7867"/>
          <ac:picMkLst>
            <pc:docMk/>
            <pc:sldMk cId="2911821459" sldId="310"/>
            <ac:picMk id="655" creationId="{246C68C2-0459-2234-8BAE-F406B111AEFF}"/>
          </ac:picMkLst>
        </pc:picChg>
        <pc:picChg chg="mod">
          <ac:chgData name="David Röper" userId="29c990b112ba4cd4" providerId="LiveId" clId="{9CF2AB46-9AE1-4D0D-8F7E-271F7CC641B0}" dt="2024-02-08T14:12:17.247" v="7867"/>
          <ac:picMkLst>
            <pc:docMk/>
            <pc:sldMk cId="2911821459" sldId="310"/>
            <ac:picMk id="657" creationId="{DD8BD776-74B6-1BA2-6591-21F7B68EE795}"/>
          </ac:picMkLst>
        </pc:picChg>
        <pc:picChg chg="mod">
          <ac:chgData name="David Röper" userId="29c990b112ba4cd4" providerId="LiveId" clId="{9CF2AB46-9AE1-4D0D-8F7E-271F7CC641B0}" dt="2024-02-08T14:12:17.247" v="7867"/>
          <ac:picMkLst>
            <pc:docMk/>
            <pc:sldMk cId="2911821459" sldId="310"/>
            <ac:picMk id="658" creationId="{D904895D-B136-4291-4716-4C805D939CE1}"/>
          </ac:picMkLst>
        </pc:picChg>
        <pc:picChg chg="mod">
          <ac:chgData name="David Röper" userId="29c990b112ba4cd4" providerId="LiveId" clId="{9CF2AB46-9AE1-4D0D-8F7E-271F7CC641B0}" dt="2024-02-08T14:12:17.247" v="7867"/>
          <ac:picMkLst>
            <pc:docMk/>
            <pc:sldMk cId="2911821459" sldId="310"/>
            <ac:picMk id="659" creationId="{4AEF94A5-17B7-E25D-171D-9854FCC3B0F3}"/>
          </ac:picMkLst>
        </pc:picChg>
        <pc:picChg chg="mod">
          <ac:chgData name="David Röper" userId="29c990b112ba4cd4" providerId="LiveId" clId="{9CF2AB46-9AE1-4D0D-8F7E-271F7CC641B0}" dt="2024-02-08T14:12:17.247" v="7867"/>
          <ac:picMkLst>
            <pc:docMk/>
            <pc:sldMk cId="2911821459" sldId="310"/>
            <ac:picMk id="663" creationId="{CA2247D8-FF83-01BE-77D1-C0BC129FBECF}"/>
          </ac:picMkLst>
        </pc:picChg>
        <pc:picChg chg="mod">
          <ac:chgData name="David Röper" userId="29c990b112ba4cd4" providerId="LiveId" clId="{9CF2AB46-9AE1-4D0D-8F7E-271F7CC641B0}" dt="2024-02-08T14:12:17.247" v="7867"/>
          <ac:picMkLst>
            <pc:docMk/>
            <pc:sldMk cId="2911821459" sldId="310"/>
            <ac:picMk id="664" creationId="{2B70C79F-08D0-926A-F4AC-B9DAEB07BD20}"/>
          </ac:picMkLst>
        </pc:picChg>
        <pc:picChg chg="mod">
          <ac:chgData name="David Röper" userId="29c990b112ba4cd4" providerId="LiveId" clId="{9CF2AB46-9AE1-4D0D-8F7E-271F7CC641B0}" dt="2024-02-08T14:12:17.247" v="7867"/>
          <ac:picMkLst>
            <pc:docMk/>
            <pc:sldMk cId="2911821459" sldId="310"/>
            <ac:picMk id="665" creationId="{CB5EE8CE-8307-C250-CB96-0F9E786BFA9C}"/>
          </ac:picMkLst>
        </pc:picChg>
        <pc:picChg chg="mod">
          <ac:chgData name="David Röper" userId="29c990b112ba4cd4" providerId="LiveId" clId="{9CF2AB46-9AE1-4D0D-8F7E-271F7CC641B0}" dt="2024-02-08T14:12:17.247" v="7867"/>
          <ac:picMkLst>
            <pc:docMk/>
            <pc:sldMk cId="2911821459" sldId="310"/>
            <ac:picMk id="667" creationId="{F6B2DAAF-6C22-574A-5BC0-19721385ECBB}"/>
          </ac:picMkLst>
        </pc:picChg>
        <pc:picChg chg="mod">
          <ac:chgData name="David Röper" userId="29c990b112ba4cd4" providerId="LiveId" clId="{9CF2AB46-9AE1-4D0D-8F7E-271F7CC641B0}" dt="2024-02-08T14:12:17.247" v="7867"/>
          <ac:picMkLst>
            <pc:docMk/>
            <pc:sldMk cId="2911821459" sldId="310"/>
            <ac:picMk id="668" creationId="{A8BC4E09-0156-8A40-176B-73B2F6A732D8}"/>
          </ac:picMkLst>
        </pc:picChg>
        <pc:picChg chg="mod">
          <ac:chgData name="David Röper" userId="29c990b112ba4cd4" providerId="LiveId" clId="{9CF2AB46-9AE1-4D0D-8F7E-271F7CC641B0}" dt="2024-02-08T14:12:17.247" v="7867"/>
          <ac:picMkLst>
            <pc:docMk/>
            <pc:sldMk cId="2911821459" sldId="310"/>
            <ac:picMk id="670" creationId="{D5AD299B-19E7-982D-A50F-A743F1714A7D}"/>
          </ac:picMkLst>
        </pc:picChg>
        <pc:picChg chg="mod">
          <ac:chgData name="David Röper" userId="29c990b112ba4cd4" providerId="LiveId" clId="{9CF2AB46-9AE1-4D0D-8F7E-271F7CC641B0}" dt="2024-02-08T14:12:17.247" v="7867"/>
          <ac:picMkLst>
            <pc:docMk/>
            <pc:sldMk cId="2911821459" sldId="310"/>
            <ac:picMk id="672" creationId="{30FCA235-838F-F824-D55D-D97FC1ABAF72}"/>
          </ac:picMkLst>
        </pc:picChg>
        <pc:picChg chg="mod">
          <ac:chgData name="David Röper" userId="29c990b112ba4cd4" providerId="LiveId" clId="{9CF2AB46-9AE1-4D0D-8F7E-271F7CC641B0}" dt="2024-02-08T14:12:17.247" v="7867"/>
          <ac:picMkLst>
            <pc:docMk/>
            <pc:sldMk cId="2911821459" sldId="310"/>
            <ac:picMk id="674" creationId="{DDFD8BB7-46CB-534F-9560-801F6A5F4823}"/>
          </ac:picMkLst>
        </pc:picChg>
        <pc:picChg chg="mod">
          <ac:chgData name="David Röper" userId="29c990b112ba4cd4" providerId="LiveId" clId="{9CF2AB46-9AE1-4D0D-8F7E-271F7CC641B0}" dt="2024-02-08T14:12:17.247" v="7867"/>
          <ac:picMkLst>
            <pc:docMk/>
            <pc:sldMk cId="2911821459" sldId="310"/>
            <ac:picMk id="675" creationId="{B3BFFAAF-CF9F-FDC5-ADCA-6D8DE215256E}"/>
          </ac:picMkLst>
        </pc:picChg>
        <pc:picChg chg="mod">
          <ac:chgData name="David Röper" userId="29c990b112ba4cd4" providerId="LiveId" clId="{9CF2AB46-9AE1-4D0D-8F7E-271F7CC641B0}" dt="2024-02-08T14:12:17.247" v="7867"/>
          <ac:picMkLst>
            <pc:docMk/>
            <pc:sldMk cId="2911821459" sldId="310"/>
            <ac:picMk id="676" creationId="{4B467927-26B4-81F4-C8E0-C85E5512F9E5}"/>
          </ac:picMkLst>
        </pc:picChg>
        <pc:picChg chg="mod">
          <ac:chgData name="David Röper" userId="29c990b112ba4cd4" providerId="LiveId" clId="{9CF2AB46-9AE1-4D0D-8F7E-271F7CC641B0}" dt="2024-02-08T14:12:17.247" v="7867"/>
          <ac:picMkLst>
            <pc:docMk/>
            <pc:sldMk cId="2911821459" sldId="310"/>
            <ac:picMk id="677" creationId="{C0B3BD67-F633-8C42-6A36-B2FA9B367453}"/>
          </ac:picMkLst>
        </pc:picChg>
        <pc:picChg chg="mod">
          <ac:chgData name="David Röper" userId="29c990b112ba4cd4" providerId="LiveId" clId="{9CF2AB46-9AE1-4D0D-8F7E-271F7CC641B0}" dt="2024-02-08T14:12:17.247" v="7867"/>
          <ac:picMkLst>
            <pc:docMk/>
            <pc:sldMk cId="2911821459" sldId="310"/>
            <ac:picMk id="679" creationId="{94F6E0AE-EE4C-E79E-67A7-F4BF336E2401}"/>
          </ac:picMkLst>
        </pc:picChg>
        <pc:picChg chg="mod">
          <ac:chgData name="David Röper" userId="29c990b112ba4cd4" providerId="LiveId" clId="{9CF2AB46-9AE1-4D0D-8F7E-271F7CC641B0}" dt="2024-02-08T14:12:17.247" v="7867"/>
          <ac:picMkLst>
            <pc:docMk/>
            <pc:sldMk cId="2911821459" sldId="310"/>
            <ac:picMk id="680" creationId="{0643BC46-F8C2-589B-5C35-31E6FE03316C}"/>
          </ac:picMkLst>
        </pc:picChg>
        <pc:picChg chg="mod">
          <ac:chgData name="David Röper" userId="29c990b112ba4cd4" providerId="LiveId" clId="{9CF2AB46-9AE1-4D0D-8F7E-271F7CC641B0}" dt="2024-02-08T14:12:17.247" v="7867"/>
          <ac:picMkLst>
            <pc:docMk/>
            <pc:sldMk cId="2911821459" sldId="310"/>
            <ac:picMk id="682" creationId="{5CAE8FF8-F82B-E585-77DD-FFF21A36D2DD}"/>
          </ac:picMkLst>
        </pc:picChg>
        <pc:picChg chg="mod">
          <ac:chgData name="David Röper" userId="29c990b112ba4cd4" providerId="LiveId" clId="{9CF2AB46-9AE1-4D0D-8F7E-271F7CC641B0}" dt="2024-02-08T14:12:17.247" v="7867"/>
          <ac:picMkLst>
            <pc:docMk/>
            <pc:sldMk cId="2911821459" sldId="310"/>
            <ac:picMk id="683" creationId="{2D3B0A00-D707-77FF-F980-1F791F74ADD0}"/>
          </ac:picMkLst>
        </pc:picChg>
        <pc:picChg chg="mod">
          <ac:chgData name="David Röper" userId="29c990b112ba4cd4" providerId="LiveId" clId="{9CF2AB46-9AE1-4D0D-8F7E-271F7CC641B0}" dt="2024-02-08T14:12:17.247" v="7867"/>
          <ac:picMkLst>
            <pc:docMk/>
            <pc:sldMk cId="2911821459" sldId="310"/>
            <ac:picMk id="684" creationId="{6E319B29-B078-08BF-1628-C446192203CF}"/>
          </ac:picMkLst>
        </pc:picChg>
        <pc:picChg chg="mod">
          <ac:chgData name="David Röper" userId="29c990b112ba4cd4" providerId="LiveId" clId="{9CF2AB46-9AE1-4D0D-8F7E-271F7CC641B0}" dt="2024-02-08T14:12:17.247" v="7867"/>
          <ac:picMkLst>
            <pc:docMk/>
            <pc:sldMk cId="2911821459" sldId="310"/>
            <ac:picMk id="685" creationId="{BB70C9D3-0396-5757-32B5-D832BED138D8}"/>
          </ac:picMkLst>
        </pc:picChg>
        <pc:picChg chg="mod">
          <ac:chgData name="David Röper" userId="29c990b112ba4cd4" providerId="LiveId" clId="{9CF2AB46-9AE1-4D0D-8F7E-271F7CC641B0}" dt="2024-02-08T14:12:17.247" v="7867"/>
          <ac:picMkLst>
            <pc:docMk/>
            <pc:sldMk cId="2911821459" sldId="310"/>
            <ac:picMk id="686" creationId="{AACE8209-70BE-8F13-E7C6-AE2919DF6C76}"/>
          </ac:picMkLst>
        </pc:picChg>
        <pc:picChg chg="mod">
          <ac:chgData name="David Röper" userId="29c990b112ba4cd4" providerId="LiveId" clId="{9CF2AB46-9AE1-4D0D-8F7E-271F7CC641B0}" dt="2024-02-08T14:12:17.247" v="7867"/>
          <ac:picMkLst>
            <pc:docMk/>
            <pc:sldMk cId="2911821459" sldId="310"/>
            <ac:picMk id="687" creationId="{DEE3F7BC-E79F-672E-EB0C-ADBED82988C8}"/>
          </ac:picMkLst>
        </pc:picChg>
        <pc:picChg chg="mod">
          <ac:chgData name="David Röper" userId="29c990b112ba4cd4" providerId="LiveId" clId="{9CF2AB46-9AE1-4D0D-8F7E-271F7CC641B0}" dt="2024-02-08T14:12:17.247" v="7867"/>
          <ac:picMkLst>
            <pc:docMk/>
            <pc:sldMk cId="2911821459" sldId="310"/>
            <ac:picMk id="693" creationId="{2B1F112D-4EBD-9496-2C69-89CA31DE2DE1}"/>
          </ac:picMkLst>
        </pc:picChg>
        <pc:picChg chg="mod">
          <ac:chgData name="David Röper" userId="29c990b112ba4cd4" providerId="LiveId" clId="{9CF2AB46-9AE1-4D0D-8F7E-271F7CC641B0}" dt="2024-02-08T14:12:17.247" v="7867"/>
          <ac:picMkLst>
            <pc:docMk/>
            <pc:sldMk cId="2911821459" sldId="310"/>
            <ac:picMk id="694" creationId="{DC44BB76-F39F-B748-F4BD-64832F503625}"/>
          </ac:picMkLst>
        </pc:picChg>
        <pc:picChg chg="mod">
          <ac:chgData name="David Röper" userId="29c990b112ba4cd4" providerId="LiveId" clId="{9CF2AB46-9AE1-4D0D-8F7E-271F7CC641B0}" dt="2024-02-08T14:12:17.247" v="7867"/>
          <ac:picMkLst>
            <pc:docMk/>
            <pc:sldMk cId="2911821459" sldId="310"/>
            <ac:picMk id="695" creationId="{8E200533-29B8-5F92-E9C7-984F19B4DDE1}"/>
          </ac:picMkLst>
        </pc:picChg>
        <pc:picChg chg="mod">
          <ac:chgData name="David Röper" userId="29c990b112ba4cd4" providerId="LiveId" clId="{9CF2AB46-9AE1-4D0D-8F7E-271F7CC641B0}" dt="2024-02-08T14:12:17.247" v="7867"/>
          <ac:picMkLst>
            <pc:docMk/>
            <pc:sldMk cId="2911821459" sldId="310"/>
            <ac:picMk id="699" creationId="{C3EE4B9A-C8B1-F45B-A7D4-0F1770714CC0}"/>
          </ac:picMkLst>
        </pc:picChg>
        <pc:picChg chg="mod">
          <ac:chgData name="David Röper" userId="29c990b112ba4cd4" providerId="LiveId" clId="{9CF2AB46-9AE1-4D0D-8F7E-271F7CC641B0}" dt="2024-02-08T14:12:17.247" v="7867"/>
          <ac:picMkLst>
            <pc:docMk/>
            <pc:sldMk cId="2911821459" sldId="310"/>
            <ac:picMk id="706" creationId="{29888B7A-5689-E03F-406C-8F8CA4162A92}"/>
          </ac:picMkLst>
        </pc:picChg>
        <pc:picChg chg="mod">
          <ac:chgData name="David Röper" userId="29c990b112ba4cd4" providerId="LiveId" clId="{9CF2AB46-9AE1-4D0D-8F7E-271F7CC641B0}" dt="2024-02-08T14:12:17.247" v="7867"/>
          <ac:picMkLst>
            <pc:docMk/>
            <pc:sldMk cId="2911821459" sldId="310"/>
            <ac:picMk id="707" creationId="{0435EEC4-0ED2-879A-E3F7-994F48DDDE2C}"/>
          </ac:picMkLst>
        </pc:picChg>
        <pc:picChg chg="mod">
          <ac:chgData name="David Röper" userId="29c990b112ba4cd4" providerId="LiveId" clId="{9CF2AB46-9AE1-4D0D-8F7E-271F7CC641B0}" dt="2024-02-08T14:12:17.247" v="7867"/>
          <ac:picMkLst>
            <pc:docMk/>
            <pc:sldMk cId="2911821459" sldId="310"/>
            <ac:picMk id="708" creationId="{472E40F6-59CA-3981-1960-CCCA689332F9}"/>
          </ac:picMkLst>
        </pc:picChg>
        <pc:picChg chg="mod">
          <ac:chgData name="David Röper" userId="29c990b112ba4cd4" providerId="LiveId" clId="{9CF2AB46-9AE1-4D0D-8F7E-271F7CC641B0}" dt="2024-02-08T14:12:17.247" v="7867"/>
          <ac:picMkLst>
            <pc:docMk/>
            <pc:sldMk cId="2911821459" sldId="310"/>
            <ac:picMk id="709" creationId="{CFEBCE5C-5372-EEBB-DE67-88117D306DEF}"/>
          </ac:picMkLst>
        </pc:picChg>
        <pc:picChg chg="mod">
          <ac:chgData name="David Röper" userId="29c990b112ba4cd4" providerId="LiveId" clId="{9CF2AB46-9AE1-4D0D-8F7E-271F7CC641B0}" dt="2024-02-08T14:12:17.247" v="7867"/>
          <ac:picMkLst>
            <pc:docMk/>
            <pc:sldMk cId="2911821459" sldId="310"/>
            <ac:picMk id="710" creationId="{226D9FE8-A717-0851-3A44-04ECF1B6C031}"/>
          </ac:picMkLst>
        </pc:picChg>
        <pc:picChg chg="mod">
          <ac:chgData name="David Röper" userId="29c990b112ba4cd4" providerId="LiveId" clId="{9CF2AB46-9AE1-4D0D-8F7E-271F7CC641B0}" dt="2024-02-08T14:12:17.247" v="7867"/>
          <ac:picMkLst>
            <pc:docMk/>
            <pc:sldMk cId="2911821459" sldId="310"/>
            <ac:picMk id="713" creationId="{D75F33C9-413C-7CD8-D010-B14D0E29DFB8}"/>
          </ac:picMkLst>
        </pc:picChg>
        <pc:picChg chg="mod">
          <ac:chgData name="David Röper" userId="29c990b112ba4cd4" providerId="LiveId" clId="{9CF2AB46-9AE1-4D0D-8F7E-271F7CC641B0}" dt="2024-02-08T14:12:17.247" v="7867"/>
          <ac:picMkLst>
            <pc:docMk/>
            <pc:sldMk cId="2911821459" sldId="310"/>
            <ac:picMk id="714" creationId="{DF8FD117-5BAA-F764-87ED-0C2874A96DC7}"/>
          </ac:picMkLst>
        </pc:picChg>
        <pc:picChg chg="mod">
          <ac:chgData name="David Röper" userId="29c990b112ba4cd4" providerId="LiveId" clId="{9CF2AB46-9AE1-4D0D-8F7E-271F7CC641B0}" dt="2024-02-08T14:12:17.247" v="7867"/>
          <ac:picMkLst>
            <pc:docMk/>
            <pc:sldMk cId="2911821459" sldId="310"/>
            <ac:picMk id="718" creationId="{F0323653-213F-1299-D1DF-83024455F8EF}"/>
          </ac:picMkLst>
        </pc:picChg>
        <pc:picChg chg="mod">
          <ac:chgData name="David Röper" userId="29c990b112ba4cd4" providerId="LiveId" clId="{9CF2AB46-9AE1-4D0D-8F7E-271F7CC641B0}" dt="2024-02-08T14:12:17.247" v="7867"/>
          <ac:picMkLst>
            <pc:docMk/>
            <pc:sldMk cId="2911821459" sldId="310"/>
            <ac:picMk id="719" creationId="{2830F7A6-FC8D-6899-45D9-00158D757CFD}"/>
          </ac:picMkLst>
        </pc:picChg>
        <pc:picChg chg="mod">
          <ac:chgData name="David Röper" userId="29c990b112ba4cd4" providerId="LiveId" clId="{9CF2AB46-9AE1-4D0D-8F7E-271F7CC641B0}" dt="2024-02-08T14:12:17.247" v="7867"/>
          <ac:picMkLst>
            <pc:docMk/>
            <pc:sldMk cId="2911821459" sldId="310"/>
            <ac:picMk id="720" creationId="{41151B3E-C93B-2A10-3151-E6F88128EFE8}"/>
          </ac:picMkLst>
        </pc:picChg>
        <pc:picChg chg="mod">
          <ac:chgData name="David Röper" userId="29c990b112ba4cd4" providerId="LiveId" clId="{9CF2AB46-9AE1-4D0D-8F7E-271F7CC641B0}" dt="2024-02-08T14:12:17.247" v="7867"/>
          <ac:picMkLst>
            <pc:docMk/>
            <pc:sldMk cId="2911821459" sldId="310"/>
            <ac:picMk id="721" creationId="{2D4893DB-A487-A1CB-7288-B028029AC29B}"/>
          </ac:picMkLst>
        </pc:picChg>
        <pc:picChg chg="mod">
          <ac:chgData name="David Röper" userId="29c990b112ba4cd4" providerId="LiveId" clId="{9CF2AB46-9AE1-4D0D-8F7E-271F7CC641B0}" dt="2024-02-08T14:12:17.247" v="7867"/>
          <ac:picMkLst>
            <pc:docMk/>
            <pc:sldMk cId="2911821459" sldId="310"/>
            <ac:picMk id="722" creationId="{D32E7384-1C8A-968B-3107-BD937C8F1947}"/>
          </ac:picMkLst>
        </pc:picChg>
        <pc:picChg chg="mod">
          <ac:chgData name="David Röper" userId="29c990b112ba4cd4" providerId="LiveId" clId="{9CF2AB46-9AE1-4D0D-8F7E-271F7CC641B0}" dt="2024-02-08T14:12:17.247" v="7867"/>
          <ac:picMkLst>
            <pc:docMk/>
            <pc:sldMk cId="2911821459" sldId="310"/>
            <ac:picMk id="723" creationId="{DFDCAE19-1E1D-53CF-E382-57569C5143E6}"/>
          </ac:picMkLst>
        </pc:picChg>
        <pc:picChg chg="mod">
          <ac:chgData name="David Röper" userId="29c990b112ba4cd4" providerId="LiveId" clId="{9CF2AB46-9AE1-4D0D-8F7E-271F7CC641B0}" dt="2024-02-08T14:12:17.247" v="7867"/>
          <ac:picMkLst>
            <pc:docMk/>
            <pc:sldMk cId="2911821459" sldId="310"/>
            <ac:picMk id="724" creationId="{136892DC-ED4E-6D60-8300-EAA5CE061466}"/>
          </ac:picMkLst>
        </pc:picChg>
        <pc:picChg chg="mod">
          <ac:chgData name="David Röper" userId="29c990b112ba4cd4" providerId="LiveId" clId="{9CF2AB46-9AE1-4D0D-8F7E-271F7CC641B0}" dt="2024-02-08T14:12:17.247" v="7867"/>
          <ac:picMkLst>
            <pc:docMk/>
            <pc:sldMk cId="2911821459" sldId="310"/>
            <ac:picMk id="726" creationId="{386FF0A4-5C4D-2954-EBD8-056D54FC8751}"/>
          </ac:picMkLst>
        </pc:picChg>
        <pc:picChg chg="mod">
          <ac:chgData name="David Röper" userId="29c990b112ba4cd4" providerId="LiveId" clId="{9CF2AB46-9AE1-4D0D-8F7E-271F7CC641B0}" dt="2024-02-08T14:12:17.247" v="7867"/>
          <ac:picMkLst>
            <pc:docMk/>
            <pc:sldMk cId="2911821459" sldId="310"/>
            <ac:picMk id="728" creationId="{6AC673D3-27A5-EF4C-E8D7-8102ADB8ED2A}"/>
          </ac:picMkLst>
        </pc:picChg>
        <pc:picChg chg="mod">
          <ac:chgData name="David Röper" userId="29c990b112ba4cd4" providerId="LiveId" clId="{9CF2AB46-9AE1-4D0D-8F7E-271F7CC641B0}" dt="2024-02-08T14:12:17.247" v="7867"/>
          <ac:picMkLst>
            <pc:docMk/>
            <pc:sldMk cId="2911821459" sldId="310"/>
            <ac:picMk id="730" creationId="{5F128D6F-FAB4-EF4B-D696-FD258C571227}"/>
          </ac:picMkLst>
        </pc:picChg>
        <pc:picChg chg="mod">
          <ac:chgData name="David Röper" userId="29c990b112ba4cd4" providerId="LiveId" clId="{9CF2AB46-9AE1-4D0D-8F7E-271F7CC641B0}" dt="2024-02-08T14:12:17.247" v="7867"/>
          <ac:picMkLst>
            <pc:docMk/>
            <pc:sldMk cId="2911821459" sldId="310"/>
            <ac:picMk id="732" creationId="{9C6826A1-1243-52B6-9A5B-C942B6EFD581}"/>
          </ac:picMkLst>
        </pc:picChg>
        <pc:picChg chg="mod">
          <ac:chgData name="David Röper" userId="29c990b112ba4cd4" providerId="LiveId" clId="{9CF2AB46-9AE1-4D0D-8F7E-271F7CC641B0}" dt="2024-02-08T14:12:17.247" v="7867"/>
          <ac:picMkLst>
            <pc:docMk/>
            <pc:sldMk cId="2911821459" sldId="310"/>
            <ac:picMk id="734" creationId="{3ACAB0E6-656D-847B-0E57-6CDFFB7CB295}"/>
          </ac:picMkLst>
        </pc:picChg>
        <pc:picChg chg="mod">
          <ac:chgData name="David Röper" userId="29c990b112ba4cd4" providerId="LiveId" clId="{9CF2AB46-9AE1-4D0D-8F7E-271F7CC641B0}" dt="2024-02-08T14:12:17.247" v="7867"/>
          <ac:picMkLst>
            <pc:docMk/>
            <pc:sldMk cId="2911821459" sldId="310"/>
            <ac:picMk id="735" creationId="{E5D6371D-615F-836B-4289-1333356D1925}"/>
          </ac:picMkLst>
        </pc:picChg>
        <pc:picChg chg="mod">
          <ac:chgData name="David Röper" userId="29c990b112ba4cd4" providerId="LiveId" clId="{9CF2AB46-9AE1-4D0D-8F7E-271F7CC641B0}" dt="2024-02-08T14:12:17.247" v="7867"/>
          <ac:picMkLst>
            <pc:docMk/>
            <pc:sldMk cId="2911821459" sldId="310"/>
            <ac:picMk id="737" creationId="{D4605CB3-1711-6655-386A-AE493282DD3A}"/>
          </ac:picMkLst>
        </pc:picChg>
        <pc:picChg chg="mod">
          <ac:chgData name="David Röper" userId="29c990b112ba4cd4" providerId="LiveId" clId="{9CF2AB46-9AE1-4D0D-8F7E-271F7CC641B0}" dt="2024-02-08T14:12:17.247" v="7867"/>
          <ac:picMkLst>
            <pc:docMk/>
            <pc:sldMk cId="2911821459" sldId="310"/>
            <ac:picMk id="738" creationId="{3F6E9DD0-122E-0CCE-4A66-D1CBF05D4A16}"/>
          </ac:picMkLst>
        </pc:picChg>
        <pc:picChg chg="mod">
          <ac:chgData name="David Röper" userId="29c990b112ba4cd4" providerId="LiveId" clId="{9CF2AB46-9AE1-4D0D-8F7E-271F7CC641B0}" dt="2024-02-08T14:12:17.247" v="7867"/>
          <ac:picMkLst>
            <pc:docMk/>
            <pc:sldMk cId="2911821459" sldId="310"/>
            <ac:picMk id="740" creationId="{F4CA5776-A015-28D8-1780-1EA505677430}"/>
          </ac:picMkLst>
        </pc:picChg>
        <pc:picChg chg="mod">
          <ac:chgData name="David Röper" userId="29c990b112ba4cd4" providerId="LiveId" clId="{9CF2AB46-9AE1-4D0D-8F7E-271F7CC641B0}" dt="2024-02-08T14:12:17.247" v="7867"/>
          <ac:picMkLst>
            <pc:docMk/>
            <pc:sldMk cId="2911821459" sldId="310"/>
            <ac:picMk id="741" creationId="{4F64896B-5FD0-C2F8-1512-D996E59ECB38}"/>
          </ac:picMkLst>
        </pc:picChg>
        <pc:picChg chg="mod">
          <ac:chgData name="David Röper" userId="29c990b112ba4cd4" providerId="LiveId" clId="{9CF2AB46-9AE1-4D0D-8F7E-271F7CC641B0}" dt="2024-02-08T14:12:17.247" v="7867"/>
          <ac:picMkLst>
            <pc:docMk/>
            <pc:sldMk cId="2911821459" sldId="310"/>
            <ac:picMk id="742" creationId="{5748FE6D-B08F-6F8E-43EE-CEB73FF574FC}"/>
          </ac:picMkLst>
        </pc:picChg>
        <pc:picChg chg="mod">
          <ac:chgData name="David Röper" userId="29c990b112ba4cd4" providerId="LiveId" clId="{9CF2AB46-9AE1-4D0D-8F7E-271F7CC641B0}" dt="2024-02-08T14:12:17.247" v="7867"/>
          <ac:picMkLst>
            <pc:docMk/>
            <pc:sldMk cId="2911821459" sldId="310"/>
            <ac:picMk id="743" creationId="{890C1895-5DF9-F4E7-7DE4-6ED556EF1E6D}"/>
          </ac:picMkLst>
        </pc:picChg>
        <pc:picChg chg="mod">
          <ac:chgData name="David Röper" userId="29c990b112ba4cd4" providerId="LiveId" clId="{9CF2AB46-9AE1-4D0D-8F7E-271F7CC641B0}" dt="2024-02-08T14:12:17.247" v="7867"/>
          <ac:picMkLst>
            <pc:docMk/>
            <pc:sldMk cId="2911821459" sldId="310"/>
            <ac:picMk id="745" creationId="{D1049B50-3DF6-2543-6A9E-5936B0B7F511}"/>
          </ac:picMkLst>
        </pc:picChg>
        <pc:picChg chg="mod">
          <ac:chgData name="David Röper" userId="29c990b112ba4cd4" providerId="LiveId" clId="{9CF2AB46-9AE1-4D0D-8F7E-271F7CC641B0}" dt="2024-02-08T14:12:17.247" v="7867"/>
          <ac:picMkLst>
            <pc:docMk/>
            <pc:sldMk cId="2911821459" sldId="310"/>
            <ac:picMk id="748" creationId="{71A7DF45-42E9-2FF6-D99C-901603456543}"/>
          </ac:picMkLst>
        </pc:picChg>
        <pc:picChg chg="mod">
          <ac:chgData name="David Röper" userId="29c990b112ba4cd4" providerId="LiveId" clId="{9CF2AB46-9AE1-4D0D-8F7E-271F7CC641B0}" dt="2024-02-08T14:12:17.247" v="7867"/>
          <ac:picMkLst>
            <pc:docMk/>
            <pc:sldMk cId="2911821459" sldId="310"/>
            <ac:picMk id="750" creationId="{59518E05-7F99-C584-A390-71A387B88B40}"/>
          </ac:picMkLst>
        </pc:picChg>
        <pc:picChg chg="mod">
          <ac:chgData name="David Röper" userId="29c990b112ba4cd4" providerId="LiveId" clId="{9CF2AB46-9AE1-4D0D-8F7E-271F7CC641B0}" dt="2024-02-08T14:12:17.247" v="7867"/>
          <ac:picMkLst>
            <pc:docMk/>
            <pc:sldMk cId="2911821459" sldId="310"/>
            <ac:picMk id="754" creationId="{C8496636-4BA5-4A82-8844-0634C96685FE}"/>
          </ac:picMkLst>
        </pc:picChg>
        <pc:picChg chg="mod">
          <ac:chgData name="David Röper" userId="29c990b112ba4cd4" providerId="LiveId" clId="{9CF2AB46-9AE1-4D0D-8F7E-271F7CC641B0}" dt="2024-02-08T14:12:17.247" v="7867"/>
          <ac:picMkLst>
            <pc:docMk/>
            <pc:sldMk cId="2911821459" sldId="310"/>
            <ac:picMk id="755" creationId="{C04F0536-1F25-01C1-F316-213697C351E5}"/>
          </ac:picMkLst>
        </pc:picChg>
        <pc:picChg chg="mod">
          <ac:chgData name="David Röper" userId="29c990b112ba4cd4" providerId="LiveId" clId="{9CF2AB46-9AE1-4D0D-8F7E-271F7CC641B0}" dt="2024-02-08T14:12:17.247" v="7867"/>
          <ac:picMkLst>
            <pc:docMk/>
            <pc:sldMk cId="2911821459" sldId="310"/>
            <ac:picMk id="762" creationId="{BC9A5195-5F11-5C85-89FE-E9E43C3F2CAF}"/>
          </ac:picMkLst>
        </pc:picChg>
        <pc:picChg chg="mod">
          <ac:chgData name="David Röper" userId="29c990b112ba4cd4" providerId="LiveId" clId="{9CF2AB46-9AE1-4D0D-8F7E-271F7CC641B0}" dt="2024-02-08T14:12:17.247" v="7867"/>
          <ac:picMkLst>
            <pc:docMk/>
            <pc:sldMk cId="2911821459" sldId="310"/>
            <ac:picMk id="764" creationId="{74BC20DF-E8CB-BA8D-B0DB-723AC77727F7}"/>
          </ac:picMkLst>
        </pc:picChg>
        <pc:picChg chg="mod">
          <ac:chgData name="David Röper" userId="29c990b112ba4cd4" providerId="LiveId" clId="{9CF2AB46-9AE1-4D0D-8F7E-271F7CC641B0}" dt="2024-02-08T14:12:17.247" v="7867"/>
          <ac:picMkLst>
            <pc:docMk/>
            <pc:sldMk cId="2911821459" sldId="310"/>
            <ac:picMk id="771" creationId="{DCF811C4-3723-22A4-F887-9009EBC59B94}"/>
          </ac:picMkLst>
        </pc:picChg>
        <pc:picChg chg="mod">
          <ac:chgData name="David Röper" userId="29c990b112ba4cd4" providerId="LiveId" clId="{9CF2AB46-9AE1-4D0D-8F7E-271F7CC641B0}" dt="2024-02-08T14:12:17.247" v="7867"/>
          <ac:picMkLst>
            <pc:docMk/>
            <pc:sldMk cId="2911821459" sldId="310"/>
            <ac:picMk id="774" creationId="{E97EF8DB-BC4F-C8E1-B706-EA8B61717A0D}"/>
          </ac:picMkLst>
        </pc:picChg>
        <pc:picChg chg="mod">
          <ac:chgData name="David Röper" userId="29c990b112ba4cd4" providerId="LiveId" clId="{9CF2AB46-9AE1-4D0D-8F7E-271F7CC641B0}" dt="2024-02-08T14:12:17.247" v="7867"/>
          <ac:picMkLst>
            <pc:docMk/>
            <pc:sldMk cId="2911821459" sldId="310"/>
            <ac:picMk id="777" creationId="{A3C72FC7-36FC-2243-E9C9-01B8CDACF739}"/>
          </ac:picMkLst>
        </pc:picChg>
        <pc:picChg chg="mod">
          <ac:chgData name="David Röper" userId="29c990b112ba4cd4" providerId="LiveId" clId="{9CF2AB46-9AE1-4D0D-8F7E-271F7CC641B0}" dt="2024-02-08T14:12:17.247" v="7867"/>
          <ac:picMkLst>
            <pc:docMk/>
            <pc:sldMk cId="2911821459" sldId="310"/>
            <ac:picMk id="778" creationId="{04B50839-B618-D8F8-A7E7-10F367F311E2}"/>
          </ac:picMkLst>
        </pc:picChg>
        <pc:picChg chg="mod">
          <ac:chgData name="David Röper" userId="29c990b112ba4cd4" providerId="LiveId" clId="{9CF2AB46-9AE1-4D0D-8F7E-271F7CC641B0}" dt="2024-02-08T14:12:17.247" v="7867"/>
          <ac:picMkLst>
            <pc:docMk/>
            <pc:sldMk cId="2911821459" sldId="310"/>
            <ac:picMk id="780" creationId="{169ED309-0633-1C99-60B6-5E6CBB987C96}"/>
          </ac:picMkLst>
        </pc:picChg>
        <pc:picChg chg="mod">
          <ac:chgData name="David Röper" userId="29c990b112ba4cd4" providerId="LiveId" clId="{9CF2AB46-9AE1-4D0D-8F7E-271F7CC641B0}" dt="2024-02-08T14:12:17.247" v="7867"/>
          <ac:picMkLst>
            <pc:docMk/>
            <pc:sldMk cId="2911821459" sldId="310"/>
            <ac:picMk id="781" creationId="{3438C23A-B63D-7FD3-AEED-BCF7C70D437B}"/>
          </ac:picMkLst>
        </pc:picChg>
        <pc:picChg chg="mod">
          <ac:chgData name="David Röper" userId="29c990b112ba4cd4" providerId="LiveId" clId="{9CF2AB46-9AE1-4D0D-8F7E-271F7CC641B0}" dt="2024-02-08T14:12:17.247" v="7867"/>
          <ac:picMkLst>
            <pc:docMk/>
            <pc:sldMk cId="2911821459" sldId="310"/>
            <ac:picMk id="782" creationId="{46019FBC-32F0-88B6-1CD5-3235C475EFEE}"/>
          </ac:picMkLst>
        </pc:picChg>
        <pc:picChg chg="mod">
          <ac:chgData name="David Röper" userId="29c990b112ba4cd4" providerId="LiveId" clId="{9CF2AB46-9AE1-4D0D-8F7E-271F7CC641B0}" dt="2024-02-08T14:12:17.247" v="7867"/>
          <ac:picMkLst>
            <pc:docMk/>
            <pc:sldMk cId="2911821459" sldId="310"/>
            <ac:picMk id="783" creationId="{9C95E858-3E13-427E-6A69-19352E57BB26}"/>
          </ac:picMkLst>
        </pc:picChg>
        <pc:picChg chg="mod">
          <ac:chgData name="David Röper" userId="29c990b112ba4cd4" providerId="LiveId" clId="{9CF2AB46-9AE1-4D0D-8F7E-271F7CC641B0}" dt="2024-02-08T14:12:17.247" v="7867"/>
          <ac:picMkLst>
            <pc:docMk/>
            <pc:sldMk cId="2911821459" sldId="310"/>
            <ac:picMk id="784" creationId="{0A608217-F0CB-E0DE-6AB0-F6FCA7148C48}"/>
          </ac:picMkLst>
        </pc:picChg>
        <pc:picChg chg="mod">
          <ac:chgData name="David Röper" userId="29c990b112ba4cd4" providerId="LiveId" clId="{9CF2AB46-9AE1-4D0D-8F7E-271F7CC641B0}" dt="2024-02-08T14:12:17.247" v="7867"/>
          <ac:picMkLst>
            <pc:docMk/>
            <pc:sldMk cId="2911821459" sldId="310"/>
            <ac:picMk id="785" creationId="{887732D0-9054-3435-9D84-C8B43002354E}"/>
          </ac:picMkLst>
        </pc:picChg>
        <pc:picChg chg="mod">
          <ac:chgData name="David Röper" userId="29c990b112ba4cd4" providerId="LiveId" clId="{9CF2AB46-9AE1-4D0D-8F7E-271F7CC641B0}" dt="2024-02-08T14:12:17.247" v="7867"/>
          <ac:picMkLst>
            <pc:docMk/>
            <pc:sldMk cId="2911821459" sldId="310"/>
            <ac:picMk id="786" creationId="{2AA9BB18-429C-CDF2-D2B7-2619F19CEB42}"/>
          </ac:picMkLst>
        </pc:picChg>
        <pc:picChg chg="mod">
          <ac:chgData name="David Röper" userId="29c990b112ba4cd4" providerId="LiveId" clId="{9CF2AB46-9AE1-4D0D-8F7E-271F7CC641B0}" dt="2024-02-08T14:12:17.247" v="7867"/>
          <ac:picMkLst>
            <pc:docMk/>
            <pc:sldMk cId="2911821459" sldId="310"/>
            <ac:picMk id="787" creationId="{730AE5A4-3EF7-48F6-FC3D-70722549AA9B}"/>
          </ac:picMkLst>
        </pc:picChg>
        <pc:picChg chg="mod">
          <ac:chgData name="David Röper" userId="29c990b112ba4cd4" providerId="LiveId" clId="{9CF2AB46-9AE1-4D0D-8F7E-271F7CC641B0}" dt="2024-02-08T14:12:17.247" v="7867"/>
          <ac:picMkLst>
            <pc:docMk/>
            <pc:sldMk cId="2911821459" sldId="310"/>
            <ac:picMk id="788" creationId="{AAB7E2AA-792E-DAF4-BA17-03D7E5CD3234}"/>
          </ac:picMkLst>
        </pc:picChg>
        <pc:picChg chg="mod">
          <ac:chgData name="David Röper" userId="29c990b112ba4cd4" providerId="LiveId" clId="{9CF2AB46-9AE1-4D0D-8F7E-271F7CC641B0}" dt="2024-02-08T14:12:17.247" v="7867"/>
          <ac:picMkLst>
            <pc:docMk/>
            <pc:sldMk cId="2911821459" sldId="310"/>
            <ac:picMk id="789" creationId="{F90C2704-F0BF-5861-9AD8-999D95A0EB87}"/>
          </ac:picMkLst>
        </pc:picChg>
        <pc:picChg chg="mod">
          <ac:chgData name="David Röper" userId="29c990b112ba4cd4" providerId="LiveId" clId="{9CF2AB46-9AE1-4D0D-8F7E-271F7CC641B0}" dt="2024-02-08T14:12:17.247" v="7867"/>
          <ac:picMkLst>
            <pc:docMk/>
            <pc:sldMk cId="2911821459" sldId="310"/>
            <ac:picMk id="790" creationId="{879FF72B-F61B-97C8-558B-47CE6B60AD14}"/>
          </ac:picMkLst>
        </pc:picChg>
        <pc:picChg chg="mod">
          <ac:chgData name="David Röper" userId="29c990b112ba4cd4" providerId="LiveId" clId="{9CF2AB46-9AE1-4D0D-8F7E-271F7CC641B0}" dt="2024-02-08T14:12:17.247" v="7867"/>
          <ac:picMkLst>
            <pc:docMk/>
            <pc:sldMk cId="2911821459" sldId="310"/>
            <ac:picMk id="791" creationId="{F0DBB2DF-9A4C-2DA1-2CCC-89DAB1173DBD}"/>
          </ac:picMkLst>
        </pc:picChg>
        <pc:picChg chg="mod">
          <ac:chgData name="David Röper" userId="29c990b112ba4cd4" providerId="LiveId" clId="{9CF2AB46-9AE1-4D0D-8F7E-271F7CC641B0}" dt="2024-02-08T14:12:17.247" v="7867"/>
          <ac:picMkLst>
            <pc:docMk/>
            <pc:sldMk cId="2911821459" sldId="310"/>
            <ac:picMk id="792" creationId="{6BD94BAD-7833-891D-E081-D710FA8CDD51}"/>
          </ac:picMkLst>
        </pc:picChg>
        <pc:picChg chg="mod">
          <ac:chgData name="David Röper" userId="29c990b112ba4cd4" providerId="LiveId" clId="{9CF2AB46-9AE1-4D0D-8F7E-271F7CC641B0}" dt="2024-02-08T14:12:17.247" v="7867"/>
          <ac:picMkLst>
            <pc:docMk/>
            <pc:sldMk cId="2911821459" sldId="310"/>
            <ac:picMk id="793" creationId="{EEB90F47-32EF-1DB0-4494-8E23ECDAFBE0}"/>
          </ac:picMkLst>
        </pc:picChg>
        <pc:picChg chg="mod">
          <ac:chgData name="David Röper" userId="29c990b112ba4cd4" providerId="LiveId" clId="{9CF2AB46-9AE1-4D0D-8F7E-271F7CC641B0}" dt="2024-02-08T14:12:17.247" v="7867"/>
          <ac:picMkLst>
            <pc:docMk/>
            <pc:sldMk cId="2911821459" sldId="310"/>
            <ac:picMk id="794" creationId="{7A428BB8-B6AF-EC84-5D03-BEAEB08C07B8}"/>
          </ac:picMkLst>
        </pc:picChg>
        <pc:picChg chg="mod">
          <ac:chgData name="David Röper" userId="29c990b112ba4cd4" providerId="LiveId" clId="{9CF2AB46-9AE1-4D0D-8F7E-271F7CC641B0}" dt="2024-02-08T14:12:17.247" v="7867"/>
          <ac:picMkLst>
            <pc:docMk/>
            <pc:sldMk cId="2911821459" sldId="310"/>
            <ac:picMk id="795" creationId="{CF63BC65-E8F5-9C29-15C6-658F1B17A2D7}"/>
          </ac:picMkLst>
        </pc:picChg>
        <pc:picChg chg="mod">
          <ac:chgData name="David Röper" userId="29c990b112ba4cd4" providerId="LiveId" clId="{9CF2AB46-9AE1-4D0D-8F7E-271F7CC641B0}" dt="2024-02-08T14:12:17.247" v="7867"/>
          <ac:picMkLst>
            <pc:docMk/>
            <pc:sldMk cId="2911821459" sldId="310"/>
            <ac:picMk id="796" creationId="{BC7F37B1-09B2-2DF7-A073-C865730743C7}"/>
          </ac:picMkLst>
        </pc:picChg>
        <pc:picChg chg="mod">
          <ac:chgData name="David Röper" userId="29c990b112ba4cd4" providerId="LiveId" clId="{9CF2AB46-9AE1-4D0D-8F7E-271F7CC641B0}" dt="2024-02-08T14:12:17.247" v="7867"/>
          <ac:picMkLst>
            <pc:docMk/>
            <pc:sldMk cId="2911821459" sldId="310"/>
            <ac:picMk id="797" creationId="{494C1402-0B8D-47C6-6793-262D1CADD7A1}"/>
          </ac:picMkLst>
        </pc:picChg>
        <pc:picChg chg="mod">
          <ac:chgData name="David Röper" userId="29c990b112ba4cd4" providerId="LiveId" clId="{9CF2AB46-9AE1-4D0D-8F7E-271F7CC641B0}" dt="2024-02-08T14:12:17.247" v="7867"/>
          <ac:picMkLst>
            <pc:docMk/>
            <pc:sldMk cId="2911821459" sldId="310"/>
            <ac:picMk id="798" creationId="{1D132EFE-7035-0329-00EE-FB369FD024EB}"/>
          </ac:picMkLst>
        </pc:picChg>
        <pc:picChg chg="mod">
          <ac:chgData name="David Röper" userId="29c990b112ba4cd4" providerId="LiveId" clId="{9CF2AB46-9AE1-4D0D-8F7E-271F7CC641B0}" dt="2024-02-08T14:12:17.247" v="7867"/>
          <ac:picMkLst>
            <pc:docMk/>
            <pc:sldMk cId="2911821459" sldId="310"/>
            <ac:picMk id="801" creationId="{BFE122E4-677D-F8E5-4CFC-E8E7B55C5E4E}"/>
          </ac:picMkLst>
        </pc:picChg>
        <pc:picChg chg="mod">
          <ac:chgData name="David Röper" userId="29c990b112ba4cd4" providerId="LiveId" clId="{9CF2AB46-9AE1-4D0D-8F7E-271F7CC641B0}" dt="2024-02-08T14:12:17.247" v="7867"/>
          <ac:picMkLst>
            <pc:docMk/>
            <pc:sldMk cId="2911821459" sldId="310"/>
            <ac:picMk id="803" creationId="{75500034-0EF7-D74F-692B-8BA97F6567B3}"/>
          </ac:picMkLst>
        </pc:picChg>
        <pc:picChg chg="mod">
          <ac:chgData name="David Röper" userId="29c990b112ba4cd4" providerId="LiveId" clId="{9CF2AB46-9AE1-4D0D-8F7E-271F7CC641B0}" dt="2024-02-08T14:12:17.247" v="7867"/>
          <ac:picMkLst>
            <pc:docMk/>
            <pc:sldMk cId="2911821459" sldId="310"/>
            <ac:picMk id="804" creationId="{CE9A058A-02A1-E1FD-62C4-4E86C5886882}"/>
          </ac:picMkLst>
        </pc:picChg>
        <pc:picChg chg="mod">
          <ac:chgData name="David Röper" userId="29c990b112ba4cd4" providerId="LiveId" clId="{9CF2AB46-9AE1-4D0D-8F7E-271F7CC641B0}" dt="2024-02-08T14:12:17.247" v="7867"/>
          <ac:picMkLst>
            <pc:docMk/>
            <pc:sldMk cId="2911821459" sldId="310"/>
            <ac:picMk id="806" creationId="{B572604C-AEFB-077E-4AD4-FB3FF788AC99}"/>
          </ac:picMkLst>
        </pc:picChg>
        <pc:picChg chg="mod">
          <ac:chgData name="David Röper" userId="29c990b112ba4cd4" providerId="LiveId" clId="{9CF2AB46-9AE1-4D0D-8F7E-271F7CC641B0}" dt="2024-02-08T14:12:17.247" v="7867"/>
          <ac:picMkLst>
            <pc:docMk/>
            <pc:sldMk cId="2911821459" sldId="310"/>
            <ac:picMk id="807" creationId="{177742CB-E6C5-B711-DA4A-D0C375710BD6}"/>
          </ac:picMkLst>
        </pc:picChg>
        <pc:picChg chg="mod">
          <ac:chgData name="David Röper" userId="29c990b112ba4cd4" providerId="LiveId" clId="{9CF2AB46-9AE1-4D0D-8F7E-271F7CC641B0}" dt="2024-02-08T14:12:17.247" v="7867"/>
          <ac:picMkLst>
            <pc:docMk/>
            <pc:sldMk cId="2911821459" sldId="310"/>
            <ac:picMk id="808" creationId="{8B747CC7-574B-E38C-EED4-FA2D599B0DF5}"/>
          </ac:picMkLst>
        </pc:picChg>
        <pc:picChg chg="mod">
          <ac:chgData name="David Röper" userId="29c990b112ba4cd4" providerId="LiveId" clId="{9CF2AB46-9AE1-4D0D-8F7E-271F7CC641B0}" dt="2024-02-08T14:12:17.247" v="7867"/>
          <ac:picMkLst>
            <pc:docMk/>
            <pc:sldMk cId="2911821459" sldId="310"/>
            <ac:picMk id="810" creationId="{72C9CDCB-BBC4-1AC7-4ECE-37583F671A4B}"/>
          </ac:picMkLst>
        </pc:picChg>
        <pc:picChg chg="mod">
          <ac:chgData name="David Röper" userId="29c990b112ba4cd4" providerId="LiveId" clId="{9CF2AB46-9AE1-4D0D-8F7E-271F7CC641B0}" dt="2024-02-08T14:12:17.247" v="7867"/>
          <ac:picMkLst>
            <pc:docMk/>
            <pc:sldMk cId="2911821459" sldId="310"/>
            <ac:picMk id="812" creationId="{674090B0-D294-075F-B890-67189249E5E5}"/>
          </ac:picMkLst>
        </pc:picChg>
        <pc:picChg chg="mod">
          <ac:chgData name="David Röper" userId="29c990b112ba4cd4" providerId="LiveId" clId="{9CF2AB46-9AE1-4D0D-8F7E-271F7CC641B0}" dt="2024-02-08T14:12:17.247" v="7867"/>
          <ac:picMkLst>
            <pc:docMk/>
            <pc:sldMk cId="2911821459" sldId="310"/>
            <ac:picMk id="813" creationId="{C95D7391-64DE-F58E-0CE9-5F746BDB272B}"/>
          </ac:picMkLst>
        </pc:picChg>
        <pc:picChg chg="mod">
          <ac:chgData name="David Röper" userId="29c990b112ba4cd4" providerId="LiveId" clId="{9CF2AB46-9AE1-4D0D-8F7E-271F7CC641B0}" dt="2024-02-08T14:12:17.247" v="7867"/>
          <ac:picMkLst>
            <pc:docMk/>
            <pc:sldMk cId="2911821459" sldId="310"/>
            <ac:picMk id="815" creationId="{8E702243-923E-481F-1F70-4608145A0ADC}"/>
          </ac:picMkLst>
        </pc:picChg>
        <pc:picChg chg="mod">
          <ac:chgData name="David Röper" userId="29c990b112ba4cd4" providerId="LiveId" clId="{9CF2AB46-9AE1-4D0D-8F7E-271F7CC641B0}" dt="2024-02-08T14:12:17.247" v="7867"/>
          <ac:picMkLst>
            <pc:docMk/>
            <pc:sldMk cId="2911821459" sldId="310"/>
            <ac:picMk id="816" creationId="{98DE9E2D-48EF-A205-78D7-A54BE789BC30}"/>
          </ac:picMkLst>
        </pc:picChg>
        <pc:picChg chg="mod">
          <ac:chgData name="David Röper" userId="29c990b112ba4cd4" providerId="LiveId" clId="{9CF2AB46-9AE1-4D0D-8F7E-271F7CC641B0}" dt="2024-02-08T14:12:17.247" v="7867"/>
          <ac:picMkLst>
            <pc:docMk/>
            <pc:sldMk cId="2911821459" sldId="310"/>
            <ac:picMk id="818" creationId="{C0CDFAF4-083A-2DD3-4E32-6DE6B8B9AEAF}"/>
          </ac:picMkLst>
        </pc:picChg>
        <pc:picChg chg="mod">
          <ac:chgData name="David Röper" userId="29c990b112ba4cd4" providerId="LiveId" clId="{9CF2AB46-9AE1-4D0D-8F7E-271F7CC641B0}" dt="2024-02-08T14:12:17.247" v="7867"/>
          <ac:picMkLst>
            <pc:docMk/>
            <pc:sldMk cId="2911821459" sldId="310"/>
            <ac:picMk id="820" creationId="{E9137FB1-6DDD-0D57-9E18-E57AD6F88179}"/>
          </ac:picMkLst>
        </pc:picChg>
        <pc:picChg chg="mod">
          <ac:chgData name="David Röper" userId="29c990b112ba4cd4" providerId="LiveId" clId="{9CF2AB46-9AE1-4D0D-8F7E-271F7CC641B0}" dt="2024-02-08T14:12:17.247" v="7867"/>
          <ac:picMkLst>
            <pc:docMk/>
            <pc:sldMk cId="2911821459" sldId="310"/>
            <ac:picMk id="821" creationId="{7A9F34FC-EAD2-929B-30E3-947F77D63006}"/>
          </ac:picMkLst>
        </pc:picChg>
        <pc:picChg chg="mod">
          <ac:chgData name="David Röper" userId="29c990b112ba4cd4" providerId="LiveId" clId="{9CF2AB46-9AE1-4D0D-8F7E-271F7CC641B0}" dt="2024-02-08T14:12:17.247" v="7867"/>
          <ac:picMkLst>
            <pc:docMk/>
            <pc:sldMk cId="2911821459" sldId="310"/>
            <ac:picMk id="822" creationId="{E599AE61-7550-1AAB-1113-D4E62FDFCC15}"/>
          </ac:picMkLst>
        </pc:picChg>
        <pc:picChg chg="mod">
          <ac:chgData name="David Röper" userId="29c990b112ba4cd4" providerId="LiveId" clId="{9CF2AB46-9AE1-4D0D-8F7E-271F7CC641B0}" dt="2024-02-08T14:12:17.247" v="7867"/>
          <ac:picMkLst>
            <pc:docMk/>
            <pc:sldMk cId="2911821459" sldId="310"/>
            <ac:picMk id="823" creationId="{442C0DDF-4E44-60E9-E4D9-D04FDB2B37C3}"/>
          </ac:picMkLst>
        </pc:picChg>
        <pc:picChg chg="mod">
          <ac:chgData name="David Röper" userId="29c990b112ba4cd4" providerId="LiveId" clId="{9CF2AB46-9AE1-4D0D-8F7E-271F7CC641B0}" dt="2024-02-08T14:12:17.247" v="7867"/>
          <ac:picMkLst>
            <pc:docMk/>
            <pc:sldMk cId="2911821459" sldId="310"/>
            <ac:picMk id="825" creationId="{7D49AA4A-B504-CA24-F7AE-237FEABCAB18}"/>
          </ac:picMkLst>
        </pc:picChg>
        <pc:picChg chg="mod">
          <ac:chgData name="David Röper" userId="29c990b112ba4cd4" providerId="LiveId" clId="{9CF2AB46-9AE1-4D0D-8F7E-271F7CC641B0}" dt="2024-02-08T14:12:17.247" v="7867"/>
          <ac:picMkLst>
            <pc:docMk/>
            <pc:sldMk cId="2911821459" sldId="310"/>
            <ac:picMk id="826" creationId="{52206451-9060-EE94-9290-FC781A968733}"/>
          </ac:picMkLst>
        </pc:picChg>
        <pc:picChg chg="mod">
          <ac:chgData name="David Röper" userId="29c990b112ba4cd4" providerId="LiveId" clId="{9CF2AB46-9AE1-4D0D-8F7E-271F7CC641B0}" dt="2024-02-08T14:12:17.247" v="7867"/>
          <ac:picMkLst>
            <pc:docMk/>
            <pc:sldMk cId="2911821459" sldId="310"/>
            <ac:picMk id="828" creationId="{1D8E9086-001A-31FD-E981-B21BFA28D7EA}"/>
          </ac:picMkLst>
        </pc:picChg>
        <pc:picChg chg="mod">
          <ac:chgData name="David Röper" userId="29c990b112ba4cd4" providerId="LiveId" clId="{9CF2AB46-9AE1-4D0D-8F7E-271F7CC641B0}" dt="2024-02-08T14:12:17.247" v="7867"/>
          <ac:picMkLst>
            <pc:docMk/>
            <pc:sldMk cId="2911821459" sldId="310"/>
            <ac:picMk id="830" creationId="{C8FC48EC-EDD9-6BBF-DD81-128CC9921A72}"/>
          </ac:picMkLst>
        </pc:picChg>
        <pc:picChg chg="mod">
          <ac:chgData name="David Röper" userId="29c990b112ba4cd4" providerId="LiveId" clId="{9CF2AB46-9AE1-4D0D-8F7E-271F7CC641B0}" dt="2024-02-08T14:12:17.247" v="7867"/>
          <ac:picMkLst>
            <pc:docMk/>
            <pc:sldMk cId="2911821459" sldId="310"/>
            <ac:picMk id="832" creationId="{0EC2CC83-70A3-E6CF-C190-56D82C57EECA}"/>
          </ac:picMkLst>
        </pc:picChg>
        <pc:picChg chg="mod">
          <ac:chgData name="David Röper" userId="29c990b112ba4cd4" providerId="LiveId" clId="{9CF2AB46-9AE1-4D0D-8F7E-271F7CC641B0}" dt="2024-02-08T14:12:17.247" v="7867"/>
          <ac:picMkLst>
            <pc:docMk/>
            <pc:sldMk cId="2911821459" sldId="310"/>
            <ac:picMk id="834" creationId="{420B6A47-D0A2-4775-1B5B-CEDEA78F7C10}"/>
          </ac:picMkLst>
        </pc:picChg>
        <pc:picChg chg="mod">
          <ac:chgData name="David Röper" userId="29c990b112ba4cd4" providerId="LiveId" clId="{9CF2AB46-9AE1-4D0D-8F7E-271F7CC641B0}" dt="2024-02-08T14:12:17.247" v="7867"/>
          <ac:picMkLst>
            <pc:docMk/>
            <pc:sldMk cId="2911821459" sldId="310"/>
            <ac:picMk id="836" creationId="{57890CC0-25FE-BADA-1F36-86C3815E6A59}"/>
          </ac:picMkLst>
        </pc:picChg>
        <pc:picChg chg="mod">
          <ac:chgData name="David Röper" userId="29c990b112ba4cd4" providerId="LiveId" clId="{9CF2AB46-9AE1-4D0D-8F7E-271F7CC641B0}" dt="2024-02-08T14:12:17.247" v="7867"/>
          <ac:picMkLst>
            <pc:docMk/>
            <pc:sldMk cId="2911821459" sldId="310"/>
            <ac:picMk id="837" creationId="{136B8AE8-C6E9-C6BB-C303-94DF7E93354D}"/>
          </ac:picMkLst>
        </pc:picChg>
        <pc:picChg chg="mod">
          <ac:chgData name="David Röper" userId="29c990b112ba4cd4" providerId="LiveId" clId="{9CF2AB46-9AE1-4D0D-8F7E-271F7CC641B0}" dt="2024-02-08T14:12:17.247" v="7867"/>
          <ac:picMkLst>
            <pc:docMk/>
            <pc:sldMk cId="2911821459" sldId="310"/>
            <ac:picMk id="839" creationId="{BFCA10B3-54F3-23A9-6A1C-F2A4DA5D4F8E}"/>
          </ac:picMkLst>
        </pc:picChg>
        <pc:picChg chg="mod">
          <ac:chgData name="David Röper" userId="29c990b112ba4cd4" providerId="LiveId" clId="{9CF2AB46-9AE1-4D0D-8F7E-271F7CC641B0}" dt="2024-02-08T14:12:17.247" v="7867"/>
          <ac:picMkLst>
            <pc:docMk/>
            <pc:sldMk cId="2911821459" sldId="310"/>
            <ac:picMk id="841" creationId="{447328AC-7BD9-0DD0-9FF6-B1269D53EE4C}"/>
          </ac:picMkLst>
        </pc:picChg>
        <pc:picChg chg="mod">
          <ac:chgData name="David Röper" userId="29c990b112ba4cd4" providerId="LiveId" clId="{9CF2AB46-9AE1-4D0D-8F7E-271F7CC641B0}" dt="2024-02-08T14:12:17.247" v="7867"/>
          <ac:picMkLst>
            <pc:docMk/>
            <pc:sldMk cId="2911821459" sldId="310"/>
            <ac:picMk id="843" creationId="{260618A2-9514-5405-9B37-E3302F90BCD6}"/>
          </ac:picMkLst>
        </pc:picChg>
        <pc:picChg chg="mod">
          <ac:chgData name="David Röper" userId="29c990b112ba4cd4" providerId="LiveId" clId="{9CF2AB46-9AE1-4D0D-8F7E-271F7CC641B0}" dt="2024-02-08T14:12:17.247" v="7867"/>
          <ac:picMkLst>
            <pc:docMk/>
            <pc:sldMk cId="2911821459" sldId="310"/>
            <ac:picMk id="844" creationId="{C3B90867-501E-28E3-B0DA-482F30AF4322}"/>
          </ac:picMkLst>
        </pc:picChg>
        <pc:picChg chg="mod">
          <ac:chgData name="David Röper" userId="29c990b112ba4cd4" providerId="LiveId" clId="{9CF2AB46-9AE1-4D0D-8F7E-271F7CC641B0}" dt="2024-02-08T14:12:17.247" v="7867"/>
          <ac:picMkLst>
            <pc:docMk/>
            <pc:sldMk cId="2911821459" sldId="310"/>
            <ac:picMk id="845" creationId="{1CC2B40E-0900-0212-D71D-18DB04A2D4EF}"/>
          </ac:picMkLst>
        </pc:picChg>
        <pc:picChg chg="mod">
          <ac:chgData name="David Röper" userId="29c990b112ba4cd4" providerId="LiveId" clId="{9CF2AB46-9AE1-4D0D-8F7E-271F7CC641B0}" dt="2024-02-08T14:12:17.247" v="7867"/>
          <ac:picMkLst>
            <pc:docMk/>
            <pc:sldMk cId="2911821459" sldId="310"/>
            <ac:picMk id="846" creationId="{1B6E7642-B722-C3D5-3EC9-868F719B0F67}"/>
          </ac:picMkLst>
        </pc:picChg>
        <pc:picChg chg="mod">
          <ac:chgData name="David Röper" userId="29c990b112ba4cd4" providerId="LiveId" clId="{9CF2AB46-9AE1-4D0D-8F7E-271F7CC641B0}" dt="2024-02-08T14:12:17.247" v="7867"/>
          <ac:picMkLst>
            <pc:docMk/>
            <pc:sldMk cId="2911821459" sldId="310"/>
            <ac:picMk id="847" creationId="{49C725DE-CD01-77BB-9D22-5DE3F83A2D82}"/>
          </ac:picMkLst>
        </pc:picChg>
        <pc:picChg chg="mod">
          <ac:chgData name="David Röper" userId="29c990b112ba4cd4" providerId="LiveId" clId="{9CF2AB46-9AE1-4D0D-8F7E-271F7CC641B0}" dt="2024-02-08T14:12:17.247" v="7867"/>
          <ac:picMkLst>
            <pc:docMk/>
            <pc:sldMk cId="2911821459" sldId="310"/>
            <ac:picMk id="848" creationId="{606789D3-E1EF-7836-DA88-1429B482CA60}"/>
          </ac:picMkLst>
        </pc:picChg>
        <pc:picChg chg="mod">
          <ac:chgData name="David Röper" userId="29c990b112ba4cd4" providerId="LiveId" clId="{9CF2AB46-9AE1-4D0D-8F7E-271F7CC641B0}" dt="2024-02-08T14:12:17.247" v="7867"/>
          <ac:picMkLst>
            <pc:docMk/>
            <pc:sldMk cId="2911821459" sldId="310"/>
            <ac:picMk id="850" creationId="{3328F084-A797-AC05-9EE0-B974E8604B94}"/>
          </ac:picMkLst>
        </pc:picChg>
        <pc:picChg chg="mod">
          <ac:chgData name="David Röper" userId="29c990b112ba4cd4" providerId="LiveId" clId="{9CF2AB46-9AE1-4D0D-8F7E-271F7CC641B0}" dt="2024-02-08T14:12:17.247" v="7867"/>
          <ac:picMkLst>
            <pc:docMk/>
            <pc:sldMk cId="2911821459" sldId="310"/>
            <ac:picMk id="851" creationId="{29AF45B2-862E-F59C-889F-85418C2CA1F7}"/>
          </ac:picMkLst>
        </pc:picChg>
        <pc:picChg chg="mod">
          <ac:chgData name="David Röper" userId="29c990b112ba4cd4" providerId="LiveId" clId="{9CF2AB46-9AE1-4D0D-8F7E-271F7CC641B0}" dt="2024-02-08T14:12:17.247" v="7867"/>
          <ac:picMkLst>
            <pc:docMk/>
            <pc:sldMk cId="2911821459" sldId="310"/>
            <ac:picMk id="857" creationId="{61D7662C-B1C8-145F-09B7-74C8BBE0AE40}"/>
          </ac:picMkLst>
        </pc:picChg>
        <pc:picChg chg="mod">
          <ac:chgData name="David Röper" userId="29c990b112ba4cd4" providerId="LiveId" clId="{9CF2AB46-9AE1-4D0D-8F7E-271F7CC641B0}" dt="2024-02-08T14:12:17.247" v="7867"/>
          <ac:picMkLst>
            <pc:docMk/>
            <pc:sldMk cId="2911821459" sldId="310"/>
            <ac:picMk id="858" creationId="{C7732F24-C902-C2B4-9840-D69022A4A8F4}"/>
          </ac:picMkLst>
        </pc:picChg>
        <pc:picChg chg="mod">
          <ac:chgData name="David Röper" userId="29c990b112ba4cd4" providerId="LiveId" clId="{9CF2AB46-9AE1-4D0D-8F7E-271F7CC641B0}" dt="2024-02-08T14:12:17.247" v="7867"/>
          <ac:picMkLst>
            <pc:docMk/>
            <pc:sldMk cId="2911821459" sldId="310"/>
            <ac:picMk id="860" creationId="{1D82881B-4C0C-B70E-9E70-9B9C02B7AD64}"/>
          </ac:picMkLst>
        </pc:picChg>
        <pc:picChg chg="mod">
          <ac:chgData name="David Röper" userId="29c990b112ba4cd4" providerId="LiveId" clId="{9CF2AB46-9AE1-4D0D-8F7E-271F7CC641B0}" dt="2024-02-08T14:12:17.247" v="7867"/>
          <ac:picMkLst>
            <pc:docMk/>
            <pc:sldMk cId="2911821459" sldId="310"/>
            <ac:picMk id="871" creationId="{7C656C8D-42BB-7C6E-35E1-D94133BE5178}"/>
          </ac:picMkLst>
        </pc:picChg>
        <pc:picChg chg="mod">
          <ac:chgData name="David Röper" userId="29c990b112ba4cd4" providerId="LiveId" clId="{9CF2AB46-9AE1-4D0D-8F7E-271F7CC641B0}" dt="2024-02-08T14:12:17.247" v="7867"/>
          <ac:picMkLst>
            <pc:docMk/>
            <pc:sldMk cId="2911821459" sldId="310"/>
            <ac:picMk id="873" creationId="{87B73D99-225D-CE91-C08E-3FFF614C9176}"/>
          </ac:picMkLst>
        </pc:picChg>
        <pc:picChg chg="mod">
          <ac:chgData name="David Röper" userId="29c990b112ba4cd4" providerId="LiveId" clId="{9CF2AB46-9AE1-4D0D-8F7E-271F7CC641B0}" dt="2024-02-08T14:12:17.247" v="7867"/>
          <ac:picMkLst>
            <pc:docMk/>
            <pc:sldMk cId="2911821459" sldId="310"/>
            <ac:picMk id="874" creationId="{27F7C31A-A2DE-CBC3-A52A-56891889534A}"/>
          </ac:picMkLst>
        </pc:picChg>
        <pc:picChg chg="mod">
          <ac:chgData name="David Röper" userId="29c990b112ba4cd4" providerId="LiveId" clId="{9CF2AB46-9AE1-4D0D-8F7E-271F7CC641B0}" dt="2024-02-08T14:12:17.247" v="7867"/>
          <ac:picMkLst>
            <pc:docMk/>
            <pc:sldMk cId="2911821459" sldId="310"/>
            <ac:picMk id="876" creationId="{BC57C033-87D5-63AC-51BF-EE5614EF77EF}"/>
          </ac:picMkLst>
        </pc:picChg>
        <pc:picChg chg="mod">
          <ac:chgData name="David Röper" userId="29c990b112ba4cd4" providerId="LiveId" clId="{9CF2AB46-9AE1-4D0D-8F7E-271F7CC641B0}" dt="2024-02-08T14:12:17.247" v="7867"/>
          <ac:picMkLst>
            <pc:docMk/>
            <pc:sldMk cId="2911821459" sldId="310"/>
            <ac:picMk id="879" creationId="{79B53129-0A54-935C-8986-2AEB4DD88B69}"/>
          </ac:picMkLst>
        </pc:picChg>
        <pc:picChg chg="mod">
          <ac:chgData name="David Röper" userId="29c990b112ba4cd4" providerId="LiveId" clId="{9CF2AB46-9AE1-4D0D-8F7E-271F7CC641B0}" dt="2024-02-08T14:12:17.247" v="7867"/>
          <ac:picMkLst>
            <pc:docMk/>
            <pc:sldMk cId="2911821459" sldId="310"/>
            <ac:picMk id="880" creationId="{E6353977-0B3D-43CC-0050-E5A81B9C221D}"/>
          </ac:picMkLst>
        </pc:picChg>
        <pc:picChg chg="mod">
          <ac:chgData name="David Röper" userId="29c990b112ba4cd4" providerId="LiveId" clId="{9CF2AB46-9AE1-4D0D-8F7E-271F7CC641B0}" dt="2024-02-08T14:12:17.247" v="7867"/>
          <ac:picMkLst>
            <pc:docMk/>
            <pc:sldMk cId="2911821459" sldId="310"/>
            <ac:picMk id="881" creationId="{435A1B4B-EA48-A9A3-D436-33C96BDEE5B7}"/>
          </ac:picMkLst>
        </pc:picChg>
        <pc:picChg chg="mod">
          <ac:chgData name="David Röper" userId="29c990b112ba4cd4" providerId="LiveId" clId="{9CF2AB46-9AE1-4D0D-8F7E-271F7CC641B0}" dt="2024-02-08T14:12:17.247" v="7867"/>
          <ac:picMkLst>
            <pc:docMk/>
            <pc:sldMk cId="2911821459" sldId="310"/>
            <ac:picMk id="882" creationId="{7AC173F0-E09E-FE2E-1D61-834F1977CB46}"/>
          </ac:picMkLst>
        </pc:picChg>
        <pc:picChg chg="mod">
          <ac:chgData name="David Röper" userId="29c990b112ba4cd4" providerId="LiveId" clId="{9CF2AB46-9AE1-4D0D-8F7E-271F7CC641B0}" dt="2024-02-08T14:12:17.247" v="7867"/>
          <ac:picMkLst>
            <pc:docMk/>
            <pc:sldMk cId="2911821459" sldId="310"/>
            <ac:picMk id="889" creationId="{79A47213-DDEC-6646-98D9-16C11A34C686}"/>
          </ac:picMkLst>
        </pc:picChg>
        <pc:picChg chg="mod">
          <ac:chgData name="David Röper" userId="29c990b112ba4cd4" providerId="LiveId" clId="{9CF2AB46-9AE1-4D0D-8F7E-271F7CC641B0}" dt="2024-02-08T14:12:17.247" v="7867"/>
          <ac:picMkLst>
            <pc:docMk/>
            <pc:sldMk cId="2911821459" sldId="310"/>
            <ac:picMk id="890" creationId="{5A3C5559-F22F-F4F6-E7F0-AF3F36CC0A7B}"/>
          </ac:picMkLst>
        </pc:picChg>
        <pc:picChg chg="mod">
          <ac:chgData name="David Röper" userId="29c990b112ba4cd4" providerId="LiveId" clId="{9CF2AB46-9AE1-4D0D-8F7E-271F7CC641B0}" dt="2024-02-08T14:12:17.247" v="7867"/>
          <ac:picMkLst>
            <pc:docMk/>
            <pc:sldMk cId="2911821459" sldId="310"/>
            <ac:picMk id="891" creationId="{F94FB79C-5E3C-330D-4ACC-20D2F80B44DF}"/>
          </ac:picMkLst>
        </pc:picChg>
        <pc:picChg chg="mod">
          <ac:chgData name="David Röper" userId="29c990b112ba4cd4" providerId="LiveId" clId="{9CF2AB46-9AE1-4D0D-8F7E-271F7CC641B0}" dt="2024-02-08T14:12:17.247" v="7867"/>
          <ac:picMkLst>
            <pc:docMk/>
            <pc:sldMk cId="2911821459" sldId="310"/>
            <ac:picMk id="893" creationId="{61BB0789-1F69-F48D-25A5-05EB01447896}"/>
          </ac:picMkLst>
        </pc:picChg>
        <pc:picChg chg="mod">
          <ac:chgData name="David Röper" userId="29c990b112ba4cd4" providerId="LiveId" clId="{9CF2AB46-9AE1-4D0D-8F7E-271F7CC641B0}" dt="2024-02-08T14:12:17.247" v="7867"/>
          <ac:picMkLst>
            <pc:docMk/>
            <pc:sldMk cId="2911821459" sldId="310"/>
            <ac:picMk id="895" creationId="{138BF855-640A-B4D9-A9A5-E441ED54A87A}"/>
          </ac:picMkLst>
        </pc:picChg>
        <pc:picChg chg="mod">
          <ac:chgData name="David Röper" userId="29c990b112ba4cd4" providerId="LiveId" clId="{9CF2AB46-9AE1-4D0D-8F7E-271F7CC641B0}" dt="2024-02-08T14:12:17.247" v="7867"/>
          <ac:picMkLst>
            <pc:docMk/>
            <pc:sldMk cId="2911821459" sldId="310"/>
            <ac:picMk id="896" creationId="{1B943B15-4D41-744C-538D-F8546C3EE4FE}"/>
          </ac:picMkLst>
        </pc:picChg>
        <pc:picChg chg="mod">
          <ac:chgData name="David Röper" userId="29c990b112ba4cd4" providerId="LiveId" clId="{9CF2AB46-9AE1-4D0D-8F7E-271F7CC641B0}" dt="2024-02-08T14:12:17.247" v="7867"/>
          <ac:picMkLst>
            <pc:docMk/>
            <pc:sldMk cId="2911821459" sldId="310"/>
            <ac:picMk id="897" creationId="{0FB6DDCB-5D23-CFF6-B7E7-98EDB189E0A9}"/>
          </ac:picMkLst>
        </pc:picChg>
        <pc:picChg chg="mod">
          <ac:chgData name="David Röper" userId="29c990b112ba4cd4" providerId="LiveId" clId="{9CF2AB46-9AE1-4D0D-8F7E-271F7CC641B0}" dt="2024-02-08T14:12:17.247" v="7867"/>
          <ac:picMkLst>
            <pc:docMk/>
            <pc:sldMk cId="2911821459" sldId="310"/>
            <ac:picMk id="899" creationId="{C606D58C-D4D3-EFB4-B2D1-24831B4B06F4}"/>
          </ac:picMkLst>
        </pc:picChg>
        <pc:picChg chg="mod">
          <ac:chgData name="David Röper" userId="29c990b112ba4cd4" providerId="LiveId" clId="{9CF2AB46-9AE1-4D0D-8F7E-271F7CC641B0}" dt="2024-02-08T14:12:17.247" v="7867"/>
          <ac:picMkLst>
            <pc:docMk/>
            <pc:sldMk cId="2911821459" sldId="310"/>
            <ac:picMk id="901" creationId="{69EFBBF4-E8A1-AC2E-773E-C01FA006EE5A}"/>
          </ac:picMkLst>
        </pc:picChg>
        <pc:picChg chg="mod">
          <ac:chgData name="David Röper" userId="29c990b112ba4cd4" providerId="LiveId" clId="{9CF2AB46-9AE1-4D0D-8F7E-271F7CC641B0}" dt="2024-02-08T14:12:17.247" v="7867"/>
          <ac:picMkLst>
            <pc:docMk/>
            <pc:sldMk cId="2911821459" sldId="310"/>
            <ac:picMk id="902" creationId="{67E23A14-FC6C-8C97-8FD8-D6A95E4F9E87}"/>
          </ac:picMkLst>
        </pc:picChg>
        <pc:picChg chg="mod">
          <ac:chgData name="David Röper" userId="29c990b112ba4cd4" providerId="LiveId" clId="{9CF2AB46-9AE1-4D0D-8F7E-271F7CC641B0}" dt="2024-02-08T14:12:17.247" v="7867"/>
          <ac:picMkLst>
            <pc:docMk/>
            <pc:sldMk cId="2911821459" sldId="310"/>
            <ac:picMk id="903" creationId="{71E75161-31D0-2E40-AE3F-F4196D27889C}"/>
          </ac:picMkLst>
        </pc:picChg>
        <pc:picChg chg="mod">
          <ac:chgData name="David Röper" userId="29c990b112ba4cd4" providerId="LiveId" clId="{9CF2AB46-9AE1-4D0D-8F7E-271F7CC641B0}" dt="2024-02-08T14:12:17.247" v="7867"/>
          <ac:picMkLst>
            <pc:docMk/>
            <pc:sldMk cId="2911821459" sldId="310"/>
            <ac:picMk id="904" creationId="{D0C5B459-90BA-7C0C-0950-61555F791058}"/>
          </ac:picMkLst>
        </pc:picChg>
        <pc:picChg chg="mod">
          <ac:chgData name="David Röper" userId="29c990b112ba4cd4" providerId="LiveId" clId="{9CF2AB46-9AE1-4D0D-8F7E-271F7CC641B0}" dt="2024-02-08T14:12:17.247" v="7867"/>
          <ac:picMkLst>
            <pc:docMk/>
            <pc:sldMk cId="2911821459" sldId="310"/>
            <ac:picMk id="907" creationId="{ECC361AC-AA09-832C-9AC8-40C630A70AC6}"/>
          </ac:picMkLst>
        </pc:picChg>
        <pc:picChg chg="mod">
          <ac:chgData name="David Röper" userId="29c990b112ba4cd4" providerId="LiveId" clId="{9CF2AB46-9AE1-4D0D-8F7E-271F7CC641B0}" dt="2024-02-08T14:12:17.247" v="7867"/>
          <ac:picMkLst>
            <pc:docMk/>
            <pc:sldMk cId="2911821459" sldId="310"/>
            <ac:picMk id="912" creationId="{03A24989-7560-369D-5A97-2887A7414511}"/>
          </ac:picMkLst>
        </pc:picChg>
        <pc:picChg chg="mod">
          <ac:chgData name="David Röper" userId="29c990b112ba4cd4" providerId="LiveId" clId="{9CF2AB46-9AE1-4D0D-8F7E-271F7CC641B0}" dt="2024-02-08T14:12:17.247" v="7867"/>
          <ac:picMkLst>
            <pc:docMk/>
            <pc:sldMk cId="2911821459" sldId="310"/>
            <ac:picMk id="913" creationId="{38BF34EF-86F5-4C05-31B8-C1FE2946B545}"/>
          </ac:picMkLst>
        </pc:picChg>
        <pc:picChg chg="mod">
          <ac:chgData name="David Röper" userId="29c990b112ba4cd4" providerId="LiveId" clId="{9CF2AB46-9AE1-4D0D-8F7E-271F7CC641B0}" dt="2024-02-08T14:12:17.247" v="7867"/>
          <ac:picMkLst>
            <pc:docMk/>
            <pc:sldMk cId="2911821459" sldId="310"/>
            <ac:picMk id="914" creationId="{BAC4CB93-577D-1429-D675-64E1DE28A189}"/>
          </ac:picMkLst>
        </pc:picChg>
        <pc:picChg chg="mod">
          <ac:chgData name="David Röper" userId="29c990b112ba4cd4" providerId="LiveId" clId="{9CF2AB46-9AE1-4D0D-8F7E-271F7CC641B0}" dt="2024-02-08T14:12:17.247" v="7867"/>
          <ac:picMkLst>
            <pc:docMk/>
            <pc:sldMk cId="2911821459" sldId="310"/>
            <ac:picMk id="916" creationId="{F51E33C4-52ED-111F-92C9-24AA091F598E}"/>
          </ac:picMkLst>
        </pc:picChg>
        <pc:picChg chg="mod">
          <ac:chgData name="David Röper" userId="29c990b112ba4cd4" providerId="LiveId" clId="{9CF2AB46-9AE1-4D0D-8F7E-271F7CC641B0}" dt="2024-02-08T14:12:17.247" v="7867"/>
          <ac:picMkLst>
            <pc:docMk/>
            <pc:sldMk cId="2911821459" sldId="310"/>
            <ac:picMk id="917" creationId="{0B3A3FC2-9E65-68F9-AAB3-8384B0317002}"/>
          </ac:picMkLst>
        </pc:picChg>
        <pc:picChg chg="mod">
          <ac:chgData name="David Röper" userId="29c990b112ba4cd4" providerId="LiveId" clId="{9CF2AB46-9AE1-4D0D-8F7E-271F7CC641B0}" dt="2024-02-08T14:12:17.247" v="7867"/>
          <ac:picMkLst>
            <pc:docMk/>
            <pc:sldMk cId="2911821459" sldId="310"/>
            <ac:picMk id="918" creationId="{4EC623CE-86E8-8F1C-9274-49E2CD3BBC8C}"/>
          </ac:picMkLst>
        </pc:picChg>
        <pc:picChg chg="mod">
          <ac:chgData name="David Röper" userId="29c990b112ba4cd4" providerId="LiveId" clId="{9CF2AB46-9AE1-4D0D-8F7E-271F7CC641B0}" dt="2024-02-08T14:12:17.247" v="7867"/>
          <ac:picMkLst>
            <pc:docMk/>
            <pc:sldMk cId="2911821459" sldId="310"/>
            <ac:picMk id="920" creationId="{1FC25AAE-1A9C-C33B-4D40-AD7AB7F62FE1}"/>
          </ac:picMkLst>
        </pc:picChg>
        <pc:picChg chg="mod">
          <ac:chgData name="David Röper" userId="29c990b112ba4cd4" providerId="LiveId" clId="{9CF2AB46-9AE1-4D0D-8F7E-271F7CC641B0}" dt="2024-02-08T14:12:17.247" v="7867"/>
          <ac:picMkLst>
            <pc:docMk/>
            <pc:sldMk cId="2911821459" sldId="310"/>
            <ac:picMk id="921" creationId="{4CB87FCF-EB80-7630-7CA5-FF1473715E04}"/>
          </ac:picMkLst>
        </pc:picChg>
        <pc:picChg chg="mod">
          <ac:chgData name="David Röper" userId="29c990b112ba4cd4" providerId="LiveId" clId="{9CF2AB46-9AE1-4D0D-8F7E-271F7CC641B0}" dt="2024-02-08T14:12:17.247" v="7867"/>
          <ac:picMkLst>
            <pc:docMk/>
            <pc:sldMk cId="2911821459" sldId="310"/>
            <ac:picMk id="922" creationId="{24A9FB50-8F51-6DEC-0D07-BA58979FC808}"/>
          </ac:picMkLst>
        </pc:picChg>
        <pc:picChg chg="mod">
          <ac:chgData name="David Röper" userId="29c990b112ba4cd4" providerId="LiveId" clId="{9CF2AB46-9AE1-4D0D-8F7E-271F7CC641B0}" dt="2024-02-08T14:12:17.247" v="7867"/>
          <ac:picMkLst>
            <pc:docMk/>
            <pc:sldMk cId="2911821459" sldId="310"/>
            <ac:picMk id="923" creationId="{1F0E367F-9485-8934-9B6A-244DD020B1BA}"/>
          </ac:picMkLst>
        </pc:picChg>
        <pc:picChg chg="mod">
          <ac:chgData name="David Röper" userId="29c990b112ba4cd4" providerId="LiveId" clId="{9CF2AB46-9AE1-4D0D-8F7E-271F7CC641B0}" dt="2024-02-08T14:12:17.247" v="7867"/>
          <ac:picMkLst>
            <pc:docMk/>
            <pc:sldMk cId="2911821459" sldId="310"/>
            <ac:picMk id="924" creationId="{DF56F324-9BAD-0AB2-AAD0-BB269A4405BD}"/>
          </ac:picMkLst>
        </pc:picChg>
        <pc:picChg chg="mod">
          <ac:chgData name="David Röper" userId="29c990b112ba4cd4" providerId="LiveId" clId="{9CF2AB46-9AE1-4D0D-8F7E-271F7CC641B0}" dt="2024-02-08T14:12:17.247" v="7867"/>
          <ac:picMkLst>
            <pc:docMk/>
            <pc:sldMk cId="2911821459" sldId="310"/>
            <ac:picMk id="926" creationId="{CDAD8075-B19E-796E-5918-09C8CD5A071E}"/>
          </ac:picMkLst>
        </pc:picChg>
        <pc:picChg chg="mod">
          <ac:chgData name="David Röper" userId="29c990b112ba4cd4" providerId="LiveId" clId="{9CF2AB46-9AE1-4D0D-8F7E-271F7CC641B0}" dt="2024-02-08T14:12:17.247" v="7867"/>
          <ac:picMkLst>
            <pc:docMk/>
            <pc:sldMk cId="2911821459" sldId="310"/>
            <ac:picMk id="931" creationId="{00E2E8AD-CA93-D5B9-A11D-0EE46C9381CE}"/>
          </ac:picMkLst>
        </pc:picChg>
        <pc:picChg chg="mod">
          <ac:chgData name="David Röper" userId="29c990b112ba4cd4" providerId="LiveId" clId="{9CF2AB46-9AE1-4D0D-8F7E-271F7CC641B0}" dt="2024-02-08T14:12:17.247" v="7867"/>
          <ac:picMkLst>
            <pc:docMk/>
            <pc:sldMk cId="2911821459" sldId="310"/>
            <ac:picMk id="932" creationId="{8B9D2AC3-6330-C4D0-E1CD-53EA0E6EA5AB}"/>
          </ac:picMkLst>
        </pc:picChg>
        <pc:picChg chg="mod">
          <ac:chgData name="David Röper" userId="29c990b112ba4cd4" providerId="LiveId" clId="{9CF2AB46-9AE1-4D0D-8F7E-271F7CC641B0}" dt="2024-02-08T14:12:17.247" v="7867"/>
          <ac:picMkLst>
            <pc:docMk/>
            <pc:sldMk cId="2911821459" sldId="310"/>
            <ac:picMk id="933" creationId="{FF1643D4-C787-7714-CEA4-68C7260B224B}"/>
          </ac:picMkLst>
        </pc:picChg>
        <pc:picChg chg="mod">
          <ac:chgData name="David Röper" userId="29c990b112ba4cd4" providerId="LiveId" clId="{9CF2AB46-9AE1-4D0D-8F7E-271F7CC641B0}" dt="2024-02-08T14:12:17.247" v="7867"/>
          <ac:picMkLst>
            <pc:docMk/>
            <pc:sldMk cId="2911821459" sldId="310"/>
            <ac:picMk id="935" creationId="{986CEEB0-0AF5-E38A-8136-E1F0237B9582}"/>
          </ac:picMkLst>
        </pc:picChg>
        <pc:picChg chg="mod">
          <ac:chgData name="David Röper" userId="29c990b112ba4cd4" providerId="LiveId" clId="{9CF2AB46-9AE1-4D0D-8F7E-271F7CC641B0}" dt="2024-02-08T14:12:17.247" v="7867"/>
          <ac:picMkLst>
            <pc:docMk/>
            <pc:sldMk cId="2911821459" sldId="310"/>
            <ac:picMk id="936" creationId="{367DA3CA-4C96-8A28-DACC-341C1F5B4816}"/>
          </ac:picMkLst>
        </pc:picChg>
        <pc:picChg chg="mod">
          <ac:chgData name="David Röper" userId="29c990b112ba4cd4" providerId="LiveId" clId="{9CF2AB46-9AE1-4D0D-8F7E-271F7CC641B0}" dt="2024-02-08T14:12:17.247" v="7867"/>
          <ac:picMkLst>
            <pc:docMk/>
            <pc:sldMk cId="2911821459" sldId="310"/>
            <ac:picMk id="939" creationId="{53399404-D615-2FC9-7EBD-F7DFC9E2C4BC}"/>
          </ac:picMkLst>
        </pc:picChg>
        <pc:picChg chg="mod">
          <ac:chgData name="David Röper" userId="29c990b112ba4cd4" providerId="LiveId" clId="{9CF2AB46-9AE1-4D0D-8F7E-271F7CC641B0}" dt="2024-02-08T14:12:17.247" v="7867"/>
          <ac:picMkLst>
            <pc:docMk/>
            <pc:sldMk cId="2911821459" sldId="310"/>
            <ac:picMk id="942" creationId="{D0E257DB-450A-A46E-61F5-9F3CC6AB334D}"/>
          </ac:picMkLst>
        </pc:picChg>
        <pc:picChg chg="mod">
          <ac:chgData name="David Röper" userId="29c990b112ba4cd4" providerId="LiveId" clId="{9CF2AB46-9AE1-4D0D-8F7E-271F7CC641B0}" dt="2024-02-08T14:12:17.247" v="7867"/>
          <ac:picMkLst>
            <pc:docMk/>
            <pc:sldMk cId="2911821459" sldId="310"/>
            <ac:picMk id="943" creationId="{C1482068-FB02-1221-0C7C-BA5A3D46DA12}"/>
          </ac:picMkLst>
        </pc:picChg>
        <pc:picChg chg="mod">
          <ac:chgData name="David Röper" userId="29c990b112ba4cd4" providerId="LiveId" clId="{9CF2AB46-9AE1-4D0D-8F7E-271F7CC641B0}" dt="2024-02-08T14:12:17.247" v="7867"/>
          <ac:picMkLst>
            <pc:docMk/>
            <pc:sldMk cId="2911821459" sldId="310"/>
            <ac:picMk id="946" creationId="{A6B78C31-6F23-DCA0-B378-E819A0BFF647}"/>
          </ac:picMkLst>
        </pc:picChg>
        <pc:picChg chg="mod">
          <ac:chgData name="David Röper" userId="29c990b112ba4cd4" providerId="LiveId" clId="{9CF2AB46-9AE1-4D0D-8F7E-271F7CC641B0}" dt="2024-02-08T14:12:17.247" v="7867"/>
          <ac:picMkLst>
            <pc:docMk/>
            <pc:sldMk cId="2911821459" sldId="310"/>
            <ac:picMk id="947" creationId="{215CEFA3-2F1E-6747-600A-2FBFF5EB9F0B}"/>
          </ac:picMkLst>
        </pc:picChg>
        <pc:picChg chg="mod">
          <ac:chgData name="David Röper" userId="29c990b112ba4cd4" providerId="LiveId" clId="{9CF2AB46-9AE1-4D0D-8F7E-271F7CC641B0}" dt="2024-02-08T14:12:17.247" v="7867"/>
          <ac:picMkLst>
            <pc:docMk/>
            <pc:sldMk cId="2911821459" sldId="310"/>
            <ac:picMk id="949" creationId="{E4D7E139-E164-A0FA-D801-DF7F08D5A695}"/>
          </ac:picMkLst>
        </pc:picChg>
        <pc:picChg chg="mod">
          <ac:chgData name="David Röper" userId="29c990b112ba4cd4" providerId="LiveId" clId="{9CF2AB46-9AE1-4D0D-8F7E-271F7CC641B0}" dt="2024-02-08T14:12:17.247" v="7867"/>
          <ac:picMkLst>
            <pc:docMk/>
            <pc:sldMk cId="2911821459" sldId="310"/>
            <ac:picMk id="950" creationId="{48FB6C1B-A7BD-E3E8-7D14-4A51560DA534}"/>
          </ac:picMkLst>
        </pc:picChg>
        <pc:picChg chg="mod">
          <ac:chgData name="David Röper" userId="29c990b112ba4cd4" providerId="LiveId" clId="{9CF2AB46-9AE1-4D0D-8F7E-271F7CC641B0}" dt="2024-02-08T14:12:17.247" v="7867"/>
          <ac:picMkLst>
            <pc:docMk/>
            <pc:sldMk cId="2911821459" sldId="310"/>
            <ac:picMk id="952" creationId="{5F19EF15-F4E6-0252-41F5-2D67BD232F3A}"/>
          </ac:picMkLst>
        </pc:picChg>
        <pc:picChg chg="mod">
          <ac:chgData name="David Röper" userId="29c990b112ba4cd4" providerId="LiveId" clId="{9CF2AB46-9AE1-4D0D-8F7E-271F7CC641B0}" dt="2024-02-08T14:12:17.247" v="7867"/>
          <ac:picMkLst>
            <pc:docMk/>
            <pc:sldMk cId="2911821459" sldId="310"/>
            <ac:picMk id="954" creationId="{FB3B255D-2DFB-F20C-7F45-463BE842CB2E}"/>
          </ac:picMkLst>
        </pc:picChg>
        <pc:picChg chg="mod">
          <ac:chgData name="David Röper" userId="29c990b112ba4cd4" providerId="LiveId" clId="{9CF2AB46-9AE1-4D0D-8F7E-271F7CC641B0}" dt="2024-02-08T14:12:17.247" v="7867"/>
          <ac:picMkLst>
            <pc:docMk/>
            <pc:sldMk cId="2911821459" sldId="310"/>
            <ac:picMk id="955" creationId="{5A642554-271A-4D1F-71BB-B70F4E032679}"/>
          </ac:picMkLst>
        </pc:picChg>
        <pc:picChg chg="mod">
          <ac:chgData name="David Röper" userId="29c990b112ba4cd4" providerId="LiveId" clId="{9CF2AB46-9AE1-4D0D-8F7E-271F7CC641B0}" dt="2024-02-08T14:12:17.247" v="7867"/>
          <ac:picMkLst>
            <pc:docMk/>
            <pc:sldMk cId="2911821459" sldId="310"/>
            <ac:picMk id="957" creationId="{21D2A480-29CA-83FD-A94B-6FD2B5E7CDEB}"/>
          </ac:picMkLst>
        </pc:picChg>
        <pc:picChg chg="mod">
          <ac:chgData name="David Röper" userId="29c990b112ba4cd4" providerId="LiveId" clId="{9CF2AB46-9AE1-4D0D-8F7E-271F7CC641B0}" dt="2024-02-08T14:12:17.247" v="7867"/>
          <ac:picMkLst>
            <pc:docMk/>
            <pc:sldMk cId="2911821459" sldId="310"/>
            <ac:picMk id="959" creationId="{8F64575C-FCEB-EFAD-DC3C-6194AA667178}"/>
          </ac:picMkLst>
        </pc:picChg>
        <pc:picChg chg="mod">
          <ac:chgData name="David Röper" userId="29c990b112ba4cd4" providerId="LiveId" clId="{9CF2AB46-9AE1-4D0D-8F7E-271F7CC641B0}" dt="2024-02-08T14:12:17.247" v="7867"/>
          <ac:picMkLst>
            <pc:docMk/>
            <pc:sldMk cId="2911821459" sldId="310"/>
            <ac:picMk id="961" creationId="{016E113A-59D1-EA41-96CB-8A367FDD9157}"/>
          </ac:picMkLst>
        </pc:picChg>
        <pc:picChg chg="mod">
          <ac:chgData name="David Röper" userId="29c990b112ba4cd4" providerId="LiveId" clId="{9CF2AB46-9AE1-4D0D-8F7E-271F7CC641B0}" dt="2024-02-08T14:12:17.247" v="7867"/>
          <ac:picMkLst>
            <pc:docMk/>
            <pc:sldMk cId="2911821459" sldId="310"/>
            <ac:picMk id="962" creationId="{C8B8A627-0191-A040-6FBB-138B6C4F3906}"/>
          </ac:picMkLst>
        </pc:picChg>
        <pc:picChg chg="mod">
          <ac:chgData name="David Röper" userId="29c990b112ba4cd4" providerId="LiveId" clId="{9CF2AB46-9AE1-4D0D-8F7E-271F7CC641B0}" dt="2024-02-08T14:12:17.247" v="7867"/>
          <ac:picMkLst>
            <pc:docMk/>
            <pc:sldMk cId="2911821459" sldId="310"/>
            <ac:picMk id="963" creationId="{07C6A38D-36A6-681A-1284-050295A777BC}"/>
          </ac:picMkLst>
        </pc:picChg>
        <pc:picChg chg="mod">
          <ac:chgData name="David Röper" userId="29c990b112ba4cd4" providerId="LiveId" clId="{9CF2AB46-9AE1-4D0D-8F7E-271F7CC641B0}" dt="2024-02-08T14:12:17.247" v="7867"/>
          <ac:picMkLst>
            <pc:docMk/>
            <pc:sldMk cId="2911821459" sldId="310"/>
            <ac:picMk id="964" creationId="{16B3C841-17FD-FA9A-31FE-BDA5399F52EC}"/>
          </ac:picMkLst>
        </pc:picChg>
        <pc:picChg chg="mod">
          <ac:chgData name="David Röper" userId="29c990b112ba4cd4" providerId="LiveId" clId="{9CF2AB46-9AE1-4D0D-8F7E-271F7CC641B0}" dt="2024-02-08T14:12:17.247" v="7867"/>
          <ac:picMkLst>
            <pc:docMk/>
            <pc:sldMk cId="2911821459" sldId="310"/>
            <ac:picMk id="967" creationId="{FFA01CF7-8E81-3711-18E1-D5E4C39F1B54}"/>
          </ac:picMkLst>
        </pc:picChg>
        <pc:picChg chg="mod">
          <ac:chgData name="David Röper" userId="29c990b112ba4cd4" providerId="LiveId" clId="{9CF2AB46-9AE1-4D0D-8F7E-271F7CC641B0}" dt="2024-02-08T14:12:17.247" v="7867"/>
          <ac:picMkLst>
            <pc:docMk/>
            <pc:sldMk cId="2911821459" sldId="310"/>
            <ac:picMk id="968" creationId="{15067731-3971-823E-8880-5B05EBE793D7}"/>
          </ac:picMkLst>
        </pc:picChg>
        <pc:picChg chg="mod">
          <ac:chgData name="David Röper" userId="29c990b112ba4cd4" providerId="LiveId" clId="{9CF2AB46-9AE1-4D0D-8F7E-271F7CC641B0}" dt="2024-02-08T14:12:17.247" v="7867"/>
          <ac:picMkLst>
            <pc:docMk/>
            <pc:sldMk cId="2911821459" sldId="310"/>
            <ac:picMk id="970" creationId="{F2FD543B-E7DB-F1F7-94D7-93FD8BB9F2DB}"/>
          </ac:picMkLst>
        </pc:picChg>
        <pc:picChg chg="mod">
          <ac:chgData name="David Röper" userId="29c990b112ba4cd4" providerId="LiveId" clId="{9CF2AB46-9AE1-4D0D-8F7E-271F7CC641B0}" dt="2024-02-08T14:12:17.247" v="7867"/>
          <ac:picMkLst>
            <pc:docMk/>
            <pc:sldMk cId="2911821459" sldId="310"/>
            <ac:picMk id="972" creationId="{5C47B308-F814-8A8D-F85C-1A4ECABB28DD}"/>
          </ac:picMkLst>
        </pc:picChg>
        <pc:picChg chg="mod">
          <ac:chgData name="David Röper" userId="29c990b112ba4cd4" providerId="LiveId" clId="{9CF2AB46-9AE1-4D0D-8F7E-271F7CC641B0}" dt="2024-02-08T14:12:17.247" v="7867"/>
          <ac:picMkLst>
            <pc:docMk/>
            <pc:sldMk cId="2911821459" sldId="310"/>
            <ac:picMk id="973" creationId="{61EB1643-2A8B-8473-67AE-00EFB3F7EFD1}"/>
          </ac:picMkLst>
        </pc:picChg>
        <pc:picChg chg="mod">
          <ac:chgData name="David Röper" userId="29c990b112ba4cd4" providerId="LiveId" clId="{9CF2AB46-9AE1-4D0D-8F7E-271F7CC641B0}" dt="2024-02-08T14:12:17.247" v="7867"/>
          <ac:picMkLst>
            <pc:docMk/>
            <pc:sldMk cId="2911821459" sldId="310"/>
            <ac:picMk id="974" creationId="{14C231BF-5EB3-52C1-F9F1-EB94760B6D18}"/>
          </ac:picMkLst>
        </pc:picChg>
        <pc:picChg chg="mod">
          <ac:chgData name="David Röper" userId="29c990b112ba4cd4" providerId="LiveId" clId="{9CF2AB46-9AE1-4D0D-8F7E-271F7CC641B0}" dt="2024-02-08T14:12:17.247" v="7867"/>
          <ac:picMkLst>
            <pc:docMk/>
            <pc:sldMk cId="2911821459" sldId="310"/>
            <ac:picMk id="976" creationId="{5FEB5712-4210-F68B-2069-94B3D0781106}"/>
          </ac:picMkLst>
        </pc:picChg>
        <pc:picChg chg="mod">
          <ac:chgData name="David Röper" userId="29c990b112ba4cd4" providerId="LiveId" clId="{9CF2AB46-9AE1-4D0D-8F7E-271F7CC641B0}" dt="2024-02-08T14:12:17.247" v="7867"/>
          <ac:picMkLst>
            <pc:docMk/>
            <pc:sldMk cId="2911821459" sldId="310"/>
            <ac:picMk id="977" creationId="{43C639A1-DF39-727C-A3E1-912156D5ABB8}"/>
          </ac:picMkLst>
        </pc:picChg>
        <pc:picChg chg="mod">
          <ac:chgData name="David Röper" userId="29c990b112ba4cd4" providerId="LiveId" clId="{9CF2AB46-9AE1-4D0D-8F7E-271F7CC641B0}" dt="2024-02-08T14:12:17.247" v="7867"/>
          <ac:picMkLst>
            <pc:docMk/>
            <pc:sldMk cId="2911821459" sldId="310"/>
            <ac:picMk id="978" creationId="{2947E506-B642-F8AD-C10A-A13718B56403}"/>
          </ac:picMkLst>
        </pc:picChg>
        <pc:picChg chg="mod">
          <ac:chgData name="David Röper" userId="29c990b112ba4cd4" providerId="LiveId" clId="{9CF2AB46-9AE1-4D0D-8F7E-271F7CC641B0}" dt="2024-02-08T14:12:17.247" v="7867"/>
          <ac:picMkLst>
            <pc:docMk/>
            <pc:sldMk cId="2911821459" sldId="310"/>
            <ac:picMk id="980" creationId="{711B81FD-C1AC-4058-BAB3-72E2D8CA9B00}"/>
          </ac:picMkLst>
        </pc:picChg>
        <pc:picChg chg="mod">
          <ac:chgData name="David Röper" userId="29c990b112ba4cd4" providerId="LiveId" clId="{9CF2AB46-9AE1-4D0D-8F7E-271F7CC641B0}" dt="2024-02-08T14:12:17.247" v="7867"/>
          <ac:picMkLst>
            <pc:docMk/>
            <pc:sldMk cId="2911821459" sldId="310"/>
            <ac:picMk id="983" creationId="{9A600810-0E31-632D-1A1B-C0CA05D0D877}"/>
          </ac:picMkLst>
        </pc:picChg>
        <pc:picChg chg="mod">
          <ac:chgData name="David Röper" userId="29c990b112ba4cd4" providerId="LiveId" clId="{9CF2AB46-9AE1-4D0D-8F7E-271F7CC641B0}" dt="2024-02-08T14:12:17.247" v="7867"/>
          <ac:picMkLst>
            <pc:docMk/>
            <pc:sldMk cId="2911821459" sldId="310"/>
            <ac:picMk id="985" creationId="{DAD490FD-6819-CF78-E3AC-F163B7DAED5C}"/>
          </ac:picMkLst>
        </pc:picChg>
        <pc:picChg chg="mod">
          <ac:chgData name="David Röper" userId="29c990b112ba4cd4" providerId="LiveId" clId="{9CF2AB46-9AE1-4D0D-8F7E-271F7CC641B0}" dt="2024-02-08T14:12:17.247" v="7867"/>
          <ac:picMkLst>
            <pc:docMk/>
            <pc:sldMk cId="2911821459" sldId="310"/>
            <ac:picMk id="986" creationId="{7C0D2BF1-1CC1-7B27-05ED-446726668DFF}"/>
          </ac:picMkLst>
        </pc:picChg>
        <pc:picChg chg="mod">
          <ac:chgData name="David Röper" userId="29c990b112ba4cd4" providerId="LiveId" clId="{9CF2AB46-9AE1-4D0D-8F7E-271F7CC641B0}" dt="2024-02-08T14:12:17.247" v="7867"/>
          <ac:picMkLst>
            <pc:docMk/>
            <pc:sldMk cId="2911821459" sldId="310"/>
            <ac:picMk id="988" creationId="{F8C6987D-B806-D268-EB76-F29D56220065}"/>
          </ac:picMkLst>
        </pc:picChg>
        <pc:picChg chg="mod">
          <ac:chgData name="David Röper" userId="29c990b112ba4cd4" providerId="LiveId" clId="{9CF2AB46-9AE1-4D0D-8F7E-271F7CC641B0}" dt="2024-02-08T14:12:17.247" v="7867"/>
          <ac:picMkLst>
            <pc:docMk/>
            <pc:sldMk cId="2911821459" sldId="310"/>
            <ac:picMk id="989" creationId="{AAC47453-905A-F1F4-1CBC-8AE469096205}"/>
          </ac:picMkLst>
        </pc:picChg>
        <pc:picChg chg="mod">
          <ac:chgData name="David Röper" userId="29c990b112ba4cd4" providerId="LiveId" clId="{9CF2AB46-9AE1-4D0D-8F7E-271F7CC641B0}" dt="2024-02-08T14:12:17.247" v="7867"/>
          <ac:picMkLst>
            <pc:docMk/>
            <pc:sldMk cId="2911821459" sldId="310"/>
            <ac:picMk id="992" creationId="{69D5C2F6-29B3-33AD-44DB-CF4E4F67091B}"/>
          </ac:picMkLst>
        </pc:picChg>
        <pc:picChg chg="mod">
          <ac:chgData name="David Röper" userId="29c990b112ba4cd4" providerId="LiveId" clId="{9CF2AB46-9AE1-4D0D-8F7E-271F7CC641B0}" dt="2024-02-08T14:12:17.247" v="7867"/>
          <ac:picMkLst>
            <pc:docMk/>
            <pc:sldMk cId="2911821459" sldId="310"/>
            <ac:picMk id="995" creationId="{98CAC010-85CC-9F4F-BD70-DE54086F6596}"/>
          </ac:picMkLst>
        </pc:picChg>
        <pc:picChg chg="mod">
          <ac:chgData name="David Röper" userId="29c990b112ba4cd4" providerId="LiveId" clId="{9CF2AB46-9AE1-4D0D-8F7E-271F7CC641B0}" dt="2024-02-08T14:12:17.247" v="7867"/>
          <ac:picMkLst>
            <pc:docMk/>
            <pc:sldMk cId="2911821459" sldId="310"/>
            <ac:picMk id="997" creationId="{03684451-127A-5A33-56ED-3F35DBDFA761}"/>
          </ac:picMkLst>
        </pc:picChg>
        <pc:picChg chg="mod">
          <ac:chgData name="David Röper" userId="29c990b112ba4cd4" providerId="LiveId" clId="{9CF2AB46-9AE1-4D0D-8F7E-271F7CC641B0}" dt="2024-02-08T14:12:17.247" v="7867"/>
          <ac:picMkLst>
            <pc:docMk/>
            <pc:sldMk cId="2911821459" sldId="310"/>
            <ac:picMk id="1001" creationId="{CF01A072-D923-D8D9-F36B-4BF8882D14F3}"/>
          </ac:picMkLst>
        </pc:picChg>
        <pc:picChg chg="mod">
          <ac:chgData name="David Röper" userId="29c990b112ba4cd4" providerId="LiveId" clId="{9CF2AB46-9AE1-4D0D-8F7E-271F7CC641B0}" dt="2024-02-08T14:12:17.247" v="7867"/>
          <ac:picMkLst>
            <pc:docMk/>
            <pc:sldMk cId="2911821459" sldId="310"/>
            <ac:picMk id="1002" creationId="{112F6C02-D4F8-4E7C-D023-9DACBAD25835}"/>
          </ac:picMkLst>
        </pc:picChg>
        <pc:picChg chg="mod">
          <ac:chgData name="David Röper" userId="29c990b112ba4cd4" providerId="LiveId" clId="{9CF2AB46-9AE1-4D0D-8F7E-271F7CC641B0}" dt="2024-02-08T14:12:17.247" v="7867"/>
          <ac:picMkLst>
            <pc:docMk/>
            <pc:sldMk cId="2911821459" sldId="310"/>
            <ac:picMk id="1008" creationId="{7605995A-ACCB-C7AF-5CC9-BBB3B2E43499}"/>
          </ac:picMkLst>
        </pc:picChg>
        <pc:picChg chg="mod">
          <ac:chgData name="David Röper" userId="29c990b112ba4cd4" providerId="LiveId" clId="{9CF2AB46-9AE1-4D0D-8F7E-271F7CC641B0}" dt="2024-02-08T14:12:17.247" v="7867"/>
          <ac:picMkLst>
            <pc:docMk/>
            <pc:sldMk cId="2911821459" sldId="310"/>
            <ac:picMk id="1010" creationId="{5015D916-8B3E-61DE-C852-0E377D7BCC6B}"/>
          </ac:picMkLst>
        </pc:picChg>
        <pc:picChg chg="mod">
          <ac:chgData name="David Röper" userId="29c990b112ba4cd4" providerId="LiveId" clId="{9CF2AB46-9AE1-4D0D-8F7E-271F7CC641B0}" dt="2024-02-08T14:12:17.247" v="7867"/>
          <ac:picMkLst>
            <pc:docMk/>
            <pc:sldMk cId="2911821459" sldId="310"/>
            <ac:picMk id="1013" creationId="{C5D201DA-DB82-1D34-B6D9-C4F7D255B591}"/>
          </ac:picMkLst>
        </pc:picChg>
        <pc:picChg chg="mod">
          <ac:chgData name="David Röper" userId="29c990b112ba4cd4" providerId="LiveId" clId="{9CF2AB46-9AE1-4D0D-8F7E-271F7CC641B0}" dt="2024-02-08T14:12:17.247" v="7867"/>
          <ac:picMkLst>
            <pc:docMk/>
            <pc:sldMk cId="2911821459" sldId="310"/>
            <ac:picMk id="1015" creationId="{9AE9C440-3E67-BC41-A514-B252122B9DD5}"/>
          </ac:picMkLst>
        </pc:picChg>
        <pc:picChg chg="mod">
          <ac:chgData name="David Röper" userId="29c990b112ba4cd4" providerId="LiveId" clId="{9CF2AB46-9AE1-4D0D-8F7E-271F7CC641B0}" dt="2024-02-08T14:12:17.247" v="7867"/>
          <ac:picMkLst>
            <pc:docMk/>
            <pc:sldMk cId="2911821459" sldId="310"/>
            <ac:picMk id="1017" creationId="{8C93F14E-40E7-EB13-0936-01209C31C58E}"/>
          </ac:picMkLst>
        </pc:picChg>
        <pc:picChg chg="mod">
          <ac:chgData name="David Röper" userId="29c990b112ba4cd4" providerId="LiveId" clId="{9CF2AB46-9AE1-4D0D-8F7E-271F7CC641B0}" dt="2024-02-08T14:12:17.247" v="7867"/>
          <ac:picMkLst>
            <pc:docMk/>
            <pc:sldMk cId="2911821459" sldId="310"/>
            <ac:picMk id="1018" creationId="{C862E370-9D63-D6A2-6ABF-3D0D824BED7F}"/>
          </ac:picMkLst>
        </pc:picChg>
        <pc:picChg chg="mod">
          <ac:chgData name="David Röper" userId="29c990b112ba4cd4" providerId="LiveId" clId="{9CF2AB46-9AE1-4D0D-8F7E-271F7CC641B0}" dt="2024-02-08T14:12:17.247" v="7867"/>
          <ac:picMkLst>
            <pc:docMk/>
            <pc:sldMk cId="2911821459" sldId="310"/>
            <ac:picMk id="1024" creationId="{BC1EC0A4-AD1E-FF20-6BAC-B2A1B20563AF}"/>
          </ac:picMkLst>
        </pc:picChg>
        <pc:picChg chg="mod">
          <ac:chgData name="David Röper" userId="29c990b112ba4cd4" providerId="LiveId" clId="{9CF2AB46-9AE1-4D0D-8F7E-271F7CC641B0}" dt="2024-02-08T14:12:17.247" v="7867"/>
          <ac:picMkLst>
            <pc:docMk/>
            <pc:sldMk cId="2911821459" sldId="310"/>
            <ac:picMk id="1025" creationId="{A391B688-39EA-9DFE-44C9-8E263596547C}"/>
          </ac:picMkLst>
        </pc:picChg>
        <pc:picChg chg="mod">
          <ac:chgData name="David Röper" userId="29c990b112ba4cd4" providerId="LiveId" clId="{9CF2AB46-9AE1-4D0D-8F7E-271F7CC641B0}" dt="2024-02-08T14:12:17.247" v="7867"/>
          <ac:picMkLst>
            <pc:docMk/>
            <pc:sldMk cId="2911821459" sldId="310"/>
            <ac:picMk id="1026" creationId="{012C2169-1528-6CE4-4D3A-66592D9720A9}"/>
          </ac:picMkLst>
        </pc:picChg>
        <pc:picChg chg="mod">
          <ac:chgData name="David Röper" userId="29c990b112ba4cd4" providerId="LiveId" clId="{9CF2AB46-9AE1-4D0D-8F7E-271F7CC641B0}" dt="2024-02-08T14:12:17.247" v="7867"/>
          <ac:picMkLst>
            <pc:docMk/>
            <pc:sldMk cId="2911821459" sldId="310"/>
            <ac:picMk id="1027" creationId="{611BCBD6-5EC5-A96C-4140-A6268869C038}"/>
          </ac:picMkLst>
        </pc:picChg>
        <pc:picChg chg="mod">
          <ac:chgData name="David Röper" userId="29c990b112ba4cd4" providerId="LiveId" clId="{9CF2AB46-9AE1-4D0D-8F7E-271F7CC641B0}" dt="2024-02-08T14:12:17.247" v="7867"/>
          <ac:picMkLst>
            <pc:docMk/>
            <pc:sldMk cId="2911821459" sldId="310"/>
            <ac:picMk id="1029" creationId="{46B28C86-0857-AD16-1602-756C045355B2}"/>
          </ac:picMkLst>
        </pc:picChg>
        <pc:picChg chg="mod">
          <ac:chgData name="David Röper" userId="29c990b112ba4cd4" providerId="LiveId" clId="{9CF2AB46-9AE1-4D0D-8F7E-271F7CC641B0}" dt="2024-02-08T14:12:17.247" v="7867"/>
          <ac:picMkLst>
            <pc:docMk/>
            <pc:sldMk cId="2911821459" sldId="310"/>
            <ac:picMk id="1031" creationId="{266E9376-07B0-47BE-56F0-34998D713809}"/>
          </ac:picMkLst>
        </pc:picChg>
        <pc:picChg chg="mod">
          <ac:chgData name="David Röper" userId="29c990b112ba4cd4" providerId="LiveId" clId="{9CF2AB46-9AE1-4D0D-8F7E-271F7CC641B0}" dt="2024-02-08T14:12:17.247" v="7867"/>
          <ac:picMkLst>
            <pc:docMk/>
            <pc:sldMk cId="2911821459" sldId="310"/>
            <ac:picMk id="1032" creationId="{7F2FAD67-638B-9C4E-A10F-E116EEA941E0}"/>
          </ac:picMkLst>
        </pc:picChg>
        <pc:picChg chg="mod">
          <ac:chgData name="David Röper" userId="29c990b112ba4cd4" providerId="LiveId" clId="{9CF2AB46-9AE1-4D0D-8F7E-271F7CC641B0}" dt="2024-02-08T14:12:17.247" v="7867"/>
          <ac:picMkLst>
            <pc:docMk/>
            <pc:sldMk cId="2911821459" sldId="310"/>
            <ac:picMk id="1033" creationId="{22120812-81FC-381C-B01E-03B7918A7078}"/>
          </ac:picMkLst>
        </pc:picChg>
        <pc:picChg chg="mod">
          <ac:chgData name="David Röper" userId="29c990b112ba4cd4" providerId="LiveId" clId="{9CF2AB46-9AE1-4D0D-8F7E-271F7CC641B0}" dt="2024-02-08T14:12:17.247" v="7867"/>
          <ac:picMkLst>
            <pc:docMk/>
            <pc:sldMk cId="2911821459" sldId="310"/>
            <ac:picMk id="1035" creationId="{BD45B7B6-6607-DB98-64D4-1DBA55215025}"/>
          </ac:picMkLst>
        </pc:picChg>
        <pc:picChg chg="mod">
          <ac:chgData name="David Röper" userId="29c990b112ba4cd4" providerId="LiveId" clId="{9CF2AB46-9AE1-4D0D-8F7E-271F7CC641B0}" dt="2024-02-08T14:12:17.247" v="7867"/>
          <ac:picMkLst>
            <pc:docMk/>
            <pc:sldMk cId="2911821459" sldId="310"/>
            <ac:picMk id="1036" creationId="{AEC33CCA-A049-AD1D-51A9-B1697DD24BEE}"/>
          </ac:picMkLst>
        </pc:picChg>
        <pc:picChg chg="mod">
          <ac:chgData name="David Röper" userId="29c990b112ba4cd4" providerId="LiveId" clId="{9CF2AB46-9AE1-4D0D-8F7E-271F7CC641B0}" dt="2024-02-08T14:12:17.247" v="7867"/>
          <ac:picMkLst>
            <pc:docMk/>
            <pc:sldMk cId="2911821459" sldId="310"/>
            <ac:picMk id="1037" creationId="{E1994AAC-1B04-81BB-519B-DE1A28209BE4}"/>
          </ac:picMkLst>
        </pc:picChg>
        <pc:picChg chg="mod">
          <ac:chgData name="David Röper" userId="29c990b112ba4cd4" providerId="LiveId" clId="{9CF2AB46-9AE1-4D0D-8F7E-271F7CC641B0}" dt="2024-02-08T14:12:17.247" v="7867"/>
          <ac:picMkLst>
            <pc:docMk/>
            <pc:sldMk cId="2911821459" sldId="310"/>
            <ac:picMk id="1038" creationId="{B8DEFEEC-2C84-6CE5-2D92-6AE04917F7E0}"/>
          </ac:picMkLst>
        </pc:picChg>
        <pc:picChg chg="mod">
          <ac:chgData name="David Röper" userId="29c990b112ba4cd4" providerId="LiveId" clId="{9CF2AB46-9AE1-4D0D-8F7E-271F7CC641B0}" dt="2024-02-08T14:12:17.247" v="7867"/>
          <ac:picMkLst>
            <pc:docMk/>
            <pc:sldMk cId="2911821459" sldId="310"/>
            <ac:picMk id="1040" creationId="{8FEE0D54-016B-BE00-A644-22AE0DE97D2B}"/>
          </ac:picMkLst>
        </pc:picChg>
        <pc:picChg chg="mod">
          <ac:chgData name="David Röper" userId="29c990b112ba4cd4" providerId="LiveId" clId="{9CF2AB46-9AE1-4D0D-8F7E-271F7CC641B0}" dt="2024-02-08T14:12:17.247" v="7867"/>
          <ac:picMkLst>
            <pc:docMk/>
            <pc:sldMk cId="2911821459" sldId="310"/>
            <ac:picMk id="1041" creationId="{E40B9C0A-CCC4-BC3F-61D4-79474A052EC7}"/>
          </ac:picMkLst>
        </pc:picChg>
        <pc:picChg chg="mod">
          <ac:chgData name="David Röper" userId="29c990b112ba4cd4" providerId="LiveId" clId="{9CF2AB46-9AE1-4D0D-8F7E-271F7CC641B0}" dt="2024-02-08T14:12:17.247" v="7867"/>
          <ac:picMkLst>
            <pc:docMk/>
            <pc:sldMk cId="2911821459" sldId="310"/>
            <ac:picMk id="1043" creationId="{E0B3C7D0-A0D0-A529-6153-77A88FAE1362}"/>
          </ac:picMkLst>
        </pc:picChg>
        <pc:picChg chg="mod">
          <ac:chgData name="David Röper" userId="29c990b112ba4cd4" providerId="LiveId" clId="{9CF2AB46-9AE1-4D0D-8F7E-271F7CC641B0}" dt="2024-02-08T14:12:17.247" v="7867"/>
          <ac:picMkLst>
            <pc:docMk/>
            <pc:sldMk cId="2911821459" sldId="310"/>
            <ac:picMk id="1046" creationId="{07A4CBFA-97F6-2973-48B2-B0F044B470FF}"/>
          </ac:picMkLst>
        </pc:picChg>
        <pc:picChg chg="mod">
          <ac:chgData name="David Röper" userId="29c990b112ba4cd4" providerId="LiveId" clId="{9CF2AB46-9AE1-4D0D-8F7E-271F7CC641B0}" dt="2024-02-08T14:12:17.247" v="7867"/>
          <ac:picMkLst>
            <pc:docMk/>
            <pc:sldMk cId="2911821459" sldId="310"/>
            <ac:picMk id="1047" creationId="{E285E413-FDF7-73B3-A7FF-B4181176C98D}"/>
          </ac:picMkLst>
        </pc:picChg>
        <pc:picChg chg="mod">
          <ac:chgData name="David Röper" userId="29c990b112ba4cd4" providerId="LiveId" clId="{9CF2AB46-9AE1-4D0D-8F7E-271F7CC641B0}" dt="2024-02-08T14:12:17.247" v="7867"/>
          <ac:picMkLst>
            <pc:docMk/>
            <pc:sldMk cId="2911821459" sldId="310"/>
            <ac:picMk id="1048" creationId="{0BBA834B-10CD-0056-3C6F-06EC5AC4CAC7}"/>
          </ac:picMkLst>
        </pc:picChg>
        <pc:picChg chg="mod">
          <ac:chgData name="David Röper" userId="29c990b112ba4cd4" providerId="LiveId" clId="{9CF2AB46-9AE1-4D0D-8F7E-271F7CC641B0}" dt="2024-02-08T14:12:17.247" v="7867"/>
          <ac:picMkLst>
            <pc:docMk/>
            <pc:sldMk cId="2911821459" sldId="310"/>
            <ac:picMk id="1050" creationId="{C31EDA45-125C-9E7C-58CD-3AF2182FF40D}"/>
          </ac:picMkLst>
        </pc:picChg>
        <pc:picChg chg="mod">
          <ac:chgData name="David Röper" userId="29c990b112ba4cd4" providerId="LiveId" clId="{9CF2AB46-9AE1-4D0D-8F7E-271F7CC641B0}" dt="2024-02-08T14:12:17.247" v="7867"/>
          <ac:picMkLst>
            <pc:docMk/>
            <pc:sldMk cId="2911821459" sldId="310"/>
            <ac:picMk id="1051" creationId="{B13926FD-0637-C1B3-E316-2F04F419FDAF}"/>
          </ac:picMkLst>
        </pc:picChg>
        <pc:picChg chg="mod">
          <ac:chgData name="David Röper" userId="29c990b112ba4cd4" providerId="LiveId" clId="{9CF2AB46-9AE1-4D0D-8F7E-271F7CC641B0}" dt="2024-02-08T14:12:17.247" v="7867"/>
          <ac:picMkLst>
            <pc:docMk/>
            <pc:sldMk cId="2911821459" sldId="310"/>
            <ac:picMk id="1052" creationId="{8DE774BF-FB23-09EB-D6B3-6AE410FAB2C1}"/>
          </ac:picMkLst>
        </pc:picChg>
        <pc:picChg chg="mod">
          <ac:chgData name="David Röper" userId="29c990b112ba4cd4" providerId="LiveId" clId="{9CF2AB46-9AE1-4D0D-8F7E-271F7CC641B0}" dt="2024-02-08T14:12:17.247" v="7867"/>
          <ac:picMkLst>
            <pc:docMk/>
            <pc:sldMk cId="2911821459" sldId="310"/>
            <ac:picMk id="1053" creationId="{8C48A645-8A57-5C7C-444B-4CDA094FCE87}"/>
          </ac:picMkLst>
        </pc:picChg>
        <pc:picChg chg="mod">
          <ac:chgData name="David Röper" userId="29c990b112ba4cd4" providerId="LiveId" clId="{9CF2AB46-9AE1-4D0D-8F7E-271F7CC641B0}" dt="2024-02-08T14:12:17.247" v="7867"/>
          <ac:picMkLst>
            <pc:docMk/>
            <pc:sldMk cId="2911821459" sldId="310"/>
            <ac:picMk id="1054" creationId="{D4D1551C-2E85-A0A8-93D4-B2A7D444F1A5}"/>
          </ac:picMkLst>
        </pc:picChg>
        <pc:picChg chg="mod">
          <ac:chgData name="David Röper" userId="29c990b112ba4cd4" providerId="LiveId" clId="{9CF2AB46-9AE1-4D0D-8F7E-271F7CC641B0}" dt="2024-02-08T14:12:17.247" v="7867"/>
          <ac:picMkLst>
            <pc:docMk/>
            <pc:sldMk cId="2911821459" sldId="310"/>
            <ac:picMk id="1055" creationId="{6123DEFB-C9E8-9153-80CA-92CFFBF9C019}"/>
          </ac:picMkLst>
        </pc:picChg>
        <pc:picChg chg="mod">
          <ac:chgData name="David Röper" userId="29c990b112ba4cd4" providerId="LiveId" clId="{9CF2AB46-9AE1-4D0D-8F7E-271F7CC641B0}" dt="2024-02-08T14:12:17.247" v="7867"/>
          <ac:picMkLst>
            <pc:docMk/>
            <pc:sldMk cId="2911821459" sldId="310"/>
            <ac:picMk id="1056" creationId="{3234C3C8-C951-B924-2A3A-245C86401D58}"/>
          </ac:picMkLst>
        </pc:picChg>
        <pc:picChg chg="mod">
          <ac:chgData name="David Röper" userId="29c990b112ba4cd4" providerId="LiveId" clId="{9CF2AB46-9AE1-4D0D-8F7E-271F7CC641B0}" dt="2024-02-08T14:12:17.247" v="7867"/>
          <ac:picMkLst>
            <pc:docMk/>
            <pc:sldMk cId="2911821459" sldId="310"/>
            <ac:picMk id="1057" creationId="{CB05C89A-D688-027A-4B6F-65F5874E6004}"/>
          </ac:picMkLst>
        </pc:picChg>
        <pc:picChg chg="mod">
          <ac:chgData name="David Röper" userId="29c990b112ba4cd4" providerId="LiveId" clId="{9CF2AB46-9AE1-4D0D-8F7E-271F7CC641B0}" dt="2024-02-08T14:12:17.247" v="7867"/>
          <ac:picMkLst>
            <pc:docMk/>
            <pc:sldMk cId="2911821459" sldId="310"/>
            <ac:picMk id="1058" creationId="{D3E5C070-D710-5624-4606-CFA650C0BD25}"/>
          </ac:picMkLst>
        </pc:picChg>
        <pc:picChg chg="mod">
          <ac:chgData name="David Röper" userId="29c990b112ba4cd4" providerId="LiveId" clId="{9CF2AB46-9AE1-4D0D-8F7E-271F7CC641B0}" dt="2024-02-08T14:12:17.247" v="7867"/>
          <ac:picMkLst>
            <pc:docMk/>
            <pc:sldMk cId="2911821459" sldId="310"/>
            <ac:picMk id="1059" creationId="{BB252EA1-0AFF-175D-D985-93E62ECF13B0}"/>
          </ac:picMkLst>
        </pc:picChg>
        <pc:picChg chg="mod">
          <ac:chgData name="David Röper" userId="29c990b112ba4cd4" providerId="LiveId" clId="{9CF2AB46-9AE1-4D0D-8F7E-271F7CC641B0}" dt="2024-02-08T14:12:17.247" v="7867"/>
          <ac:picMkLst>
            <pc:docMk/>
            <pc:sldMk cId="2911821459" sldId="310"/>
            <ac:picMk id="1060" creationId="{E25B2CAC-E2B9-3DE5-457F-8E39DC7FB39C}"/>
          </ac:picMkLst>
        </pc:picChg>
        <pc:picChg chg="mod">
          <ac:chgData name="David Röper" userId="29c990b112ba4cd4" providerId="LiveId" clId="{9CF2AB46-9AE1-4D0D-8F7E-271F7CC641B0}" dt="2024-02-08T14:12:17.247" v="7867"/>
          <ac:picMkLst>
            <pc:docMk/>
            <pc:sldMk cId="2911821459" sldId="310"/>
            <ac:picMk id="1061" creationId="{F194B271-EDA1-4041-3758-F71A6F604168}"/>
          </ac:picMkLst>
        </pc:picChg>
        <pc:picChg chg="mod">
          <ac:chgData name="David Röper" userId="29c990b112ba4cd4" providerId="LiveId" clId="{9CF2AB46-9AE1-4D0D-8F7E-271F7CC641B0}" dt="2024-02-08T14:12:17.247" v="7867"/>
          <ac:picMkLst>
            <pc:docMk/>
            <pc:sldMk cId="2911821459" sldId="310"/>
            <ac:picMk id="1062" creationId="{C58C9B9A-D553-6B58-9DE3-2CF995300CC8}"/>
          </ac:picMkLst>
        </pc:picChg>
        <pc:picChg chg="mod">
          <ac:chgData name="David Röper" userId="29c990b112ba4cd4" providerId="LiveId" clId="{9CF2AB46-9AE1-4D0D-8F7E-271F7CC641B0}" dt="2024-02-08T14:12:17.247" v="7867"/>
          <ac:picMkLst>
            <pc:docMk/>
            <pc:sldMk cId="2911821459" sldId="310"/>
            <ac:picMk id="1063" creationId="{517AFC97-362F-EACA-A155-930D82C946C6}"/>
          </ac:picMkLst>
        </pc:picChg>
        <pc:picChg chg="mod">
          <ac:chgData name="David Röper" userId="29c990b112ba4cd4" providerId="LiveId" clId="{9CF2AB46-9AE1-4D0D-8F7E-271F7CC641B0}" dt="2024-02-08T14:12:17.247" v="7867"/>
          <ac:picMkLst>
            <pc:docMk/>
            <pc:sldMk cId="2911821459" sldId="310"/>
            <ac:picMk id="1064" creationId="{40049047-7827-F0EF-BF4D-1CBFD87BCF09}"/>
          </ac:picMkLst>
        </pc:picChg>
        <pc:picChg chg="mod">
          <ac:chgData name="David Röper" userId="29c990b112ba4cd4" providerId="LiveId" clId="{9CF2AB46-9AE1-4D0D-8F7E-271F7CC641B0}" dt="2024-02-08T14:12:17.247" v="7867"/>
          <ac:picMkLst>
            <pc:docMk/>
            <pc:sldMk cId="2911821459" sldId="310"/>
            <ac:picMk id="1065" creationId="{B1C45E57-9B38-A490-C464-6B8ABC196C6C}"/>
          </ac:picMkLst>
        </pc:picChg>
        <pc:picChg chg="mod">
          <ac:chgData name="David Röper" userId="29c990b112ba4cd4" providerId="LiveId" clId="{9CF2AB46-9AE1-4D0D-8F7E-271F7CC641B0}" dt="2024-02-08T14:12:17.247" v="7867"/>
          <ac:picMkLst>
            <pc:docMk/>
            <pc:sldMk cId="2911821459" sldId="310"/>
            <ac:picMk id="1066" creationId="{E817C4C7-1E0A-2FD6-07F8-283CDF0F7AB4}"/>
          </ac:picMkLst>
        </pc:picChg>
        <pc:picChg chg="mod">
          <ac:chgData name="David Röper" userId="29c990b112ba4cd4" providerId="LiveId" clId="{9CF2AB46-9AE1-4D0D-8F7E-271F7CC641B0}" dt="2024-02-08T14:12:17.247" v="7867"/>
          <ac:picMkLst>
            <pc:docMk/>
            <pc:sldMk cId="2911821459" sldId="310"/>
            <ac:picMk id="1067" creationId="{7B21114A-2798-1D14-28D8-27F46777B4C2}"/>
          </ac:picMkLst>
        </pc:picChg>
        <pc:picChg chg="mod">
          <ac:chgData name="David Röper" userId="29c990b112ba4cd4" providerId="LiveId" clId="{9CF2AB46-9AE1-4D0D-8F7E-271F7CC641B0}" dt="2024-02-08T14:12:17.247" v="7867"/>
          <ac:picMkLst>
            <pc:docMk/>
            <pc:sldMk cId="2911821459" sldId="310"/>
            <ac:picMk id="1068" creationId="{39AFC27A-508A-1E29-9520-8B3A5B752E04}"/>
          </ac:picMkLst>
        </pc:picChg>
        <pc:picChg chg="mod">
          <ac:chgData name="David Röper" userId="29c990b112ba4cd4" providerId="LiveId" clId="{9CF2AB46-9AE1-4D0D-8F7E-271F7CC641B0}" dt="2024-02-08T14:12:17.247" v="7867"/>
          <ac:picMkLst>
            <pc:docMk/>
            <pc:sldMk cId="2911821459" sldId="310"/>
            <ac:picMk id="1069" creationId="{32E6C1F2-3812-65B4-FC30-271388970BA5}"/>
          </ac:picMkLst>
        </pc:picChg>
        <pc:picChg chg="mod">
          <ac:chgData name="David Röper" userId="29c990b112ba4cd4" providerId="LiveId" clId="{9CF2AB46-9AE1-4D0D-8F7E-271F7CC641B0}" dt="2024-02-08T14:12:17.247" v="7867"/>
          <ac:picMkLst>
            <pc:docMk/>
            <pc:sldMk cId="2911821459" sldId="310"/>
            <ac:picMk id="1070" creationId="{643180E1-F1E8-C0AB-A3BA-4EE51D39595F}"/>
          </ac:picMkLst>
        </pc:picChg>
        <pc:picChg chg="mod">
          <ac:chgData name="David Röper" userId="29c990b112ba4cd4" providerId="LiveId" clId="{9CF2AB46-9AE1-4D0D-8F7E-271F7CC641B0}" dt="2024-02-08T14:12:17.247" v="7867"/>
          <ac:picMkLst>
            <pc:docMk/>
            <pc:sldMk cId="2911821459" sldId="310"/>
            <ac:picMk id="1071" creationId="{5989CDA9-D2F2-BAB9-9AAB-E04B9863B480}"/>
          </ac:picMkLst>
        </pc:picChg>
        <pc:picChg chg="mod">
          <ac:chgData name="David Röper" userId="29c990b112ba4cd4" providerId="LiveId" clId="{9CF2AB46-9AE1-4D0D-8F7E-271F7CC641B0}" dt="2024-02-08T14:12:17.247" v="7867"/>
          <ac:picMkLst>
            <pc:docMk/>
            <pc:sldMk cId="2911821459" sldId="310"/>
            <ac:picMk id="1074" creationId="{624CD913-0268-4898-7330-B215DCA747DF}"/>
          </ac:picMkLst>
        </pc:picChg>
        <pc:picChg chg="mod">
          <ac:chgData name="David Röper" userId="29c990b112ba4cd4" providerId="LiveId" clId="{9CF2AB46-9AE1-4D0D-8F7E-271F7CC641B0}" dt="2024-02-08T14:12:17.247" v="7867"/>
          <ac:picMkLst>
            <pc:docMk/>
            <pc:sldMk cId="2911821459" sldId="310"/>
            <ac:picMk id="1077" creationId="{40196933-7529-7022-5EE3-3826F4D8B578}"/>
          </ac:picMkLst>
        </pc:picChg>
        <pc:picChg chg="mod">
          <ac:chgData name="David Röper" userId="29c990b112ba4cd4" providerId="LiveId" clId="{9CF2AB46-9AE1-4D0D-8F7E-271F7CC641B0}" dt="2024-02-08T14:12:17.247" v="7867"/>
          <ac:picMkLst>
            <pc:docMk/>
            <pc:sldMk cId="2911821459" sldId="310"/>
            <ac:picMk id="1078" creationId="{347CB8D9-8E70-D5E3-61E3-6483762FA088}"/>
          </ac:picMkLst>
        </pc:picChg>
        <pc:picChg chg="mod">
          <ac:chgData name="David Röper" userId="29c990b112ba4cd4" providerId="LiveId" clId="{9CF2AB46-9AE1-4D0D-8F7E-271F7CC641B0}" dt="2024-02-08T14:12:17.247" v="7867"/>
          <ac:picMkLst>
            <pc:docMk/>
            <pc:sldMk cId="2911821459" sldId="310"/>
            <ac:picMk id="1079" creationId="{ECE7300F-2D19-7027-14A7-BC99A3CDCB27}"/>
          </ac:picMkLst>
        </pc:picChg>
        <pc:picChg chg="mod">
          <ac:chgData name="David Röper" userId="29c990b112ba4cd4" providerId="LiveId" clId="{9CF2AB46-9AE1-4D0D-8F7E-271F7CC641B0}" dt="2024-02-08T14:12:17.247" v="7867"/>
          <ac:picMkLst>
            <pc:docMk/>
            <pc:sldMk cId="2911821459" sldId="310"/>
            <ac:picMk id="1081" creationId="{A1E52982-EA4E-EFAF-6F38-B147872330DC}"/>
          </ac:picMkLst>
        </pc:picChg>
        <pc:picChg chg="mod">
          <ac:chgData name="David Röper" userId="29c990b112ba4cd4" providerId="LiveId" clId="{9CF2AB46-9AE1-4D0D-8F7E-271F7CC641B0}" dt="2024-02-08T14:12:17.247" v="7867"/>
          <ac:picMkLst>
            <pc:docMk/>
            <pc:sldMk cId="2911821459" sldId="310"/>
            <ac:picMk id="1082" creationId="{333C2F27-94C0-9402-D366-C6861449A099}"/>
          </ac:picMkLst>
        </pc:picChg>
        <pc:picChg chg="mod">
          <ac:chgData name="David Röper" userId="29c990b112ba4cd4" providerId="LiveId" clId="{9CF2AB46-9AE1-4D0D-8F7E-271F7CC641B0}" dt="2024-02-08T14:12:17.247" v="7867"/>
          <ac:picMkLst>
            <pc:docMk/>
            <pc:sldMk cId="2911821459" sldId="310"/>
            <ac:picMk id="1083" creationId="{839E49A6-FA18-D04A-BEB5-4A36B04B4419}"/>
          </ac:picMkLst>
        </pc:picChg>
        <pc:picChg chg="mod">
          <ac:chgData name="David Röper" userId="29c990b112ba4cd4" providerId="LiveId" clId="{9CF2AB46-9AE1-4D0D-8F7E-271F7CC641B0}" dt="2024-02-08T14:12:17.247" v="7867"/>
          <ac:picMkLst>
            <pc:docMk/>
            <pc:sldMk cId="2911821459" sldId="310"/>
            <ac:picMk id="1085" creationId="{A287663F-49FD-09F9-CD6F-490AC94416B2}"/>
          </ac:picMkLst>
        </pc:picChg>
        <pc:picChg chg="mod">
          <ac:chgData name="David Röper" userId="29c990b112ba4cd4" providerId="LiveId" clId="{9CF2AB46-9AE1-4D0D-8F7E-271F7CC641B0}" dt="2024-02-08T14:12:17.247" v="7867"/>
          <ac:picMkLst>
            <pc:docMk/>
            <pc:sldMk cId="2911821459" sldId="310"/>
            <ac:picMk id="1089" creationId="{20845848-AAE5-1BE8-6CBA-F2EDFA0CED38}"/>
          </ac:picMkLst>
        </pc:picChg>
        <pc:picChg chg="mod">
          <ac:chgData name="David Röper" userId="29c990b112ba4cd4" providerId="LiveId" clId="{9CF2AB46-9AE1-4D0D-8F7E-271F7CC641B0}" dt="2024-02-08T14:12:17.247" v="7867"/>
          <ac:picMkLst>
            <pc:docMk/>
            <pc:sldMk cId="2911821459" sldId="310"/>
            <ac:picMk id="1100" creationId="{1C3E8FB0-0E6C-0E65-C8FB-FD2E8BAAB224}"/>
          </ac:picMkLst>
        </pc:picChg>
        <pc:picChg chg="mod">
          <ac:chgData name="David Röper" userId="29c990b112ba4cd4" providerId="LiveId" clId="{9CF2AB46-9AE1-4D0D-8F7E-271F7CC641B0}" dt="2024-02-08T14:12:17.247" v="7867"/>
          <ac:picMkLst>
            <pc:docMk/>
            <pc:sldMk cId="2911821459" sldId="310"/>
            <ac:picMk id="1102" creationId="{36580537-90A3-5DC8-1B47-765A47B94FED}"/>
          </ac:picMkLst>
        </pc:picChg>
        <pc:picChg chg="mod">
          <ac:chgData name="David Röper" userId="29c990b112ba4cd4" providerId="LiveId" clId="{9CF2AB46-9AE1-4D0D-8F7E-271F7CC641B0}" dt="2024-02-08T14:12:17.247" v="7867"/>
          <ac:picMkLst>
            <pc:docMk/>
            <pc:sldMk cId="2911821459" sldId="310"/>
            <ac:picMk id="1103" creationId="{528B27AE-CED1-2889-C982-7B1B989D2F5E}"/>
          </ac:picMkLst>
        </pc:picChg>
        <pc:picChg chg="mod">
          <ac:chgData name="David Röper" userId="29c990b112ba4cd4" providerId="LiveId" clId="{9CF2AB46-9AE1-4D0D-8F7E-271F7CC641B0}" dt="2024-02-08T14:12:17.247" v="7867"/>
          <ac:picMkLst>
            <pc:docMk/>
            <pc:sldMk cId="2911821459" sldId="310"/>
            <ac:picMk id="1104" creationId="{55AF5412-F5AF-889E-6BF5-A3DDADEAC5DF}"/>
          </ac:picMkLst>
        </pc:picChg>
        <pc:picChg chg="mod">
          <ac:chgData name="David Röper" userId="29c990b112ba4cd4" providerId="LiveId" clId="{9CF2AB46-9AE1-4D0D-8F7E-271F7CC641B0}" dt="2024-02-08T14:12:17.247" v="7867"/>
          <ac:picMkLst>
            <pc:docMk/>
            <pc:sldMk cId="2911821459" sldId="310"/>
            <ac:picMk id="1107" creationId="{A05F3EE3-17CE-FA78-E42B-94FEDBC1DED8}"/>
          </ac:picMkLst>
        </pc:picChg>
        <pc:picChg chg="mod">
          <ac:chgData name="David Röper" userId="29c990b112ba4cd4" providerId="LiveId" clId="{9CF2AB46-9AE1-4D0D-8F7E-271F7CC641B0}" dt="2024-02-08T14:12:17.247" v="7867"/>
          <ac:picMkLst>
            <pc:docMk/>
            <pc:sldMk cId="2911821459" sldId="310"/>
            <ac:picMk id="1108" creationId="{05216181-BAD3-BDC5-B73B-DF201CDDE15B}"/>
          </ac:picMkLst>
        </pc:picChg>
        <pc:picChg chg="mod">
          <ac:chgData name="David Röper" userId="29c990b112ba4cd4" providerId="LiveId" clId="{9CF2AB46-9AE1-4D0D-8F7E-271F7CC641B0}" dt="2024-02-08T14:12:17.247" v="7867"/>
          <ac:picMkLst>
            <pc:docMk/>
            <pc:sldMk cId="2911821459" sldId="310"/>
            <ac:picMk id="1109" creationId="{A9043F5B-10D9-E49E-1A5F-3423E98FD125}"/>
          </ac:picMkLst>
        </pc:picChg>
        <pc:picChg chg="mod">
          <ac:chgData name="David Röper" userId="29c990b112ba4cd4" providerId="LiveId" clId="{9CF2AB46-9AE1-4D0D-8F7E-271F7CC641B0}" dt="2024-02-08T14:12:17.247" v="7867"/>
          <ac:picMkLst>
            <pc:docMk/>
            <pc:sldMk cId="2911821459" sldId="310"/>
            <ac:picMk id="1110" creationId="{12BEA794-1D63-7BEB-CDDA-A1D6345B47F3}"/>
          </ac:picMkLst>
        </pc:picChg>
        <pc:picChg chg="mod">
          <ac:chgData name="David Röper" userId="29c990b112ba4cd4" providerId="LiveId" clId="{9CF2AB46-9AE1-4D0D-8F7E-271F7CC641B0}" dt="2024-02-08T14:12:17.247" v="7867"/>
          <ac:picMkLst>
            <pc:docMk/>
            <pc:sldMk cId="2911821459" sldId="310"/>
            <ac:picMk id="1111" creationId="{475FC0DD-9E45-511B-DB0A-92748810932E}"/>
          </ac:picMkLst>
        </pc:picChg>
        <pc:picChg chg="mod">
          <ac:chgData name="David Röper" userId="29c990b112ba4cd4" providerId="LiveId" clId="{9CF2AB46-9AE1-4D0D-8F7E-271F7CC641B0}" dt="2024-02-08T14:12:17.247" v="7867"/>
          <ac:picMkLst>
            <pc:docMk/>
            <pc:sldMk cId="2911821459" sldId="310"/>
            <ac:picMk id="1112" creationId="{693D3FFF-8E2E-90E8-ED69-6932247534EA}"/>
          </ac:picMkLst>
        </pc:picChg>
        <pc:picChg chg="mod">
          <ac:chgData name="David Röper" userId="29c990b112ba4cd4" providerId="LiveId" clId="{9CF2AB46-9AE1-4D0D-8F7E-271F7CC641B0}" dt="2024-02-08T14:12:17.247" v="7867"/>
          <ac:picMkLst>
            <pc:docMk/>
            <pc:sldMk cId="2911821459" sldId="310"/>
            <ac:picMk id="1113" creationId="{F81F6D92-6441-1BCA-70DD-D0F91DD3149B}"/>
          </ac:picMkLst>
        </pc:picChg>
        <pc:picChg chg="mod">
          <ac:chgData name="David Röper" userId="29c990b112ba4cd4" providerId="LiveId" clId="{9CF2AB46-9AE1-4D0D-8F7E-271F7CC641B0}" dt="2024-02-08T14:12:17.247" v="7867"/>
          <ac:picMkLst>
            <pc:docMk/>
            <pc:sldMk cId="2911821459" sldId="310"/>
            <ac:picMk id="1114" creationId="{C9E6944E-5BD4-97EE-50E0-DD059BD18405}"/>
          </ac:picMkLst>
        </pc:picChg>
        <pc:picChg chg="mod">
          <ac:chgData name="David Röper" userId="29c990b112ba4cd4" providerId="LiveId" clId="{9CF2AB46-9AE1-4D0D-8F7E-271F7CC641B0}" dt="2024-02-08T14:12:17.247" v="7867"/>
          <ac:picMkLst>
            <pc:docMk/>
            <pc:sldMk cId="2911821459" sldId="310"/>
            <ac:picMk id="1115" creationId="{61275394-3300-AB5C-EE92-1D9C76172B9F}"/>
          </ac:picMkLst>
        </pc:picChg>
        <pc:picChg chg="mod">
          <ac:chgData name="David Röper" userId="29c990b112ba4cd4" providerId="LiveId" clId="{9CF2AB46-9AE1-4D0D-8F7E-271F7CC641B0}" dt="2024-02-08T14:12:17.247" v="7867"/>
          <ac:picMkLst>
            <pc:docMk/>
            <pc:sldMk cId="2911821459" sldId="310"/>
            <ac:picMk id="1116" creationId="{6431AED9-5A77-6405-B0A8-0265F8F010EB}"/>
          </ac:picMkLst>
        </pc:picChg>
        <pc:picChg chg="mod">
          <ac:chgData name="David Röper" userId="29c990b112ba4cd4" providerId="LiveId" clId="{9CF2AB46-9AE1-4D0D-8F7E-271F7CC641B0}" dt="2024-02-08T14:12:17.247" v="7867"/>
          <ac:picMkLst>
            <pc:docMk/>
            <pc:sldMk cId="2911821459" sldId="310"/>
            <ac:picMk id="1117" creationId="{23E57C3D-F1ED-1D8E-A4D0-04C97CBFEDA3}"/>
          </ac:picMkLst>
        </pc:picChg>
        <pc:picChg chg="mod">
          <ac:chgData name="David Röper" userId="29c990b112ba4cd4" providerId="LiveId" clId="{9CF2AB46-9AE1-4D0D-8F7E-271F7CC641B0}" dt="2024-02-08T14:12:17.247" v="7867"/>
          <ac:picMkLst>
            <pc:docMk/>
            <pc:sldMk cId="2911821459" sldId="310"/>
            <ac:picMk id="1118" creationId="{52953020-EE28-306C-63AA-C727FFD84E38}"/>
          </ac:picMkLst>
        </pc:picChg>
        <pc:picChg chg="mod">
          <ac:chgData name="David Röper" userId="29c990b112ba4cd4" providerId="LiveId" clId="{9CF2AB46-9AE1-4D0D-8F7E-271F7CC641B0}" dt="2024-02-08T14:12:17.247" v="7867"/>
          <ac:picMkLst>
            <pc:docMk/>
            <pc:sldMk cId="2911821459" sldId="310"/>
            <ac:picMk id="1119" creationId="{A6C459AC-3FE5-7867-4800-CA2C466937D0}"/>
          </ac:picMkLst>
        </pc:picChg>
        <pc:picChg chg="mod">
          <ac:chgData name="David Röper" userId="29c990b112ba4cd4" providerId="LiveId" clId="{9CF2AB46-9AE1-4D0D-8F7E-271F7CC641B0}" dt="2024-02-08T14:12:17.247" v="7867"/>
          <ac:picMkLst>
            <pc:docMk/>
            <pc:sldMk cId="2911821459" sldId="310"/>
            <ac:picMk id="1120" creationId="{FD2D0D2A-10F3-DF1F-16E3-F478A9A8C766}"/>
          </ac:picMkLst>
        </pc:picChg>
        <pc:picChg chg="mod">
          <ac:chgData name="David Röper" userId="29c990b112ba4cd4" providerId="LiveId" clId="{9CF2AB46-9AE1-4D0D-8F7E-271F7CC641B0}" dt="2024-02-08T14:12:17.247" v="7867"/>
          <ac:picMkLst>
            <pc:docMk/>
            <pc:sldMk cId="2911821459" sldId="310"/>
            <ac:picMk id="1121" creationId="{51A1A0F1-0AD6-FE3C-912A-A059B03E34D5}"/>
          </ac:picMkLst>
        </pc:picChg>
        <pc:picChg chg="mod">
          <ac:chgData name="David Röper" userId="29c990b112ba4cd4" providerId="LiveId" clId="{9CF2AB46-9AE1-4D0D-8F7E-271F7CC641B0}" dt="2024-02-08T14:12:17.247" v="7867"/>
          <ac:picMkLst>
            <pc:docMk/>
            <pc:sldMk cId="2911821459" sldId="310"/>
            <ac:picMk id="1122" creationId="{FD9E6C3D-BB27-EC65-03FC-DAD543646AF0}"/>
          </ac:picMkLst>
        </pc:picChg>
        <pc:picChg chg="mod">
          <ac:chgData name="David Röper" userId="29c990b112ba4cd4" providerId="LiveId" clId="{9CF2AB46-9AE1-4D0D-8F7E-271F7CC641B0}" dt="2024-02-08T14:12:17.247" v="7867"/>
          <ac:picMkLst>
            <pc:docMk/>
            <pc:sldMk cId="2911821459" sldId="310"/>
            <ac:picMk id="1124" creationId="{F13B3FF2-4EAE-6EE6-B34A-5F20D4FD0BC2}"/>
          </ac:picMkLst>
        </pc:picChg>
        <pc:picChg chg="mod">
          <ac:chgData name="David Röper" userId="29c990b112ba4cd4" providerId="LiveId" clId="{9CF2AB46-9AE1-4D0D-8F7E-271F7CC641B0}" dt="2024-02-08T14:12:17.247" v="7867"/>
          <ac:picMkLst>
            <pc:docMk/>
            <pc:sldMk cId="2911821459" sldId="310"/>
            <ac:picMk id="1126" creationId="{CAC4A0BC-0B8B-B0DB-318D-30A2C2950BA3}"/>
          </ac:picMkLst>
        </pc:picChg>
        <pc:picChg chg="mod">
          <ac:chgData name="David Röper" userId="29c990b112ba4cd4" providerId="LiveId" clId="{9CF2AB46-9AE1-4D0D-8F7E-271F7CC641B0}" dt="2024-02-08T14:12:17.247" v="7867"/>
          <ac:picMkLst>
            <pc:docMk/>
            <pc:sldMk cId="2911821459" sldId="310"/>
            <ac:picMk id="1127" creationId="{17F70E85-75EC-E659-43A4-022C3D105CE3}"/>
          </ac:picMkLst>
        </pc:picChg>
        <pc:picChg chg="mod">
          <ac:chgData name="David Röper" userId="29c990b112ba4cd4" providerId="LiveId" clId="{9CF2AB46-9AE1-4D0D-8F7E-271F7CC641B0}" dt="2024-02-08T14:12:17.247" v="7867"/>
          <ac:picMkLst>
            <pc:docMk/>
            <pc:sldMk cId="2911821459" sldId="310"/>
            <ac:picMk id="1129" creationId="{1EDB6B85-5488-2B62-CDA0-FB3C7F58AD8C}"/>
          </ac:picMkLst>
        </pc:picChg>
        <pc:picChg chg="mod">
          <ac:chgData name="David Röper" userId="29c990b112ba4cd4" providerId="LiveId" clId="{9CF2AB46-9AE1-4D0D-8F7E-271F7CC641B0}" dt="2024-02-08T14:12:17.247" v="7867"/>
          <ac:picMkLst>
            <pc:docMk/>
            <pc:sldMk cId="2911821459" sldId="310"/>
            <ac:picMk id="1132" creationId="{219F9ED9-A29B-BD5D-B466-BEAFD2DCCA08}"/>
          </ac:picMkLst>
        </pc:picChg>
        <pc:picChg chg="mod">
          <ac:chgData name="David Röper" userId="29c990b112ba4cd4" providerId="LiveId" clId="{9CF2AB46-9AE1-4D0D-8F7E-271F7CC641B0}" dt="2024-02-08T14:12:17.247" v="7867"/>
          <ac:picMkLst>
            <pc:docMk/>
            <pc:sldMk cId="2911821459" sldId="310"/>
            <ac:picMk id="1133" creationId="{04326E56-1AEB-D768-838A-F6C993736A33}"/>
          </ac:picMkLst>
        </pc:picChg>
        <pc:picChg chg="mod">
          <ac:chgData name="David Röper" userId="29c990b112ba4cd4" providerId="LiveId" clId="{9CF2AB46-9AE1-4D0D-8F7E-271F7CC641B0}" dt="2024-02-08T14:12:17.247" v="7867"/>
          <ac:picMkLst>
            <pc:docMk/>
            <pc:sldMk cId="2911821459" sldId="310"/>
            <ac:picMk id="1134" creationId="{6C98CD10-B82B-A71A-0A67-49367AFBA719}"/>
          </ac:picMkLst>
        </pc:picChg>
        <pc:picChg chg="mod">
          <ac:chgData name="David Röper" userId="29c990b112ba4cd4" providerId="LiveId" clId="{9CF2AB46-9AE1-4D0D-8F7E-271F7CC641B0}" dt="2024-02-08T14:12:17.247" v="7867"/>
          <ac:picMkLst>
            <pc:docMk/>
            <pc:sldMk cId="2911821459" sldId="310"/>
            <ac:picMk id="1135" creationId="{7060D6AE-AEF8-478A-8E02-11681372C40D}"/>
          </ac:picMkLst>
        </pc:picChg>
        <pc:picChg chg="mod">
          <ac:chgData name="David Röper" userId="29c990b112ba4cd4" providerId="LiveId" clId="{9CF2AB46-9AE1-4D0D-8F7E-271F7CC641B0}" dt="2024-02-08T14:12:17.247" v="7867"/>
          <ac:picMkLst>
            <pc:docMk/>
            <pc:sldMk cId="2911821459" sldId="310"/>
            <ac:picMk id="1136" creationId="{4F10475E-41D3-4956-7866-C541359F79CF}"/>
          </ac:picMkLst>
        </pc:picChg>
        <pc:picChg chg="mod">
          <ac:chgData name="David Röper" userId="29c990b112ba4cd4" providerId="LiveId" clId="{9CF2AB46-9AE1-4D0D-8F7E-271F7CC641B0}" dt="2024-02-08T14:12:17.247" v="7867"/>
          <ac:picMkLst>
            <pc:docMk/>
            <pc:sldMk cId="2911821459" sldId="310"/>
            <ac:picMk id="1137" creationId="{56201AFC-7543-EAEE-0521-F676C4702FF2}"/>
          </ac:picMkLst>
        </pc:picChg>
        <pc:picChg chg="mod">
          <ac:chgData name="David Röper" userId="29c990b112ba4cd4" providerId="LiveId" clId="{9CF2AB46-9AE1-4D0D-8F7E-271F7CC641B0}" dt="2024-02-08T14:12:17.247" v="7867"/>
          <ac:picMkLst>
            <pc:docMk/>
            <pc:sldMk cId="2911821459" sldId="310"/>
            <ac:picMk id="1139" creationId="{D733C583-B02B-0110-61C8-0DED9165B64B}"/>
          </ac:picMkLst>
        </pc:picChg>
        <pc:cxnChg chg="add mod">
          <ac:chgData name="David Röper" userId="29c990b112ba4cd4" providerId="LiveId" clId="{9CF2AB46-9AE1-4D0D-8F7E-271F7CC641B0}" dt="2024-02-08T14:12:07.497" v="7866"/>
          <ac:cxnSpMkLst>
            <pc:docMk/>
            <pc:sldMk cId="2911821459" sldId="310"/>
            <ac:cxnSpMk id="6" creationId="{6C34776A-64BE-2435-2C9D-98E5090ABF28}"/>
          </ac:cxnSpMkLst>
        </pc:cxnChg>
        <pc:cxnChg chg="add mod">
          <ac:chgData name="David Röper" userId="29c990b112ba4cd4" providerId="LiveId" clId="{9CF2AB46-9AE1-4D0D-8F7E-271F7CC641B0}" dt="2024-02-08T14:12:07.497" v="7866"/>
          <ac:cxnSpMkLst>
            <pc:docMk/>
            <pc:sldMk cId="2911821459" sldId="310"/>
            <ac:cxnSpMk id="8" creationId="{EAE28491-04E8-9BF7-A7F1-B88AC0684DED}"/>
          </ac:cxnSpMkLst>
        </pc:cxnChg>
        <pc:cxnChg chg="add mod">
          <ac:chgData name="David Röper" userId="29c990b112ba4cd4" providerId="LiveId" clId="{9CF2AB46-9AE1-4D0D-8F7E-271F7CC641B0}" dt="2024-02-08T14:12:07.497" v="7866"/>
          <ac:cxnSpMkLst>
            <pc:docMk/>
            <pc:sldMk cId="2911821459" sldId="310"/>
            <ac:cxnSpMk id="9" creationId="{9615991B-01E5-A74B-AD9B-D5425153CCD6}"/>
          </ac:cxnSpMkLst>
        </pc:cxnChg>
        <pc:cxnChg chg="add mod">
          <ac:chgData name="David Röper" userId="29c990b112ba4cd4" providerId="LiveId" clId="{9CF2AB46-9AE1-4D0D-8F7E-271F7CC641B0}" dt="2024-02-08T14:12:07.497" v="7866"/>
          <ac:cxnSpMkLst>
            <pc:docMk/>
            <pc:sldMk cId="2911821459" sldId="310"/>
            <ac:cxnSpMk id="11" creationId="{1BB3BFEC-EF8B-3D47-56BA-7BAA147143D5}"/>
          </ac:cxnSpMkLst>
        </pc:cxnChg>
        <pc:cxnChg chg="add mod">
          <ac:chgData name="David Röper" userId="29c990b112ba4cd4" providerId="LiveId" clId="{9CF2AB46-9AE1-4D0D-8F7E-271F7CC641B0}" dt="2024-02-08T14:12:07.497" v="7866"/>
          <ac:cxnSpMkLst>
            <pc:docMk/>
            <pc:sldMk cId="2911821459" sldId="310"/>
            <ac:cxnSpMk id="13" creationId="{2F096B81-0350-052B-009B-E0DA0693A91F}"/>
          </ac:cxnSpMkLst>
        </pc:cxnChg>
        <pc:cxnChg chg="add mod">
          <ac:chgData name="David Röper" userId="29c990b112ba4cd4" providerId="LiveId" clId="{9CF2AB46-9AE1-4D0D-8F7E-271F7CC641B0}" dt="2024-02-08T14:12:07.497" v="7866"/>
          <ac:cxnSpMkLst>
            <pc:docMk/>
            <pc:sldMk cId="2911821459" sldId="310"/>
            <ac:cxnSpMk id="14" creationId="{A98044BB-21A2-EA0C-1DE2-B03C63412809}"/>
          </ac:cxnSpMkLst>
        </pc:cxnChg>
        <pc:cxnChg chg="add mod">
          <ac:chgData name="David Röper" userId="29c990b112ba4cd4" providerId="LiveId" clId="{9CF2AB46-9AE1-4D0D-8F7E-271F7CC641B0}" dt="2024-02-08T14:12:07.497" v="7866"/>
          <ac:cxnSpMkLst>
            <pc:docMk/>
            <pc:sldMk cId="2911821459" sldId="310"/>
            <ac:cxnSpMk id="15" creationId="{7B8107BE-957D-B688-7A07-E8C545083AA9}"/>
          </ac:cxnSpMkLst>
        </pc:cxnChg>
        <pc:cxnChg chg="add mod">
          <ac:chgData name="David Röper" userId="29c990b112ba4cd4" providerId="LiveId" clId="{9CF2AB46-9AE1-4D0D-8F7E-271F7CC641B0}" dt="2024-02-08T14:12:07.497" v="7866"/>
          <ac:cxnSpMkLst>
            <pc:docMk/>
            <pc:sldMk cId="2911821459" sldId="310"/>
            <ac:cxnSpMk id="16" creationId="{64C1F451-E286-DFD2-C014-BDE21A497566}"/>
          </ac:cxnSpMkLst>
        </pc:cxnChg>
        <pc:cxnChg chg="add mod">
          <ac:chgData name="David Röper" userId="29c990b112ba4cd4" providerId="LiveId" clId="{9CF2AB46-9AE1-4D0D-8F7E-271F7CC641B0}" dt="2024-02-08T14:12:07.497" v="7866"/>
          <ac:cxnSpMkLst>
            <pc:docMk/>
            <pc:sldMk cId="2911821459" sldId="310"/>
            <ac:cxnSpMk id="17" creationId="{C00FF689-F08C-0AA1-01D7-EB1E563E28A5}"/>
          </ac:cxnSpMkLst>
        </pc:cxnChg>
        <pc:cxnChg chg="add mod">
          <ac:chgData name="David Röper" userId="29c990b112ba4cd4" providerId="LiveId" clId="{9CF2AB46-9AE1-4D0D-8F7E-271F7CC641B0}" dt="2024-02-08T14:12:07.497" v="7866"/>
          <ac:cxnSpMkLst>
            <pc:docMk/>
            <pc:sldMk cId="2911821459" sldId="310"/>
            <ac:cxnSpMk id="18" creationId="{83268EA6-614A-D647-C19E-92BAE2C44825}"/>
          </ac:cxnSpMkLst>
        </pc:cxnChg>
      </pc:sldChg>
      <pc:sldChg chg="addSp modSp new mod addCm modNotesTx">
        <pc:chgData name="David Röper" userId="29c990b112ba4cd4" providerId="LiveId" clId="{9CF2AB46-9AE1-4D0D-8F7E-271F7CC641B0}" dt="2024-02-09T15:38:06.402" v="11162" actId="20577"/>
        <pc:sldMkLst>
          <pc:docMk/>
          <pc:sldMk cId="149496735" sldId="311"/>
        </pc:sldMkLst>
        <pc:spChg chg="mod">
          <ac:chgData name="David Röper" userId="29c990b112ba4cd4" providerId="LiveId" clId="{9CF2AB46-9AE1-4D0D-8F7E-271F7CC641B0}" dt="2024-02-08T14:13:34.306" v="7872"/>
          <ac:spMkLst>
            <pc:docMk/>
            <pc:sldMk cId="149496735" sldId="311"/>
            <ac:spMk id="2" creationId="{F0082A68-3382-BCC1-1D1C-B5111815D530}"/>
          </ac:spMkLst>
        </pc:spChg>
        <pc:spChg chg="mod">
          <ac:chgData name="David Röper" userId="29c990b112ba4cd4" providerId="LiveId" clId="{9CF2AB46-9AE1-4D0D-8F7E-271F7CC641B0}" dt="2024-02-08T14:13:38.127" v="7874" actId="20577"/>
          <ac:spMkLst>
            <pc:docMk/>
            <pc:sldMk cId="149496735" sldId="311"/>
            <ac:spMk id="3" creationId="{8BFA627B-D2E8-D7A6-5A59-3ABCE2C662FE}"/>
          </ac:spMkLst>
        </pc:spChg>
        <pc:spChg chg="add mod">
          <ac:chgData name="David Röper" userId="29c990b112ba4cd4" providerId="LiveId" clId="{9CF2AB46-9AE1-4D0D-8F7E-271F7CC641B0}" dt="2024-02-08T14:13:46.447" v="7875"/>
          <ac:spMkLst>
            <pc:docMk/>
            <pc:sldMk cId="149496735" sldId="311"/>
            <ac:spMk id="4" creationId="{93CA5DF0-6FE6-6803-875F-A7EFA58CFC0D}"/>
          </ac:spMkLst>
        </pc:spChg>
        <pc:spChg chg="add mod">
          <ac:chgData name="David Röper" userId="29c990b112ba4cd4" providerId="LiveId" clId="{9CF2AB46-9AE1-4D0D-8F7E-271F7CC641B0}" dt="2024-02-08T14:13:46.447" v="7875"/>
          <ac:spMkLst>
            <pc:docMk/>
            <pc:sldMk cId="149496735" sldId="311"/>
            <ac:spMk id="5" creationId="{8CF8E910-B6E3-7085-72F7-CEF6F0681EBB}"/>
          </ac:spMkLst>
        </pc:spChg>
        <pc:picChg chg="add mod">
          <ac:chgData name="David Röper" userId="29c990b112ba4cd4" providerId="LiveId" clId="{9CF2AB46-9AE1-4D0D-8F7E-271F7CC641B0}" dt="2024-02-08T14:13:46.447" v="7875"/>
          <ac:picMkLst>
            <pc:docMk/>
            <pc:sldMk cId="149496735" sldId="311"/>
            <ac:picMk id="6" creationId="{5AE60D86-4FC8-EAB2-A942-6F2099677B24}"/>
          </ac:picMkLst>
        </pc:picChg>
        <pc:picChg chg="add mod">
          <ac:chgData name="David Röper" userId="29c990b112ba4cd4" providerId="LiveId" clId="{9CF2AB46-9AE1-4D0D-8F7E-271F7CC641B0}" dt="2024-02-08T14:13:46.447" v="7875"/>
          <ac:picMkLst>
            <pc:docMk/>
            <pc:sldMk cId="149496735" sldId="311"/>
            <ac:picMk id="7" creationId="{CC8A006E-C1E8-15AC-DCA4-D837D305C5FC}"/>
          </ac:picMkLst>
        </pc:pic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2:28.997" v="9152"/>
              <pc2:cmMkLst xmlns:pc2="http://schemas.microsoft.com/office/powerpoint/2019/9/main/command">
                <pc:docMk/>
                <pc:sldMk cId="149496735" sldId="311"/>
                <pc2:cmMk id="{1300ACAF-A780-4979-9A36-D06262F7029A}"/>
              </pc2:cmMkLst>
            </pc226:cmChg>
          </p:ext>
        </pc:extLst>
      </pc:sldChg>
      <pc:sldChg chg="addSp modSp new mod modNotesTx">
        <pc:chgData name="David Röper" userId="29c990b112ba4cd4" providerId="LiveId" clId="{9CF2AB46-9AE1-4D0D-8F7E-271F7CC641B0}" dt="2024-02-08T14:55:30.993" v="8741"/>
        <pc:sldMkLst>
          <pc:docMk/>
          <pc:sldMk cId="2078878040" sldId="312"/>
        </pc:sldMkLst>
        <pc:spChg chg="mod">
          <ac:chgData name="David Röper" userId="29c990b112ba4cd4" providerId="LiveId" clId="{9CF2AB46-9AE1-4D0D-8F7E-271F7CC641B0}" dt="2024-02-08T14:14:42.821" v="7879"/>
          <ac:spMkLst>
            <pc:docMk/>
            <pc:sldMk cId="2078878040" sldId="312"/>
            <ac:spMk id="2" creationId="{E7E1EC2B-50F4-45C6-3D59-F39F6754FBF6}"/>
          </ac:spMkLst>
        </pc:spChg>
        <pc:spChg chg="mod">
          <ac:chgData name="David Röper" userId="29c990b112ba4cd4" providerId="LiveId" clId="{9CF2AB46-9AE1-4D0D-8F7E-271F7CC641B0}" dt="2024-02-08T14:14:28.837" v="7878" actId="20577"/>
          <ac:spMkLst>
            <pc:docMk/>
            <pc:sldMk cId="2078878040" sldId="312"/>
            <ac:spMk id="3" creationId="{602E2426-7C7A-5F07-D17F-3CE4530ECFC5}"/>
          </ac:spMkLst>
        </pc:spChg>
        <pc:picChg chg="add mod">
          <ac:chgData name="David Röper" userId="29c990b112ba4cd4" providerId="LiveId" clId="{9CF2AB46-9AE1-4D0D-8F7E-271F7CC641B0}" dt="2024-02-08T14:14:46.776" v="7880"/>
          <ac:picMkLst>
            <pc:docMk/>
            <pc:sldMk cId="2078878040" sldId="312"/>
            <ac:picMk id="4" creationId="{22CEBE71-A8EF-C2BB-DF99-8126335BF489}"/>
          </ac:picMkLst>
        </pc:picChg>
      </pc:sldChg>
      <pc:sldChg chg="addSp delSp modSp new mod addCm modNotesTx">
        <pc:chgData name="David Röper" userId="29c990b112ba4cd4" providerId="LiveId" clId="{9CF2AB46-9AE1-4D0D-8F7E-271F7CC641B0}" dt="2024-02-08T16:18:37.773" v="10294" actId="20577"/>
        <pc:sldMkLst>
          <pc:docMk/>
          <pc:sldMk cId="2550162206" sldId="313"/>
        </pc:sldMkLst>
        <pc:spChg chg="mod">
          <ac:chgData name="David Röper" userId="29c990b112ba4cd4" providerId="LiveId" clId="{9CF2AB46-9AE1-4D0D-8F7E-271F7CC641B0}" dt="2024-02-08T14:15:01.341" v="7882"/>
          <ac:spMkLst>
            <pc:docMk/>
            <pc:sldMk cId="2550162206" sldId="313"/>
            <ac:spMk id="2" creationId="{B72A2CEF-6C63-6696-78FE-E2B77D1CA3A4}"/>
          </ac:spMkLst>
        </pc:spChg>
        <pc:spChg chg="del">
          <ac:chgData name="David Röper" userId="29c990b112ba4cd4" providerId="LiveId" clId="{9CF2AB46-9AE1-4D0D-8F7E-271F7CC641B0}" dt="2024-02-08T14:15:37.556" v="7884" actId="478"/>
          <ac:spMkLst>
            <pc:docMk/>
            <pc:sldMk cId="2550162206" sldId="313"/>
            <ac:spMk id="3" creationId="{1C0666C4-32F7-13DB-BBEA-DF9F95914BD4}"/>
          </ac:spMkLst>
        </pc:spChg>
        <pc:spChg chg="add mod">
          <ac:chgData name="David Röper" userId="29c990b112ba4cd4" providerId="LiveId" clId="{9CF2AB46-9AE1-4D0D-8F7E-271F7CC641B0}" dt="2024-02-08T14:15:22.366" v="7883"/>
          <ac:spMkLst>
            <pc:docMk/>
            <pc:sldMk cId="2550162206" sldId="313"/>
            <ac:spMk id="105" creationId="{73BADB38-C73A-E7E0-9998-0B37D054BD9D}"/>
          </ac:spMkLst>
        </pc:spChg>
        <pc:spChg chg="add mod">
          <ac:chgData name="David Röper" userId="29c990b112ba4cd4" providerId="LiveId" clId="{9CF2AB46-9AE1-4D0D-8F7E-271F7CC641B0}" dt="2024-02-08T15:28:28.413" v="9102"/>
          <ac:spMkLst>
            <pc:docMk/>
            <pc:sldMk cId="2550162206" sldId="313"/>
            <ac:spMk id="229" creationId="{1EA20137-A9EE-BFB2-A4DD-9706FF79A8B5}"/>
          </ac:spMkLst>
        </pc:spChg>
        <pc:picChg chg="add mod">
          <ac:chgData name="David Röper" userId="29c990b112ba4cd4" providerId="LiveId" clId="{9CF2AB46-9AE1-4D0D-8F7E-271F7CC641B0}" dt="2024-02-08T14:15:22.366" v="7883"/>
          <ac:picMkLst>
            <pc:docMk/>
            <pc:sldMk cId="2550162206" sldId="313"/>
            <ac:picMk id="4" creationId="{A82927B6-F292-8DB9-01C0-031DCCF9A758}"/>
          </ac:picMkLst>
        </pc:picChg>
        <pc:picChg chg="add mod">
          <ac:chgData name="David Röper" userId="29c990b112ba4cd4" providerId="LiveId" clId="{9CF2AB46-9AE1-4D0D-8F7E-271F7CC641B0}" dt="2024-02-08T14:15:22.366" v="7883"/>
          <ac:picMkLst>
            <pc:docMk/>
            <pc:sldMk cId="2550162206" sldId="313"/>
            <ac:picMk id="5" creationId="{8382B7EC-56B2-1540-8458-0DC0F49BB94E}"/>
          </ac:picMkLst>
        </pc:picChg>
        <pc:cxnChg chg="add mod">
          <ac:chgData name="David Röper" userId="29c990b112ba4cd4" providerId="LiveId" clId="{9CF2AB46-9AE1-4D0D-8F7E-271F7CC641B0}" dt="2024-02-08T14:15:22.366" v="7883"/>
          <ac:cxnSpMkLst>
            <pc:docMk/>
            <pc:sldMk cId="2550162206" sldId="313"/>
            <ac:cxnSpMk id="6" creationId="{A027A288-B9D0-15FE-9B4F-A11D8C86C2B6}"/>
          </ac:cxnSpMkLst>
        </pc:cxnChg>
        <pc:cxnChg chg="add mod">
          <ac:chgData name="David Röper" userId="29c990b112ba4cd4" providerId="LiveId" clId="{9CF2AB46-9AE1-4D0D-8F7E-271F7CC641B0}" dt="2024-02-08T14:15:22.366" v="7883"/>
          <ac:cxnSpMkLst>
            <pc:docMk/>
            <pc:sldMk cId="2550162206" sldId="313"/>
            <ac:cxnSpMk id="7" creationId="{E8498C42-5D5B-CBF3-9CC6-4910C6463079}"/>
          </ac:cxnSpMkLst>
        </pc:cxnChg>
        <pc:cxnChg chg="add mod">
          <ac:chgData name="David Röper" userId="29c990b112ba4cd4" providerId="LiveId" clId="{9CF2AB46-9AE1-4D0D-8F7E-271F7CC641B0}" dt="2024-02-08T14:15:22.366" v="7883"/>
          <ac:cxnSpMkLst>
            <pc:docMk/>
            <pc:sldMk cId="2550162206" sldId="313"/>
            <ac:cxnSpMk id="8" creationId="{BFBF1E08-C8F3-60EB-6068-477DF192C2A6}"/>
          </ac:cxnSpMkLst>
        </pc:cxnChg>
        <pc:cxnChg chg="add mod">
          <ac:chgData name="David Röper" userId="29c990b112ba4cd4" providerId="LiveId" clId="{9CF2AB46-9AE1-4D0D-8F7E-271F7CC641B0}" dt="2024-02-08T14:15:22.366" v="7883"/>
          <ac:cxnSpMkLst>
            <pc:docMk/>
            <pc:sldMk cId="2550162206" sldId="313"/>
            <ac:cxnSpMk id="9" creationId="{98B84067-32C1-31AF-403A-EC031482040D}"/>
          </ac:cxnSpMkLst>
        </pc:cxnChg>
        <pc:cxnChg chg="add mod">
          <ac:chgData name="David Röper" userId="29c990b112ba4cd4" providerId="LiveId" clId="{9CF2AB46-9AE1-4D0D-8F7E-271F7CC641B0}" dt="2024-02-08T14:15:22.366" v="7883"/>
          <ac:cxnSpMkLst>
            <pc:docMk/>
            <pc:sldMk cId="2550162206" sldId="313"/>
            <ac:cxnSpMk id="10" creationId="{0F556F54-B41C-F5F5-D4F2-0410428384A7}"/>
          </ac:cxnSpMkLst>
        </pc:cxnChg>
        <pc:cxnChg chg="add mod">
          <ac:chgData name="David Röper" userId="29c990b112ba4cd4" providerId="LiveId" clId="{9CF2AB46-9AE1-4D0D-8F7E-271F7CC641B0}" dt="2024-02-08T14:15:22.366" v="7883"/>
          <ac:cxnSpMkLst>
            <pc:docMk/>
            <pc:sldMk cId="2550162206" sldId="313"/>
            <ac:cxnSpMk id="11" creationId="{DEE1A51D-3C97-9DB2-75F9-C5A2DF85A95F}"/>
          </ac:cxnSpMkLst>
        </pc:cxnChg>
        <pc:cxnChg chg="add mod">
          <ac:chgData name="David Röper" userId="29c990b112ba4cd4" providerId="LiveId" clId="{9CF2AB46-9AE1-4D0D-8F7E-271F7CC641B0}" dt="2024-02-08T14:15:22.366" v="7883"/>
          <ac:cxnSpMkLst>
            <pc:docMk/>
            <pc:sldMk cId="2550162206" sldId="313"/>
            <ac:cxnSpMk id="12" creationId="{8CDC00EA-608D-F630-D095-F3A3A0C11922}"/>
          </ac:cxnSpMkLst>
        </pc:cxnChg>
        <pc:cxnChg chg="add mod">
          <ac:chgData name="David Röper" userId="29c990b112ba4cd4" providerId="LiveId" clId="{9CF2AB46-9AE1-4D0D-8F7E-271F7CC641B0}" dt="2024-02-08T14:15:22.366" v="7883"/>
          <ac:cxnSpMkLst>
            <pc:docMk/>
            <pc:sldMk cId="2550162206" sldId="313"/>
            <ac:cxnSpMk id="13" creationId="{748E2EA2-BD60-58E5-C5DC-2E9BFC2E0292}"/>
          </ac:cxnSpMkLst>
        </pc:cxnChg>
        <pc:cxnChg chg="add mod">
          <ac:chgData name="David Röper" userId="29c990b112ba4cd4" providerId="LiveId" clId="{9CF2AB46-9AE1-4D0D-8F7E-271F7CC641B0}" dt="2024-02-08T14:15:22.366" v="7883"/>
          <ac:cxnSpMkLst>
            <pc:docMk/>
            <pc:sldMk cId="2550162206" sldId="313"/>
            <ac:cxnSpMk id="14" creationId="{9CEF7EBA-C56E-B856-2812-95BBAAD3A42B}"/>
          </ac:cxnSpMkLst>
        </pc:cxnChg>
        <pc:cxnChg chg="add mod">
          <ac:chgData name="David Röper" userId="29c990b112ba4cd4" providerId="LiveId" clId="{9CF2AB46-9AE1-4D0D-8F7E-271F7CC641B0}" dt="2024-02-08T14:15:22.366" v="7883"/>
          <ac:cxnSpMkLst>
            <pc:docMk/>
            <pc:sldMk cId="2550162206" sldId="313"/>
            <ac:cxnSpMk id="15" creationId="{CB51EA40-977D-3E9E-8B74-8A2F5558610D}"/>
          </ac:cxnSpMkLst>
        </pc:cxnChg>
        <pc:cxnChg chg="add mod">
          <ac:chgData name="David Röper" userId="29c990b112ba4cd4" providerId="LiveId" clId="{9CF2AB46-9AE1-4D0D-8F7E-271F7CC641B0}" dt="2024-02-08T14:15:22.366" v="7883"/>
          <ac:cxnSpMkLst>
            <pc:docMk/>
            <pc:sldMk cId="2550162206" sldId="313"/>
            <ac:cxnSpMk id="16" creationId="{3653F3BC-1C25-3AC7-F8F1-EBFF157A5ECB}"/>
          </ac:cxnSpMkLst>
        </pc:cxnChg>
        <pc:cxnChg chg="add mod">
          <ac:chgData name="David Röper" userId="29c990b112ba4cd4" providerId="LiveId" clId="{9CF2AB46-9AE1-4D0D-8F7E-271F7CC641B0}" dt="2024-02-08T14:15:22.366" v="7883"/>
          <ac:cxnSpMkLst>
            <pc:docMk/>
            <pc:sldMk cId="2550162206" sldId="313"/>
            <ac:cxnSpMk id="17" creationId="{C5CD298B-16A8-877F-1793-E4EC515AB02D}"/>
          </ac:cxnSpMkLst>
        </pc:cxnChg>
        <pc:cxnChg chg="add mod">
          <ac:chgData name="David Röper" userId="29c990b112ba4cd4" providerId="LiveId" clId="{9CF2AB46-9AE1-4D0D-8F7E-271F7CC641B0}" dt="2024-02-08T14:15:22.366" v="7883"/>
          <ac:cxnSpMkLst>
            <pc:docMk/>
            <pc:sldMk cId="2550162206" sldId="313"/>
            <ac:cxnSpMk id="18" creationId="{BB0B8A31-23D0-E43E-20D9-EF18C832ACB5}"/>
          </ac:cxnSpMkLst>
        </pc:cxnChg>
        <pc:cxnChg chg="add mod">
          <ac:chgData name="David Röper" userId="29c990b112ba4cd4" providerId="LiveId" clId="{9CF2AB46-9AE1-4D0D-8F7E-271F7CC641B0}" dt="2024-02-08T14:15:22.366" v="7883"/>
          <ac:cxnSpMkLst>
            <pc:docMk/>
            <pc:sldMk cId="2550162206" sldId="313"/>
            <ac:cxnSpMk id="19" creationId="{D707FBEA-4452-FB2A-97D8-69552DA730CE}"/>
          </ac:cxnSpMkLst>
        </pc:cxnChg>
        <pc:cxnChg chg="add mod">
          <ac:chgData name="David Röper" userId="29c990b112ba4cd4" providerId="LiveId" clId="{9CF2AB46-9AE1-4D0D-8F7E-271F7CC641B0}" dt="2024-02-08T14:15:22.366" v="7883"/>
          <ac:cxnSpMkLst>
            <pc:docMk/>
            <pc:sldMk cId="2550162206" sldId="313"/>
            <ac:cxnSpMk id="20" creationId="{9D5CEB17-EB8D-64CD-2B31-C41BEFC7A322}"/>
          </ac:cxnSpMkLst>
        </pc:cxnChg>
        <pc:cxnChg chg="add mod">
          <ac:chgData name="David Röper" userId="29c990b112ba4cd4" providerId="LiveId" clId="{9CF2AB46-9AE1-4D0D-8F7E-271F7CC641B0}" dt="2024-02-08T14:15:22.366" v="7883"/>
          <ac:cxnSpMkLst>
            <pc:docMk/>
            <pc:sldMk cId="2550162206" sldId="313"/>
            <ac:cxnSpMk id="21" creationId="{74291D7E-87BB-37E9-A3FB-185073C9118B}"/>
          </ac:cxnSpMkLst>
        </pc:cxnChg>
        <pc:cxnChg chg="add mod">
          <ac:chgData name="David Röper" userId="29c990b112ba4cd4" providerId="LiveId" clId="{9CF2AB46-9AE1-4D0D-8F7E-271F7CC641B0}" dt="2024-02-08T14:15:22.366" v="7883"/>
          <ac:cxnSpMkLst>
            <pc:docMk/>
            <pc:sldMk cId="2550162206" sldId="313"/>
            <ac:cxnSpMk id="22" creationId="{3377E212-07E6-8D95-22E6-9E7548061C85}"/>
          </ac:cxnSpMkLst>
        </pc:cxnChg>
        <pc:cxnChg chg="add mod">
          <ac:chgData name="David Röper" userId="29c990b112ba4cd4" providerId="LiveId" clId="{9CF2AB46-9AE1-4D0D-8F7E-271F7CC641B0}" dt="2024-02-08T14:15:22.366" v="7883"/>
          <ac:cxnSpMkLst>
            <pc:docMk/>
            <pc:sldMk cId="2550162206" sldId="313"/>
            <ac:cxnSpMk id="23" creationId="{7DB86803-4839-85B0-89B0-EAC4ED9E92D0}"/>
          </ac:cxnSpMkLst>
        </pc:cxnChg>
        <pc:cxnChg chg="add mod">
          <ac:chgData name="David Röper" userId="29c990b112ba4cd4" providerId="LiveId" clId="{9CF2AB46-9AE1-4D0D-8F7E-271F7CC641B0}" dt="2024-02-08T14:15:22.366" v="7883"/>
          <ac:cxnSpMkLst>
            <pc:docMk/>
            <pc:sldMk cId="2550162206" sldId="313"/>
            <ac:cxnSpMk id="24" creationId="{009942C6-E778-2939-0DE4-88C989451936}"/>
          </ac:cxnSpMkLst>
        </pc:cxnChg>
        <pc:cxnChg chg="add mod">
          <ac:chgData name="David Röper" userId="29c990b112ba4cd4" providerId="LiveId" clId="{9CF2AB46-9AE1-4D0D-8F7E-271F7CC641B0}" dt="2024-02-08T14:15:22.366" v="7883"/>
          <ac:cxnSpMkLst>
            <pc:docMk/>
            <pc:sldMk cId="2550162206" sldId="313"/>
            <ac:cxnSpMk id="25" creationId="{70324575-8141-50F9-0A0E-2FB96F333C9E}"/>
          </ac:cxnSpMkLst>
        </pc:cxnChg>
        <pc:cxnChg chg="add mod">
          <ac:chgData name="David Röper" userId="29c990b112ba4cd4" providerId="LiveId" clId="{9CF2AB46-9AE1-4D0D-8F7E-271F7CC641B0}" dt="2024-02-08T14:15:22.366" v="7883"/>
          <ac:cxnSpMkLst>
            <pc:docMk/>
            <pc:sldMk cId="2550162206" sldId="313"/>
            <ac:cxnSpMk id="26" creationId="{CE72FD39-146E-82FD-F905-791384C6C010}"/>
          </ac:cxnSpMkLst>
        </pc:cxnChg>
        <pc:cxnChg chg="add mod">
          <ac:chgData name="David Röper" userId="29c990b112ba4cd4" providerId="LiveId" clId="{9CF2AB46-9AE1-4D0D-8F7E-271F7CC641B0}" dt="2024-02-08T14:15:22.366" v="7883"/>
          <ac:cxnSpMkLst>
            <pc:docMk/>
            <pc:sldMk cId="2550162206" sldId="313"/>
            <ac:cxnSpMk id="27" creationId="{8EACA4CA-2612-4827-9BB2-8E02E54D059C}"/>
          </ac:cxnSpMkLst>
        </pc:cxnChg>
        <pc:cxnChg chg="add mod">
          <ac:chgData name="David Röper" userId="29c990b112ba4cd4" providerId="LiveId" clId="{9CF2AB46-9AE1-4D0D-8F7E-271F7CC641B0}" dt="2024-02-08T14:15:22.366" v="7883"/>
          <ac:cxnSpMkLst>
            <pc:docMk/>
            <pc:sldMk cId="2550162206" sldId="313"/>
            <ac:cxnSpMk id="28" creationId="{223A560D-B648-CF18-5780-24A14D7BDB8D}"/>
          </ac:cxnSpMkLst>
        </pc:cxnChg>
        <pc:cxnChg chg="add mod">
          <ac:chgData name="David Röper" userId="29c990b112ba4cd4" providerId="LiveId" clId="{9CF2AB46-9AE1-4D0D-8F7E-271F7CC641B0}" dt="2024-02-08T14:15:22.366" v="7883"/>
          <ac:cxnSpMkLst>
            <pc:docMk/>
            <pc:sldMk cId="2550162206" sldId="313"/>
            <ac:cxnSpMk id="29" creationId="{C742E2C4-0D88-6F19-7A73-F60B15C3E3CB}"/>
          </ac:cxnSpMkLst>
        </pc:cxnChg>
        <pc:cxnChg chg="add mod">
          <ac:chgData name="David Röper" userId="29c990b112ba4cd4" providerId="LiveId" clId="{9CF2AB46-9AE1-4D0D-8F7E-271F7CC641B0}" dt="2024-02-08T14:15:22.366" v="7883"/>
          <ac:cxnSpMkLst>
            <pc:docMk/>
            <pc:sldMk cId="2550162206" sldId="313"/>
            <ac:cxnSpMk id="30" creationId="{63A5B140-5CC7-C2DE-9450-150F03BA0C98}"/>
          </ac:cxnSpMkLst>
        </pc:cxnChg>
        <pc:cxnChg chg="add mod">
          <ac:chgData name="David Röper" userId="29c990b112ba4cd4" providerId="LiveId" clId="{9CF2AB46-9AE1-4D0D-8F7E-271F7CC641B0}" dt="2024-02-08T14:15:22.366" v="7883"/>
          <ac:cxnSpMkLst>
            <pc:docMk/>
            <pc:sldMk cId="2550162206" sldId="313"/>
            <ac:cxnSpMk id="31" creationId="{085B7EA7-84FA-8761-44C7-E69D1795F9E6}"/>
          </ac:cxnSpMkLst>
        </pc:cxnChg>
        <pc:cxnChg chg="add mod">
          <ac:chgData name="David Röper" userId="29c990b112ba4cd4" providerId="LiveId" clId="{9CF2AB46-9AE1-4D0D-8F7E-271F7CC641B0}" dt="2024-02-08T14:15:22.366" v="7883"/>
          <ac:cxnSpMkLst>
            <pc:docMk/>
            <pc:sldMk cId="2550162206" sldId="313"/>
            <ac:cxnSpMk id="32" creationId="{7DB359C7-C35A-DA8D-EF31-69B95BB7C670}"/>
          </ac:cxnSpMkLst>
        </pc:cxnChg>
        <pc:cxnChg chg="add mod">
          <ac:chgData name="David Röper" userId="29c990b112ba4cd4" providerId="LiveId" clId="{9CF2AB46-9AE1-4D0D-8F7E-271F7CC641B0}" dt="2024-02-08T14:15:22.366" v="7883"/>
          <ac:cxnSpMkLst>
            <pc:docMk/>
            <pc:sldMk cId="2550162206" sldId="313"/>
            <ac:cxnSpMk id="33" creationId="{846428D8-F715-139C-B2A6-E4660912F17D}"/>
          </ac:cxnSpMkLst>
        </pc:cxnChg>
        <pc:cxnChg chg="add mod">
          <ac:chgData name="David Röper" userId="29c990b112ba4cd4" providerId="LiveId" clId="{9CF2AB46-9AE1-4D0D-8F7E-271F7CC641B0}" dt="2024-02-08T14:15:22.366" v="7883"/>
          <ac:cxnSpMkLst>
            <pc:docMk/>
            <pc:sldMk cId="2550162206" sldId="313"/>
            <ac:cxnSpMk id="34" creationId="{AE07BA06-E2E2-9A6C-6D60-74F403F4E934}"/>
          </ac:cxnSpMkLst>
        </pc:cxnChg>
        <pc:cxnChg chg="add mod">
          <ac:chgData name="David Röper" userId="29c990b112ba4cd4" providerId="LiveId" clId="{9CF2AB46-9AE1-4D0D-8F7E-271F7CC641B0}" dt="2024-02-08T14:15:22.366" v="7883"/>
          <ac:cxnSpMkLst>
            <pc:docMk/>
            <pc:sldMk cId="2550162206" sldId="313"/>
            <ac:cxnSpMk id="35" creationId="{074006B0-9CFF-4C13-E5E9-94FFA0EA8D6C}"/>
          </ac:cxnSpMkLst>
        </pc:cxnChg>
        <pc:cxnChg chg="add mod">
          <ac:chgData name="David Röper" userId="29c990b112ba4cd4" providerId="LiveId" clId="{9CF2AB46-9AE1-4D0D-8F7E-271F7CC641B0}" dt="2024-02-08T14:15:22.366" v="7883"/>
          <ac:cxnSpMkLst>
            <pc:docMk/>
            <pc:sldMk cId="2550162206" sldId="313"/>
            <ac:cxnSpMk id="36" creationId="{3A7F65F7-D5B2-95F8-1E56-FD7CDA54A146}"/>
          </ac:cxnSpMkLst>
        </pc:cxnChg>
        <pc:cxnChg chg="add mod">
          <ac:chgData name="David Röper" userId="29c990b112ba4cd4" providerId="LiveId" clId="{9CF2AB46-9AE1-4D0D-8F7E-271F7CC641B0}" dt="2024-02-08T14:15:22.366" v="7883"/>
          <ac:cxnSpMkLst>
            <pc:docMk/>
            <pc:sldMk cId="2550162206" sldId="313"/>
            <ac:cxnSpMk id="37" creationId="{A62F692B-71D8-24C5-B14C-0574081E6A8B}"/>
          </ac:cxnSpMkLst>
        </pc:cxnChg>
        <pc:cxnChg chg="add mod">
          <ac:chgData name="David Röper" userId="29c990b112ba4cd4" providerId="LiveId" clId="{9CF2AB46-9AE1-4D0D-8F7E-271F7CC641B0}" dt="2024-02-08T14:15:22.366" v="7883"/>
          <ac:cxnSpMkLst>
            <pc:docMk/>
            <pc:sldMk cId="2550162206" sldId="313"/>
            <ac:cxnSpMk id="38" creationId="{C2AB1684-26DE-D35C-CB43-91F90CAD52E2}"/>
          </ac:cxnSpMkLst>
        </pc:cxnChg>
        <pc:cxnChg chg="add mod">
          <ac:chgData name="David Röper" userId="29c990b112ba4cd4" providerId="LiveId" clId="{9CF2AB46-9AE1-4D0D-8F7E-271F7CC641B0}" dt="2024-02-08T14:15:22.366" v="7883"/>
          <ac:cxnSpMkLst>
            <pc:docMk/>
            <pc:sldMk cId="2550162206" sldId="313"/>
            <ac:cxnSpMk id="39" creationId="{88B6182D-D239-8697-BA39-4C61973CF57E}"/>
          </ac:cxnSpMkLst>
        </pc:cxnChg>
        <pc:cxnChg chg="add mod">
          <ac:chgData name="David Röper" userId="29c990b112ba4cd4" providerId="LiveId" clId="{9CF2AB46-9AE1-4D0D-8F7E-271F7CC641B0}" dt="2024-02-08T14:15:22.366" v="7883"/>
          <ac:cxnSpMkLst>
            <pc:docMk/>
            <pc:sldMk cId="2550162206" sldId="313"/>
            <ac:cxnSpMk id="40" creationId="{FB6E28D8-3220-3B83-CD22-8EDDCC249891}"/>
          </ac:cxnSpMkLst>
        </pc:cxnChg>
        <pc:cxnChg chg="add mod">
          <ac:chgData name="David Röper" userId="29c990b112ba4cd4" providerId="LiveId" clId="{9CF2AB46-9AE1-4D0D-8F7E-271F7CC641B0}" dt="2024-02-08T14:15:22.366" v="7883"/>
          <ac:cxnSpMkLst>
            <pc:docMk/>
            <pc:sldMk cId="2550162206" sldId="313"/>
            <ac:cxnSpMk id="41" creationId="{BBF8BC1C-95B0-3CB2-5766-F41D137CE1E4}"/>
          </ac:cxnSpMkLst>
        </pc:cxnChg>
        <pc:cxnChg chg="add mod">
          <ac:chgData name="David Röper" userId="29c990b112ba4cd4" providerId="LiveId" clId="{9CF2AB46-9AE1-4D0D-8F7E-271F7CC641B0}" dt="2024-02-08T14:15:22.366" v="7883"/>
          <ac:cxnSpMkLst>
            <pc:docMk/>
            <pc:sldMk cId="2550162206" sldId="313"/>
            <ac:cxnSpMk id="42" creationId="{FF39B3E2-93A6-3BAA-9D8E-C19062537A96}"/>
          </ac:cxnSpMkLst>
        </pc:cxnChg>
        <pc:cxnChg chg="add mod">
          <ac:chgData name="David Röper" userId="29c990b112ba4cd4" providerId="LiveId" clId="{9CF2AB46-9AE1-4D0D-8F7E-271F7CC641B0}" dt="2024-02-08T14:15:22.366" v="7883"/>
          <ac:cxnSpMkLst>
            <pc:docMk/>
            <pc:sldMk cId="2550162206" sldId="313"/>
            <ac:cxnSpMk id="43" creationId="{D6713F8F-ED7C-C299-7176-D9BB05A95E41}"/>
          </ac:cxnSpMkLst>
        </pc:cxnChg>
        <pc:cxnChg chg="add mod">
          <ac:chgData name="David Röper" userId="29c990b112ba4cd4" providerId="LiveId" clId="{9CF2AB46-9AE1-4D0D-8F7E-271F7CC641B0}" dt="2024-02-08T14:15:22.366" v="7883"/>
          <ac:cxnSpMkLst>
            <pc:docMk/>
            <pc:sldMk cId="2550162206" sldId="313"/>
            <ac:cxnSpMk id="44" creationId="{9DE3E9A6-14D1-AAD6-1778-AFFE31AFCB4C}"/>
          </ac:cxnSpMkLst>
        </pc:cxnChg>
        <pc:cxnChg chg="add mod">
          <ac:chgData name="David Röper" userId="29c990b112ba4cd4" providerId="LiveId" clId="{9CF2AB46-9AE1-4D0D-8F7E-271F7CC641B0}" dt="2024-02-08T14:15:22.366" v="7883"/>
          <ac:cxnSpMkLst>
            <pc:docMk/>
            <pc:sldMk cId="2550162206" sldId="313"/>
            <ac:cxnSpMk id="45" creationId="{F9FA4766-B0B2-1947-6ECB-5A57108CE0E4}"/>
          </ac:cxnSpMkLst>
        </pc:cxnChg>
        <pc:cxnChg chg="add mod">
          <ac:chgData name="David Röper" userId="29c990b112ba4cd4" providerId="LiveId" clId="{9CF2AB46-9AE1-4D0D-8F7E-271F7CC641B0}" dt="2024-02-08T14:15:22.366" v="7883"/>
          <ac:cxnSpMkLst>
            <pc:docMk/>
            <pc:sldMk cId="2550162206" sldId="313"/>
            <ac:cxnSpMk id="46" creationId="{64601F61-0281-6421-0636-A500F477D879}"/>
          </ac:cxnSpMkLst>
        </pc:cxnChg>
        <pc:cxnChg chg="add mod">
          <ac:chgData name="David Röper" userId="29c990b112ba4cd4" providerId="LiveId" clId="{9CF2AB46-9AE1-4D0D-8F7E-271F7CC641B0}" dt="2024-02-08T14:15:22.366" v="7883"/>
          <ac:cxnSpMkLst>
            <pc:docMk/>
            <pc:sldMk cId="2550162206" sldId="313"/>
            <ac:cxnSpMk id="47" creationId="{ADB8C105-2B51-C606-54F3-9AAE53BA1520}"/>
          </ac:cxnSpMkLst>
        </pc:cxnChg>
        <pc:cxnChg chg="add mod">
          <ac:chgData name="David Röper" userId="29c990b112ba4cd4" providerId="LiveId" clId="{9CF2AB46-9AE1-4D0D-8F7E-271F7CC641B0}" dt="2024-02-08T14:15:22.366" v="7883"/>
          <ac:cxnSpMkLst>
            <pc:docMk/>
            <pc:sldMk cId="2550162206" sldId="313"/>
            <ac:cxnSpMk id="48" creationId="{52A1DF17-78A4-AE4E-31BB-FE549C7B2A7E}"/>
          </ac:cxnSpMkLst>
        </pc:cxnChg>
        <pc:cxnChg chg="add mod">
          <ac:chgData name="David Röper" userId="29c990b112ba4cd4" providerId="LiveId" clId="{9CF2AB46-9AE1-4D0D-8F7E-271F7CC641B0}" dt="2024-02-08T14:15:22.366" v="7883"/>
          <ac:cxnSpMkLst>
            <pc:docMk/>
            <pc:sldMk cId="2550162206" sldId="313"/>
            <ac:cxnSpMk id="49" creationId="{E1C977FF-803F-9852-CA55-C6DF0CE401BB}"/>
          </ac:cxnSpMkLst>
        </pc:cxnChg>
        <pc:cxnChg chg="add mod">
          <ac:chgData name="David Röper" userId="29c990b112ba4cd4" providerId="LiveId" clId="{9CF2AB46-9AE1-4D0D-8F7E-271F7CC641B0}" dt="2024-02-08T14:15:22.366" v="7883"/>
          <ac:cxnSpMkLst>
            <pc:docMk/>
            <pc:sldMk cId="2550162206" sldId="313"/>
            <ac:cxnSpMk id="50" creationId="{FF3E201C-27E5-A556-8A2B-9EEF44E7AF4C}"/>
          </ac:cxnSpMkLst>
        </pc:cxnChg>
        <pc:cxnChg chg="add mod">
          <ac:chgData name="David Röper" userId="29c990b112ba4cd4" providerId="LiveId" clId="{9CF2AB46-9AE1-4D0D-8F7E-271F7CC641B0}" dt="2024-02-08T14:15:22.366" v="7883"/>
          <ac:cxnSpMkLst>
            <pc:docMk/>
            <pc:sldMk cId="2550162206" sldId="313"/>
            <ac:cxnSpMk id="51" creationId="{904B53E2-0100-808F-27B0-1ECC150D9D8C}"/>
          </ac:cxnSpMkLst>
        </pc:cxnChg>
        <pc:cxnChg chg="add mod">
          <ac:chgData name="David Röper" userId="29c990b112ba4cd4" providerId="LiveId" clId="{9CF2AB46-9AE1-4D0D-8F7E-271F7CC641B0}" dt="2024-02-08T14:15:22.366" v="7883"/>
          <ac:cxnSpMkLst>
            <pc:docMk/>
            <pc:sldMk cId="2550162206" sldId="313"/>
            <ac:cxnSpMk id="52" creationId="{55E27F1A-4D93-A3F0-2275-A35469655A4E}"/>
          </ac:cxnSpMkLst>
        </pc:cxnChg>
        <pc:cxnChg chg="add mod">
          <ac:chgData name="David Röper" userId="29c990b112ba4cd4" providerId="LiveId" clId="{9CF2AB46-9AE1-4D0D-8F7E-271F7CC641B0}" dt="2024-02-08T14:15:22.366" v="7883"/>
          <ac:cxnSpMkLst>
            <pc:docMk/>
            <pc:sldMk cId="2550162206" sldId="313"/>
            <ac:cxnSpMk id="53" creationId="{4B6C8FA8-A4B7-2C27-FA3D-2C611EA85EAE}"/>
          </ac:cxnSpMkLst>
        </pc:cxnChg>
        <pc:cxnChg chg="add mod">
          <ac:chgData name="David Röper" userId="29c990b112ba4cd4" providerId="LiveId" clId="{9CF2AB46-9AE1-4D0D-8F7E-271F7CC641B0}" dt="2024-02-08T14:15:22.366" v="7883"/>
          <ac:cxnSpMkLst>
            <pc:docMk/>
            <pc:sldMk cId="2550162206" sldId="313"/>
            <ac:cxnSpMk id="54" creationId="{DDA4E09D-1767-E2D9-8FD8-2B0590551F1F}"/>
          </ac:cxnSpMkLst>
        </pc:cxnChg>
        <pc:cxnChg chg="add mod">
          <ac:chgData name="David Röper" userId="29c990b112ba4cd4" providerId="LiveId" clId="{9CF2AB46-9AE1-4D0D-8F7E-271F7CC641B0}" dt="2024-02-08T14:15:22.366" v="7883"/>
          <ac:cxnSpMkLst>
            <pc:docMk/>
            <pc:sldMk cId="2550162206" sldId="313"/>
            <ac:cxnSpMk id="55" creationId="{E592B2F1-EA0C-09CF-F071-899EA83A9C7D}"/>
          </ac:cxnSpMkLst>
        </pc:cxnChg>
        <pc:cxnChg chg="add mod">
          <ac:chgData name="David Röper" userId="29c990b112ba4cd4" providerId="LiveId" clId="{9CF2AB46-9AE1-4D0D-8F7E-271F7CC641B0}" dt="2024-02-08T14:15:22.366" v="7883"/>
          <ac:cxnSpMkLst>
            <pc:docMk/>
            <pc:sldMk cId="2550162206" sldId="313"/>
            <ac:cxnSpMk id="56" creationId="{5189972A-7C88-89FC-8DEF-76998947755F}"/>
          </ac:cxnSpMkLst>
        </pc:cxnChg>
        <pc:cxnChg chg="add mod">
          <ac:chgData name="David Röper" userId="29c990b112ba4cd4" providerId="LiveId" clId="{9CF2AB46-9AE1-4D0D-8F7E-271F7CC641B0}" dt="2024-02-08T14:15:22.366" v="7883"/>
          <ac:cxnSpMkLst>
            <pc:docMk/>
            <pc:sldMk cId="2550162206" sldId="313"/>
            <ac:cxnSpMk id="57" creationId="{632A85B0-CBB4-EFA3-1CBF-4B5A29CC0715}"/>
          </ac:cxnSpMkLst>
        </pc:cxnChg>
        <pc:cxnChg chg="add mod">
          <ac:chgData name="David Röper" userId="29c990b112ba4cd4" providerId="LiveId" clId="{9CF2AB46-9AE1-4D0D-8F7E-271F7CC641B0}" dt="2024-02-08T14:15:22.366" v="7883"/>
          <ac:cxnSpMkLst>
            <pc:docMk/>
            <pc:sldMk cId="2550162206" sldId="313"/>
            <ac:cxnSpMk id="58" creationId="{8294EF5F-EA40-C2D4-7BEF-EDA25907C574}"/>
          </ac:cxnSpMkLst>
        </pc:cxnChg>
        <pc:cxnChg chg="add mod">
          <ac:chgData name="David Röper" userId="29c990b112ba4cd4" providerId="LiveId" clId="{9CF2AB46-9AE1-4D0D-8F7E-271F7CC641B0}" dt="2024-02-08T14:15:22.366" v="7883"/>
          <ac:cxnSpMkLst>
            <pc:docMk/>
            <pc:sldMk cId="2550162206" sldId="313"/>
            <ac:cxnSpMk id="59" creationId="{64F0D593-BB96-B0A8-A2E3-BFAD5CBA46D3}"/>
          </ac:cxnSpMkLst>
        </pc:cxnChg>
        <pc:cxnChg chg="add mod">
          <ac:chgData name="David Röper" userId="29c990b112ba4cd4" providerId="LiveId" clId="{9CF2AB46-9AE1-4D0D-8F7E-271F7CC641B0}" dt="2024-02-08T14:15:22.366" v="7883"/>
          <ac:cxnSpMkLst>
            <pc:docMk/>
            <pc:sldMk cId="2550162206" sldId="313"/>
            <ac:cxnSpMk id="60" creationId="{96FA1785-012D-7185-3BD8-A930961EA9E0}"/>
          </ac:cxnSpMkLst>
        </pc:cxnChg>
        <pc:cxnChg chg="add mod">
          <ac:chgData name="David Röper" userId="29c990b112ba4cd4" providerId="LiveId" clId="{9CF2AB46-9AE1-4D0D-8F7E-271F7CC641B0}" dt="2024-02-08T14:15:22.366" v="7883"/>
          <ac:cxnSpMkLst>
            <pc:docMk/>
            <pc:sldMk cId="2550162206" sldId="313"/>
            <ac:cxnSpMk id="61" creationId="{74331C95-C8B8-8700-2E25-2E32E24D3946}"/>
          </ac:cxnSpMkLst>
        </pc:cxnChg>
        <pc:cxnChg chg="add mod">
          <ac:chgData name="David Röper" userId="29c990b112ba4cd4" providerId="LiveId" clId="{9CF2AB46-9AE1-4D0D-8F7E-271F7CC641B0}" dt="2024-02-08T14:15:22.366" v="7883"/>
          <ac:cxnSpMkLst>
            <pc:docMk/>
            <pc:sldMk cId="2550162206" sldId="313"/>
            <ac:cxnSpMk id="62" creationId="{CE558690-D21C-E009-3B9F-0766550D86E0}"/>
          </ac:cxnSpMkLst>
        </pc:cxnChg>
        <pc:cxnChg chg="add mod">
          <ac:chgData name="David Röper" userId="29c990b112ba4cd4" providerId="LiveId" clId="{9CF2AB46-9AE1-4D0D-8F7E-271F7CC641B0}" dt="2024-02-08T14:15:22.366" v="7883"/>
          <ac:cxnSpMkLst>
            <pc:docMk/>
            <pc:sldMk cId="2550162206" sldId="313"/>
            <ac:cxnSpMk id="63" creationId="{C735C3D2-D892-D6D3-4603-D2FA7B1DD033}"/>
          </ac:cxnSpMkLst>
        </pc:cxnChg>
        <pc:cxnChg chg="add mod">
          <ac:chgData name="David Röper" userId="29c990b112ba4cd4" providerId="LiveId" clId="{9CF2AB46-9AE1-4D0D-8F7E-271F7CC641B0}" dt="2024-02-08T14:15:22.366" v="7883"/>
          <ac:cxnSpMkLst>
            <pc:docMk/>
            <pc:sldMk cId="2550162206" sldId="313"/>
            <ac:cxnSpMk id="64" creationId="{4B84CEFE-12FB-6F54-0F83-5124709838A4}"/>
          </ac:cxnSpMkLst>
        </pc:cxnChg>
        <pc:cxnChg chg="add mod">
          <ac:chgData name="David Röper" userId="29c990b112ba4cd4" providerId="LiveId" clId="{9CF2AB46-9AE1-4D0D-8F7E-271F7CC641B0}" dt="2024-02-08T14:15:22.366" v="7883"/>
          <ac:cxnSpMkLst>
            <pc:docMk/>
            <pc:sldMk cId="2550162206" sldId="313"/>
            <ac:cxnSpMk id="65" creationId="{878E50CD-DA6C-18B0-FA14-9CF054E084AB}"/>
          </ac:cxnSpMkLst>
        </pc:cxnChg>
        <pc:cxnChg chg="add mod">
          <ac:chgData name="David Röper" userId="29c990b112ba4cd4" providerId="LiveId" clId="{9CF2AB46-9AE1-4D0D-8F7E-271F7CC641B0}" dt="2024-02-08T14:15:22.366" v="7883"/>
          <ac:cxnSpMkLst>
            <pc:docMk/>
            <pc:sldMk cId="2550162206" sldId="313"/>
            <ac:cxnSpMk id="66" creationId="{2EFAB70D-0D98-40AB-619B-0A2000F1CE26}"/>
          </ac:cxnSpMkLst>
        </pc:cxnChg>
        <pc:cxnChg chg="add mod">
          <ac:chgData name="David Röper" userId="29c990b112ba4cd4" providerId="LiveId" clId="{9CF2AB46-9AE1-4D0D-8F7E-271F7CC641B0}" dt="2024-02-08T14:15:22.366" v="7883"/>
          <ac:cxnSpMkLst>
            <pc:docMk/>
            <pc:sldMk cId="2550162206" sldId="313"/>
            <ac:cxnSpMk id="67" creationId="{50532EEA-5530-58F6-44A3-557AC631E1BE}"/>
          </ac:cxnSpMkLst>
        </pc:cxnChg>
        <pc:cxnChg chg="add mod">
          <ac:chgData name="David Röper" userId="29c990b112ba4cd4" providerId="LiveId" clId="{9CF2AB46-9AE1-4D0D-8F7E-271F7CC641B0}" dt="2024-02-08T14:15:22.366" v="7883"/>
          <ac:cxnSpMkLst>
            <pc:docMk/>
            <pc:sldMk cId="2550162206" sldId="313"/>
            <ac:cxnSpMk id="68" creationId="{A310ED48-C72C-0098-1C7A-B7BACCE74DA0}"/>
          </ac:cxnSpMkLst>
        </pc:cxnChg>
        <pc:cxnChg chg="add mod">
          <ac:chgData name="David Röper" userId="29c990b112ba4cd4" providerId="LiveId" clId="{9CF2AB46-9AE1-4D0D-8F7E-271F7CC641B0}" dt="2024-02-08T14:15:22.366" v="7883"/>
          <ac:cxnSpMkLst>
            <pc:docMk/>
            <pc:sldMk cId="2550162206" sldId="313"/>
            <ac:cxnSpMk id="69" creationId="{5FAB7990-4669-5A5C-1765-3E997C91B44D}"/>
          </ac:cxnSpMkLst>
        </pc:cxnChg>
        <pc:cxnChg chg="add mod">
          <ac:chgData name="David Röper" userId="29c990b112ba4cd4" providerId="LiveId" clId="{9CF2AB46-9AE1-4D0D-8F7E-271F7CC641B0}" dt="2024-02-08T14:15:22.366" v="7883"/>
          <ac:cxnSpMkLst>
            <pc:docMk/>
            <pc:sldMk cId="2550162206" sldId="313"/>
            <ac:cxnSpMk id="70" creationId="{AE04B824-9D31-3D85-D53D-7F1207A758CB}"/>
          </ac:cxnSpMkLst>
        </pc:cxnChg>
        <pc:cxnChg chg="add mod">
          <ac:chgData name="David Röper" userId="29c990b112ba4cd4" providerId="LiveId" clId="{9CF2AB46-9AE1-4D0D-8F7E-271F7CC641B0}" dt="2024-02-08T14:15:22.366" v="7883"/>
          <ac:cxnSpMkLst>
            <pc:docMk/>
            <pc:sldMk cId="2550162206" sldId="313"/>
            <ac:cxnSpMk id="71" creationId="{C993454C-21B9-6E2C-7051-4D91C98EAA5A}"/>
          </ac:cxnSpMkLst>
        </pc:cxnChg>
        <pc:cxnChg chg="add mod">
          <ac:chgData name="David Röper" userId="29c990b112ba4cd4" providerId="LiveId" clId="{9CF2AB46-9AE1-4D0D-8F7E-271F7CC641B0}" dt="2024-02-08T14:15:22.366" v="7883"/>
          <ac:cxnSpMkLst>
            <pc:docMk/>
            <pc:sldMk cId="2550162206" sldId="313"/>
            <ac:cxnSpMk id="72" creationId="{ACA1157A-4708-267F-8139-D536E122E4A3}"/>
          </ac:cxnSpMkLst>
        </pc:cxnChg>
        <pc:cxnChg chg="add mod">
          <ac:chgData name="David Röper" userId="29c990b112ba4cd4" providerId="LiveId" clId="{9CF2AB46-9AE1-4D0D-8F7E-271F7CC641B0}" dt="2024-02-08T14:15:22.366" v="7883"/>
          <ac:cxnSpMkLst>
            <pc:docMk/>
            <pc:sldMk cId="2550162206" sldId="313"/>
            <ac:cxnSpMk id="73" creationId="{4803567E-B502-8BA2-FA1D-74E36B96D78A}"/>
          </ac:cxnSpMkLst>
        </pc:cxnChg>
        <pc:cxnChg chg="add mod">
          <ac:chgData name="David Röper" userId="29c990b112ba4cd4" providerId="LiveId" clId="{9CF2AB46-9AE1-4D0D-8F7E-271F7CC641B0}" dt="2024-02-08T14:15:22.366" v="7883"/>
          <ac:cxnSpMkLst>
            <pc:docMk/>
            <pc:sldMk cId="2550162206" sldId="313"/>
            <ac:cxnSpMk id="74" creationId="{9F65A3EA-4E46-DD0D-7378-F840386F10F9}"/>
          </ac:cxnSpMkLst>
        </pc:cxnChg>
        <pc:cxnChg chg="add mod">
          <ac:chgData name="David Röper" userId="29c990b112ba4cd4" providerId="LiveId" clId="{9CF2AB46-9AE1-4D0D-8F7E-271F7CC641B0}" dt="2024-02-08T14:15:22.366" v="7883"/>
          <ac:cxnSpMkLst>
            <pc:docMk/>
            <pc:sldMk cId="2550162206" sldId="313"/>
            <ac:cxnSpMk id="75" creationId="{C81C1320-5FE4-62D5-6357-8FB4AE2BD877}"/>
          </ac:cxnSpMkLst>
        </pc:cxnChg>
        <pc:cxnChg chg="add mod">
          <ac:chgData name="David Röper" userId="29c990b112ba4cd4" providerId="LiveId" clId="{9CF2AB46-9AE1-4D0D-8F7E-271F7CC641B0}" dt="2024-02-08T14:15:22.366" v="7883"/>
          <ac:cxnSpMkLst>
            <pc:docMk/>
            <pc:sldMk cId="2550162206" sldId="313"/>
            <ac:cxnSpMk id="76" creationId="{1A32722B-34B3-FFE3-13C1-E202CECBA254}"/>
          </ac:cxnSpMkLst>
        </pc:cxnChg>
        <pc:cxnChg chg="add mod">
          <ac:chgData name="David Röper" userId="29c990b112ba4cd4" providerId="LiveId" clId="{9CF2AB46-9AE1-4D0D-8F7E-271F7CC641B0}" dt="2024-02-08T14:15:22.366" v="7883"/>
          <ac:cxnSpMkLst>
            <pc:docMk/>
            <pc:sldMk cId="2550162206" sldId="313"/>
            <ac:cxnSpMk id="77" creationId="{74353453-8952-477B-D89C-BA8BB25D5E06}"/>
          </ac:cxnSpMkLst>
        </pc:cxnChg>
        <pc:cxnChg chg="add mod">
          <ac:chgData name="David Röper" userId="29c990b112ba4cd4" providerId="LiveId" clId="{9CF2AB46-9AE1-4D0D-8F7E-271F7CC641B0}" dt="2024-02-08T14:15:22.366" v="7883"/>
          <ac:cxnSpMkLst>
            <pc:docMk/>
            <pc:sldMk cId="2550162206" sldId="313"/>
            <ac:cxnSpMk id="78" creationId="{CDFC16C4-BDB4-E330-1608-1750B5802639}"/>
          </ac:cxnSpMkLst>
        </pc:cxnChg>
        <pc:cxnChg chg="add mod">
          <ac:chgData name="David Röper" userId="29c990b112ba4cd4" providerId="LiveId" clId="{9CF2AB46-9AE1-4D0D-8F7E-271F7CC641B0}" dt="2024-02-08T14:15:22.366" v="7883"/>
          <ac:cxnSpMkLst>
            <pc:docMk/>
            <pc:sldMk cId="2550162206" sldId="313"/>
            <ac:cxnSpMk id="79" creationId="{0FFFEF3D-8874-D4A5-7B03-FC97237011FD}"/>
          </ac:cxnSpMkLst>
        </pc:cxnChg>
        <pc:cxnChg chg="add mod">
          <ac:chgData name="David Röper" userId="29c990b112ba4cd4" providerId="LiveId" clId="{9CF2AB46-9AE1-4D0D-8F7E-271F7CC641B0}" dt="2024-02-08T14:15:22.366" v="7883"/>
          <ac:cxnSpMkLst>
            <pc:docMk/>
            <pc:sldMk cId="2550162206" sldId="313"/>
            <ac:cxnSpMk id="80" creationId="{79C0E098-68CC-6899-3EE4-2B07F206E752}"/>
          </ac:cxnSpMkLst>
        </pc:cxnChg>
        <pc:cxnChg chg="add mod">
          <ac:chgData name="David Röper" userId="29c990b112ba4cd4" providerId="LiveId" clId="{9CF2AB46-9AE1-4D0D-8F7E-271F7CC641B0}" dt="2024-02-08T14:15:22.366" v="7883"/>
          <ac:cxnSpMkLst>
            <pc:docMk/>
            <pc:sldMk cId="2550162206" sldId="313"/>
            <ac:cxnSpMk id="81" creationId="{C93B45DC-8402-3EEC-5F9A-A1EAEA8F6173}"/>
          </ac:cxnSpMkLst>
        </pc:cxnChg>
        <pc:cxnChg chg="add mod">
          <ac:chgData name="David Röper" userId="29c990b112ba4cd4" providerId="LiveId" clId="{9CF2AB46-9AE1-4D0D-8F7E-271F7CC641B0}" dt="2024-02-08T14:15:22.366" v="7883"/>
          <ac:cxnSpMkLst>
            <pc:docMk/>
            <pc:sldMk cId="2550162206" sldId="313"/>
            <ac:cxnSpMk id="82" creationId="{942ADB88-9F10-1C33-807B-4C40B91CA97A}"/>
          </ac:cxnSpMkLst>
        </pc:cxnChg>
        <pc:cxnChg chg="add mod">
          <ac:chgData name="David Röper" userId="29c990b112ba4cd4" providerId="LiveId" clId="{9CF2AB46-9AE1-4D0D-8F7E-271F7CC641B0}" dt="2024-02-08T14:15:22.366" v="7883"/>
          <ac:cxnSpMkLst>
            <pc:docMk/>
            <pc:sldMk cId="2550162206" sldId="313"/>
            <ac:cxnSpMk id="83" creationId="{7B5AC41C-C90F-9B4B-54F4-97D73116800F}"/>
          </ac:cxnSpMkLst>
        </pc:cxnChg>
        <pc:cxnChg chg="add mod">
          <ac:chgData name="David Röper" userId="29c990b112ba4cd4" providerId="LiveId" clId="{9CF2AB46-9AE1-4D0D-8F7E-271F7CC641B0}" dt="2024-02-08T14:15:22.366" v="7883"/>
          <ac:cxnSpMkLst>
            <pc:docMk/>
            <pc:sldMk cId="2550162206" sldId="313"/>
            <ac:cxnSpMk id="84" creationId="{879551DC-B0A5-FB47-3BE2-34DE7F061951}"/>
          </ac:cxnSpMkLst>
        </pc:cxnChg>
        <pc:cxnChg chg="add mod">
          <ac:chgData name="David Röper" userId="29c990b112ba4cd4" providerId="LiveId" clId="{9CF2AB46-9AE1-4D0D-8F7E-271F7CC641B0}" dt="2024-02-08T14:15:22.366" v="7883"/>
          <ac:cxnSpMkLst>
            <pc:docMk/>
            <pc:sldMk cId="2550162206" sldId="313"/>
            <ac:cxnSpMk id="85" creationId="{B186486B-0E65-E100-7CD1-08820FD12114}"/>
          </ac:cxnSpMkLst>
        </pc:cxnChg>
        <pc:cxnChg chg="add mod">
          <ac:chgData name="David Röper" userId="29c990b112ba4cd4" providerId="LiveId" clId="{9CF2AB46-9AE1-4D0D-8F7E-271F7CC641B0}" dt="2024-02-08T14:15:22.366" v="7883"/>
          <ac:cxnSpMkLst>
            <pc:docMk/>
            <pc:sldMk cId="2550162206" sldId="313"/>
            <ac:cxnSpMk id="86" creationId="{1D7EDAB1-4679-401F-DFF7-B80289CF350E}"/>
          </ac:cxnSpMkLst>
        </pc:cxnChg>
        <pc:cxnChg chg="add mod">
          <ac:chgData name="David Röper" userId="29c990b112ba4cd4" providerId="LiveId" clId="{9CF2AB46-9AE1-4D0D-8F7E-271F7CC641B0}" dt="2024-02-08T14:15:22.366" v="7883"/>
          <ac:cxnSpMkLst>
            <pc:docMk/>
            <pc:sldMk cId="2550162206" sldId="313"/>
            <ac:cxnSpMk id="87" creationId="{A8D5E6D8-4905-743B-F957-3B24CC129323}"/>
          </ac:cxnSpMkLst>
        </pc:cxnChg>
        <pc:cxnChg chg="add mod">
          <ac:chgData name="David Röper" userId="29c990b112ba4cd4" providerId="LiveId" clId="{9CF2AB46-9AE1-4D0D-8F7E-271F7CC641B0}" dt="2024-02-08T14:15:22.366" v="7883"/>
          <ac:cxnSpMkLst>
            <pc:docMk/>
            <pc:sldMk cId="2550162206" sldId="313"/>
            <ac:cxnSpMk id="88" creationId="{64FCEACE-61DD-6F6D-4A8D-1F7871231C25}"/>
          </ac:cxnSpMkLst>
        </pc:cxnChg>
        <pc:cxnChg chg="add mod">
          <ac:chgData name="David Röper" userId="29c990b112ba4cd4" providerId="LiveId" clId="{9CF2AB46-9AE1-4D0D-8F7E-271F7CC641B0}" dt="2024-02-08T14:15:22.366" v="7883"/>
          <ac:cxnSpMkLst>
            <pc:docMk/>
            <pc:sldMk cId="2550162206" sldId="313"/>
            <ac:cxnSpMk id="89" creationId="{70FEF813-189A-E403-3B31-F569F468FD86}"/>
          </ac:cxnSpMkLst>
        </pc:cxnChg>
        <pc:cxnChg chg="add mod">
          <ac:chgData name="David Röper" userId="29c990b112ba4cd4" providerId="LiveId" clId="{9CF2AB46-9AE1-4D0D-8F7E-271F7CC641B0}" dt="2024-02-08T14:15:22.366" v="7883"/>
          <ac:cxnSpMkLst>
            <pc:docMk/>
            <pc:sldMk cId="2550162206" sldId="313"/>
            <ac:cxnSpMk id="90" creationId="{1130D42F-F736-9DEB-47BD-0698880FBA1E}"/>
          </ac:cxnSpMkLst>
        </pc:cxnChg>
        <pc:cxnChg chg="add mod">
          <ac:chgData name="David Röper" userId="29c990b112ba4cd4" providerId="LiveId" clId="{9CF2AB46-9AE1-4D0D-8F7E-271F7CC641B0}" dt="2024-02-08T14:15:22.366" v="7883"/>
          <ac:cxnSpMkLst>
            <pc:docMk/>
            <pc:sldMk cId="2550162206" sldId="313"/>
            <ac:cxnSpMk id="91" creationId="{7F5A648B-CA4B-A3EA-D99D-FC1EF846E13B}"/>
          </ac:cxnSpMkLst>
        </pc:cxnChg>
        <pc:cxnChg chg="add mod">
          <ac:chgData name="David Röper" userId="29c990b112ba4cd4" providerId="LiveId" clId="{9CF2AB46-9AE1-4D0D-8F7E-271F7CC641B0}" dt="2024-02-08T14:15:22.366" v="7883"/>
          <ac:cxnSpMkLst>
            <pc:docMk/>
            <pc:sldMk cId="2550162206" sldId="313"/>
            <ac:cxnSpMk id="92" creationId="{E4F72320-2364-D9F6-66FC-E44ED62EE12D}"/>
          </ac:cxnSpMkLst>
        </pc:cxnChg>
        <pc:cxnChg chg="add mod">
          <ac:chgData name="David Röper" userId="29c990b112ba4cd4" providerId="LiveId" clId="{9CF2AB46-9AE1-4D0D-8F7E-271F7CC641B0}" dt="2024-02-08T14:15:22.366" v="7883"/>
          <ac:cxnSpMkLst>
            <pc:docMk/>
            <pc:sldMk cId="2550162206" sldId="313"/>
            <ac:cxnSpMk id="93" creationId="{6CE6BBFE-7808-872B-D85E-78EFCDDB74C0}"/>
          </ac:cxnSpMkLst>
        </pc:cxnChg>
        <pc:cxnChg chg="add mod">
          <ac:chgData name="David Röper" userId="29c990b112ba4cd4" providerId="LiveId" clId="{9CF2AB46-9AE1-4D0D-8F7E-271F7CC641B0}" dt="2024-02-08T14:15:22.366" v="7883"/>
          <ac:cxnSpMkLst>
            <pc:docMk/>
            <pc:sldMk cId="2550162206" sldId="313"/>
            <ac:cxnSpMk id="94" creationId="{9B024225-A1E8-F93F-CBD3-A481C12D7747}"/>
          </ac:cxnSpMkLst>
        </pc:cxnChg>
        <pc:cxnChg chg="add mod">
          <ac:chgData name="David Röper" userId="29c990b112ba4cd4" providerId="LiveId" clId="{9CF2AB46-9AE1-4D0D-8F7E-271F7CC641B0}" dt="2024-02-08T14:15:22.366" v="7883"/>
          <ac:cxnSpMkLst>
            <pc:docMk/>
            <pc:sldMk cId="2550162206" sldId="313"/>
            <ac:cxnSpMk id="95" creationId="{B3577E09-726C-6E84-DA85-9004873E2A5A}"/>
          </ac:cxnSpMkLst>
        </pc:cxnChg>
        <pc:cxnChg chg="add mod">
          <ac:chgData name="David Röper" userId="29c990b112ba4cd4" providerId="LiveId" clId="{9CF2AB46-9AE1-4D0D-8F7E-271F7CC641B0}" dt="2024-02-08T14:15:22.366" v="7883"/>
          <ac:cxnSpMkLst>
            <pc:docMk/>
            <pc:sldMk cId="2550162206" sldId="313"/>
            <ac:cxnSpMk id="96" creationId="{12DDEDCA-3B5A-9858-9AC0-8967F99F61D8}"/>
          </ac:cxnSpMkLst>
        </pc:cxnChg>
        <pc:cxnChg chg="add mod">
          <ac:chgData name="David Röper" userId="29c990b112ba4cd4" providerId="LiveId" clId="{9CF2AB46-9AE1-4D0D-8F7E-271F7CC641B0}" dt="2024-02-08T14:15:22.366" v="7883"/>
          <ac:cxnSpMkLst>
            <pc:docMk/>
            <pc:sldMk cId="2550162206" sldId="313"/>
            <ac:cxnSpMk id="97" creationId="{A9AAA9FD-291D-416B-9A37-C940D63406DE}"/>
          </ac:cxnSpMkLst>
        </pc:cxnChg>
        <pc:cxnChg chg="add mod">
          <ac:chgData name="David Röper" userId="29c990b112ba4cd4" providerId="LiveId" clId="{9CF2AB46-9AE1-4D0D-8F7E-271F7CC641B0}" dt="2024-02-08T14:15:22.366" v="7883"/>
          <ac:cxnSpMkLst>
            <pc:docMk/>
            <pc:sldMk cId="2550162206" sldId="313"/>
            <ac:cxnSpMk id="98" creationId="{9371CFF1-77B2-AB71-2887-2D9E8D6A70AE}"/>
          </ac:cxnSpMkLst>
        </pc:cxnChg>
        <pc:cxnChg chg="add mod">
          <ac:chgData name="David Röper" userId="29c990b112ba4cd4" providerId="LiveId" clId="{9CF2AB46-9AE1-4D0D-8F7E-271F7CC641B0}" dt="2024-02-08T14:15:22.366" v="7883"/>
          <ac:cxnSpMkLst>
            <pc:docMk/>
            <pc:sldMk cId="2550162206" sldId="313"/>
            <ac:cxnSpMk id="99" creationId="{31D803B1-90D9-45CA-1E3A-1163859C916C}"/>
          </ac:cxnSpMkLst>
        </pc:cxnChg>
        <pc:cxnChg chg="add mod">
          <ac:chgData name="David Röper" userId="29c990b112ba4cd4" providerId="LiveId" clId="{9CF2AB46-9AE1-4D0D-8F7E-271F7CC641B0}" dt="2024-02-08T14:15:22.366" v="7883"/>
          <ac:cxnSpMkLst>
            <pc:docMk/>
            <pc:sldMk cId="2550162206" sldId="313"/>
            <ac:cxnSpMk id="100" creationId="{94BF857B-53B6-890C-4ED7-D9397B39C195}"/>
          </ac:cxnSpMkLst>
        </pc:cxnChg>
        <pc:cxnChg chg="add mod">
          <ac:chgData name="David Röper" userId="29c990b112ba4cd4" providerId="LiveId" clId="{9CF2AB46-9AE1-4D0D-8F7E-271F7CC641B0}" dt="2024-02-08T14:15:22.366" v="7883"/>
          <ac:cxnSpMkLst>
            <pc:docMk/>
            <pc:sldMk cId="2550162206" sldId="313"/>
            <ac:cxnSpMk id="101" creationId="{2AC132F7-0858-78B2-5943-B38D395332B9}"/>
          </ac:cxnSpMkLst>
        </pc:cxnChg>
        <pc:cxnChg chg="add mod">
          <ac:chgData name="David Röper" userId="29c990b112ba4cd4" providerId="LiveId" clId="{9CF2AB46-9AE1-4D0D-8F7E-271F7CC641B0}" dt="2024-02-08T14:15:22.366" v="7883"/>
          <ac:cxnSpMkLst>
            <pc:docMk/>
            <pc:sldMk cId="2550162206" sldId="313"/>
            <ac:cxnSpMk id="102" creationId="{0C11E186-B663-D1A1-051C-8BA7D386E204}"/>
          </ac:cxnSpMkLst>
        </pc:cxnChg>
        <pc:cxnChg chg="add mod">
          <ac:chgData name="David Röper" userId="29c990b112ba4cd4" providerId="LiveId" clId="{9CF2AB46-9AE1-4D0D-8F7E-271F7CC641B0}" dt="2024-02-08T14:15:22.366" v="7883"/>
          <ac:cxnSpMkLst>
            <pc:docMk/>
            <pc:sldMk cId="2550162206" sldId="313"/>
            <ac:cxnSpMk id="103" creationId="{0D24A0CF-4FF4-8E9A-0245-8C9F53B4BC5C}"/>
          </ac:cxnSpMkLst>
        </pc:cxnChg>
        <pc:cxnChg chg="add mod">
          <ac:chgData name="David Röper" userId="29c990b112ba4cd4" providerId="LiveId" clId="{9CF2AB46-9AE1-4D0D-8F7E-271F7CC641B0}" dt="2024-02-08T14:15:22.366" v="7883"/>
          <ac:cxnSpMkLst>
            <pc:docMk/>
            <pc:sldMk cId="2550162206" sldId="313"/>
            <ac:cxnSpMk id="104" creationId="{0D346269-2D6E-906B-F8A6-9FBAE83E7AE8}"/>
          </ac:cxnSpMkLst>
        </pc:cxnChg>
        <pc:cxnChg chg="add mod">
          <ac:chgData name="David Röper" userId="29c990b112ba4cd4" providerId="LiveId" clId="{9CF2AB46-9AE1-4D0D-8F7E-271F7CC641B0}" dt="2024-02-08T14:15:22.366" v="7883"/>
          <ac:cxnSpMkLst>
            <pc:docMk/>
            <pc:sldMk cId="2550162206" sldId="313"/>
            <ac:cxnSpMk id="106" creationId="{3B2DA62E-DBDD-EF5B-AD7F-4A0450945148}"/>
          </ac:cxnSpMkLst>
        </pc:cxnChg>
        <pc:cxnChg chg="add mod">
          <ac:chgData name="David Röper" userId="29c990b112ba4cd4" providerId="LiveId" clId="{9CF2AB46-9AE1-4D0D-8F7E-271F7CC641B0}" dt="2024-02-08T14:15:22.366" v="7883"/>
          <ac:cxnSpMkLst>
            <pc:docMk/>
            <pc:sldMk cId="2550162206" sldId="313"/>
            <ac:cxnSpMk id="107" creationId="{6B31738B-6DFC-645C-9C1D-ACE059961849}"/>
          </ac:cxnSpMkLst>
        </pc:cxnChg>
        <pc:cxnChg chg="add mod">
          <ac:chgData name="David Röper" userId="29c990b112ba4cd4" providerId="LiveId" clId="{9CF2AB46-9AE1-4D0D-8F7E-271F7CC641B0}" dt="2024-02-08T14:15:22.366" v="7883"/>
          <ac:cxnSpMkLst>
            <pc:docMk/>
            <pc:sldMk cId="2550162206" sldId="313"/>
            <ac:cxnSpMk id="108" creationId="{F5C3BA95-1FF8-DAE0-C7FC-1A0B279C48B3}"/>
          </ac:cxnSpMkLst>
        </pc:cxnChg>
        <pc:cxnChg chg="add mod">
          <ac:chgData name="David Röper" userId="29c990b112ba4cd4" providerId="LiveId" clId="{9CF2AB46-9AE1-4D0D-8F7E-271F7CC641B0}" dt="2024-02-08T14:15:22.366" v="7883"/>
          <ac:cxnSpMkLst>
            <pc:docMk/>
            <pc:sldMk cId="2550162206" sldId="313"/>
            <ac:cxnSpMk id="109" creationId="{5C40AB31-D201-601D-8BD7-4D7A2A1276BC}"/>
          </ac:cxnSpMkLst>
        </pc:cxnChg>
        <pc:cxnChg chg="add mod">
          <ac:chgData name="David Röper" userId="29c990b112ba4cd4" providerId="LiveId" clId="{9CF2AB46-9AE1-4D0D-8F7E-271F7CC641B0}" dt="2024-02-08T14:15:22.366" v="7883"/>
          <ac:cxnSpMkLst>
            <pc:docMk/>
            <pc:sldMk cId="2550162206" sldId="313"/>
            <ac:cxnSpMk id="110" creationId="{2DF8FD3D-5160-F106-967B-93F63A6F179A}"/>
          </ac:cxnSpMkLst>
        </pc:cxnChg>
        <pc:cxnChg chg="add mod">
          <ac:chgData name="David Röper" userId="29c990b112ba4cd4" providerId="LiveId" clId="{9CF2AB46-9AE1-4D0D-8F7E-271F7CC641B0}" dt="2024-02-08T14:15:22.366" v="7883"/>
          <ac:cxnSpMkLst>
            <pc:docMk/>
            <pc:sldMk cId="2550162206" sldId="313"/>
            <ac:cxnSpMk id="111" creationId="{87EE50CB-27A2-A61B-99C4-CC0E48F3D18E}"/>
          </ac:cxnSpMkLst>
        </pc:cxnChg>
        <pc:cxnChg chg="add mod">
          <ac:chgData name="David Röper" userId="29c990b112ba4cd4" providerId="LiveId" clId="{9CF2AB46-9AE1-4D0D-8F7E-271F7CC641B0}" dt="2024-02-08T14:15:22.366" v="7883"/>
          <ac:cxnSpMkLst>
            <pc:docMk/>
            <pc:sldMk cId="2550162206" sldId="313"/>
            <ac:cxnSpMk id="112" creationId="{1AD2064B-27C0-126F-1662-7A980351FBDA}"/>
          </ac:cxnSpMkLst>
        </pc:cxnChg>
        <pc:cxnChg chg="add mod">
          <ac:chgData name="David Röper" userId="29c990b112ba4cd4" providerId="LiveId" clId="{9CF2AB46-9AE1-4D0D-8F7E-271F7CC641B0}" dt="2024-02-08T14:15:22.366" v="7883"/>
          <ac:cxnSpMkLst>
            <pc:docMk/>
            <pc:sldMk cId="2550162206" sldId="313"/>
            <ac:cxnSpMk id="113" creationId="{58872167-0ADF-E2FC-5646-8C1CA6691113}"/>
          </ac:cxnSpMkLst>
        </pc:cxnChg>
        <pc:cxnChg chg="add mod">
          <ac:chgData name="David Röper" userId="29c990b112ba4cd4" providerId="LiveId" clId="{9CF2AB46-9AE1-4D0D-8F7E-271F7CC641B0}" dt="2024-02-08T14:15:22.366" v="7883"/>
          <ac:cxnSpMkLst>
            <pc:docMk/>
            <pc:sldMk cId="2550162206" sldId="313"/>
            <ac:cxnSpMk id="114" creationId="{E0E5EF04-F6E9-68C6-A598-AB3D6E925D5E}"/>
          </ac:cxnSpMkLst>
        </pc:cxnChg>
        <pc:cxnChg chg="add mod">
          <ac:chgData name="David Röper" userId="29c990b112ba4cd4" providerId="LiveId" clId="{9CF2AB46-9AE1-4D0D-8F7E-271F7CC641B0}" dt="2024-02-08T14:15:22.366" v="7883"/>
          <ac:cxnSpMkLst>
            <pc:docMk/>
            <pc:sldMk cId="2550162206" sldId="313"/>
            <ac:cxnSpMk id="115" creationId="{A2E09CEF-9ACA-8A16-E0F9-9A790B310F0C}"/>
          </ac:cxnSpMkLst>
        </pc:cxnChg>
        <pc:cxnChg chg="add mod">
          <ac:chgData name="David Röper" userId="29c990b112ba4cd4" providerId="LiveId" clId="{9CF2AB46-9AE1-4D0D-8F7E-271F7CC641B0}" dt="2024-02-08T14:15:22.366" v="7883"/>
          <ac:cxnSpMkLst>
            <pc:docMk/>
            <pc:sldMk cId="2550162206" sldId="313"/>
            <ac:cxnSpMk id="116" creationId="{39EECCB5-C24E-0B3B-6143-DA3CC4BB3937}"/>
          </ac:cxnSpMkLst>
        </pc:cxnChg>
        <pc:cxnChg chg="add mod">
          <ac:chgData name="David Röper" userId="29c990b112ba4cd4" providerId="LiveId" clId="{9CF2AB46-9AE1-4D0D-8F7E-271F7CC641B0}" dt="2024-02-08T14:15:22.366" v="7883"/>
          <ac:cxnSpMkLst>
            <pc:docMk/>
            <pc:sldMk cId="2550162206" sldId="313"/>
            <ac:cxnSpMk id="117" creationId="{ACBC24B9-417E-4F48-9767-276969889C90}"/>
          </ac:cxnSpMkLst>
        </pc:cxnChg>
        <pc:cxnChg chg="add mod">
          <ac:chgData name="David Röper" userId="29c990b112ba4cd4" providerId="LiveId" clId="{9CF2AB46-9AE1-4D0D-8F7E-271F7CC641B0}" dt="2024-02-08T14:15:22.366" v="7883"/>
          <ac:cxnSpMkLst>
            <pc:docMk/>
            <pc:sldMk cId="2550162206" sldId="313"/>
            <ac:cxnSpMk id="118" creationId="{1287A5B8-FD3D-D26B-61EA-2CB9D9D3FF17}"/>
          </ac:cxnSpMkLst>
        </pc:cxnChg>
        <pc:cxnChg chg="add mod">
          <ac:chgData name="David Röper" userId="29c990b112ba4cd4" providerId="LiveId" clId="{9CF2AB46-9AE1-4D0D-8F7E-271F7CC641B0}" dt="2024-02-08T14:15:22.366" v="7883"/>
          <ac:cxnSpMkLst>
            <pc:docMk/>
            <pc:sldMk cId="2550162206" sldId="313"/>
            <ac:cxnSpMk id="119" creationId="{32666D3C-A903-CB7C-0C0B-3B06D9D329BD}"/>
          </ac:cxnSpMkLst>
        </pc:cxnChg>
        <pc:cxnChg chg="add mod">
          <ac:chgData name="David Röper" userId="29c990b112ba4cd4" providerId="LiveId" clId="{9CF2AB46-9AE1-4D0D-8F7E-271F7CC641B0}" dt="2024-02-08T14:15:22.366" v="7883"/>
          <ac:cxnSpMkLst>
            <pc:docMk/>
            <pc:sldMk cId="2550162206" sldId="313"/>
            <ac:cxnSpMk id="120" creationId="{0B5DB0D0-9F89-BAD1-E768-F3C9AA18903E}"/>
          </ac:cxnSpMkLst>
        </pc:cxnChg>
        <pc:cxnChg chg="add mod">
          <ac:chgData name="David Röper" userId="29c990b112ba4cd4" providerId="LiveId" clId="{9CF2AB46-9AE1-4D0D-8F7E-271F7CC641B0}" dt="2024-02-08T14:15:22.366" v="7883"/>
          <ac:cxnSpMkLst>
            <pc:docMk/>
            <pc:sldMk cId="2550162206" sldId="313"/>
            <ac:cxnSpMk id="121" creationId="{DF08F414-E374-536C-D38B-0F28FE8075F9}"/>
          </ac:cxnSpMkLst>
        </pc:cxnChg>
        <pc:cxnChg chg="add mod">
          <ac:chgData name="David Röper" userId="29c990b112ba4cd4" providerId="LiveId" clId="{9CF2AB46-9AE1-4D0D-8F7E-271F7CC641B0}" dt="2024-02-08T14:15:22.366" v="7883"/>
          <ac:cxnSpMkLst>
            <pc:docMk/>
            <pc:sldMk cId="2550162206" sldId="313"/>
            <ac:cxnSpMk id="122" creationId="{473A7255-82E6-06D2-4953-1B117BE93BDF}"/>
          </ac:cxnSpMkLst>
        </pc:cxnChg>
        <pc:cxnChg chg="add mod">
          <ac:chgData name="David Röper" userId="29c990b112ba4cd4" providerId="LiveId" clId="{9CF2AB46-9AE1-4D0D-8F7E-271F7CC641B0}" dt="2024-02-08T14:15:22.366" v="7883"/>
          <ac:cxnSpMkLst>
            <pc:docMk/>
            <pc:sldMk cId="2550162206" sldId="313"/>
            <ac:cxnSpMk id="123" creationId="{09B89515-721F-C2A4-6806-15AB3951C88C}"/>
          </ac:cxnSpMkLst>
        </pc:cxnChg>
        <pc:cxnChg chg="add mod">
          <ac:chgData name="David Röper" userId="29c990b112ba4cd4" providerId="LiveId" clId="{9CF2AB46-9AE1-4D0D-8F7E-271F7CC641B0}" dt="2024-02-08T14:15:22.366" v="7883"/>
          <ac:cxnSpMkLst>
            <pc:docMk/>
            <pc:sldMk cId="2550162206" sldId="313"/>
            <ac:cxnSpMk id="124" creationId="{212B9F51-BA4E-DFD8-34E1-BA61C128F097}"/>
          </ac:cxnSpMkLst>
        </pc:cxnChg>
        <pc:cxnChg chg="add mod">
          <ac:chgData name="David Röper" userId="29c990b112ba4cd4" providerId="LiveId" clId="{9CF2AB46-9AE1-4D0D-8F7E-271F7CC641B0}" dt="2024-02-08T14:15:22.366" v="7883"/>
          <ac:cxnSpMkLst>
            <pc:docMk/>
            <pc:sldMk cId="2550162206" sldId="313"/>
            <ac:cxnSpMk id="125" creationId="{523D3333-038B-BB3A-53CA-6E6B25FCA20A}"/>
          </ac:cxnSpMkLst>
        </pc:cxnChg>
        <pc:cxnChg chg="add mod">
          <ac:chgData name="David Röper" userId="29c990b112ba4cd4" providerId="LiveId" clId="{9CF2AB46-9AE1-4D0D-8F7E-271F7CC641B0}" dt="2024-02-08T14:15:22.366" v="7883"/>
          <ac:cxnSpMkLst>
            <pc:docMk/>
            <pc:sldMk cId="2550162206" sldId="313"/>
            <ac:cxnSpMk id="126" creationId="{25D1EA18-A0F8-53BD-152D-CC256280C2AF}"/>
          </ac:cxnSpMkLst>
        </pc:cxnChg>
        <pc:cxnChg chg="add mod">
          <ac:chgData name="David Röper" userId="29c990b112ba4cd4" providerId="LiveId" clId="{9CF2AB46-9AE1-4D0D-8F7E-271F7CC641B0}" dt="2024-02-08T14:15:22.366" v="7883"/>
          <ac:cxnSpMkLst>
            <pc:docMk/>
            <pc:sldMk cId="2550162206" sldId="313"/>
            <ac:cxnSpMk id="127" creationId="{620A4510-CB81-0B23-59DB-5C99C5DCFDB8}"/>
          </ac:cxnSpMkLst>
        </pc:cxnChg>
        <pc:cxnChg chg="add mod">
          <ac:chgData name="David Röper" userId="29c990b112ba4cd4" providerId="LiveId" clId="{9CF2AB46-9AE1-4D0D-8F7E-271F7CC641B0}" dt="2024-02-08T14:15:22.366" v="7883"/>
          <ac:cxnSpMkLst>
            <pc:docMk/>
            <pc:sldMk cId="2550162206" sldId="313"/>
            <ac:cxnSpMk id="128" creationId="{0EAE1FC8-D14A-DDA6-D497-E5DD1F776BF2}"/>
          </ac:cxnSpMkLst>
        </pc:cxnChg>
        <pc:cxnChg chg="add mod">
          <ac:chgData name="David Röper" userId="29c990b112ba4cd4" providerId="LiveId" clId="{9CF2AB46-9AE1-4D0D-8F7E-271F7CC641B0}" dt="2024-02-08T14:15:22.366" v="7883"/>
          <ac:cxnSpMkLst>
            <pc:docMk/>
            <pc:sldMk cId="2550162206" sldId="313"/>
            <ac:cxnSpMk id="129" creationId="{CFEF241E-D2C3-38E5-EDF8-F5789713AEA9}"/>
          </ac:cxnSpMkLst>
        </pc:cxnChg>
        <pc:cxnChg chg="add mod">
          <ac:chgData name="David Röper" userId="29c990b112ba4cd4" providerId="LiveId" clId="{9CF2AB46-9AE1-4D0D-8F7E-271F7CC641B0}" dt="2024-02-08T14:15:22.366" v="7883"/>
          <ac:cxnSpMkLst>
            <pc:docMk/>
            <pc:sldMk cId="2550162206" sldId="313"/>
            <ac:cxnSpMk id="130" creationId="{3AA9FE09-5370-4B7D-886A-38B5D0DBEE44}"/>
          </ac:cxnSpMkLst>
        </pc:cxnChg>
        <pc:cxnChg chg="add mod">
          <ac:chgData name="David Röper" userId="29c990b112ba4cd4" providerId="LiveId" clId="{9CF2AB46-9AE1-4D0D-8F7E-271F7CC641B0}" dt="2024-02-08T14:15:22.366" v="7883"/>
          <ac:cxnSpMkLst>
            <pc:docMk/>
            <pc:sldMk cId="2550162206" sldId="313"/>
            <ac:cxnSpMk id="131" creationId="{7310C5B3-BC81-E6BA-49F5-6E1ED6235604}"/>
          </ac:cxnSpMkLst>
        </pc:cxnChg>
        <pc:cxnChg chg="add mod">
          <ac:chgData name="David Röper" userId="29c990b112ba4cd4" providerId="LiveId" clId="{9CF2AB46-9AE1-4D0D-8F7E-271F7CC641B0}" dt="2024-02-08T14:15:22.366" v="7883"/>
          <ac:cxnSpMkLst>
            <pc:docMk/>
            <pc:sldMk cId="2550162206" sldId="313"/>
            <ac:cxnSpMk id="132" creationId="{E4978A12-18F6-376A-610A-38A2C8D4C35D}"/>
          </ac:cxnSpMkLst>
        </pc:cxnChg>
        <pc:cxnChg chg="add mod">
          <ac:chgData name="David Röper" userId="29c990b112ba4cd4" providerId="LiveId" clId="{9CF2AB46-9AE1-4D0D-8F7E-271F7CC641B0}" dt="2024-02-08T14:15:22.366" v="7883"/>
          <ac:cxnSpMkLst>
            <pc:docMk/>
            <pc:sldMk cId="2550162206" sldId="313"/>
            <ac:cxnSpMk id="133" creationId="{6F961BF2-7CF1-3675-BFC8-4BDA9F81E138}"/>
          </ac:cxnSpMkLst>
        </pc:cxnChg>
        <pc:cxnChg chg="add mod">
          <ac:chgData name="David Röper" userId="29c990b112ba4cd4" providerId="LiveId" clId="{9CF2AB46-9AE1-4D0D-8F7E-271F7CC641B0}" dt="2024-02-08T14:15:22.366" v="7883"/>
          <ac:cxnSpMkLst>
            <pc:docMk/>
            <pc:sldMk cId="2550162206" sldId="313"/>
            <ac:cxnSpMk id="134" creationId="{3FCC92FE-19AE-251C-7DA4-B2C0A00960EC}"/>
          </ac:cxnSpMkLst>
        </pc:cxnChg>
        <pc:cxnChg chg="add mod">
          <ac:chgData name="David Röper" userId="29c990b112ba4cd4" providerId="LiveId" clId="{9CF2AB46-9AE1-4D0D-8F7E-271F7CC641B0}" dt="2024-02-08T14:15:22.366" v="7883"/>
          <ac:cxnSpMkLst>
            <pc:docMk/>
            <pc:sldMk cId="2550162206" sldId="313"/>
            <ac:cxnSpMk id="135" creationId="{79DE76B7-BD70-E440-6CD3-9F8FE347E35A}"/>
          </ac:cxnSpMkLst>
        </pc:cxnChg>
        <pc:cxnChg chg="add mod">
          <ac:chgData name="David Röper" userId="29c990b112ba4cd4" providerId="LiveId" clId="{9CF2AB46-9AE1-4D0D-8F7E-271F7CC641B0}" dt="2024-02-08T14:15:22.366" v="7883"/>
          <ac:cxnSpMkLst>
            <pc:docMk/>
            <pc:sldMk cId="2550162206" sldId="313"/>
            <ac:cxnSpMk id="136" creationId="{C0213187-1654-12D8-277F-F339CD58B512}"/>
          </ac:cxnSpMkLst>
        </pc:cxnChg>
        <pc:cxnChg chg="add mod">
          <ac:chgData name="David Röper" userId="29c990b112ba4cd4" providerId="LiveId" clId="{9CF2AB46-9AE1-4D0D-8F7E-271F7CC641B0}" dt="2024-02-08T14:15:22.366" v="7883"/>
          <ac:cxnSpMkLst>
            <pc:docMk/>
            <pc:sldMk cId="2550162206" sldId="313"/>
            <ac:cxnSpMk id="137" creationId="{1449A1F0-7A97-77A7-B723-E5FDE80FF458}"/>
          </ac:cxnSpMkLst>
        </pc:cxnChg>
        <pc:cxnChg chg="add mod">
          <ac:chgData name="David Röper" userId="29c990b112ba4cd4" providerId="LiveId" clId="{9CF2AB46-9AE1-4D0D-8F7E-271F7CC641B0}" dt="2024-02-08T14:15:22.366" v="7883"/>
          <ac:cxnSpMkLst>
            <pc:docMk/>
            <pc:sldMk cId="2550162206" sldId="313"/>
            <ac:cxnSpMk id="138" creationId="{EC1FCF57-F9BC-893E-F668-1E0D77A3BA4F}"/>
          </ac:cxnSpMkLst>
        </pc:cxnChg>
        <pc:cxnChg chg="add mod">
          <ac:chgData name="David Röper" userId="29c990b112ba4cd4" providerId="LiveId" clId="{9CF2AB46-9AE1-4D0D-8F7E-271F7CC641B0}" dt="2024-02-08T14:15:22.366" v="7883"/>
          <ac:cxnSpMkLst>
            <pc:docMk/>
            <pc:sldMk cId="2550162206" sldId="313"/>
            <ac:cxnSpMk id="139" creationId="{A9045FE1-DAEC-D4D0-F9EA-C2D8868C38EF}"/>
          </ac:cxnSpMkLst>
        </pc:cxnChg>
        <pc:cxnChg chg="add mod">
          <ac:chgData name="David Röper" userId="29c990b112ba4cd4" providerId="LiveId" clId="{9CF2AB46-9AE1-4D0D-8F7E-271F7CC641B0}" dt="2024-02-08T14:15:22.366" v="7883"/>
          <ac:cxnSpMkLst>
            <pc:docMk/>
            <pc:sldMk cId="2550162206" sldId="313"/>
            <ac:cxnSpMk id="140" creationId="{2818F746-6D61-2803-6236-82338C393C90}"/>
          </ac:cxnSpMkLst>
        </pc:cxnChg>
        <pc:cxnChg chg="add mod">
          <ac:chgData name="David Röper" userId="29c990b112ba4cd4" providerId="LiveId" clId="{9CF2AB46-9AE1-4D0D-8F7E-271F7CC641B0}" dt="2024-02-08T14:15:22.366" v="7883"/>
          <ac:cxnSpMkLst>
            <pc:docMk/>
            <pc:sldMk cId="2550162206" sldId="313"/>
            <ac:cxnSpMk id="141" creationId="{0D4C1642-E8D6-06A4-C4EC-CD37BA2AA2E7}"/>
          </ac:cxnSpMkLst>
        </pc:cxnChg>
        <pc:cxnChg chg="add mod">
          <ac:chgData name="David Röper" userId="29c990b112ba4cd4" providerId="LiveId" clId="{9CF2AB46-9AE1-4D0D-8F7E-271F7CC641B0}" dt="2024-02-08T14:15:22.366" v="7883"/>
          <ac:cxnSpMkLst>
            <pc:docMk/>
            <pc:sldMk cId="2550162206" sldId="313"/>
            <ac:cxnSpMk id="142" creationId="{0F552C3D-9617-CF03-F6B0-1C529E98FF82}"/>
          </ac:cxnSpMkLst>
        </pc:cxnChg>
        <pc:cxnChg chg="add mod">
          <ac:chgData name="David Röper" userId="29c990b112ba4cd4" providerId="LiveId" clId="{9CF2AB46-9AE1-4D0D-8F7E-271F7CC641B0}" dt="2024-02-08T14:15:22.366" v="7883"/>
          <ac:cxnSpMkLst>
            <pc:docMk/>
            <pc:sldMk cId="2550162206" sldId="313"/>
            <ac:cxnSpMk id="143" creationId="{57859D56-AB10-246A-3EEE-57D6172CA102}"/>
          </ac:cxnSpMkLst>
        </pc:cxnChg>
        <pc:cxnChg chg="add mod">
          <ac:chgData name="David Röper" userId="29c990b112ba4cd4" providerId="LiveId" clId="{9CF2AB46-9AE1-4D0D-8F7E-271F7CC641B0}" dt="2024-02-08T14:15:22.366" v="7883"/>
          <ac:cxnSpMkLst>
            <pc:docMk/>
            <pc:sldMk cId="2550162206" sldId="313"/>
            <ac:cxnSpMk id="144" creationId="{530BA49C-73FA-CA13-0EB2-074BC67B891E}"/>
          </ac:cxnSpMkLst>
        </pc:cxnChg>
        <pc:cxnChg chg="add mod">
          <ac:chgData name="David Röper" userId="29c990b112ba4cd4" providerId="LiveId" clId="{9CF2AB46-9AE1-4D0D-8F7E-271F7CC641B0}" dt="2024-02-08T14:15:22.366" v="7883"/>
          <ac:cxnSpMkLst>
            <pc:docMk/>
            <pc:sldMk cId="2550162206" sldId="313"/>
            <ac:cxnSpMk id="145" creationId="{D344999D-142D-1620-E6BB-395D7D180DC6}"/>
          </ac:cxnSpMkLst>
        </pc:cxnChg>
        <pc:cxnChg chg="add mod">
          <ac:chgData name="David Röper" userId="29c990b112ba4cd4" providerId="LiveId" clId="{9CF2AB46-9AE1-4D0D-8F7E-271F7CC641B0}" dt="2024-02-08T14:15:22.366" v="7883"/>
          <ac:cxnSpMkLst>
            <pc:docMk/>
            <pc:sldMk cId="2550162206" sldId="313"/>
            <ac:cxnSpMk id="146" creationId="{5562663D-7032-AA29-DB52-1F213C76E2F0}"/>
          </ac:cxnSpMkLst>
        </pc:cxnChg>
        <pc:cxnChg chg="add mod">
          <ac:chgData name="David Röper" userId="29c990b112ba4cd4" providerId="LiveId" clId="{9CF2AB46-9AE1-4D0D-8F7E-271F7CC641B0}" dt="2024-02-08T14:15:22.366" v="7883"/>
          <ac:cxnSpMkLst>
            <pc:docMk/>
            <pc:sldMk cId="2550162206" sldId="313"/>
            <ac:cxnSpMk id="147" creationId="{35762582-0AE5-63C9-8A66-5D62358066D5}"/>
          </ac:cxnSpMkLst>
        </pc:cxnChg>
        <pc:cxnChg chg="add mod">
          <ac:chgData name="David Röper" userId="29c990b112ba4cd4" providerId="LiveId" clId="{9CF2AB46-9AE1-4D0D-8F7E-271F7CC641B0}" dt="2024-02-08T14:15:22.366" v="7883"/>
          <ac:cxnSpMkLst>
            <pc:docMk/>
            <pc:sldMk cId="2550162206" sldId="313"/>
            <ac:cxnSpMk id="148" creationId="{50692B6F-71AB-D857-FCE2-BABFCE54ACCF}"/>
          </ac:cxnSpMkLst>
        </pc:cxnChg>
        <pc:cxnChg chg="add mod">
          <ac:chgData name="David Röper" userId="29c990b112ba4cd4" providerId="LiveId" clId="{9CF2AB46-9AE1-4D0D-8F7E-271F7CC641B0}" dt="2024-02-08T14:15:22.366" v="7883"/>
          <ac:cxnSpMkLst>
            <pc:docMk/>
            <pc:sldMk cId="2550162206" sldId="313"/>
            <ac:cxnSpMk id="149" creationId="{4CDBD355-FBD1-CBA2-9F9D-4A06BCBFE6CD}"/>
          </ac:cxnSpMkLst>
        </pc:cxnChg>
        <pc:cxnChg chg="add mod">
          <ac:chgData name="David Röper" userId="29c990b112ba4cd4" providerId="LiveId" clId="{9CF2AB46-9AE1-4D0D-8F7E-271F7CC641B0}" dt="2024-02-08T14:15:22.366" v="7883"/>
          <ac:cxnSpMkLst>
            <pc:docMk/>
            <pc:sldMk cId="2550162206" sldId="313"/>
            <ac:cxnSpMk id="150" creationId="{A6C88CCC-BE63-3825-0AD3-FBA36BA2A645}"/>
          </ac:cxnSpMkLst>
        </pc:cxnChg>
        <pc:cxnChg chg="add mod">
          <ac:chgData name="David Röper" userId="29c990b112ba4cd4" providerId="LiveId" clId="{9CF2AB46-9AE1-4D0D-8F7E-271F7CC641B0}" dt="2024-02-08T14:15:22.366" v="7883"/>
          <ac:cxnSpMkLst>
            <pc:docMk/>
            <pc:sldMk cId="2550162206" sldId="313"/>
            <ac:cxnSpMk id="151" creationId="{753F352A-D9F7-1198-AEA6-B495E7256D24}"/>
          </ac:cxnSpMkLst>
        </pc:cxnChg>
        <pc:cxnChg chg="add mod">
          <ac:chgData name="David Röper" userId="29c990b112ba4cd4" providerId="LiveId" clId="{9CF2AB46-9AE1-4D0D-8F7E-271F7CC641B0}" dt="2024-02-08T14:15:22.366" v="7883"/>
          <ac:cxnSpMkLst>
            <pc:docMk/>
            <pc:sldMk cId="2550162206" sldId="313"/>
            <ac:cxnSpMk id="152" creationId="{C22D6522-D1F2-D0F5-C16B-EFD6BEC6CA43}"/>
          </ac:cxnSpMkLst>
        </pc:cxnChg>
        <pc:cxnChg chg="add mod">
          <ac:chgData name="David Röper" userId="29c990b112ba4cd4" providerId="LiveId" clId="{9CF2AB46-9AE1-4D0D-8F7E-271F7CC641B0}" dt="2024-02-08T14:15:22.366" v="7883"/>
          <ac:cxnSpMkLst>
            <pc:docMk/>
            <pc:sldMk cId="2550162206" sldId="313"/>
            <ac:cxnSpMk id="153" creationId="{E1D34C02-A689-330E-45B4-DDEC8F8D101A}"/>
          </ac:cxnSpMkLst>
        </pc:cxnChg>
        <pc:cxnChg chg="add mod">
          <ac:chgData name="David Röper" userId="29c990b112ba4cd4" providerId="LiveId" clId="{9CF2AB46-9AE1-4D0D-8F7E-271F7CC641B0}" dt="2024-02-08T14:15:22.366" v="7883"/>
          <ac:cxnSpMkLst>
            <pc:docMk/>
            <pc:sldMk cId="2550162206" sldId="313"/>
            <ac:cxnSpMk id="154" creationId="{180C0E86-36D4-6FC6-DD80-8418B8A29B5E}"/>
          </ac:cxnSpMkLst>
        </pc:cxnChg>
        <pc:cxnChg chg="add mod">
          <ac:chgData name="David Röper" userId="29c990b112ba4cd4" providerId="LiveId" clId="{9CF2AB46-9AE1-4D0D-8F7E-271F7CC641B0}" dt="2024-02-08T14:15:22.366" v="7883"/>
          <ac:cxnSpMkLst>
            <pc:docMk/>
            <pc:sldMk cId="2550162206" sldId="313"/>
            <ac:cxnSpMk id="155" creationId="{A7BB8BEF-935C-F355-9624-4DDAC9EFB9AB}"/>
          </ac:cxnSpMkLst>
        </pc:cxnChg>
        <pc:cxnChg chg="add mod">
          <ac:chgData name="David Röper" userId="29c990b112ba4cd4" providerId="LiveId" clId="{9CF2AB46-9AE1-4D0D-8F7E-271F7CC641B0}" dt="2024-02-08T14:15:22.366" v="7883"/>
          <ac:cxnSpMkLst>
            <pc:docMk/>
            <pc:sldMk cId="2550162206" sldId="313"/>
            <ac:cxnSpMk id="156" creationId="{498A20DB-7B93-9087-1267-334977ABACE1}"/>
          </ac:cxnSpMkLst>
        </pc:cxnChg>
        <pc:cxnChg chg="add mod">
          <ac:chgData name="David Röper" userId="29c990b112ba4cd4" providerId="LiveId" clId="{9CF2AB46-9AE1-4D0D-8F7E-271F7CC641B0}" dt="2024-02-08T14:15:22.366" v="7883"/>
          <ac:cxnSpMkLst>
            <pc:docMk/>
            <pc:sldMk cId="2550162206" sldId="313"/>
            <ac:cxnSpMk id="157" creationId="{CBAE6C09-58EA-719A-D2DF-04C56AB25931}"/>
          </ac:cxnSpMkLst>
        </pc:cxnChg>
        <pc:cxnChg chg="add mod">
          <ac:chgData name="David Röper" userId="29c990b112ba4cd4" providerId="LiveId" clId="{9CF2AB46-9AE1-4D0D-8F7E-271F7CC641B0}" dt="2024-02-08T14:15:22.366" v="7883"/>
          <ac:cxnSpMkLst>
            <pc:docMk/>
            <pc:sldMk cId="2550162206" sldId="313"/>
            <ac:cxnSpMk id="158" creationId="{D4A8F807-607C-5076-A151-7CE9E4C9C233}"/>
          </ac:cxnSpMkLst>
        </pc:cxnChg>
        <pc:cxnChg chg="add mod">
          <ac:chgData name="David Röper" userId="29c990b112ba4cd4" providerId="LiveId" clId="{9CF2AB46-9AE1-4D0D-8F7E-271F7CC641B0}" dt="2024-02-08T14:15:22.366" v="7883"/>
          <ac:cxnSpMkLst>
            <pc:docMk/>
            <pc:sldMk cId="2550162206" sldId="313"/>
            <ac:cxnSpMk id="159" creationId="{D3162646-72B0-A84D-7C27-FC3BD65A3B68}"/>
          </ac:cxnSpMkLst>
        </pc:cxnChg>
        <pc:cxnChg chg="add mod">
          <ac:chgData name="David Röper" userId="29c990b112ba4cd4" providerId="LiveId" clId="{9CF2AB46-9AE1-4D0D-8F7E-271F7CC641B0}" dt="2024-02-08T14:15:22.366" v="7883"/>
          <ac:cxnSpMkLst>
            <pc:docMk/>
            <pc:sldMk cId="2550162206" sldId="313"/>
            <ac:cxnSpMk id="160" creationId="{68A6CC65-8D3F-6487-679C-910703530966}"/>
          </ac:cxnSpMkLst>
        </pc:cxnChg>
        <pc:cxnChg chg="add mod">
          <ac:chgData name="David Röper" userId="29c990b112ba4cd4" providerId="LiveId" clId="{9CF2AB46-9AE1-4D0D-8F7E-271F7CC641B0}" dt="2024-02-08T14:15:22.366" v="7883"/>
          <ac:cxnSpMkLst>
            <pc:docMk/>
            <pc:sldMk cId="2550162206" sldId="313"/>
            <ac:cxnSpMk id="161" creationId="{ACB66C3C-E39C-4FF0-6D9C-E3112C04944B}"/>
          </ac:cxnSpMkLst>
        </pc:cxnChg>
        <pc:cxnChg chg="add mod">
          <ac:chgData name="David Röper" userId="29c990b112ba4cd4" providerId="LiveId" clId="{9CF2AB46-9AE1-4D0D-8F7E-271F7CC641B0}" dt="2024-02-08T14:15:22.366" v="7883"/>
          <ac:cxnSpMkLst>
            <pc:docMk/>
            <pc:sldMk cId="2550162206" sldId="313"/>
            <ac:cxnSpMk id="162" creationId="{B7F4A7B6-829E-55A1-1075-6D3C832224B4}"/>
          </ac:cxnSpMkLst>
        </pc:cxnChg>
        <pc:cxnChg chg="add mod">
          <ac:chgData name="David Röper" userId="29c990b112ba4cd4" providerId="LiveId" clId="{9CF2AB46-9AE1-4D0D-8F7E-271F7CC641B0}" dt="2024-02-08T14:15:22.366" v="7883"/>
          <ac:cxnSpMkLst>
            <pc:docMk/>
            <pc:sldMk cId="2550162206" sldId="313"/>
            <ac:cxnSpMk id="163" creationId="{65DE2F3F-AA9A-6EB9-C5CE-ACFE13F25FA6}"/>
          </ac:cxnSpMkLst>
        </pc:cxnChg>
        <pc:cxnChg chg="add mod">
          <ac:chgData name="David Röper" userId="29c990b112ba4cd4" providerId="LiveId" clId="{9CF2AB46-9AE1-4D0D-8F7E-271F7CC641B0}" dt="2024-02-08T14:15:22.366" v="7883"/>
          <ac:cxnSpMkLst>
            <pc:docMk/>
            <pc:sldMk cId="2550162206" sldId="313"/>
            <ac:cxnSpMk id="164" creationId="{F770A1A8-088E-A5EE-D193-74D4B324FD6E}"/>
          </ac:cxnSpMkLst>
        </pc:cxnChg>
        <pc:cxnChg chg="add mod">
          <ac:chgData name="David Röper" userId="29c990b112ba4cd4" providerId="LiveId" clId="{9CF2AB46-9AE1-4D0D-8F7E-271F7CC641B0}" dt="2024-02-08T14:15:22.366" v="7883"/>
          <ac:cxnSpMkLst>
            <pc:docMk/>
            <pc:sldMk cId="2550162206" sldId="313"/>
            <ac:cxnSpMk id="165" creationId="{B516FCAE-2090-1F34-C434-8D161B7A0AEC}"/>
          </ac:cxnSpMkLst>
        </pc:cxnChg>
        <pc:cxnChg chg="add mod">
          <ac:chgData name="David Röper" userId="29c990b112ba4cd4" providerId="LiveId" clId="{9CF2AB46-9AE1-4D0D-8F7E-271F7CC641B0}" dt="2024-02-08T14:15:22.366" v="7883"/>
          <ac:cxnSpMkLst>
            <pc:docMk/>
            <pc:sldMk cId="2550162206" sldId="313"/>
            <ac:cxnSpMk id="166" creationId="{5C046774-425D-2B3B-D3A9-1C4615FA37B1}"/>
          </ac:cxnSpMkLst>
        </pc:cxnChg>
        <pc:cxnChg chg="add mod">
          <ac:chgData name="David Röper" userId="29c990b112ba4cd4" providerId="LiveId" clId="{9CF2AB46-9AE1-4D0D-8F7E-271F7CC641B0}" dt="2024-02-08T14:15:22.366" v="7883"/>
          <ac:cxnSpMkLst>
            <pc:docMk/>
            <pc:sldMk cId="2550162206" sldId="313"/>
            <ac:cxnSpMk id="167" creationId="{D6E13EDC-7648-7AF6-01F8-221DB2C533FB}"/>
          </ac:cxnSpMkLst>
        </pc:cxnChg>
        <pc:cxnChg chg="add mod">
          <ac:chgData name="David Röper" userId="29c990b112ba4cd4" providerId="LiveId" clId="{9CF2AB46-9AE1-4D0D-8F7E-271F7CC641B0}" dt="2024-02-08T14:15:22.366" v="7883"/>
          <ac:cxnSpMkLst>
            <pc:docMk/>
            <pc:sldMk cId="2550162206" sldId="313"/>
            <ac:cxnSpMk id="168" creationId="{3102E678-E2E3-0F0B-89D6-485CF59DFA2B}"/>
          </ac:cxnSpMkLst>
        </pc:cxnChg>
        <pc:cxnChg chg="add mod">
          <ac:chgData name="David Röper" userId="29c990b112ba4cd4" providerId="LiveId" clId="{9CF2AB46-9AE1-4D0D-8F7E-271F7CC641B0}" dt="2024-02-08T14:15:22.366" v="7883"/>
          <ac:cxnSpMkLst>
            <pc:docMk/>
            <pc:sldMk cId="2550162206" sldId="313"/>
            <ac:cxnSpMk id="169" creationId="{16751FE7-E18E-E95F-9BBA-E1918A82C45B}"/>
          </ac:cxnSpMkLst>
        </pc:cxnChg>
        <pc:cxnChg chg="add mod">
          <ac:chgData name="David Röper" userId="29c990b112ba4cd4" providerId="LiveId" clId="{9CF2AB46-9AE1-4D0D-8F7E-271F7CC641B0}" dt="2024-02-08T14:15:22.366" v="7883"/>
          <ac:cxnSpMkLst>
            <pc:docMk/>
            <pc:sldMk cId="2550162206" sldId="313"/>
            <ac:cxnSpMk id="170" creationId="{208BF4A4-6E93-2B29-2364-7B57633912AD}"/>
          </ac:cxnSpMkLst>
        </pc:cxnChg>
        <pc:cxnChg chg="add mod">
          <ac:chgData name="David Röper" userId="29c990b112ba4cd4" providerId="LiveId" clId="{9CF2AB46-9AE1-4D0D-8F7E-271F7CC641B0}" dt="2024-02-08T14:15:22.366" v="7883"/>
          <ac:cxnSpMkLst>
            <pc:docMk/>
            <pc:sldMk cId="2550162206" sldId="313"/>
            <ac:cxnSpMk id="171" creationId="{D6C6730D-4379-AFB5-5E10-F3545DEDA558}"/>
          </ac:cxnSpMkLst>
        </pc:cxnChg>
        <pc:cxnChg chg="add mod">
          <ac:chgData name="David Röper" userId="29c990b112ba4cd4" providerId="LiveId" clId="{9CF2AB46-9AE1-4D0D-8F7E-271F7CC641B0}" dt="2024-02-08T14:15:22.366" v="7883"/>
          <ac:cxnSpMkLst>
            <pc:docMk/>
            <pc:sldMk cId="2550162206" sldId="313"/>
            <ac:cxnSpMk id="172" creationId="{62FEC6BC-E04A-8604-FF3C-BB891BB3108F}"/>
          </ac:cxnSpMkLst>
        </pc:cxnChg>
        <pc:cxnChg chg="add mod">
          <ac:chgData name="David Röper" userId="29c990b112ba4cd4" providerId="LiveId" clId="{9CF2AB46-9AE1-4D0D-8F7E-271F7CC641B0}" dt="2024-02-08T14:15:22.366" v="7883"/>
          <ac:cxnSpMkLst>
            <pc:docMk/>
            <pc:sldMk cId="2550162206" sldId="313"/>
            <ac:cxnSpMk id="173" creationId="{86F8DF24-A7D7-4A2C-1C92-4DB1F5BD7FF4}"/>
          </ac:cxnSpMkLst>
        </pc:cxnChg>
        <pc:cxnChg chg="add mod">
          <ac:chgData name="David Röper" userId="29c990b112ba4cd4" providerId="LiveId" clId="{9CF2AB46-9AE1-4D0D-8F7E-271F7CC641B0}" dt="2024-02-08T14:15:22.366" v="7883"/>
          <ac:cxnSpMkLst>
            <pc:docMk/>
            <pc:sldMk cId="2550162206" sldId="313"/>
            <ac:cxnSpMk id="174" creationId="{58CA9061-0737-CE1F-147E-54D4B6278627}"/>
          </ac:cxnSpMkLst>
        </pc:cxnChg>
        <pc:cxnChg chg="add mod">
          <ac:chgData name="David Röper" userId="29c990b112ba4cd4" providerId="LiveId" clId="{9CF2AB46-9AE1-4D0D-8F7E-271F7CC641B0}" dt="2024-02-08T14:15:22.366" v="7883"/>
          <ac:cxnSpMkLst>
            <pc:docMk/>
            <pc:sldMk cId="2550162206" sldId="313"/>
            <ac:cxnSpMk id="175" creationId="{81DC0744-2FB1-58D8-5A8A-A780E34C4994}"/>
          </ac:cxnSpMkLst>
        </pc:cxnChg>
        <pc:cxnChg chg="add mod">
          <ac:chgData name="David Röper" userId="29c990b112ba4cd4" providerId="LiveId" clId="{9CF2AB46-9AE1-4D0D-8F7E-271F7CC641B0}" dt="2024-02-08T14:15:22.366" v="7883"/>
          <ac:cxnSpMkLst>
            <pc:docMk/>
            <pc:sldMk cId="2550162206" sldId="313"/>
            <ac:cxnSpMk id="176" creationId="{D33D564D-00D5-BDAC-4FE8-7DBFAFE879F0}"/>
          </ac:cxnSpMkLst>
        </pc:cxnChg>
        <pc:cxnChg chg="add mod">
          <ac:chgData name="David Röper" userId="29c990b112ba4cd4" providerId="LiveId" clId="{9CF2AB46-9AE1-4D0D-8F7E-271F7CC641B0}" dt="2024-02-08T14:15:22.366" v="7883"/>
          <ac:cxnSpMkLst>
            <pc:docMk/>
            <pc:sldMk cId="2550162206" sldId="313"/>
            <ac:cxnSpMk id="177" creationId="{B02D396D-2924-FF1D-B024-6E9F8F891B54}"/>
          </ac:cxnSpMkLst>
        </pc:cxnChg>
        <pc:cxnChg chg="add mod">
          <ac:chgData name="David Röper" userId="29c990b112ba4cd4" providerId="LiveId" clId="{9CF2AB46-9AE1-4D0D-8F7E-271F7CC641B0}" dt="2024-02-08T14:15:22.366" v="7883"/>
          <ac:cxnSpMkLst>
            <pc:docMk/>
            <pc:sldMk cId="2550162206" sldId="313"/>
            <ac:cxnSpMk id="178" creationId="{47F2D7D9-CABD-5CEA-916C-2EB4CF873943}"/>
          </ac:cxnSpMkLst>
        </pc:cxnChg>
        <pc:cxnChg chg="add mod">
          <ac:chgData name="David Röper" userId="29c990b112ba4cd4" providerId="LiveId" clId="{9CF2AB46-9AE1-4D0D-8F7E-271F7CC641B0}" dt="2024-02-08T14:15:22.366" v="7883"/>
          <ac:cxnSpMkLst>
            <pc:docMk/>
            <pc:sldMk cId="2550162206" sldId="313"/>
            <ac:cxnSpMk id="179" creationId="{779FC7F4-BD4B-87AA-A3D5-3CC69D1675F4}"/>
          </ac:cxnSpMkLst>
        </pc:cxnChg>
        <pc:cxnChg chg="add mod">
          <ac:chgData name="David Röper" userId="29c990b112ba4cd4" providerId="LiveId" clId="{9CF2AB46-9AE1-4D0D-8F7E-271F7CC641B0}" dt="2024-02-08T14:15:22.366" v="7883"/>
          <ac:cxnSpMkLst>
            <pc:docMk/>
            <pc:sldMk cId="2550162206" sldId="313"/>
            <ac:cxnSpMk id="180" creationId="{212EF8AC-DF5D-5AD1-C884-F88019A03C59}"/>
          </ac:cxnSpMkLst>
        </pc:cxnChg>
        <pc:cxnChg chg="add mod">
          <ac:chgData name="David Röper" userId="29c990b112ba4cd4" providerId="LiveId" clId="{9CF2AB46-9AE1-4D0D-8F7E-271F7CC641B0}" dt="2024-02-08T14:15:22.366" v="7883"/>
          <ac:cxnSpMkLst>
            <pc:docMk/>
            <pc:sldMk cId="2550162206" sldId="313"/>
            <ac:cxnSpMk id="181" creationId="{7B5B1FCB-B009-07F1-7B7C-FA8C5B28681A}"/>
          </ac:cxnSpMkLst>
        </pc:cxnChg>
        <pc:cxnChg chg="add mod">
          <ac:chgData name="David Röper" userId="29c990b112ba4cd4" providerId="LiveId" clId="{9CF2AB46-9AE1-4D0D-8F7E-271F7CC641B0}" dt="2024-02-08T14:15:22.366" v="7883"/>
          <ac:cxnSpMkLst>
            <pc:docMk/>
            <pc:sldMk cId="2550162206" sldId="313"/>
            <ac:cxnSpMk id="182" creationId="{E3DDF046-6457-198E-0D7E-2010BCDE1E26}"/>
          </ac:cxnSpMkLst>
        </pc:cxnChg>
        <pc:cxnChg chg="add mod">
          <ac:chgData name="David Röper" userId="29c990b112ba4cd4" providerId="LiveId" clId="{9CF2AB46-9AE1-4D0D-8F7E-271F7CC641B0}" dt="2024-02-08T14:15:22.366" v="7883"/>
          <ac:cxnSpMkLst>
            <pc:docMk/>
            <pc:sldMk cId="2550162206" sldId="313"/>
            <ac:cxnSpMk id="183" creationId="{A85684E8-7358-4323-D99E-649B6A336926}"/>
          </ac:cxnSpMkLst>
        </pc:cxnChg>
        <pc:cxnChg chg="add mod">
          <ac:chgData name="David Röper" userId="29c990b112ba4cd4" providerId="LiveId" clId="{9CF2AB46-9AE1-4D0D-8F7E-271F7CC641B0}" dt="2024-02-08T14:15:22.366" v="7883"/>
          <ac:cxnSpMkLst>
            <pc:docMk/>
            <pc:sldMk cId="2550162206" sldId="313"/>
            <ac:cxnSpMk id="184" creationId="{D33890CB-347F-49DF-8EB8-BFC5046BFE49}"/>
          </ac:cxnSpMkLst>
        </pc:cxnChg>
        <pc:cxnChg chg="add mod">
          <ac:chgData name="David Röper" userId="29c990b112ba4cd4" providerId="LiveId" clId="{9CF2AB46-9AE1-4D0D-8F7E-271F7CC641B0}" dt="2024-02-08T14:15:22.366" v="7883"/>
          <ac:cxnSpMkLst>
            <pc:docMk/>
            <pc:sldMk cId="2550162206" sldId="313"/>
            <ac:cxnSpMk id="185" creationId="{2D6916A5-1A41-95BF-6BF1-67AC59E2025F}"/>
          </ac:cxnSpMkLst>
        </pc:cxnChg>
        <pc:cxnChg chg="add mod">
          <ac:chgData name="David Röper" userId="29c990b112ba4cd4" providerId="LiveId" clId="{9CF2AB46-9AE1-4D0D-8F7E-271F7CC641B0}" dt="2024-02-08T14:15:22.366" v="7883"/>
          <ac:cxnSpMkLst>
            <pc:docMk/>
            <pc:sldMk cId="2550162206" sldId="313"/>
            <ac:cxnSpMk id="186" creationId="{3C141C4F-D6EF-E20D-CE4E-0AD9A5269E86}"/>
          </ac:cxnSpMkLst>
        </pc:cxnChg>
        <pc:cxnChg chg="add mod">
          <ac:chgData name="David Röper" userId="29c990b112ba4cd4" providerId="LiveId" clId="{9CF2AB46-9AE1-4D0D-8F7E-271F7CC641B0}" dt="2024-02-08T14:15:22.366" v="7883"/>
          <ac:cxnSpMkLst>
            <pc:docMk/>
            <pc:sldMk cId="2550162206" sldId="313"/>
            <ac:cxnSpMk id="187" creationId="{63C7C15E-5E36-6152-44AD-0C77C17A4B26}"/>
          </ac:cxnSpMkLst>
        </pc:cxnChg>
        <pc:cxnChg chg="add mod">
          <ac:chgData name="David Röper" userId="29c990b112ba4cd4" providerId="LiveId" clId="{9CF2AB46-9AE1-4D0D-8F7E-271F7CC641B0}" dt="2024-02-08T14:15:22.366" v="7883"/>
          <ac:cxnSpMkLst>
            <pc:docMk/>
            <pc:sldMk cId="2550162206" sldId="313"/>
            <ac:cxnSpMk id="188" creationId="{53E71D2C-0B83-1014-4AB9-0B13F720D4AF}"/>
          </ac:cxnSpMkLst>
        </pc:cxnChg>
        <pc:cxnChg chg="add mod">
          <ac:chgData name="David Röper" userId="29c990b112ba4cd4" providerId="LiveId" clId="{9CF2AB46-9AE1-4D0D-8F7E-271F7CC641B0}" dt="2024-02-08T14:15:22.366" v="7883"/>
          <ac:cxnSpMkLst>
            <pc:docMk/>
            <pc:sldMk cId="2550162206" sldId="313"/>
            <ac:cxnSpMk id="189" creationId="{DCD12559-A580-EBE1-8056-FC82DD7DD187}"/>
          </ac:cxnSpMkLst>
        </pc:cxnChg>
        <pc:cxnChg chg="add mod">
          <ac:chgData name="David Röper" userId="29c990b112ba4cd4" providerId="LiveId" clId="{9CF2AB46-9AE1-4D0D-8F7E-271F7CC641B0}" dt="2024-02-08T14:15:22.366" v="7883"/>
          <ac:cxnSpMkLst>
            <pc:docMk/>
            <pc:sldMk cId="2550162206" sldId="313"/>
            <ac:cxnSpMk id="190" creationId="{B637BE4F-53DA-874C-5E82-AD41A4DC5D68}"/>
          </ac:cxnSpMkLst>
        </pc:cxnChg>
        <pc:cxnChg chg="add mod">
          <ac:chgData name="David Röper" userId="29c990b112ba4cd4" providerId="LiveId" clId="{9CF2AB46-9AE1-4D0D-8F7E-271F7CC641B0}" dt="2024-02-08T14:15:22.366" v="7883"/>
          <ac:cxnSpMkLst>
            <pc:docMk/>
            <pc:sldMk cId="2550162206" sldId="313"/>
            <ac:cxnSpMk id="191" creationId="{18CDF1A2-82FC-AA23-0FED-CD27994ACC13}"/>
          </ac:cxnSpMkLst>
        </pc:cxnChg>
        <pc:cxnChg chg="add mod">
          <ac:chgData name="David Röper" userId="29c990b112ba4cd4" providerId="LiveId" clId="{9CF2AB46-9AE1-4D0D-8F7E-271F7CC641B0}" dt="2024-02-08T14:15:22.366" v="7883"/>
          <ac:cxnSpMkLst>
            <pc:docMk/>
            <pc:sldMk cId="2550162206" sldId="313"/>
            <ac:cxnSpMk id="192" creationId="{FA4756E6-13CC-5F3F-B3B6-5E4086654043}"/>
          </ac:cxnSpMkLst>
        </pc:cxnChg>
        <pc:cxnChg chg="add mod">
          <ac:chgData name="David Röper" userId="29c990b112ba4cd4" providerId="LiveId" clId="{9CF2AB46-9AE1-4D0D-8F7E-271F7CC641B0}" dt="2024-02-08T14:15:22.366" v="7883"/>
          <ac:cxnSpMkLst>
            <pc:docMk/>
            <pc:sldMk cId="2550162206" sldId="313"/>
            <ac:cxnSpMk id="193" creationId="{F187A312-CA71-B5BC-A96C-EDBE31CC3B67}"/>
          </ac:cxnSpMkLst>
        </pc:cxnChg>
        <pc:cxnChg chg="add mod">
          <ac:chgData name="David Röper" userId="29c990b112ba4cd4" providerId="LiveId" clId="{9CF2AB46-9AE1-4D0D-8F7E-271F7CC641B0}" dt="2024-02-08T14:15:22.366" v="7883"/>
          <ac:cxnSpMkLst>
            <pc:docMk/>
            <pc:sldMk cId="2550162206" sldId="313"/>
            <ac:cxnSpMk id="194" creationId="{323625B1-EA38-B636-A416-DAFEBF904FE6}"/>
          </ac:cxnSpMkLst>
        </pc:cxnChg>
        <pc:cxnChg chg="add mod">
          <ac:chgData name="David Röper" userId="29c990b112ba4cd4" providerId="LiveId" clId="{9CF2AB46-9AE1-4D0D-8F7E-271F7CC641B0}" dt="2024-02-08T14:15:22.366" v="7883"/>
          <ac:cxnSpMkLst>
            <pc:docMk/>
            <pc:sldMk cId="2550162206" sldId="313"/>
            <ac:cxnSpMk id="195" creationId="{FCD8A4A7-57AB-2878-86DE-40C463AA533D}"/>
          </ac:cxnSpMkLst>
        </pc:cxnChg>
        <pc:cxnChg chg="add mod">
          <ac:chgData name="David Röper" userId="29c990b112ba4cd4" providerId="LiveId" clId="{9CF2AB46-9AE1-4D0D-8F7E-271F7CC641B0}" dt="2024-02-08T14:15:22.366" v="7883"/>
          <ac:cxnSpMkLst>
            <pc:docMk/>
            <pc:sldMk cId="2550162206" sldId="313"/>
            <ac:cxnSpMk id="196" creationId="{2E70BA06-B833-823D-D522-435CC55A1200}"/>
          </ac:cxnSpMkLst>
        </pc:cxnChg>
        <pc:cxnChg chg="add mod">
          <ac:chgData name="David Röper" userId="29c990b112ba4cd4" providerId="LiveId" clId="{9CF2AB46-9AE1-4D0D-8F7E-271F7CC641B0}" dt="2024-02-08T14:15:22.366" v="7883"/>
          <ac:cxnSpMkLst>
            <pc:docMk/>
            <pc:sldMk cId="2550162206" sldId="313"/>
            <ac:cxnSpMk id="197" creationId="{A0BEA9B2-CACC-49FE-060F-82007A4E8FC6}"/>
          </ac:cxnSpMkLst>
        </pc:cxnChg>
        <pc:cxnChg chg="add mod">
          <ac:chgData name="David Röper" userId="29c990b112ba4cd4" providerId="LiveId" clId="{9CF2AB46-9AE1-4D0D-8F7E-271F7CC641B0}" dt="2024-02-08T14:15:22.366" v="7883"/>
          <ac:cxnSpMkLst>
            <pc:docMk/>
            <pc:sldMk cId="2550162206" sldId="313"/>
            <ac:cxnSpMk id="198" creationId="{F68BB821-8148-4F20-1997-B8CD6F80458B}"/>
          </ac:cxnSpMkLst>
        </pc:cxnChg>
        <pc:cxnChg chg="add mod">
          <ac:chgData name="David Röper" userId="29c990b112ba4cd4" providerId="LiveId" clId="{9CF2AB46-9AE1-4D0D-8F7E-271F7CC641B0}" dt="2024-02-08T14:15:22.366" v="7883"/>
          <ac:cxnSpMkLst>
            <pc:docMk/>
            <pc:sldMk cId="2550162206" sldId="313"/>
            <ac:cxnSpMk id="199" creationId="{FC877127-DDC0-BB51-42DE-457FFB833414}"/>
          </ac:cxnSpMkLst>
        </pc:cxnChg>
        <pc:cxnChg chg="add mod">
          <ac:chgData name="David Röper" userId="29c990b112ba4cd4" providerId="LiveId" clId="{9CF2AB46-9AE1-4D0D-8F7E-271F7CC641B0}" dt="2024-02-08T14:15:22.366" v="7883"/>
          <ac:cxnSpMkLst>
            <pc:docMk/>
            <pc:sldMk cId="2550162206" sldId="313"/>
            <ac:cxnSpMk id="200" creationId="{4D889D3E-C251-C73F-1B2D-750449AFFE96}"/>
          </ac:cxnSpMkLst>
        </pc:cxnChg>
        <pc:cxnChg chg="add mod">
          <ac:chgData name="David Röper" userId="29c990b112ba4cd4" providerId="LiveId" clId="{9CF2AB46-9AE1-4D0D-8F7E-271F7CC641B0}" dt="2024-02-08T14:15:22.366" v="7883"/>
          <ac:cxnSpMkLst>
            <pc:docMk/>
            <pc:sldMk cId="2550162206" sldId="313"/>
            <ac:cxnSpMk id="201" creationId="{F8FA2CEB-E0F1-6039-EF36-964C3727066C}"/>
          </ac:cxnSpMkLst>
        </pc:cxnChg>
        <pc:cxnChg chg="add mod">
          <ac:chgData name="David Röper" userId="29c990b112ba4cd4" providerId="LiveId" clId="{9CF2AB46-9AE1-4D0D-8F7E-271F7CC641B0}" dt="2024-02-08T14:15:22.366" v="7883"/>
          <ac:cxnSpMkLst>
            <pc:docMk/>
            <pc:sldMk cId="2550162206" sldId="313"/>
            <ac:cxnSpMk id="202" creationId="{435C200E-1476-9758-9F08-EC697741DE27}"/>
          </ac:cxnSpMkLst>
        </pc:cxnChg>
        <pc:cxnChg chg="add mod">
          <ac:chgData name="David Röper" userId="29c990b112ba4cd4" providerId="LiveId" clId="{9CF2AB46-9AE1-4D0D-8F7E-271F7CC641B0}" dt="2024-02-08T14:15:22.366" v="7883"/>
          <ac:cxnSpMkLst>
            <pc:docMk/>
            <pc:sldMk cId="2550162206" sldId="313"/>
            <ac:cxnSpMk id="203" creationId="{4FBAD08C-6AEC-A0E9-C921-1D779745110C}"/>
          </ac:cxnSpMkLst>
        </pc:cxnChg>
        <pc:cxnChg chg="add mod">
          <ac:chgData name="David Röper" userId="29c990b112ba4cd4" providerId="LiveId" clId="{9CF2AB46-9AE1-4D0D-8F7E-271F7CC641B0}" dt="2024-02-08T14:15:22.366" v="7883"/>
          <ac:cxnSpMkLst>
            <pc:docMk/>
            <pc:sldMk cId="2550162206" sldId="313"/>
            <ac:cxnSpMk id="204" creationId="{1DB59444-2458-900A-67E9-B317D5827BEF}"/>
          </ac:cxnSpMkLst>
        </pc:cxnChg>
        <pc:cxnChg chg="add mod">
          <ac:chgData name="David Röper" userId="29c990b112ba4cd4" providerId="LiveId" clId="{9CF2AB46-9AE1-4D0D-8F7E-271F7CC641B0}" dt="2024-02-08T14:15:22.366" v="7883"/>
          <ac:cxnSpMkLst>
            <pc:docMk/>
            <pc:sldMk cId="2550162206" sldId="313"/>
            <ac:cxnSpMk id="205" creationId="{F3944FE9-483C-0A1A-2290-49AD878B4407}"/>
          </ac:cxnSpMkLst>
        </pc:cxnChg>
        <pc:cxnChg chg="add mod">
          <ac:chgData name="David Röper" userId="29c990b112ba4cd4" providerId="LiveId" clId="{9CF2AB46-9AE1-4D0D-8F7E-271F7CC641B0}" dt="2024-02-08T14:15:22.366" v="7883"/>
          <ac:cxnSpMkLst>
            <pc:docMk/>
            <pc:sldMk cId="2550162206" sldId="313"/>
            <ac:cxnSpMk id="206" creationId="{823617EE-60F2-A1C7-3EF9-C1BCE6A30120}"/>
          </ac:cxnSpMkLst>
        </pc:cxnChg>
        <pc:cxnChg chg="add mod">
          <ac:chgData name="David Röper" userId="29c990b112ba4cd4" providerId="LiveId" clId="{9CF2AB46-9AE1-4D0D-8F7E-271F7CC641B0}" dt="2024-02-08T14:15:22.366" v="7883"/>
          <ac:cxnSpMkLst>
            <pc:docMk/>
            <pc:sldMk cId="2550162206" sldId="313"/>
            <ac:cxnSpMk id="207" creationId="{70E73DD5-296F-AA85-574B-522DBB72004B}"/>
          </ac:cxnSpMkLst>
        </pc:cxnChg>
        <pc:cxnChg chg="add mod">
          <ac:chgData name="David Röper" userId="29c990b112ba4cd4" providerId="LiveId" clId="{9CF2AB46-9AE1-4D0D-8F7E-271F7CC641B0}" dt="2024-02-08T14:15:22.366" v="7883"/>
          <ac:cxnSpMkLst>
            <pc:docMk/>
            <pc:sldMk cId="2550162206" sldId="313"/>
            <ac:cxnSpMk id="208" creationId="{F8F1A672-7D7E-069F-0E51-432B3BABC55A}"/>
          </ac:cxnSpMkLst>
        </pc:cxnChg>
        <pc:cxnChg chg="add mod">
          <ac:chgData name="David Röper" userId="29c990b112ba4cd4" providerId="LiveId" clId="{9CF2AB46-9AE1-4D0D-8F7E-271F7CC641B0}" dt="2024-02-08T14:15:22.366" v="7883"/>
          <ac:cxnSpMkLst>
            <pc:docMk/>
            <pc:sldMk cId="2550162206" sldId="313"/>
            <ac:cxnSpMk id="209" creationId="{47C54A55-EAAA-EF6B-F4CB-A7549DC13860}"/>
          </ac:cxnSpMkLst>
        </pc:cxnChg>
        <pc:cxnChg chg="add mod">
          <ac:chgData name="David Röper" userId="29c990b112ba4cd4" providerId="LiveId" clId="{9CF2AB46-9AE1-4D0D-8F7E-271F7CC641B0}" dt="2024-02-08T14:15:22.366" v="7883"/>
          <ac:cxnSpMkLst>
            <pc:docMk/>
            <pc:sldMk cId="2550162206" sldId="313"/>
            <ac:cxnSpMk id="210" creationId="{ED9B7272-C116-50F8-4C39-63F76DF5BC8C}"/>
          </ac:cxnSpMkLst>
        </pc:cxnChg>
        <pc:cxnChg chg="add mod">
          <ac:chgData name="David Röper" userId="29c990b112ba4cd4" providerId="LiveId" clId="{9CF2AB46-9AE1-4D0D-8F7E-271F7CC641B0}" dt="2024-02-08T14:15:22.366" v="7883"/>
          <ac:cxnSpMkLst>
            <pc:docMk/>
            <pc:sldMk cId="2550162206" sldId="313"/>
            <ac:cxnSpMk id="211" creationId="{2ED18DD9-EE69-5474-366D-CE64D8C1977C}"/>
          </ac:cxnSpMkLst>
        </pc:cxnChg>
        <pc:cxnChg chg="add mod">
          <ac:chgData name="David Röper" userId="29c990b112ba4cd4" providerId="LiveId" clId="{9CF2AB46-9AE1-4D0D-8F7E-271F7CC641B0}" dt="2024-02-08T14:15:22.366" v="7883"/>
          <ac:cxnSpMkLst>
            <pc:docMk/>
            <pc:sldMk cId="2550162206" sldId="313"/>
            <ac:cxnSpMk id="212" creationId="{0FA6A2D6-5E86-41C3-9E70-CE3F0816A656}"/>
          </ac:cxnSpMkLst>
        </pc:cxnChg>
        <pc:cxnChg chg="add mod">
          <ac:chgData name="David Röper" userId="29c990b112ba4cd4" providerId="LiveId" clId="{9CF2AB46-9AE1-4D0D-8F7E-271F7CC641B0}" dt="2024-02-08T14:15:22.366" v="7883"/>
          <ac:cxnSpMkLst>
            <pc:docMk/>
            <pc:sldMk cId="2550162206" sldId="313"/>
            <ac:cxnSpMk id="213" creationId="{1E52FCBA-9694-551D-4203-737861390242}"/>
          </ac:cxnSpMkLst>
        </pc:cxnChg>
        <pc:cxnChg chg="add mod">
          <ac:chgData name="David Röper" userId="29c990b112ba4cd4" providerId="LiveId" clId="{9CF2AB46-9AE1-4D0D-8F7E-271F7CC641B0}" dt="2024-02-08T14:15:22.366" v="7883"/>
          <ac:cxnSpMkLst>
            <pc:docMk/>
            <pc:sldMk cId="2550162206" sldId="313"/>
            <ac:cxnSpMk id="214" creationId="{7F329465-7AC1-8DAD-86A3-AE66EDAF5815}"/>
          </ac:cxnSpMkLst>
        </pc:cxnChg>
        <pc:cxnChg chg="add mod">
          <ac:chgData name="David Röper" userId="29c990b112ba4cd4" providerId="LiveId" clId="{9CF2AB46-9AE1-4D0D-8F7E-271F7CC641B0}" dt="2024-02-08T14:15:22.366" v="7883"/>
          <ac:cxnSpMkLst>
            <pc:docMk/>
            <pc:sldMk cId="2550162206" sldId="313"/>
            <ac:cxnSpMk id="215" creationId="{E9A9DC44-9540-C698-461B-4D792BEE4F8E}"/>
          </ac:cxnSpMkLst>
        </pc:cxnChg>
        <pc:cxnChg chg="add mod">
          <ac:chgData name="David Röper" userId="29c990b112ba4cd4" providerId="LiveId" clId="{9CF2AB46-9AE1-4D0D-8F7E-271F7CC641B0}" dt="2024-02-08T14:15:22.366" v="7883"/>
          <ac:cxnSpMkLst>
            <pc:docMk/>
            <pc:sldMk cId="2550162206" sldId="313"/>
            <ac:cxnSpMk id="216" creationId="{F13A6376-6E59-DD2D-2A12-D65C2C0915CF}"/>
          </ac:cxnSpMkLst>
        </pc:cxnChg>
        <pc:cxnChg chg="add mod">
          <ac:chgData name="David Röper" userId="29c990b112ba4cd4" providerId="LiveId" clId="{9CF2AB46-9AE1-4D0D-8F7E-271F7CC641B0}" dt="2024-02-08T14:15:22.366" v="7883"/>
          <ac:cxnSpMkLst>
            <pc:docMk/>
            <pc:sldMk cId="2550162206" sldId="313"/>
            <ac:cxnSpMk id="217" creationId="{EBD0C6A5-1DE0-A5A0-871A-F6934585583F}"/>
          </ac:cxnSpMkLst>
        </pc:cxnChg>
        <pc:cxnChg chg="add mod">
          <ac:chgData name="David Röper" userId="29c990b112ba4cd4" providerId="LiveId" clId="{9CF2AB46-9AE1-4D0D-8F7E-271F7CC641B0}" dt="2024-02-08T14:15:22.366" v="7883"/>
          <ac:cxnSpMkLst>
            <pc:docMk/>
            <pc:sldMk cId="2550162206" sldId="313"/>
            <ac:cxnSpMk id="218" creationId="{50646AE6-5548-F3AB-DD49-7545E0B7D703}"/>
          </ac:cxnSpMkLst>
        </pc:cxnChg>
        <pc:cxnChg chg="add mod">
          <ac:chgData name="David Röper" userId="29c990b112ba4cd4" providerId="LiveId" clId="{9CF2AB46-9AE1-4D0D-8F7E-271F7CC641B0}" dt="2024-02-08T14:15:22.366" v="7883"/>
          <ac:cxnSpMkLst>
            <pc:docMk/>
            <pc:sldMk cId="2550162206" sldId="313"/>
            <ac:cxnSpMk id="219" creationId="{F2211D9E-CF12-A804-4BBD-8D8230B9EF30}"/>
          </ac:cxnSpMkLst>
        </pc:cxnChg>
        <pc:cxnChg chg="add mod">
          <ac:chgData name="David Röper" userId="29c990b112ba4cd4" providerId="LiveId" clId="{9CF2AB46-9AE1-4D0D-8F7E-271F7CC641B0}" dt="2024-02-08T14:15:22.366" v="7883"/>
          <ac:cxnSpMkLst>
            <pc:docMk/>
            <pc:sldMk cId="2550162206" sldId="313"/>
            <ac:cxnSpMk id="220" creationId="{3CE3CE00-ED1B-DD9E-B034-9B0C1AC9DC80}"/>
          </ac:cxnSpMkLst>
        </pc:cxnChg>
        <pc:cxnChg chg="add mod">
          <ac:chgData name="David Röper" userId="29c990b112ba4cd4" providerId="LiveId" clId="{9CF2AB46-9AE1-4D0D-8F7E-271F7CC641B0}" dt="2024-02-08T14:15:22.366" v="7883"/>
          <ac:cxnSpMkLst>
            <pc:docMk/>
            <pc:sldMk cId="2550162206" sldId="313"/>
            <ac:cxnSpMk id="221" creationId="{59B430E5-EDBC-71DF-FC4A-E2D0BBABE00C}"/>
          </ac:cxnSpMkLst>
        </pc:cxnChg>
        <pc:cxnChg chg="add mod">
          <ac:chgData name="David Röper" userId="29c990b112ba4cd4" providerId="LiveId" clId="{9CF2AB46-9AE1-4D0D-8F7E-271F7CC641B0}" dt="2024-02-08T14:15:22.366" v="7883"/>
          <ac:cxnSpMkLst>
            <pc:docMk/>
            <pc:sldMk cId="2550162206" sldId="313"/>
            <ac:cxnSpMk id="222" creationId="{9A64AC04-8BD5-5B06-CB57-0D4D93DACD68}"/>
          </ac:cxnSpMkLst>
        </pc:cxnChg>
        <pc:cxnChg chg="add mod">
          <ac:chgData name="David Röper" userId="29c990b112ba4cd4" providerId="LiveId" clId="{9CF2AB46-9AE1-4D0D-8F7E-271F7CC641B0}" dt="2024-02-08T14:15:22.366" v="7883"/>
          <ac:cxnSpMkLst>
            <pc:docMk/>
            <pc:sldMk cId="2550162206" sldId="313"/>
            <ac:cxnSpMk id="223" creationId="{08886EE9-792E-E66B-C810-A6E95975907C}"/>
          </ac:cxnSpMkLst>
        </pc:cxnChg>
        <pc:cxnChg chg="add mod">
          <ac:chgData name="David Röper" userId="29c990b112ba4cd4" providerId="LiveId" clId="{9CF2AB46-9AE1-4D0D-8F7E-271F7CC641B0}" dt="2024-02-08T14:15:22.366" v="7883"/>
          <ac:cxnSpMkLst>
            <pc:docMk/>
            <pc:sldMk cId="2550162206" sldId="313"/>
            <ac:cxnSpMk id="224" creationId="{3B33FB58-1AEE-7EFE-E0A0-6C80B888E5C6}"/>
          </ac:cxnSpMkLst>
        </pc:cxnChg>
        <pc:cxnChg chg="add mod">
          <ac:chgData name="David Röper" userId="29c990b112ba4cd4" providerId="LiveId" clId="{9CF2AB46-9AE1-4D0D-8F7E-271F7CC641B0}" dt="2024-02-08T14:15:22.366" v="7883"/>
          <ac:cxnSpMkLst>
            <pc:docMk/>
            <pc:sldMk cId="2550162206" sldId="313"/>
            <ac:cxnSpMk id="225" creationId="{B536D042-B86D-2C7A-E1F0-E7B0A27FC050}"/>
          </ac:cxnSpMkLst>
        </pc:cxnChg>
        <pc:cxnChg chg="add mod">
          <ac:chgData name="David Röper" userId="29c990b112ba4cd4" providerId="LiveId" clId="{9CF2AB46-9AE1-4D0D-8F7E-271F7CC641B0}" dt="2024-02-08T14:15:22.366" v="7883"/>
          <ac:cxnSpMkLst>
            <pc:docMk/>
            <pc:sldMk cId="2550162206" sldId="313"/>
            <ac:cxnSpMk id="226" creationId="{781F2D09-F6B1-D21A-10C2-217413D0154D}"/>
          </ac:cxnSpMkLst>
        </pc:cxnChg>
        <pc:cxnChg chg="add mod">
          <ac:chgData name="David Röper" userId="29c990b112ba4cd4" providerId="LiveId" clId="{9CF2AB46-9AE1-4D0D-8F7E-271F7CC641B0}" dt="2024-02-08T14:15:22.366" v="7883"/>
          <ac:cxnSpMkLst>
            <pc:docMk/>
            <pc:sldMk cId="2550162206" sldId="313"/>
            <ac:cxnSpMk id="227" creationId="{19334462-1E08-DF3C-F0C9-90218B92AF32}"/>
          </ac:cxnSpMkLst>
        </pc:cxnChg>
        <pc:cxnChg chg="add mod">
          <ac:chgData name="David Röper" userId="29c990b112ba4cd4" providerId="LiveId" clId="{9CF2AB46-9AE1-4D0D-8F7E-271F7CC641B0}" dt="2024-02-08T14:15:22.366" v="7883"/>
          <ac:cxnSpMkLst>
            <pc:docMk/>
            <pc:sldMk cId="2550162206" sldId="313"/>
            <ac:cxnSpMk id="228" creationId="{D7B42857-636A-19DA-7A85-D8E3083A2C55}"/>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01.977" v="9153"/>
              <pc2:cmMkLst xmlns:pc2="http://schemas.microsoft.com/office/powerpoint/2019/9/main/command">
                <pc:docMk/>
                <pc:sldMk cId="2550162206" sldId="313"/>
                <pc2:cmMk id="{53BFF4F7-8249-41FC-AA99-F683B84BC444}"/>
              </pc2:cmMkLst>
            </pc226:cmChg>
          </p:ext>
        </pc:extLst>
      </pc:sldChg>
      <pc:sldChg chg="addSp delSp modSp new mod addCm modNotesTx">
        <pc:chgData name="David Röper" userId="29c990b112ba4cd4" providerId="LiveId" clId="{9CF2AB46-9AE1-4D0D-8F7E-271F7CC641B0}" dt="2024-02-08T16:18:42.243" v="10296" actId="20577"/>
        <pc:sldMkLst>
          <pc:docMk/>
          <pc:sldMk cId="1394756672" sldId="314"/>
        </pc:sldMkLst>
        <pc:spChg chg="mod">
          <ac:chgData name="David Röper" userId="29c990b112ba4cd4" providerId="LiveId" clId="{9CF2AB46-9AE1-4D0D-8F7E-271F7CC641B0}" dt="2024-02-08T14:15:44.897" v="7887"/>
          <ac:spMkLst>
            <pc:docMk/>
            <pc:sldMk cId="1394756672" sldId="314"/>
            <ac:spMk id="2" creationId="{07A5DD10-953F-42BE-D2A1-CBA2FB4BA18F}"/>
          </ac:spMkLst>
        </pc:spChg>
        <pc:spChg chg="del">
          <ac:chgData name="David Röper" userId="29c990b112ba4cd4" providerId="LiveId" clId="{9CF2AB46-9AE1-4D0D-8F7E-271F7CC641B0}" dt="2024-02-08T14:16:01.596" v="7889" actId="478"/>
          <ac:spMkLst>
            <pc:docMk/>
            <pc:sldMk cId="1394756672" sldId="314"/>
            <ac:spMk id="3" creationId="{C43C8498-8263-B818-D7B6-E9C2176FC478}"/>
          </ac:spMkLst>
        </pc:spChg>
        <pc:spChg chg="add mod">
          <ac:chgData name="David Röper" userId="29c990b112ba4cd4" providerId="LiveId" clId="{9CF2AB46-9AE1-4D0D-8F7E-271F7CC641B0}" dt="2024-02-08T14:15:57.226" v="7888"/>
          <ac:spMkLst>
            <pc:docMk/>
            <pc:sldMk cId="1394756672" sldId="314"/>
            <ac:spMk id="16" creationId="{30BAFB88-B587-D311-DFBF-112FA9CE0FCF}"/>
          </ac:spMkLst>
        </pc:spChg>
        <pc:spChg chg="add mod">
          <ac:chgData name="David Röper" userId="29c990b112ba4cd4" providerId="LiveId" clId="{9CF2AB46-9AE1-4D0D-8F7E-271F7CC641B0}" dt="2024-02-08T15:28:24.968" v="9101"/>
          <ac:spMkLst>
            <pc:docMk/>
            <pc:sldMk cId="1394756672" sldId="314"/>
            <ac:spMk id="17" creationId="{6DCD1F2C-5E09-2AAB-08CC-E83F21DE1F66}"/>
          </ac:spMkLst>
        </pc:spChg>
        <pc:picChg chg="add mod">
          <ac:chgData name="David Röper" userId="29c990b112ba4cd4" providerId="LiveId" clId="{9CF2AB46-9AE1-4D0D-8F7E-271F7CC641B0}" dt="2024-02-08T14:15:57.226" v="7888"/>
          <ac:picMkLst>
            <pc:docMk/>
            <pc:sldMk cId="1394756672" sldId="314"/>
            <ac:picMk id="4" creationId="{B16B1A94-8BB1-4C3B-7F3F-90B7ED9A377C}"/>
          </ac:picMkLst>
        </pc:picChg>
        <pc:picChg chg="add mod">
          <ac:chgData name="David Röper" userId="29c990b112ba4cd4" providerId="LiveId" clId="{9CF2AB46-9AE1-4D0D-8F7E-271F7CC641B0}" dt="2024-02-08T14:15:57.226" v="7888"/>
          <ac:picMkLst>
            <pc:docMk/>
            <pc:sldMk cId="1394756672" sldId="314"/>
            <ac:picMk id="5" creationId="{85B8A7EE-F64B-C35E-0C20-3A577093FF57}"/>
          </ac:picMkLst>
        </pc:picChg>
        <pc:cxnChg chg="add mod">
          <ac:chgData name="David Röper" userId="29c990b112ba4cd4" providerId="LiveId" clId="{9CF2AB46-9AE1-4D0D-8F7E-271F7CC641B0}" dt="2024-02-08T14:15:57.226" v="7888"/>
          <ac:cxnSpMkLst>
            <pc:docMk/>
            <pc:sldMk cId="1394756672" sldId="314"/>
            <ac:cxnSpMk id="6" creationId="{11F06250-C74C-2C83-3173-F633FB4B6CF4}"/>
          </ac:cxnSpMkLst>
        </pc:cxnChg>
        <pc:cxnChg chg="add mod">
          <ac:chgData name="David Röper" userId="29c990b112ba4cd4" providerId="LiveId" clId="{9CF2AB46-9AE1-4D0D-8F7E-271F7CC641B0}" dt="2024-02-08T14:15:57.226" v="7888"/>
          <ac:cxnSpMkLst>
            <pc:docMk/>
            <pc:sldMk cId="1394756672" sldId="314"/>
            <ac:cxnSpMk id="7" creationId="{A7F6BF1A-F53F-59AF-BB85-AE30E1790FF6}"/>
          </ac:cxnSpMkLst>
        </pc:cxnChg>
        <pc:cxnChg chg="add mod">
          <ac:chgData name="David Röper" userId="29c990b112ba4cd4" providerId="LiveId" clId="{9CF2AB46-9AE1-4D0D-8F7E-271F7CC641B0}" dt="2024-02-08T14:15:57.226" v="7888"/>
          <ac:cxnSpMkLst>
            <pc:docMk/>
            <pc:sldMk cId="1394756672" sldId="314"/>
            <ac:cxnSpMk id="8" creationId="{845F50EC-9932-6037-2F7D-3A24073674FD}"/>
          </ac:cxnSpMkLst>
        </pc:cxnChg>
        <pc:cxnChg chg="add mod">
          <ac:chgData name="David Röper" userId="29c990b112ba4cd4" providerId="LiveId" clId="{9CF2AB46-9AE1-4D0D-8F7E-271F7CC641B0}" dt="2024-02-08T14:15:57.226" v="7888"/>
          <ac:cxnSpMkLst>
            <pc:docMk/>
            <pc:sldMk cId="1394756672" sldId="314"/>
            <ac:cxnSpMk id="9" creationId="{8D816671-06F5-962F-9A34-1EC4DF44EACA}"/>
          </ac:cxnSpMkLst>
        </pc:cxnChg>
        <pc:cxnChg chg="add mod">
          <ac:chgData name="David Röper" userId="29c990b112ba4cd4" providerId="LiveId" clId="{9CF2AB46-9AE1-4D0D-8F7E-271F7CC641B0}" dt="2024-02-08T14:15:57.226" v="7888"/>
          <ac:cxnSpMkLst>
            <pc:docMk/>
            <pc:sldMk cId="1394756672" sldId="314"/>
            <ac:cxnSpMk id="10" creationId="{B30EA89B-5E07-103B-4570-B6C8EBCC8067}"/>
          </ac:cxnSpMkLst>
        </pc:cxnChg>
        <pc:cxnChg chg="add mod">
          <ac:chgData name="David Röper" userId="29c990b112ba4cd4" providerId="LiveId" clId="{9CF2AB46-9AE1-4D0D-8F7E-271F7CC641B0}" dt="2024-02-08T14:15:57.226" v="7888"/>
          <ac:cxnSpMkLst>
            <pc:docMk/>
            <pc:sldMk cId="1394756672" sldId="314"/>
            <ac:cxnSpMk id="11" creationId="{5F4E877D-35AD-E060-800B-0C6B90D99D07}"/>
          </ac:cxnSpMkLst>
        </pc:cxnChg>
        <pc:cxnChg chg="add mod">
          <ac:chgData name="David Röper" userId="29c990b112ba4cd4" providerId="LiveId" clId="{9CF2AB46-9AE1-4D0D-8F7E-271F7CC641B0}" dt="2024-02-08T14:15:57.226" v="7888"/>
          <ac:cxnSpMkLst>
            <pc:docMk/>
            <pc:sldMk cId="1394756672" sldId="314"/>
            <ac:cxnSpMk id="12" creationId="{A53E6573-EF70-FEE5-1401-BE810858E8AF}"/>
          </ac:cxnSpMkLst>
        </pc:cxnChg>
        <pc:cxnChg chg="add mod">
          <ac:chgData name="David Röper" userId="29c990b112ba4cd4" providerId="LiveId" clId="{9CF2AB46-9AE1-4D0D-8F7E-271F7CC641B0}" dt="2024-02-08T14:15:57.226" v="7888"/>
          <ac:cxnSpMkLst>
            <pc:docMk/>
            <pc:sldMk cId="1394756672" sldId="314"/>
            <ac:cxnSpMk id="13" creationId="{8BBFE8DC-6761-F29F-F8D4-876946A2D061}"/>
          </ac:cxnSpMkLst>
        </pc:cxnChg>
        <pc:cxnChg chg="add mod">
          <ac:chgData name="David Röper" userId="29c990b112ba4cd4" providerId="LiveId" clId="{9CF2AB46-9AE1-4D0D-8F7E-271F7CC641B0}" dt="2024-02-08T14:15:57.226" v="7888"/>
          <ac:cxnSpMkLst>
            <pc:docMk/>
            <pc:sldMk cId="1394756672" sldId="314"/>
            <ac:cxnSpMk id="14" creationId="{B14A9D37-4115-2820-4A42-93A7FA3FC963}"/>
          </ac:cxnSpMkLst>
        </pc:cxnChg>
        <pc:cxnChg chg="add mod">
          <ac:chgData name="David Röper" userId="29c990b112ba4cd4" providerId="LiveId" clId="{9CF2AB46-9AE1-4D0D-8F7E-271F7CC641B0}" dt="2024-02-08T14:15:57.226" v="7888"/>
          <ac:cxnSpMkLst>
            <pc:docMk/>
            <pc:sldMk cId="1394756672" sldId="314"/>
            <ac:cxnSpMk id="15" creationId="{A03BEEEC-E6B4-D9C5-F5A7-73D184455D85}"/>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06.217" v="9154"/>
              <pc2:cmMkLst xmlns:pc2="http://schemas.microsoft.com/office/powerpoint/2019/9/main/command">
                <pc:docMk/>
                <pc:sldMk cId="1394756672" sldId="314"/>
                <pc2:cmMk id="{C6EC3B7E-1598-4462-A008-4398915389D2}"/>
              </pc2:cmMkLst>
            </pc226:cmChg>
          </p:ext>
        </pc:extLst>
      </pc:sldChg>
      <pc:sldChg chg="addSp delSp modSp new mod addCm modNotesTx">
        <pc:chgData name="David Röper" userId="29c990b112ba4cd4" providerId="LiveId" clId="{9CF2AB46-9AE1-4D0D-8F7E-271F7CC641B0}" dt="2024-02-08T16:18:44.783" v="10298" actId="20577"/>
        <pc:sldMkLst>
          <pc:docMk/>
          <pc:sldMk cId="3597282861" sldId="315"/>
        </pc:sldMkLst>
        <pc:spChg chg="mod">
          <ac:chgData name="David Röper" userId="29c990b112ba4cd4" providerId="LiveId" clId="{9CF2AB46-9AE1-4D0D-8F7E-271F7CC641B0}" dt="2024-02-08T14:16:18.021" v="7892"/>
          <ac:spMkLst>
            <pc:docMk/>
            <pc:sldMk cId="3597282861" sldId="315"/>
            <ac:spMk id="2" creationId="{BE8493C9-C75A-C2C5-1CE3-FD6C90B37306}"/>
          </ac:spMkLst>
        </pc:spChg>
        <pc:spChg chg="del">
          <ac:chgData name="David Röper" userId="29c990b112ba4cd4" providerId="LiveId" clId="{9CF2AB46-9AE1-4D0D-8F7E-271F7CC641B0}" dt="2024-02-08T14:16:21.647" v="7893" actId="478"/>
          <ac:spMkLst>
            <pc:docMk/>
            <pc:sldMk cId="3597282861" sldId="315"/>
            <ac:spMk id="3" creationId="{9B011687-CCDD-2BC6-85FF-2D41E2E05E17}"/>
          </ac:spMkLst>
        </pc:spChg>
        <pc:spChg chg="add mod">
          <ac:chgData name="David Röper" userId="29c990b112ba4cd4" providerId="LiveId" clId="{9CF2AB46-9AE1-4D0D-8F7E-271F7CC641B0}" dt="2024-02-08T15:28:21.607" v="9100"/>
          <ac:spMkLst>
            <pc:docMk/>
            <pc:sldMk cId="3597282861" sldId="315"/>
            <ac:spMk id="4" creationId="{4C6CA682-9D12-EA2D-5E10-28C918E47FB5}"/>
          </ac:spMkLst>
        </pc:spChg>
        <pc:spChg chg="add mod">
          <ac:chgData name="David Röper" userId="29c990b112ba4cd4" providerId="LiveId" clId="{9CF2AB46-9AE1-4D0D-8F7E-271F7CC641B0}" dt="2024-02-08T14:16:39.299" v="7897"/>
          <ac:spMkLst>
            <pc:docMk/>
            <pc:sldMk cId="3597282861" sldId="315"/>
            <ac:spMk id="19" creationId="{F6C7BBCC-90A7-3FF4-15DF-3DE35A62A779}"/>
          </ac:spMkLst>
        </pc:spChg>
        <pc:picChg chg="add mod">
          <ac:chgData name="David Röper" userId="29c990b112ba4cd4" providerId="LiveId" clId="{9CF2AB46-9AE1-4D0D-8F7E-271F7CC641B0}" dt="2024-02-08T14:16:39.299" v="7897"/>
          <ac:picMkLst>
            <pc:docMk/>
            <pc:sldMk cId="3597282861" sldId="315"/>
            <ac:picMk id="5" creationId="{C07DDE51-9018-0662-1C16-9ED636600093}"/>
          </ac:picMkLst>
        </pc:picChg>
        <pc:picChg chg="add mod">
          <ac:chgData name="David Röper" userId="29c990b112ba4cd4" providerId="LiveId" clId="{9CF2AB46-9AE1-4D0D-8F7E-271F7CC641B0}" dt="2024-02-08T14:16:39.299" v="7897"/>
          <ac:picMkLst>
            <pc:docMk/>
            <pc:sldMk cId="3597282861" sldId="315"/>
            <ac:picMk id="6" creationId="{BBF6601C-80C6-E488-68FE-D658D4676F9F}"/>
          </ac:picMkLst>
        </pc:picChg>
        <pc:cxnChg chg="add mod">
          <ac:chgData name="David Röper" userId="29c990b112ba4cd4" providerId="LiveId" clId="{9CF2AB46-9AE1-4D0D-8F7E-271F7CC641B0}" dt="2024-02-08T14:16:39.299" v="7897"/>
          <ac:cxnSpMkLst>
            <pc:docMk/>
            <pc:sldMk cId="3597282861" sldId="315"/>
            <ac:cxnSpMk id="7" creationId="{8C69521F-6B99-7D54-15FA-F49601DB6386}"/>
          </ac:cxnSpMkLst>
        </pc:cxnChg>
        <pc:cxnChg chg="add mod">
          <ac:chgData name="David Röper" userId="29c990b112ba4cd4" providerId="LiveId" clId="{9CF2AB46-9AE1-4D0D-8F7E-271F7CC641B0}" dt="2024-02-08T14:16:39.299" v="7897"/>
          <ac:cxnSpMkLst>
            <pc:docMk/>
            <pc:sldMk cId="3597282861" sldId="315"/>
            <ac:cxnSpMk id="8" creationId="{2494E787-364C-A4F5-BBA2-69CB22635B90}"/>
          </ac:cxnSpMkLst>
        </pc:cxnChg>
        <pc:cxnChg chg="add mod">
          <ac:chgData name="David Röper" userId="29c990b112ba4cd4" providerId="LiveId" clId="{9CF2AB46-9AE1-4D0D-8F7E-271F7CC641B0}" dt="2024-02-08T14:16:39.299" v="7897"/>
          <ac:cxnSpMkLst>
            <pc:docMk/>
            <pc:sldMk cId="3597282861" sldId="315"/>
            <ac:cxnSpMk id="9" creationId="{14F6783B-64C0-76DA-0858-D505CB63DFBA}"/>
          </ac:cxnSpMkLst>
        </pc:cxnChg>
        <pc:cxnChg chg="add mod">
          <ac:chgData name="David Röper" userId="29c990b112ba4cd4" providerId="LiveId" clId="{9CF2AB46-9AE1-4D0D-8F7E-271F7CC641B0}" dt="2024-02-08T14:16:39.299" v="7897"/>
          <ac:cxnSpMkLst>
            <pc:docMk/>
            <pc:sldMk cId="3597282861" sldId="315"/>
            <ac:cxnSpMk id="10" creationId="{8316B47D-3C6E-5318-1E54-234C1724DE8C}"/>
          </ac:cxnSpMkLst>
        </pc:cxnChg>
        <pc:cxnChg chg="add mod">
          <ac:chgData name="David Röper" userId="29c990b112ba4cd4" providerId="LiveId" clId="{9CF2AB46-9AE1-4D0D-8F7E-271F7CC641B0}" dt="2024-02-08T14:16:39.299" v="7897"/>
          <ac:cxnSpMkLst>
            <pc:docMk/>
            <pc:sldMk cId="3597282861" sldId="315"/>
            <ac:cxnSpMk id="11" creationId="{C963710E-C04D-15AC-9656-94ECD45075CA}"/>
          </ac:cxnSpMkLst>
        </pc:cxnChg>
        <pc:cxnChg chg="add mod">
          <ac:chgData name="David Röper" userId="29c990b112ba4cd4" providerId="LiveId" clId="{9CF2AB46-9AE1-4D0D-8F7E-271F7CC641B0}" dt="2024-02-08T14:16:39.299" v="7897"/>
          <ac:cxnSpMkLst>
            <pc:docMk/>
            <pc:sldMk cId="3597282861" sldId="315"/>
            <ac:cxnSpMk id="12" creationId="{B3817277-5D96-3197-C609-E175D0779CD9}"/>
          </ac:cxnSpMkLst>
        </pc:cxnChg>
        <pc:cxnChg chg="add mod">
          <ac:chgData name="David Röper" userId="29c990b112ba4cd4" providerId="LiveId" clId="{9CF2AB46-9AE1-4D0D-8F7E-271F7CC641B0}" dt="2024-02-08T14:16:39.299" v="7897"/>
          <ac:cxnSpMkLst>
            <pc:docMk/>
            <pc:sldMk cId="3597282861" sldId="315"/>
            <ac:cxnSpMk id="13" creationId="{F3F1923F-FC5F-0278-9749-60759460186E}"/>
          </ac:cxnSpMkLst>
        </pc:cxnChg>
        <pc:cxnChg chg="add mod">
          <ac:chgData name="David Röper" userId="29c990b112ba4cd4" providerId="LiveId" clId="{9CF2AB46-9AE1-4D0D-8F7E-271F7CC641B0}" dt="2024-02-08T14:16:39.299" v="7897"/>
          <ac:cxnSpMkLst>
            <pc:docMk/>
            <pc:sldMk cId="3597282861" sldId="315"/>
            <ac:cxnSpMk id="14" creationId="{3A23270A-1470-7F4B-7B06-313B1C6C8B31}"/>
          </ac:cxnSpMkLst>
        </pc:cxnChg>
        <pc:cxnChg chg="add mod">
          <ac:chgData name="David Röper" userId="29c990b112ba4cd4" providerId="LiveId" clId="{9CF2AB46-9AE1-4D0D-8F7E-271F7CC641B0}" dt="2024-02-08T14:16:39.299" v="7897"/>
          <ac:cxnSpMkLst>
            <pc:docMk/>
            <pc:sldMk cId="3597282861" sldId="315"/>
            <ac:cxnSpMk id="15" creationId="{72F0A6C9-67CF-3500-C455-69721DEAA364}"/>
          </ac:cxnSpMkLst>
        </pc:cxnChg>
        <pc:cxnChg chg="add mod">
          <ac:chgData name="David Röper" userId="29c990b112ba4cd4" providerId="LiveId" clId="{9CF2AB46-9AE1-4D0D-8F7E-271F7CC641B0}" dt="2024-02-08T14:16:39.299" v="7897"/>
          <ac:cxnSpMkLst>
            <pc:docMk/>
            <pc:sldMk cId="3597282861" sldId="315"/>
            <ac:cxnSpMk id="16" creationId="{E99F5A80-89B8-2A93-731D-6F4E690775E2}"/>
          </ac:cxnSpMkLst>
        </pc:cxnChg>
        <pc:cxnChg chg="add mod">
          <ac:chgData name="David Röper" userId="29c990b112ba4cd4" providerId="LiveId" clId="{9CF2AB46-9AE1-4D0D-8F7E-271F7CC641B0}" dt="2024-02-08T14:16:39.299" v="7897"/>
          <ac:cxnSpMkLst>
            <pc:docMk/>
            <pc:sldMk cId="3597282861" sldId="315"/>
            <ac:cxnSpMk id="17" creationId="{846B4A25-F7A5-1804-D544-33AE32D8BBEB}"/>
          </ac:cxnSpMkLst>
        </pc:cxnChg>
        <pc:cxnChg chg="add mod">
          <ac:chgData name="David Röper" userId="29c990b112ba4cd4" providerId="LiveId" clId="{9CF2AB46-9AE1-4D0D-8F7E-271F7CC641B0}" dt="2024-02-08T14:16:39.299" v="7897"/>
          <ac:cxnSpMkLst>
            <pc:docMk/>
            <pc:sldMk cId="3597282861" sldId="315"/>
            <ac:cxnSpMk id="18" creationId="{C124B7E8-1170-9B83-1531-19A8A3B1198C}"/>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08.797" v="9155"/>
              <pc2:cmMkLst xmlns:pc2="http://schemas.microsoft.com/office/powerpoint/2019/9/main/command">
                <pc:docMk/>
                <pc:sldMk cId="3597282861" sldId="315"/>
                <pc2:cmMk id="{B9682DA4-0372-4DB0-8F15-88563F43914C}"/>
              </pc2:cmMkLst>
            </pc226:cmChg>
          </p:ext>
        </pc:extLst>
      </pc:sldChg>
      <pc:sldChg chg="addSp modSp add mod addCm modNotesTx">
        <pc:chgData name="David Röper" userId="29c990b112ba4cd4" providerId="LiveId" clId="{9CF2AB46-9AE1-4D0D-8F7E-271F7CC641B0}" dt="2024-02-08T16:18:46.893" v="10300" actId="20577"/>
        <pc:sldMkLst>
          <pc:docMk/>
          <pc:sldMk cId="367865887" sldId="316"/>
        </pc:sldMkLst>
        <pc:spChg chg="mod">
          <ac:chgData name="David Röper" userId="29c990b112ba4cd4" providerId="LiveId" clId="{9CF2AB46-9AE1-4D0D-8F7E-271F7CC641B0}" dt="2024-02-08T15:28:18.408" v="9099"/>
          <ac:spMkLst>
            <pc:docMk/>
            <pc:sldMk cId="367865887" sldId="316"/>
            <ac:spMk id="4" creationId="{8D44C137-6996-0203-9131-965D22407907}"/>
          </ac:spMkLst>
        </pc:spChg>
        <pc:spChg chg="add mod">
          <ac:chgData name="David Röper" userId="29c990b112ba4cd4" providerId="LiveId" clId="{9CF2AB46-9AE1-4D0D-8F7E-271F7CC641B0}" dt="2024-02-08T14:16:57.066" v="7898"/>
          <ac:spMkLst>
            <pc:docMk/>
            <pc:sldMk cId="367865887" sldId="316"/>
            <ac:spMk id="9" creationId="{D9C978FE-D23F-CD5F-A654-B3F4DF01A9EC}"/>
          </ac:spMkLst>
        </pc:spChg>
        <pc:picChg chg="add mod">
          <ac:chgData name="David Röper" userId="29c990b112ba4cd4" providerId="LiveId" clId="{9CF2AB46-9AE1-4D0D-8F7E-271F7CC641B0}" dt="2024-02-08T14:16:57.066" v="7898"/>
          <ac:picMkLst>
            <pc:docMk/>
            <pc:sldMk cId="367865887" sldId="316"/>
            <ac:picMk id="3" creationId="{0D54454C-18D1-EE2B-266F-FCB83C39D037}"/>
          </ac:picMkLst>
        </pc:picChg>
        <pc:picChg chg="add mod">
          <ac:chgData name="David Röper" userId="29c990b112ba4cd4" providerId="LiveId" clId="{9CF2AB46-9AE1-4D0D-8F7E-271F7CC641B0}" dt="2024-02-08T14:16:57.066" v="7898"/>
          <ac:picMkLst>
            <pc:docMk/>
            <pc:sldMk cId="367865887" sldId="316"/>
            <ac:picMk id="5" creationId="{7DB5EB28-CD10-E898-6177-1FAE3520A91A}"/>
          </ac:picMkLst>
        </pc:picChg>
        <pc:cxnChg chg="add mod">
          <ac:chgData name="David Röper" userId="29c990b112ba4cd4" providerId="LiveId" clId="{9CF2AB46-9AE1-4D0D-8F7E-271F7CC641B0}" dt="2024-02-08T14:16:57.066" v="7898"/>
          <ac:cxnSpMkLst>
            <pc:docMk/>
            <pc:sldMk cId="367865887" sldId="316"/>
            <ac:cxnSpMk id="6" creationId="{21E3C4E7-C4FD-7928-F741-E610D37667A9}"/>
          </ac:cxnSpMkLst>
        </pc:cxnChg>
        <pc:cxnChg chg="add mod">
          <ac:chgData name="David Röper" userId="29c990b112ba4cd4" providerId="LiveId" clId="{9CF2AB46-9AE1-4D0D-8F7E-271F7CC641B0}" dt="2024-02-08T14:16:57.066" v="7898"/>
          <ac:cxnSpMkLst>
            <pc:docMk/>
            <pc:sldMk cId="367865887" sldId="316"/>
            <ac:cxnSpMk id="7" creationId="{6B804B9B-ECCC-5567-5BF4-2650EFFB8B98}"/>
          </ac:cxnSpMkLst>
        </pc:cxnChg>
        <pc:cxnChg chg="add mod">
          <ac:chgData name="David Röper" userId="29c990b112ba4cd4" providerId="LiveId" clId="{9CF2AB46-9AE1-4D0D-8F7E-271F7CC641B0}" dt="2024-02-08T14:16:57.066" v="7898"/>
          <ac:cxnSpMkLst>
            <pc:docMk/>
            <pc:sldMk cId="367865887" sldId="316"/>
            <ac:cxnSpMk id="8" creationId="{79337E1C-9458-E23D-AA41-CDC14C6F0D21}"/>
          </ac:cxnSpMkLst>
        </pc:cxnChg>
        <pc:cxnChg chg="add mod">
          <ac:chgData name="David Röper" userId="29c990b112ba4cd4" providerId="LiveId" clId="{9CF2AB46-9AE1-4D0D-8F7E-271F7CC641B0}" dt="2024-02-08T14:16:57.066" v="7898"/>
          <ac:cxnSpMkLst>
            <pc:docMk/>
            <pc:sldMk cId="367865887" sldId="316"/>
            <ac:cxnSpMk id="10" creationId="{99164207-3F75-303B-890A-08893FA6EB35}"/>
          </ac:cxnSpMkLst>
        </pc:cxnChg>
        <pc:cxnChg chg="add mod">
          <ac:chgData name="David Röper" userId="29c990b112ba4cd4" providerId="LiveId" clId="{9CF2AB46-9AE1-4D0D-8F7E-271F7CC641B0}" dt="2024-02-08T14:16:57.066" v="7898"/>
          <ac:cxnSpMkLst>
            <pc:docMk/>
            <pc:sldMk cId="367865887" sldId="316"/>
            <ac:cxnSpMk id="11" creationId="{0CE22C59-150E-34F7-465F-BA09559F6F4F}"/>
          </ac:cxnSpMkLst>
        </pc:cxnChg>
        <pc:cxnChg chg="add mod">
          <ac:chgData name="David Röper" userId="29c990b112ba4cd4" providerId="LiveId" clId="{9CF2AB46-9AE1-4D0D-8F7E-271F7CC641B0}" dt="2024-02-08T14:16:57.066" v="7898"/>
          <ac:cxnSpMkLst>
            <pc:docMk/>
            <pc:sldMk cId="367865887" sldId="316"/>
            <ac:cxnSpMk id="12" creationId="{59590B97-AD14-659B-D5A7-B45707913A83}"/>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12.296" v="9156"/>
              <pc2:cmMkLst xmlns:pc2="http://schemas.microsoft.com/office/powerpoint/2019/9/main/command">
                <pc:docMk/>
                <pc:sldMk cId="367865887" sldId="316"/>
                <pc2:cmMk id="{9E583348-DA13-43E7-A3E8-8F6DF45E75D0}"/>
              </pc2:cmMkLst>
            </pc226:cmChg>
          </p:ext>
        </pc:extLst>
      </pc:sldChg>
      <pc:sldChg chg="addSp modSp add mod addCm modNotesTx">
        <pc:chgData name="David Röper" userId="29c990b112ba4cd4" providerId="LiveId" clId="{9CF2AB46-9AE1-4D0D-8F7E-271F7CC641B0}" dt="2024-02-08T16:18:50.103" v="10302" actId="20577"/>
        <pc:sldMkLst>
          <pc:docMk/>
          <pc:sldMk cId="3825387943" sldId="317"/>
        </pc:sldMkLst>
        <pc:spChg chg="mod">
          <ac:chgData name="David Röper" userId="29c990b112ba4cd4" providerId="LiveId" clId="{9CF2AB46-9AE1-4D0D-8F7E-271F7CC641B0}" dt="2024-02-08T15:28:12.703" v="9098" actId="20577"/>
          <ac:spMkLst>
            <pc:docMk/>
            <pc:sldMk cId="3825387943" sldId="317"/>
            <ac:spMk id="4" creationId="{866D4D80-81F8-DD91-11C3-3032C84095E4}"/>
          </ac:spMkLst>
        </pc:spChg>
        <pc:spChg chg="add mod">
          <ac:chgData name="David Röper" userId="29c990b112ba4cd4" providerId="LiveId" clId="{9CF2AB46-9AE1-4D0D-8F7E-271F7CC641B0}" dt="2024-02-08T14:17:11.646" v="7899"/>
          <ac:spMkLst>
            <pc:docMk/>
            <pc:sldMk cId="3825387943" sldId="317"/>
            <ac:spMk id="13" creationId="{1B93B6E0-4DCD-939B-6049-7728BF0471FC}"/>
          </ac:spMkLst>
        </pc:spChg>
        <pc:picChg chg="add mod">
          <ac:chgData name="David Röper" userId="29c990b112ba4cd4" providerId="LiveId" clId="{9CF2AB46-9AE1-4D0D-8F7E-271F7CC641B0}" dt="2024-02-08T14:17:11.646" v="7899"/>
          <ac:picMkLst>
            <pc:docMk/>
            <pc:sldMk cId="3825387943" sldId="317"/>
            <ac:picMk id="3" creationId="{83DA7CA2-E3BD-D652-C78F-690B707F57F5}"/>
          </ac:picMkLst>
        </pc:picChg>
        <pc:picChg chg="add mod">
          <ac:chgData name="David Röper" userId="29c990b112ba4cd4" providerId="LiveId" clId="{9CF2AB46-9AE1-4D0D-8F7E-271F7CC641B0}" dt="2024-02-08T14:17:11.646" v="7899"/>
          <ac:picMkLst>
            <pc:docMk/>
            <pc:sldMk cId="3825387943" sldId="317"/>
            <ac:picMk id="5" creationId="{EEA577A0-7783-7A85-EFD3-E35CF5441828}"/>
          </ac:picMkLst>
        </pc:picChg>
        <pc:cxnChg chg="add mod">
          <ac:chgData name="David Röper" userId="29c990b112ba4cd4" providerId="LiveId" clId="{9CF2AB46-9AE1-4D0D-8F7E-271F7CC641B0}" dt="2024-02-08T14:17:11.646" v="7899"/>
          <ac:cxnSpMkLst>
            <pc:docMk/>
            <pc:sldMk cId="3825387943" sldId="317"/>
            <ac:cxnSpMk id="6" creationId="{9C915F8C-795C-C7A0-5B93-061CAB322A63}"/>
          </ac:cxnSpMkLst>
        </pc:cxnChg>
        <pc:cxnChg chg="add mod">
          <ac:chgData name="David Röper" userId="29c990b112ba4cd4" providerId="LiveId" clId="{9CF2AB46-9AE1-4D0D-8F7E-271F7CC641B0}" dt="2024-02-08T14:17:11.646" v="7899"/>
          <ac:cxnSpMkLst>
            <pc:docMk/>
            <pc:sldMk cId="3825387943" sldId="317"/>
            <ac:cxnSpMk id="7" creationId="{4F20A716-4907-9569-9E8E-983FF126EA1D}"/>
          </ac:cxnSpMkLst>
        </pc:cxnChg>
        <pc:cxnChg chg="add mod">
          <ac:chgData name="David Röper" userId="29c990b112ba4cd4" providerId="LiveId" clId="{9CF2AB46-9AE1-4D0D-8F7E-271F7CC641B0}" dt="2024-02-08T14:17:11.646" v="7899"/>
          <ac:cxnSpMkLst>
            <pc:docMk/>
            <pc:sldMk cId="3825387943" sldId="317"/>
            <ac:cxnSpMk id="8" creationId="{8E256513-3707-B98A-1506-A3062A24380F}"/>
          </ac:cxnSpMkLst>
        </pc:cxnChg>
        <pc:cxnChg chg="add mod">
          <ac:chgData name="David Röper" userId="29c990b112ba4cd4" providerId="LiveId" clId="{9CF2AB46-9AE1-4D0D-8F7E-271F7CC641B0}" dt="2024-02-08T14:17:11.646" v="7899"/>
          <ac:cxnSpMkLst>
            <pc:docMk/>
            <pc:sldMk cId="3825387943" sldId="317"/>
            <ac:cxnSpMk id="9" creationId="{7F062084-2A14-E6EA-EA29-91C2B1F117E8}"/>
          </ac:cxnSpMkLst>
        </pc:cxnChg>
        <pc:cxnChg chg="add mod">
          <ac:chgData name="David Röper" userId="29c990b112ba4cd4" providerId="LiveId" clId="{9CF2AB46-9AE1-4D0D-8F7E-271F7CC641B0}" dt="2024-02-08T14:17:11.646" v="7899"/>
          <ac:cxnSpMkLst>
            <pc:docMk/>
            <pc:sldMk cId="3825387943" sldId="317"/>
            <ac:cxnSpMk id="10" creationId="{30FE0085-635E-80DF-39D9-D81F3820D9FD}"/>
          </ac:cxnSpMkLst>
        </pc:cxnChg>
        <pc:cxnChg chg="add mod">
          <ac:chgData name="David Röper" userId="29c990b112ba4cd4" providerId="LiveId" clId="{9CF2AB46-9AE1-4D0D-8F7E-271F7CC641B0}" dt="2024-02-08T14:17:11.646" v="7899"/>
          <ac:cxnSpMkLst>
            <pc:docMk/>
            <pc:sldMk cId="3825387943" sldId="317"/>
            <ac:cxnSpMk id="11" creationId="{DC9A6D69-EFA4-B48C-B469-7F2DE113D385}"/>
          </ac:cxnSpMkLst>
        </pc:cxnChg>
        <pc:cxnChg chg="add mod">
          <ac:chgData name="David Röper" userId="29c990b112ba4cd4" providerId="LiveId" clId="{9CF2AB46-9AE1-4D0D-8F7E-271F7CC641B0}" dt="2024-02-08T14:17:11.646" v="7899"/>
          <ac:cxnSpMkLst>
            <pc:docMk/>
            <pc:sldMk cId="3825387943" sldId="317"/>
            <ac:cxnSpMk id="12" creationId="{DFBEE578-993C-B0E0-B786-84073CDB0461}"/>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15.467" v="9157"/>
              <pc2:cmMkLst xmlns:pc2="http://schemas.microsoft.com/office/powerpoint/2019/9/main/command">
                <pc:docMk/>
                <pc:sldMk cId="3825387943" sldId="317"/>
                <pc2:cmMk id="{0F25C58A-B60A-44A4-9F3D-3440D485835A}"/>
              </pc2:cmMkLst>
            </pc226:cmChg>
          </p:ext>
        </pc:extLst>
      </pc:sldChg>
      <pc:sldChg chg="addSp modSp new mod modNotesTx">
        <pc:chgData name="David Röper" userId="29c990b112ba4cd4" providerId="LiveId" clId="{9CF2AB46-9AE1-4D0D-8F7E-271F7CC641B0}" dt="2024-02-08T14:56:58.542" v="8747"/>
        <pc:sldMkLst>
          <pc:docMk/>
          <pc:sldMk cId="4293370584" sldId="318"/>
        </pc:sldMkLst>
        <pc:spChg chg="mod">
          <ac:chgData name="David Röper" userId="29c990b112ba4cd4" providerId="LiveId" clId="{9CF2AB46-9AE1-4D0D-8F7E-271F7CC641B0}" dt="2024-02-08T14:17:23.689" v="7903"/>
          <ac:spMkLst>
            <pc:docMk/>
            <pc:sldMk cId="4293370584" sldId="318"/>
            <ac:spMk id="2" creationId="{CDC5885E-3C20-B3C3-F9FE-BD039B8584FA}"/>
          </ac:spMkLst>
        </pc:spChg>
        <pc:spChg chg="mod">
          <ac:chgData name="David Röper" userId="29c990b112ba4cd4" providerId="LiveId" clId="{9CF2AB46-9AE1-4D0D-8F7E-271F7CC641B0}" dt="2024-02-08T14:17:21.306" v="7902" actId="20577"/>
          <ac:spMkLst>
            <pc:docMk/>
            <pc:sldMk cId="4293370584" sldId="318"/>
            <ac:spMk id="3" creationId="{B9EA2627-030B-4723-62A3-500B60EE78CA}"/>
          </ac:spMkLst>
        </pc:spChg>
        <pc:picChg chg="add mod">
          <ac:chgData name="David Röper" userId="29c990b112ba4cd4" providerId="LiveId" clId="{9CF2AB46-9AE1-4D0D-8F7E-271F7CC641B0}" dt="2024-02-08T14:17:27.316" v="7904"/>
          <ac:picMkLst>
            <pc:docMk/>
            <pc:sldMk cId="4293370584" sldId="318"/>
            <ac:picMk id="4" creationId="{78436CDB-39C7-C2A8-687D-70C294E3A977}"/>
          </ac:picMkLst>
        </pc:picChg>
      </pc:sldChg>
      <pc:sldChg chg="addSp delSp modSp add mod addCm modNotesTx">
        <pc:chgData name="David Röper" userId="29c990b112ba4cd4" providerId="LiveId" clId="{9CF2AB46-9AE1-4D0D-8F7E-271F7CC641B0}" dt="2024-02-08T16:18:59.803" v="10304" actId="20577"/>
        <pc:sldMkLst>
          <pc:docMk/>
          <pc:sldMk cId="1093026387" sldId="319"/>
        </pc:sldMkLst>
        <pc:spChg chg="del">
          <ac:chgData name="David Röper" userId="29c990b112ba4cd4" providerId="LiveId" clId="{9CF2AB46-9AE1-4D0D-8F7E-271F7CC641B0}" dt="2024-02-08T14:17:42.006" v="7907" actId="478"/>
          <ac:spMkLst>
            <pc:docMk/>
            <pc:sldMk cId="1093026387" sldId="319"/>
            <ac:spMk id="3" creationId="{FA82AB84-E6D8-BA10-2685-2B0DC645FDB3}"/>
          </ac:spMkLst>
        </pc:spChg>
        <pc:spChg chg="add del mod">
          <ac:chgData name="David Röper" userId="29c990b112ba4cd4" providerId="LiveId" clId="{9CF2AB46-9AE1-4D0D-8F7E-271F7CC641B0}" dt="2024-02-08T14:17:43.006" v="7908" actId="478"/>
          <ac:spMkLst>
            <pc:docMk/>
            <pc:sldMk cId="1093026387" sldId="319"/>
            <ac:spMk id="6" creationId="{CF0998A3-E1AA-34FE-2A3A-4B6613654C55}"/>
          </ac:spMkLst>
        </pc:spChg>
        <pc:spChg chg="add mod">
          <ac:chgData name="David Röper" userId="29c990b112ba4cd4" providerId="LiveId" clId="{9CF2AB46-9AE1-4D0D-8F7E-271F7CC641B0}" dt="2024-02-08T15:27:52.508" v="9089"/>
          <ac:spMkLst>
            <pc:docMk/>
            <pc:sldMk cId="1093026387" sldId="319"/>
            <ac:spMk id="7" creationId="{C59FF7CB-BFAC-F880-74A4-FD7E753968EF}"/>
          </ac:spMkLst>
        </pc:spChg>
        <pc:spChg chg="add mod">
          <ac:chgData name="David Röper" userId="29c990b112ba4cd4" providerId="LiveId" clId="{9CF2AB46-9AE1-4D0D-8F7E-271F7CC641B0}" dt="2024-02-08T14:17:56.136" v="7913"/>
          <ac:spMkLst>
            <pc:docMk/>
            <pc:sldMk cId="1093026387" sldId="319"/>
            <ac:spMk id="170" creationId="{1BD40800-E5C1-EA96-6A86-F5A323CE1384}"/>
          </ac:spMkLst>
        </pc:spChg>
        <pc:picChg chg="del">
          <ac:chgData name="David Röper" userId="29c990b112ba4cd4" providerId="LiveId" clId="{9CF2AB46-9AE1-4D0D-8F7E-271F7CC641B0}" dt="2024-02-08T14:17:40.776" v="7906" actId="478"/>
          <ac:picMkLst>
            <pc:docMk/>
            <pc:sldMk cId="1093026387" sldId="319"/>
            <ac:picMk id="4" creationId="{0F199C47-5D50-E98A-CE1C-629FFB89484E}"/>
          </ac:picMkLst>
        </pc:picChg>
        <pc:picChg chg="add mod">
          <ac:chgData name="David Röper" userId="29c990b112ba4cd4" providerId="LiveId" clId="{9CF2AB46-9AE1-4D0D-8F7E-271F7CC641B0}" dt="2024-02-08T14:17:56.136" v="7913"/>
          <ac:picMkLst>
            <pc:docMk/>
            <pc:sldMk cId="1093026387" sldId="319"/>
            <ac:picMk id="8" creationId="{BB2EFEFF-C868-1907-764A-D5E890F198EA}"/>
          </ac:picMkLst>
        </pc:picChg>
        <pc:picChg chg="add mod">
          <ac:chgData name="David Röper" userId="29c990b112ba4cd4" providerId="LiveId" clId="{9CF2AB46-9AE1-4D0D-8F7E-271F7CC641B0}" dt="2024-02-08T14:17:56.136" v="7913"/>
          <ac:picMkLst>
            <pc:docMk/>
            <pc:sldMk cId="1093026387" sldId="319"/>
            <ac:picMk id="9" creationId="{6CC79880-FC70-A91C-FB8F-2CDD7BD9B14B}"/>
          </ac:picMkLst>
        </pc:picChg>
        <pc:cxnChg chg="add mod">
          <ac:chgData name="David Röper" userId="29c990b112ba4cd4" providerId="LiveId" clId="{9CF2AB46-9AE1-4D0D-8F7E-271F7CC641B0}" dt="2024-02-08T14:17:56.136" v="7913"/>
          <ac:cxnSpMkLst>
            <pc:docMk/>
            <pc:sldMk cId="1093026387" sldId="319"/>
            <ac:cxnSpMk id="10" creationId="{E7F779B4-AE08-FAB1-1E51-194A7420C12F}"/>
          </ac:cxnSpMkLst>
        </pc:cxnChg>
        <pc:cxnChg chg="add mod">
          <ac:chgData name="David Röper" userId="29c990b112ba4cd4" providerId="LiveId" clId="{9CF2AB46-9AE1-4D0D-8F7E-271F7CC641B0}" dt="2024-02-08T14:17:56.136" v="7913"/>
          <ac:cxnSpMkLst>
            <pc:docMk/>
            <pc:sldMk cId="1093026387" sldId="319"/>
            <ac:cxnSpMk id="11" creationId="{C4FAA0AB-F7C4-FACC-985A-9F5525C11B80}"/>
          </ac:cxnSpMkLst>
        </pc:cxnChg>
        <pc:cxnChg chg="add mod">
          <ac:chgData name="David Röper" userId="29c990b112ba4cd4" providerId="LiveId" clId="{9CF2AB46-9AE1-4D0D-8F7E-271F7CC641B0}" dt="2024-02-08T14:17:56.136" v="7913"/>
          <ac:cxnSpMkLst>
            <pc:docMk/>
            <pc:sldMk cId="1093026387" sldId="319"/>
            <ac:cxnSpMk id="12" creationId="{03D6E511-4129-DE9C-1592-4621EE57A346}"/>
          </ac:cxnSpMkLst>
        </pc:cxnChg>
        <pc:cxnChg chg="add mod">
          <ac:chgData name="David Röper" userId="29c990b112ba4cd4" providerId="LiveId" clId="{9CF2AB46-9AE1-4D0D-8F7E-271F7CC641B0}" dt="2024-02-08T14:17:56.136" v="7913"/>
          <ac:cxnSpMkLst>
            <pc:docMk/>
            <pc:sldMk cId="1093026387" sldId="319"/>
            <ac:cxnSpMk id="13" creationId="{CAF4D2B8-731B-A77E-6091-FDE36FCD911D}"/>
          </ac:cxnSpMkLst>
        </pc:cxnChg>
        <pc:cxnChg chg="add mod">
          <ac:chgData name="David Röper" userId="29c990b112ba4cd4" providerId="LiveId" clId="{9CF2AB46-9AE1-4D0D-8F7E-271F7CC641B0}" dt="2024-02-08T14:17:56.136" v="7913"/>
          <ac:cxnSpMkLst>
            <pc:docMk/>
            <pc:sldMk cId="1093026387" sldId="319"/>
            <ac:cxnSpMk id="14" creationId="{A033CF8C-183F-BA92-4466-9E7DA16CCC34}"/>
          </ac:cxnSpMkLst>
        </pc:cxnChg>
        <pc:cxnChg chg="add mod">
          <ac:chgData name="David Röper" userId="29c990b112ba4cd4" providerId="LiveId" clId="{9CF2AB46-9AE1-4D0D-8F7E-271F7CC641B0}" dt="2024-02-08T14:17:56.136" v="7913"/>
          <ac:cxnSpMkLst>
            <pc:docMk/>
            <pc:sldMk cId="1093026387" sldId="319"/>
            <ac:cxnSpMk id="15" creationId="{0F141041-6B08-D4B3-85D0-F1CE814845FF}"/>
          </ac:cxnSpMkLst>
        </pc:cxnChg>
        <pc:cxnChg chg="add mod">
          <ac:chgData name="David Röper" userId="29c990b112ba4cd4" providerId="LiveId" clId="{9CF2AB46-9AE1-4D0D-8F7E-271F7CC641B0}" dt="2024-02-08T14:17:56.136" v="7913"/>
          <ac:cxnSpMkLst>
            <pc:docMk/>
            <pc:sldMk cId="1093026387" sldId="319"/>
            <ac:cxnSpMk id="16" creationId="{00DC48FD-BFE9-3E89-EF4C-3A2E952857F6}"/>
          </ac:cxnSpMkLst>
        </pc:cxnChg>
        <pc:cxnChg chg="add mod">
          <ac:chgData name="David Röper" userId="29c990b112ba4cd4" providerId="LiveId" clId="{9CF2AB46-9AE1-4D0D-8F7E-271F7CC641B0}" dt="2024-02-08T14:17:56.136" v="7913"/>
          <ac:cxnSpMkLst>
            <pc:docMk/>
            <pc:sldMk cId="1093026387" sldId="319"/>
            <ac:cxnSpMk id="17" creationId="{FCD3AF86-3D7D-99FE-C419-5439E8900FDE}"/>
          </ac:cxnSpMkLst>
        </pc:cxnChg>
        <pc:cxnChg chg="add mod">
          <ac:chgData name="David Röper" userId="29c990b112ba4cd4" providerId="LiveId" clId="{9CF2AB46-9AE1-4D0D-8F7E-271F7CC641B0}" dt="2024-02-08T14:17:56.136" v="7913"/>
          <ac:cxnSpMkLst>
            <pc:docMk/>
            <pc:sldMk cId="1093026387" sldId="319"/>
            <ac:cxnSpMk id="18" creationId="{FB6E78A9-C527-BC50-E2DF-268FB50F6280}"/>
          </ac:cxnSpMkLst>
        </pc:cxnChg>
        <pc:cxnChg chg="add mod">
          <ac:chgData name="David Röper" userId="29c990b112ba4cd4" providerId="LiveId" clId="{9CF2AB46-9AE1-4D0D-8F7E-271F7CC641B0}" dt="2024-02-08T14:17:56.136" v="7913"/>
          <ac:cxnSpMkLst>
            <pc:docMk/>
            <pc:sldMk cId="1093026387" sldId="319"/>
            <ac:cxnSpMk id="19" creationId="{CC18DE3E-12B3-0E14-153C-D7944A12C56A}"/>
          </ac:cxnSpMkLst>
        </pc:cxnChg>
        <pc:cxnChg chg="add mod">
          <ac:chgData name="David Röper" userId="29c990b112ba4cd4" providerId="LiveId" clId="{9CF2AB46-9AE1-4D0D-8F7E-271F7CC641B0}" dt="2024-02-08T14:17:56.136" v="7913"/>
          <ac:cxnSpMkLst>
            <pc:docMk/>
            <pc:sldMk cId="1093026387" sldId="319"/>
            <ac:cxnSpMk id="20" creationId="{AF2DD90F-A0C8-3798-406E-F9109A12B578}"/>
          </ac:cxnSpMkLst>
        </pc:cxnChg>
        <pc:cxnChg chg="add mod">
          <ac:chgData name="David Röper" userId="29c990b112ba4cd4" providerId="LiveId" clId="{9CF2AB46-9AE1-4D0D-8F7E-271F7CC641B0}" dt="2024-02-08T14:17:56.136" v="7913"/>
          <ac:cxnSpMkLst>
            <pc:docMk/>
            <pc:sldMk cId="1093026387" sldId="319"/>
            <ac:cxnSpMk id="21" creationId="{EE539FEE-8711-989B-934E-FCF2F56574D5}"/>
          </ac:cxnSpMkLst>
        </pc:cxnChg>
        <pc:cxnChg chg="add mod">
          <ac:chgData name="David Röper" userId="29c990b112ba4cd4" providerId="LiveId" clId="{9CF2AB46-9AE1-4D0D-8F7E-271F7CC641B0}" dt="2024-02-08T14:17:56.136" v="7913"/>
          <ac:cxnSpMkLst>
            <pc:docMk/>
            <pc:sldMk cId="1093026387" sldId="319"/>
            <ac:cxnSpMk id="22" creationId="{A9D84D98-2DFA-13FC-D097-BD02E1771DE9}"/>
          </ac:cxnSpMkLst>
        </pc:cxnChg>
        <pc:cxnChg chg="add mod">
          <ac:chgData name="David Röper" userId="29c990b112ba4cd4" providerId="LiveId" clId="{9CF2AB46-9AE1-4D0D-8F7E-271F7CC641B0}" dt="2024-02-08T14:17:56.136" v="7913"/>
          <ac:cxnSpMkLst>
            <pc:docMk/>
            <pc:sldMk cId="1093026387" sldId="319"/>
            <ac:cxnSpMk id="23" creationId="{2DEB2FC2-5762-3C5F-0DFF-5B7F4A1F08A3}"/>
          </ac:cxnSpMkLst>
        </pc:cxnChg>
        <pc:cxnChg chg="add mod">
          <ac:chgData name="David Röper" userId="29c990b112ba4cd4" providerId="LiveId" clId="{9CF2AB46-9AE1-4D0D-8F7E-271F7CC641B0}" dt="2024-02-08T14:17:56.136" v="7913"/>
          <ac:cxnSpMkLst>
            <pc:docMk/>
            <pc:sldMk cId="1093026387" sldId="319"/>
            <ac:cxnSpMk id="24" creationId="{8880FA03-D3DB-3D6A-9821-18F1A8D83CBD}"/>
          </ac:cxnSpMkLst>
        </pc:cxnChg>
        <pc:cxnChg chg="add mod">
          <ac:chgData name="David Röper" userId="29c990b112ba4cd4" providerId="LiveId" clId="{9CF2AB46-9AE1-4D0D-8F7E-271F7CC641B0}" dt="2024-02-08T14:17:56.136" v="7913"/>
          <ac:cxnSpMkLst>
            <pc:docMk/>
            <pc:sldMk cId="1093026387" sldId="319"/>
            <ac:cxnSpMk id="25" creationId="{1D8BA010-2892-D8F1-9E52-ECDADAF045FE}"/>
          </ac:cxnSpMkLst>
        </pc:cxnChg>
        <pc:cxnChg chg="add mod">
          <ac:chgData name="David Röper" userId="29c990b112ba4cd4" providerId="LiveId" clId="{9CF2AB46-9AE1-4D0D-8F7E-271F7CC641B0}" dt="2024-02-08T14:17:56.136" v="7913"/>
          <ac:cxnSpMkLst>
            <pc:docMk/>
            <pc:sldMk cId="1093026387" sldId="319"/>
            <ac:cxnSpMk id="26" creationId="{01F2A354-FC61-E78B-C0AA-6906E4BB02A0}"/>
          </ac:cxnSpMkLst>
        </pc:cxnChg>
        <pc:cxnChg chg="add mod">
          <ac:chgData name="David Röper" userId="29c990b112ba4cd4" providerId="LiveId" clId="{9CF2AB46-9AE1-4D0D-8F7E-271F7CC641B0}" dt="2024-02-08T14:17:56.136" v="7913"/>
          <ac:cxnSpMkLst>
            <pc:docMk/>
            <pc:sldMk cId="1093026387" sldId="319"/>
            <ac:cxnSpMk id="27" creationId="{816EFB5E-4086-70A1-CDB9-CC697B599BD4}"/>
          </ac:cxnSpMkLst>
        </pc:cxnChg>
        <pc:cxnChg chg="add mod">
          <ac:chgData name="David Röper" userId="29c990b112ba4cd4" providerId="LiveId" clId="{9CF2AB46-9AE1-4D0D-8F7E-271F7CC641B0}" dt="2024-02-08T14:17:56.136" v="7913"/>
          <ac:cxnSpMkLst>
            <pc:docMk/>
            <pc:sldMk cId="1093026387" sldId="319"/>
            <ac:cxnSpMk id="28" creationId="{E2C1D6A9-EAA9-DC94-3543-FD0CE0376A95}"/>
          </ac:cxnSpMkLst>
        </pc:cxnChg>
        <pc:cxnChg chg="add mod">
          <ac:chgData name="David Röper" userId="29c990b112ba4cd4" providerId="LiveId" clId="{9CF2AB46-9AE1-4D0D-8F7E-271F7CC641B0}" dt="2024-02-08T14:17:56.136" v="7913"/>
          <ac:cxnSpMkLst>
            <pc:docMk/>
            <pc:sldMk cId="1093026387" sldId="319"/>
            <ac:cxnSpMk id="29" creationId="{A8099B3A-AD52-0A59-3C6E-6A8452780A64}"/>
          </ac:cxnSpMkLst>
        </pc:cxnChg>
        <pc:cxnChg chg="add mod">
          <ac:chgData name="David Röper" userId="29c990b112ba4cd4" providerId="LiveId" clId="{9CF2AB46-9AE1-4D0D-8F7E-271F7CC641B0}" dt="2024-02-08T14:17:56.136" v="7913"/>
          <ac:cxnSpMkLst>
            <pc:docMk/>
            <pc:sldMk cId="1093026387" sldId="319"/>
            <ac:cxnSpMk id="30" creationId="{63B85354-73E2-4864-F21E-3B42CF5EB78D}"/>
          </ac:cxnSpMkLst>
        </pc:cxnChg>
        <pc:cxnChg chg="add mod">
          <ac:chgData name="David Röper" userId="29c990b112ba4cd4" providerId="LiveId" clId="{9CF2AB46-9AE1-4D0D-8F7E-271F7CC641B0}" dt="2024-02-08T14:17:56.136" v="7913"/>
          <ac:cxnSpMkLst>
            <pc:docMk/>
            <pc:sldMk cId="1093026387" sldId="319"/>
            <ac:cxnSpMk id="31" creationId="{164D9164-E384-FAEC-67B4-302CDAEA02D1}"/>
          </ac:cxnSpMkLst>
        </pc:cxnChg>
        <pc:cxnChg chg="add mod">
          <ac:chgData name="David Röper" userId="29c990b112ba4cd4" providerId="LiveId" clId="{9CF2AB46-9AE1-4D0D-8F7E-271F7CC641B0}" dt="2024-02-08T14:17:56.136" v="7913"/>
          <ac:cxnSpMkLst>
            <pc:docMk/>
            <pc:sldMk cId="1093026387" sldId="319"/>
            <ac:cxnSpMk id="32" creationId="{E66A3537-75F2-F744-1AD0-60ADC1FFFC38}"/>
          </ac:cxnSpMkLst>
        </pc:cxnChg>
        <pc:cxnChg chg="add mod">
          <ac:chgData name="David Röper" userId="29c990b112ba4cd4" providerId="LiveId" clId="{9CF2AB46-9AE1-4D0D-8F7E-271F7CC641B0}" dt="2024-02-08T14:17:56.136" v="7913"/>
          <ac:cxnSpMkLst>
            <pc:docMk/>
            <pc:sldMk cId="1093026387" sldId="319"/>
            <ac:cxnSpMk id="33" creationId="{A08D92B3-A96A-0BEF-2BD1-1B3DA2BF1AB7}"/>
          </ac:cxnSpMkLst>
        </pc:cxnChg>
        <pc:cxnChg chg="add mod">
          <ac:chgData name="David Röper" userId="29c990b112ba4cd4" providerId="LiveId" clId="{9CF2AB46-9AE1-4D0D-8F7E-271F7CC641B0}" dt="2024-02-08T14:17:56.136" v="7913"/>
          <ac:cxnSpMkLst>
            <pc:docMk/>
            <pc:sldMk cId="1093026387" sldId="319"/>
            <ac:cxnSpMk id="34" creationId="{A08A1789-9733-27D4-F5F8-3515066E7DA7}"/>
          </ac:cxnSpMkLst>
        </pc:cxnChg>
        <pc:cxnChg chg="add mod">
          <ac:chgData name="David Röper" userId="29c990b112ba4cd4" providerId="LiveId" clId="{9CF2AB46-9AE1-4D0D-8F7E-271F7CC641B0}" dt="2024-02-08T14:17:56.136" v="7913"/>
          <ac:cxnSpMkLst>
            <pc:docMk/>
            <pc:sldMk cId="1093026387" sldId="319"/>
            <ac:cxnSpMk id="35" creationId="{18F863F3-30C3-77B5-4248-19251338741D}"/>
          </ac:cxnSpMkLst>
        </pc:cxnChg>
        <pc:cxnChg chg="add mod">
          <ac:chgData name="David Röper" userId="29c990b112ba4cd4" providerId="LiveId" clId="{9CF2AB46-9AE1-4D0D-8F7E-271F7CC641B0}" dt="2024-02-08T14:17:56.136" v="7913"/>
          <ac:cxnSpMkLst>
            <pc:docMk/>
            <pc:sldMk cId="1093026387" sldId="319"/>
            <ac:cxnSpMk id="36" creationId="{9D6D1476-8A80-EC60-062C-3AB6242DB51A}"/>
          </ac:cxnSpMkLst>
        </pc:cxnChg>
        <pc:cxnChg chg="add mod">
          <ac:chgData name="David Röper" userId="29c990b112ba4cd4" providerId="LiveId" clId="{9CF2AB46-9AE1-4D0D-8F7E-271F7CC641B0}" dt="2024-02-08T14:17:56.136" v="7913"/>
          <ac:cxnSpMkLst>
            <pc:docMk/>
            <pc:sldMk cId="1093026387" sldId="319"/>
            <ac:cxnSpMk id="37" creationId="{ACD8FBE6-6E83-4FE6-57AA-0454D84E7876}"/>
          </ac:cxnSpMkLst>
        </pc:cxnChg>
        <pc:cxnChg chg="add mod">
          <ac:chgData name="David Röper" userId="29c990b112ba4cd4" providerId="LiveId" clId="{9CF2AB46-9AE1-4D0D-8F7E-271F7CC641B0}" dt="2024-02-08T14:17:56.136" v="7913"/>
          <ac:cxnSpMkLst>
            <pc:docMk/>
            <pc:sldMk cId="1093026387" sldId="319"/>
            <ac:cxnSpMk id="38" creationId="{5D667CD2-ACBF-F355-48C6-A389E7A10E78}"/>
          </ac:cxnSpMkLst>
        </pc:cxnChg>
        <pc:cxnChg chg="add mod">
          <ac:chgData name="David Röper" userId="29c990b112ba4cd4" providerId="LiveId" clId="{9CF2AB46-9AE1-4D0D-8F7E-271F7CC641B0}" dt="2024-02-08T14:17:56.136" v="7913"/>
          <ac:cxnSpMkLst>
            <pc:docMk/>
            <pc:sldMk cId="1093026387" sldId="319"/>
            <ac:cxnSpMk id="39" creationId="{0152172A-D40E-752B-A0F6-24552170E181}"/>
          </ac:cxnSpMkLst>
        </pc:cxnChg>
        <pc:cxnChg chg="add mod">
          <ac:chgData name="David Röper" userId="29c990b112ba4cd4" providerId="LiveId" clId="{9CF2AB46-9AE1-4D0D-8F7E-271F7CC641B0}" dt="2024-02-08T14:17:56.136" v="7913"/>
          <ac:cxnSpMkLst>
            <pc:docMk/>
            <pc:sldMk cId="1093026387" sldId="319"/>
            <ac:cxnSpMk id="40" creationId="{F5DF5609-C294-9BEE-1DD9-D47D504883F6}"/>
          </ac:cxnSpMkLst>
        </pc:cxnChg>
        <pc:cxnChg chg="add mod">
          <ac:chgData name="David Röper" userId="29c990b112ba4cd4" providerId="LiveId" clId="{9CF2AB46-9AE1-4D0D-8F7E-271F7CC641B0}" dt="2024-02-08T14:17:56.136" v="7913"/>
          <ac:cxnSpMkLst>
            <pc:docMk/>
            <pc:sldMk cId="1093026387" sldId="319"/>
            <ac:cxnSpMk id="41" creationId="{CE395DEB-F9E3-3B6C-A1C8-C3E4A718A685}"/>
          </ac:cxnSpMkLst>
        </pc:cxnChg>
        <pc:cxnChg chg="add mod">
          <ac:chgData name="David Röper" userId="29c990b112ba4cd4" providerId="LiveId" clId="{9CF2AB46-9AE1-4D0D-8F7E-271F7CC641B0}" dt="2024-02-08T14:17:56.136" v="7913"/>
          <ac:cxnSpMkLst>
            <pc:docMk/>
            <pc:sldMk cId="1093026387" sldId="319"/>
            <ac:cxnSpMk id="42" creationId="{489341BE-E6DB-E87B-D7AE-68F5D2CF17E5}"/>
          </ac:cxnSpMkLst>
        </pc:cxnChg>
        <pc:cxnChg chg="add mod">
          <ac:chgData name="David Röper" userId="29c990b112ba4cd4" providerId="LiveId" clId="{9CF2AB46-9AE1-4D0D-8F7E-271F7CC641B0}" dt="2024-02-08T14:17:56.136" v="7913"/>
          <ac:cxnSpMkLst>
            <pc:docMk/>
            <pc:sldMk cId="1093026387" sldId="319"/>
            <ac:cxnSpMk id="43" creationId="{91EB8148-F935-1036-688F-368EA55393CC}"/>
          </ac:cxnSpMkLst>
        </pc:cxnChg>
        <pc:cxnChg chg="add mod">
          <ac:chgData name="David Röper" userId="29c990b112ba4cd4" providerId="LiveId" clId="{9CF2AB46-9AE1-4D0D-8F7E-271F7CC641B0}" dt="2024-02-08T14:17:56.136" v="7913"/>
          <ac:cxnSpMkLst>
            <pc:docMk/>
            <pc:sldMk cId="1093026387" sldId="319"/>
            <ac:cxnSpMk id="44" creationId="{8012F20C-967B-E9BB-0E77-7A1843CBEE14}"/>
          </ac:cxnSpMkLst>
        </pc:cxnChg>
        <pc:cxnChg chg="add mod">
          <ac:chgData name="David Röper" userId="29c990b112ba4cd4" providerId="LiveId" clId="{9CF2AB46-9AE1-4D0D-8F7E-271F7CC641B0}" dt="2024-02-08T14:17:56.136" v="7913"/>
          <ac:cxnSpMkLst>
            <pc:docMk/>
            <pc:sldMk cId="1093026387" sldId="319"/>
            <ac:cxnSpMk id="45" creationId="{643F4F77-0B4C-A336-16A1-69F69164F0DD}"/>
          </ac:cxnSpMkLst>
        </pc:cxnChg>
        <pc:cxnChg chg="add mod">
          <ac:chgData name="David Röper" userId="29c990b112ba4cd4" providerId="LiveId" clId="{9CF2AB46-9AE1-4D0D-8F7E-271F7CC641B0}" dt="2024-02-08T14:17:56.136" v="7913"/>
          <ac:cxnSpMkLst>
            <pc:docMk/>
            <pc:sldMk cId="1093026387" sldId="319"/>
            <ac:cxnSpMk id="46" creationId="{C1BA4CB6-3C3F-42BC-8445-201CFF0283FD}"/>
          </ac:cxnSpMkLst>
        </pc:cxnChg>
        <pc:cxnChg chg="add mod">
          <ac:chgData name="David Röper" userId="29c990b112ba4cd4" providerId="LiveId" clId="{9CF2AB46-9AE1-4D0D-8F7E-271F7CC641B0}" dt="2024-02-08T14:17:56.136" v="7913"/>
          <ac:cxnSpMkLst>
            <pc:docMk/>
            <pc:sldMk cId="1093026387" sldId="319"/>
            <ac:cxnSpMk id="47" creationId="{4AF6F0F7-EF5A-8409-175B-FA1AD6713329}"/>
          </ac:cxnSpMkLst>
        </pc:cxnChg>
        <pc:cxnChg chg="add mod">
          <ac:chgData name="David Röper" userId="29c990b112ba4cd4" providerId="LiveId" clId="{9CF2AB46-9AE1-4D0D-8F7E-271F7CC641B0}" dt="2024-02-08T14:17:56.136" v="7913"/>
          <ac:cxnSpMkLst>
            <pc:docMk/>
            <pc:sldMk cId="1093026387" sldId="319"/>
            <ac:cxnSpMk id="48" creationId="{EBA6391C-547C-6889-A689-AC2770C02F4A}"/>
          </ac:cxnSpMkLst>
        </pc:cxnChg>
        <pc:cxnChg chg="add mod">
          <ac:chgData name="David Röper" userId="29c990b112ba4cd4" providerId="LiveId" clId="{9CF2AB46-9AE1-4D0D-8F7E-271F7CC641B0}" dt="2024-02-08T14:17:56.136" v="7913"/>
          <ac:cxnSpMkLst>
            <pc:docMk/>
            <pc:sldMk cId="1093026387" sldId="319"/>
            <ac:cxnSpMk id="49" creationId="{8BF8BD7B-3329-479F-0516-A13B865BB423}"/>
          </ac:cxnSpMkLst>
        </pc:cxnChg>
        <pc:cxnChg chg="add mod">
          <ac:chgData name="David Röper" userId="29c990b112ba4cd4" providerId="LiveId" clId="{9CF2AB46-9AE1-4D0D-8F7E-271F7CC641B0}" dt="2024-02-08T14:17:56.136" v="7913"/>
          <ac:cxnSpMkLst>
            <pc:docMk/>
            <pc:sldMk cId="1093026387" sldId="319"/>
            <ac:cxnSpMk id="50" creationId="{8C4AEE6E-B4F0-1808-9384-23916DDF9785}"/>
          </ac:cxnSpMkLst>
        </pc:cxnChg>
        <pc:cxnChg chg="add mod">
          <ac:chgData name="David Röper" userId="29c990b112ba4cd4" providerId="LiveId" clId="{9CF2AB46-9AE1-4D0D-8F7E-271F7CC641B0}" dt="2024-02-08T14:17:56.136" v="7913"/>
          <ac:cxnSpMkLst>
            <pc:docMk/>
            <pc:sldMk cId="1093026387" sldId="319"/>
            <ac:cxnSpMk id="51" creationId="{5C285F1B-9618-D693-A930-48C1DFD38E8C}"/>
          </ac:cxnSpMkLst>
        </pc:cxnChg>
        <pc:cxnChg chg="add mod">
          <ac:chgData name="David Röper" userId="29c990b112ba4cd4" providerId="LiveId" clId="{9CF2AB46-9AE1-4D0D-8F7E-271F7CC641B0}" dt="2024-02-08T14:17:56.136" v="7913"/>
          <ac:cxnSpMkLst>
            <pc:docMk/>
            <pc:sldMk cId="1093026387" sldId="319"/>
            <ac:cxnSpMk id="52" creationId="{5D381AD9-75A5-DC48-D498-BE3E73C0AE02}"/>
          </ac:cxnSpMkLst>
        </pc:cxnChg>
        <pc:cxnChg chg="add mod">
          <ac:chgData name="David Röper" userId="29c990b112ba4cd4" providerId="LiveId" clId="{9CF2AB46-9AE1-4D0D-8F7E-271F7CC641B0}" dt="2024-02-08T14:17:56.136" v="7913"/>
          <ac:cxnSpMkLst>
            <pc:docMk/>
            <pc:sldMk cId="1093026387" sldId="319"/>
            <ac:cxnSpMk id="53" creationId="{C43CAB5F-A36F-4CD0-1CBB-4BE64A953558}"/>
          </ac:cxnSpMkLst>
        </pc:cxnChg>
        <pc:cxnChg chg="add mod">
          <ac:chgData name="David Röper" userId="29c990b112ba4cd4" providerId="LiveId" clId="{9CF2AB46-9AE1-4D0D-8F7E-271F7CC641B0}" dt="2024-02-08T14:17:56.136" v="7913"/>
          <ac:cxnSpMkLst>
            <pc:docMk/>
            <pc:sldMk cId="1093026387" sldId="319"/>
            <ac:cxnSpMk id="54" creationId="{F33CEEF4-8621-5F2B-B233-BB229C356350}"/>
          </ac:cxnSpMkLst>
        </pc:cxnChg>
        <pc:cxnChg chg="add mod">
          <ac:chgData name="David Röper" userId="29c990b112ba4cd4" providerId="LiveId" clId="{9CF2AB46-9AE1-4D0D-8F7E-271F7CC641B0}" dt="2024-02-08T14:17:56.136" v="7913"/>
          <ac:cxnSpMkLst>
            <pc:docMk/>
            <pc:sldMk cId="1093026387" sldId="319"/>
            <ac:cxnSpMk id="55" creationId="{CCD37BBA-84E3-00C5-7B96-837E7F5829AF}"/>
          </ac:cxnSpMkLst>
        </pc:cxnChg>
        <pc:cxnChg chg="add mod">
          <ac:chgData name="David Röper" userId="29c990b112ba4cd4" providerId="LiveId" clId="{9CF2AB46-9AE1-4D0D-8F7E-271F7CC641B0}" dt="2024-02-08T14:17:56.136" v="7913"/>
          <ac:cxnSpMkLst>
            <pc:docMk/>
            <pc:sldMk cId="1093026387" sldId="319"/>
            <ac:cxnSpMk id="56" creationId="{ABBAFEA4-0B29-93F4-8727-D5309F98DBF4}"/>
          </ac:cxnSpMkLst>
        </pc:cxnChg>
        <pc:cxnChg chg="add mod">
          <ac:chgData name="David Röper" userId="29c990b112ba4cd4" providerId="LiveId" clId="{9CF2AB46-9AE1-4D0D-8F7E-271F7CC641B0}" dt="2024-02-08T14:17:56.136" v="7913"/>
          <ac:cxnSpMkLst>
            <pc:docMk/>
            <pc:sldMk cId="1093026387" sldId="319"/>
            <ac:cxnSpMk id="57" creationId="{E59A482E-D116-651A-16E6-C0CBD3CACBB3}"/>
          </ac:cxnSpMkLst>
        </pc:cxnChg>
        <pc:cxnChg chg="add mod">
          <ac:chgData name="David Röper" userId="29c990b112ba4cd4" providerId="LiveId" clId="{9CF2AB46-9AE1-4D0D-8F7E-271F7CC641B0}" dt="2024-02-08T14:17:56.136" v="7913"/>
          <ac:cxnSpMkLst>
            <pc:docMk/>
            <pc:sldMk cId="1093026387" sldId="319"/>
            <ac:cxnSpMk id="58" creationId="{007D00E7-C410-8CA5-FA18-BA1ED0E29812}"/>
          </ac:cxnSpMkLst>
        </pc:cxnChg>
        <pc:cxnChg chg="add mod">
          <ac:chgData name="David Röper" userId="29c990b112ba4cd4" providerId="LiveId" clId="{9CF2AB46-9AE1-4D0D-8F7E-271F7CC641B0}" dt="2024-02-08T14:17:56.136" v="7913"/>
          <ac:cxnSpMkLst>
            <pc:docMk/>
            <pc:sldMk cId="1093026387" sldId="319"/>
            <ac:cxnSpMk id="59" creationId="{32F676E0-0347-DF10-D930-E640F5A95369}"/>
          </ac:cxnSpMkLst>
        </pc:cxnChg>
        <pc:cxnChg chg="add mod">
          <ac:chgData name="David Röper" userId="29c990b112ba4cd4" providerId="LiveId" clId="{9CF2AB46-9AE1-4D0D-8F7E-271F7CC641B0}" dt="2024-02-08T14:17:56.136" v="7913"/>
          <ac:cxnSpMkLst>
            <pc:docMk/>
            <pc:sldMk cId="1093026387" sldId="319"/>
            <ac:cxnSpMk id="60" creationId="{B86B2002-DC39-B3FF-9A46-5FB15C1B1F4E}"/>
          </ac:cxnSpMkLst>
        </pc:cxnChg>
        <pc:cxnChg chg="add mod">
          <ac:chgData name="David Röper" userId="29c990b112ba4cd4" providerId="LiveId" clId="{9CF2AB46-9AE1-4D0D-8F7E-271F7CC641B0}" dt="2024-02-08T14:17:56.136" v="7913"/>
          <ac:cxnSpMkLst>
            <pc:docMk/>
            <pc:sldMk cId="1093026387" sldId="319"/>
            <ac:cxnSpMk id="61" creationId="{A1FABE22-7E7C-72FB-28EC-574255B63DFB}"/>
          </ac:cxnSpMkLst>
        </pc:cxnChg>
        <pc:cxnChg chg="add mod">
          <ac:chgData name="David Röper" userId="29c990b112ba4cd4" providerId="LiveId" clId="{9CF2AB46-9AE1-4D0D-8F7E-271F7CC641B0}" dt="2024-02-08T14:17:56.136" v="7913"/>
          <ac:cxnSpMkLst>
            <pc:docMk/>
            <pc:sldMk cId="1093026387" sldId="319"/>
            <ac:cxnSpMk id="62" creationId="{0F8EBA80-6DDC-383E-9FA2-F8B740FF0F95}"/>
          </ac:cxnSpMkLst>
        </pc:cxnChg>
        <pc:cxnChg chg="add mod">
          <ac:chgData name="David Röper" userId="29c990b112ba4cd4" providerId="LiveId" clId="{9CF2AB46-9AE1-4D0D-8F7E-271F7CC641B0}" dt="2024-02-08T14:17:56.136" v="7913"/>
          <ac:cxnSpMkLst>
            <pc:docMk/>
            <pc:sldMk cId="1093026387" sldId="319"/>
            <ac:cxnSpMk id="63" creationId="{129FED92-D7DA-9ADB-27E6-BDDA759A624B}"/>
          </ac:cxnSpMkLst>
        </pc:cxnChg>
        <pc:cxnChg chg="add mod">
          <ac:chgData name="David Röper" userId="29c990b112ba4cd4" providerId="LiveId" clId="{9CF2AB46-9AE1-4D0D-8F7E-271F7CC641B0}" dt="2024-02-08T14:17:56.136" v="7913"/>
          <ac:cxnSpMkLst>
            <pc:docMk/>
            <pc:sldMk cId="1093026387" sldId="319"/>
            <ac:cxnSpMk id="64" creationId="{CB3F0377-B7AF-91D0-BDF6-C22D6B53A261}"/>
          </ac:cxnSpMkLst>
        </pc:cxnChg>
        <pc:cxnChg chg="add mod">
          <ac:chgData name="David Röper" userId="29c990b112ba4cd4" providerId="LiveId" clId="{9CF2AB46-9AE1-4D0D-8F7E-271F7CC641B0}" dt="2024-02-08T14:17:56.136" v="7913"/>
          <ac:cxnSpMkLst>
            <pc:docMk/>
            <pc:sldMk cId="1093026387" sldId="319"/>
            <ac:cxnSpMk id="65" creationId="{745E76DE-D02E-D6E4-CC54-9AA0E8782DC9}"/>
          </ac:cxnSpMkLst>
        </pc:cxnChg>
        <pc:cxnChg chg="add mod">
          <ac:chgData name="David Röper" userId="29c990b112ba4cd4" providerId="LiveId" clId="{9CF2AB46-9AE1-4D0D-8F7E-271F7CC641B0}" dt="2024-02-08T14:17:56.136" v="7913"/>
          <ac:cxnSpMkLst>
            <pc:docMk/>
            <pc:sldMk cId="1093026387" sldId="319"/>
            <ac:cxnSpMk id="66" creationId="{01A74A3F-237B-B103-F613-30067E05DC6C}"/>
          </ac:cxnSpMkLst>
        </pc:cxnChg>
        <pc:cxnChg chg="add mod">
          <ac:chgData name="David Röper" userId="29c990b112ba4cd4" providerId="LiveId" clId="{9CF2AB46-9AE1-4D0D-8F7E-271F7CC641B0}" dt="2024-02-08T14:17:56.136" v="7913"/>
          <ac:cxnSpMkLst>
            <pc:docMk/>
            <pc:sldMk cId="1093026387" sldId="319"/>
            <ac:cxnSpMk id="67" creationId="{889889AE-F4F5-AC9A-A87E-4A25E6C21A74}"/>
          </ac:cxnSpMkLst>
        </pc:cxnChg>
        <pc:cxnChg chg="add mod">
          <ac:chgData name="David Röper" userId="29c990b112ba4cd4" providerId="LiveId" clId="{9CF2AB46-9AE1-4D0D-8F7E-271F7CC641B0}" dt="2024-02-08T14:17:56.136" v="7913"/>
          <ac:cxnSpMkLst>
            <pc:docMk/>
            <pc:sldMk cId="1093026387" sldId="319"/>
            <ac:cxnSpMk id="68" creationId="{7C6666D4-1773-7CBC-915D-61F17A9A5867}"/>
          </ac:cxnSpMkLst>
        </pc:cxnChg>
        <pc:cxnChg chg="add mod">
          <ac:chgData name="David Röper" userId="29c990b112ba4cd4" providerId="LiveId" clId="{9CF2AB46-9AE1-4D0D-8F7E-271F7CC641B0}" dt="2024-02-08T14:17:56.136" v="7913"/>
          <ac:cxnSpMkLst>
            <pc:docMk/>
            <pc:sldMk cId="1093026387" sldId="319"/>
            <ac:cxnSpMk id="69" creationId="{3108E809-A234-9CB7-F53F-D8536C6EBB05}"/>
          </ac:cxnSpMkLst>
        </pc:cxnChg>
        <pc:cxnChg chg="add mod">
          <ac:chgData name="David Röper" userId="29c990b112ba4cd4" providerId="LiveId" clId="{9CF2AB46-9AE1-4D0D-8F7E-271F7CC641B0}" dt="2024-02-08T14:17:56.136" v="7913"/>
          <ac:cxnSpMkLst>
            <pc:docMk/>
            <pc:sldMk cId="1093026387" sldId="319"/>
            <ac:cxnSpMk id="70" creationId="{AAF94F5A-D03E-7DD2-3192-4E8B056F1C1C}"/>
          </ac:cxnSpMkLst>
        </pc:cxnChg>
        <pc:cxnChg chg="add mod">
          <ac:chgData name="David Röper" userId="29c990b112ba4cd4" providerId="LiveId" clId="{9CF2AB46-9AE1-4D0D-8F7E-271F7CC641B0}" dt="2024-02-08T14:17:56.136" v="7913"/>
          <ac:cxnSpMkLst>
            <pc:docMk/>
            <pc:sldMk cId="1093026387" sldId="319"/>
            <ac:cxnSpMk id="71" creationId="{0E8BE05D-818C-70E4-F219-77CF03E42996}"/>
          </ac:cxnSpMkLst>
        </pc:cxnChg>
        <pc:cxnChg chg="add mod">
          <ac:chgData name="David Röper" userId="29c990b112ba4cd4" providerId="LiveId" clId="{9CF2AB46-9AE1-4D0D-8F7E-271F7CC641B0}" dt="2024-02-08T14:17:56.136" v="7913"/>
          <ac:cxnSpMkLst>
            <pc:docMk/>
            <pc:sldMk cId="1093026387" sldId="319"/>
            <ac:cxnSpMk id="72" creationId="{FAE52167-76EB-2139-44C9-98750B72083D}"/>
          </ac:cxnSpMkLst>
        </pc:cxnChg>
        <pc:cxnChg chg="add mod">
          <ac:chgData name="David Röper" userId="29c990b112ba4cd4" providerId="LiveId" clId="{9CF2AB46-9AE1-4D0D-8F7E-271F7CC641B0}" dt="2024-02-08T14:17:56.136" v="7913"/>
          <ac:cxnSpMkLst>
            <pc:docMk/>
            <pc:sldMk cId="1093026387" sldId="319"/>
            <ac:cxnSpMk id="73" creationId="{546EB953-9024-AEF3-72E9-87ADFE4A4010}"/>
          </ac:cxnSpMkLst>
        </pc:cxnChg>
        <pc:cxnChg chg="add mod">
          <ac:chgData name="David Röper" userId="29c990b112ba4cd4" providerId="LiveId" clId="{9CF2AB46-9AE1-4D0D-8F7E-271F7CC641B0}" dt="2024-02-08T14:17:56.136" v="7913"/>
          <ac:cxnSpMkLst>
            <pc:docMk/>
            <pc:sldMk cId="1093026387" sldId="319"/>
            <ac:cxnSpMk id="74" creationId="{9F768C48-DA7A-5D1B-3D44-C56973D33EDC}"/>
          </ac:cxnSpMkLst>
        </pc:cxnChg>
        <pc:cxnChg chg="add mod">
          <ac:chgData name="David Röper" userId="29c990b112ba4cd4" providerId="LiveId" clId="{9CF2AB46-9AE1-4D0D-8F7E-271F7CC641B0}" dt="2024-02-08T14:17:56.136" v="7913"/>
          <ac:cxnSpMkLst>
            <pc:docMk/>
            <pc:sldMk cId="1093026387" sldId="319"/>
            <ac:cxnSpMk id="75" creationId="{3881C9F0-7C8B-8FED-BF74-41D6B41E47F7}"/>
          </ac:cxnSpMkLst>
        </pc:cxnChg>
        <pc:cxnChg chg="add mod">
          <ac:chgData name="David Röper" userId="29c990b112ba4cd4" providerId="LiveId" clId="{9CF2AB46-9AE1-4D0D-8F7E-271F7CC641B0}" dt="2024-02-08T14:17:56.136" v="7913"/>
          <ac:cxnSpMkLst>
            <pc:docMk/>
            <pc:sldMk cId="1093026387" sldId="319"/>
            <ac:cxnSpMk id="76" creationId="{1F6441D7-4A75-5429-4195-C662B4B0B466}"/>
          </ac:cxnSpMkLst>
        </pc:cxnChg>
        <pc:cxnChg chg="add mod">
          <ac:chgData name="David Röper" userId="29c990b112ba4cd4" providerId="LiveId" clId="{9CF2AB46-9AE1-4D0D-8F7E-271F7CC641B0}" dt="2024-02-08T14:17:56.136" v="7913"/>
          <ac:cxnSpMkLst>
            <pc:docMk/>
            <pc:sldMk cId="1093026387" sldId="319"/>
            <ac:cxnSpMk id="77" creationId="{4B75D969-5F26-A1D4-2F9C-2EE2E5C12B42}"/>
          </ac:cxnSpMkLst>
        </pc:cxnChg>
        <pc:cxnChg chg="add mod">
          <ac:chgData name="David Röper" userId="29c990b112ba4cd4" providerId="LiveId" clId="{9CF2AB46-9AE1-4D0D-8F7E-271F7CC641B0}" dt="2024-02-08T14:17:56.136" v="7913"/>
          <ac:cxnSpMkLst>
            <pc:docMk/>
            <pc:sldMk cId="1093026387" sldId="319"/>
            <ac:cxnSpMk id="78" creationId="{4D0928C1-CA92-70D2-AD30-B32AE09509F9}"/>
          </ac:cxnSpMkLst>
        </pc:cxnChg>
        <pc:cxnChg chg="add mod">
          <ac:chgData name="David Röper" userId="29c990b112ba4cd4" providerId="LiveId" clId="{9CF2AB46-9AE1-4D0D-8F7E-271F7CC641B0}" dt="2024-02-08T14:17:56.136" v="7913"/>
          <ac:cxnSpMkLst>
            <pc:docMk/>
            <pc:sldMk cId="1093026387" sldId="319"/>
            <ac:cxnSpMk id="79" creationId="{90A5FFDE-B643-9865-3053-6877B756BBF6}"/>
          </ac:cxnSpMkLst>
        </pc:cxnChg>
        <pc:cxnChg chg="add mod">
          <ac:chgData name="David Röper" userId="29c990b112ba4cd4" providerId="LiveId" clId="{9CF2AB46-9AE1-4D0D-8F7E-271F7CC641B0}" dt="2024-02-08T14:17:56.136" v="7913"/>
          <ac:cxnSpMkLst>
            <pc:docMk/>
            <pc:sldMk cId="1093026387" sldId="319"/>
            <ac:cxnSpMk id="80" creationId="{8DD014DD-2A1E-D964-7756-1F52E497469B}"/>
          </ac:cxnSpMkLst>
        </pc:cxnChg>
        <pc:cxnChg chg="add mod">
          <ac:chgData name="David Röper" userId="29c990b112ba4cd4" providerId="LiveId" clId="{9CF2AB46-9AE1-4D0D-8F7E-271F7CC641B0}" dt="2024-02-08T14:17:56.136" v="7913"/>
          <ac:cxnSpMkLst>
            <pc:docMk/>
            <pc:sldMk cId="1093026387" sldId="319"/>
            <ac:cxnSpMk id="81" creationId="{A6C9F7F0-1489-CFB7-F6BE-6FA34ABDC3A1}"/>
          </ac:cxnSpMkLst>
        </pc:cxnChg>
        <pc:cxnChg chg="add mod">
          <ac:chgData name="David Röper" userId="29c990b112ba4cd4" providerId="LiveId" clId="{9CF2AB46-9AE1-4D0D-8F7E-271F7CC641B0}" dt="2024-02-08T14:17:56.136" v="7913"/>
          <ac:cxnSpMkLst>
            <pc:docMk/>
            <pc:sldMk cId="1093026387" sldId="319"/>
            <ac:cxnSpMk id="82" creationId="{DFFDC972-E34E-7899-FEFC-A3D444D27CF6}"/>
          </ac:cxnSpMkLst>
        </pc:cxnChg>
        <pc:cxnChg chg="add mod">
          <ac:chgData name="David Röper" userId="29c990b112ba4cd4" providerId="LiveId" clId="{9CF2AB46-9AE1-4D0D-8F7E-271F7CC641B0}" dt="2024-02-08T14:17:56.136" v="7913"/>
          <ac:cxnSpMkLst>
            <pc:docMk/>
            <pc:sldMk cId="1093026387" sldId="319"/>
            <ac:cxnSpMk id="83" creationId="{260A7DE1-530B-9EB1-BDED-38315B2E5560}"/>
          </ac:cxnSpMkLst>
        </pc:cxnChg>
        <pc:cxnChg chg="add mod">
          <ac:chgData name="David Röper" userId="29c990b112ba4cd4" providerId="LiveId" clId="{9CF2AB46-9AE1-4D0D-8F7E-271F7CC641B0}" dt="2024-02-08T14:17:56.136" v="7913"/>
          <ac:cxnSpMkLst>
            <pc:docMk/>
            <pc:sldMk cId="1093026387" sldId="319"/>
            <ac:cxnSpMk id="84" creationId="{30E0CCAC-9AFC-3217-CC09-A24A58E45781}"/>
          </ac:cxnSpMkLst>
        </pc:cxnChg>
        <pc:cxnChg chg="add mod">
          <ac:chgData name="David Röper" userId="29c990b112ba4cd4" providerId="LiveId" clId="{9CF2AB46-9AE1-4D0D-8F7E-271F7CC641B0}" dt="2024-02-08T14:17:56.136" v="7913"/>
          <ac:cxnSpMkLst>
            <pc:docMk/>
            <pc:sldMk cId="1093026387" sldId="319"/>
            <ac:cxnSpMk id="85" creationId="{11881F21-2F09-314F-E42C-E567456B02E5}"/>
          </ac:cxnSpMkLst>
        </pc:cxnChg>
        <pc:cxnChg chg="add mod">
          <ac:chgData name="David Röper" userId="29c990b112ba4cd4" providerId="LiveId" clId="{9CF2AB46-9AE1-4D0D-8F7E-271F7CC641B0}" dt="2024-02-08T14:17:56.136" v="7913"/>
          <ac:cxnSpMkLst>
            <pc:docMk/>
            <pc:sldMk cId="1093026387" sldId="319"/>
            <ac:cxnSpMk id="86" creationId="{05C56CA3-46CF-D84B-2256-D6703F3BEC72}"/>
          </ac:cxnSpMkLst>
        </pc:cxnChg>
        <pc:cxnChg chg="add mod">
          <ac:chgData name="David Röper" userId="29c990b112ba4cd4" providerId="LiveId" clId="{9CF2AB46-9AE1-4D0D-8F7E-271F7CC641B0}" dt="2024-02-08T14:17:56.136" v="7913"/>
          <ac:cxnSpMkLst>
            <pc:docMk/>
            <pc:sldMk cId="1093026387" sldId="319"/>
            <ac:cxnSpMk id="87" creationId="{74E95D39-172F-C083-861B-36D5CE510264}"/>
          </ac:cxnSpMkLst>
        </pc:cxnChg>
        <pc:cxnChg chg="add mod">
          <ac:chgData name="David Röper" userId="29c990b112ba4cd4" providerId="LiveId" clId="{9CF2AB46-9AE1-4D0D-8F7E-271F7CC641B0}" dt="2024-02-08T14:17:56.136" v="7913"/>
          <ac:cxnSpMkLst>
            <pc:docMk/>
            <pc:sldMk cId="1093026387" sldId="319"/>
            <ac:cxnSpMk id="88" creationId="{E4A435FB-4FC7-2EA3-70F4-1F45D6963847}"/>
          </ac:cxnSpMkLst>
        </pc:cxnChg>
        <pc:cxnChg chg="add mod">
          <ac:chgData name="David Röper" userId="29c990b112ba4cd4" providerId="LiveId" clId="{9CF2AB46-9AE1-4D0D-8F7E-271F7CC641B0}" dt="2024-02-08T14:17:56.136" v="7913"/>
          <ac:cxnSpMkLst>
            <pc:docMk/>
            <pc:sldMk cId="1093026387" sldId="319"/>
            <ac:cxnSpMk id="89" creationId="{5F0F3A82-480B-E1DC-D045-D81BCD0C1061}"/>
          </ac:cxnSpMkLst>
        </pc:cxnChg>
        <pc:cxnChg chg="add mod">
          <ac:chgData name="David Röper" userId="29c990b112ba4cd4" providerId="LiveId" clId="{9CF2AB46-9AE1-4D0D-8F7E-271F7CC641B0}" dt="2024-02-08T14:17:56.136" v="7913"/>
          <ac:cxnSpMkLst>
            <pc:docMk/>
            <pc:sldMk cId="1093026387" sldId="319"/>
            <ac:cxnSpMk id="90" creationId="{545C5FD4-E756-E221-BE75-C7CB968CED1B}"/>
          </ac:cxnSpMkLst>
        </pc:cxnChg>
        <pc:cxnChg chg="add mod">
          <ac:chgData name="David Röper" userId="29c990b112ba4cd4" providerId="LiveId" clId="{9CF2AB46-9AE1-4D0D-8F7E-271F7CC641B0}" dt="2024-02-08T14:17:56.136" v="7913"/>
          <ac:cxnSpMkLst>
            <pc:docMk/>
            <pc:sldMk cId="1093026387" sldId="319"/>
            <ac:cxnSpMk id="91" creationId="{3078876B-B2EF-A117-485E-BC7F8EECDFAA}"/>
          </ac:cxnSpMkLst>
        </pc:cxnChg>
        <pc:cxnChg chg="add mod">
          <ac:chgData name="David Röper" userId="29c990b112ba4cd4" providerId="LiveId" clId="{9CF2AB46-9AE1-4D0D-8F7E-271F7CC641B0}" dt="2024-02-08T14:17:56.136" v="7913"/>
          <ac:cxnSpMkLst>
            <pc:docMk/>
            <pc:sldMk cId="1093026387" sldId="319"/>
            <ac:cxnSpMk id="92" creationId="{161A1D9B-9ED2-D164-64E7-C13A6CC20F99}"/>
          </ac:cxnSpMkLst>
        </pc:cxnChg>
        <pc:cxnChg chg="add mod">
          <ac:chgData name="David Röper" userId="29c990b112ba4cd4" providerId="LiveId" clId="{9CF2AB46-9AE1-4D0D-8F7E-271F7CC641B0}" dt="2024-02-08T14:17:56.136" v="7913"/>
          <ac:cxnSpMkLst>
            <pc:docMk/>
            <pc:sldMk cId="1093026387" sldId="319"/>
            <ac:cxnSpMk id="93" creationId="{FFF95E21-71CE-CC78-EEE5-86B63D307767}"/>
          </ac:cxnSpMkLst>
        </pc:cxnChg>
        <pc:cxnChg chg="add mod">
          <ac:chgData name="David Röper" userId="29c990b112ba4cd4" providerId="LiveId" clId="{9CF2AB46-9AE1-4D0D-8F7E-271F7CC641B0}" dt="2024-02-08T14:17:56.136" v="7913"/>
          <ac:cxnSpMkLst>
            <pc:docMk/>
            <pc:sldMk cId="1093026387" sldId="319"/>
            <ac:cxnSpMk id="94" creationId="{BA1388E8-2F11-67D6-6E2E-25EDC3889F77}"/>
          </ac:cxnSpMkLst>
        </pc:cxnChg>
        <pc:cxnChg chg="add mod">
          <ac:chgData name="David Röper" userId="29c990b112ba4cd4" providerId="LiveId" clId="{9CF2AB46-9AE1-4D0D-8F7E-271F7CC641B0}" dt="2024-02-08T14:17:56.136" v="7913"/>
          <ac:cxnSpMkLst>
            <pc:docMk/>
            <pc:sldMk cId="1093026387" sldId="319"/>
            <ac:cxnSpMk id="95" creationId="{8B191D35-58B9-13FB-1684-AAD99690DC5A}"/>
          </ac:cxnSpMkLst>
        </pc:cxnChg>
        <pc:cxnChg chg="add mod">
          <ac:chgData name="David Röper" userId="29c990b112ba4cd4" providerId="LiveId" clId="{9CF2AB46-9AE1-4D0D-8F7E-271F7CC641B0}" dt="2024-02-08T14:17:56.136" v="7913"/>
          <ac:cxnSpMkLst>
            <pc:docMk/>
            <pc:sldMk cId="1093026387" sldId="319"/>
            <ac:cxnSpMk id="96" creationId="{020C52E2-C2A3-1499-EEAA-45DBC9085ADF}"/>
          </ac:cxnSpMkLst>
        </pc:cxnChg>
        <pc:cxnChg chg="add mod">
          <ac:chgData name="David Röper" userId="29c990b112ba4cd4" providerId="LiveId" clId="{9CF2AB46-9AE1-4D0D-8F7E-271F7CC641B0}" dt="2024-02-08T14:17:56.136" v="7913"/>
          <ac:cxnSpMkLst>
            <pc:docMk/>
            <pc:sldMk cId="1093026387" sldId="319"/>
            <ac:cxnSpMk id="97" creationId="{D9252FA8-C2FD-D24E-A036-B6236262DB13}"/>
          </ac:cxnSpMkLst>
        </pc:cxnChg>
        <pc:cxnChg chg="add mod">
          <ac:chgData name="David Röper" userId="29c990b112ba4cd4" providerId="LiveId" clId="{9CF2AB46-9AE1-4D0D-8F7E-271F7CC641B0}" dt="2024-02-08T14:17:56.136" v="7913"/>
          <ac:cxnSpMkLst>
            <pc:docMk/>
            <pc:sldMk cId="1093026387" sldId="319"/>
            <ac:cxnSpMk id="98" creationId="{DBDE10CD-FF8C-9C41-40A2-B684B52856C9}"/>
          </ac:cxnSpMkLst>
        </pc:cxnChg>
        <pc:cxnChg chg="add mod">
          <ac:chgData name="David Röper" userId="29c990b112ba4cd4" providerId="LiveId" clId="{9CF2AB46-9AE1-4D0D-8F7E-271F7CC641B0}" dt="2024-02-08T14:17:56.136" v="7913"/>
          <ac:cxnSpMkLst>
            <pc:docMk/>
            <pc:sldMk cId="1093026387" sldId="319"/>
            <ac:cxnSpMk id="99" creationId="{9B2576E6-C76D-9C14-5811-2D319BB37EC8}"/>
          </ac:cxnSpMkLst>
        </pc:cxnChg>
        <pc:cxnChg chg="add mod">
          <ac:chgData name="David Röper" userId="29c990b112ba4cd4" providerId="LiveId" clId="{9CF2AB46-9AE1-4D0D-8F7E-271F7CC641B0}" dt="2024-02-08T14:17:56.136" v="7913"/>
          <ac:cxnSpMkLst>
            <pc:docMk/>
            <pc:sldMk cId="1093026387" sldId="319"/>
            <ac:cxnSpMk id="100" creationId="{9409E54D-C64F-8150-3283-C2E792FBE9C8}"/>
          </ac:cxnSpMkLst>
        </pc:cxnChg>
        <pc:cxnChg chg="add mod">
          <ac:chgData name="David Röper" userId="29c990b112ba4cd4" providerId="LiveId" clId="{9CF2AB46-9AE1-4D0D-8F7E-271F7CC641B0}" dt="2024-02-08T14:17:56.136" v="7913"/>
          <ac:cxnSpMkLst>
            <pc:docMk/>
            <pc:sldMk cId="1093026387" sldId="319"/>
            <ac:cxnSpMk id="101" creationId="{5578F482-F6E5-66BE-689C-D28337C35C25}"/>
          </ac:cxnSpMkLst>
        </pc:cxnChg>
        <pc:cxnChg chg="add mod">
          <ac:chgData name="David Röper" userId="29c990b112ba4cd4" providerId="LiveId" clId="{9CF2AB46-9AE1-4D0D-8F7E-271F7CC641B0}" dt="2024-02-08T14:17:56.136" v="7913"/>
          <ac:cxnSpMkLst>
            <pc:docMk/>
            <pc:sldMk cId="1093026387" sldId="319"/>
            <ac:cxnSpMk id="102" creationId="{93554089-E697-2051-F701-0AB3C787C7AC}"/>
          </ac:cxnSpMkLst>
        </pc:cxnChg>
        <pc:cxnChg chg="add mod">
          <ac:chgData name="David Röper" userId="29c990b112ba4cd4" providerId="LiveId" clId="{9CF2AB46-9AE1-4D0D-8F7E-271F7CC641B0}" dt="2024-02-08T14:17:56.136" v="7913"/>
          <ac:cxnSpMkLst>
            <pc:docMk/>
            <pc:sldMk cId="1093026387" sldId="319"/>
            <ac:cxnSpMk id="103" creationId="{BB0FE425-C250-16FA-4400-EFB53F2B8802}"/>
          </ac:cxnSpMkLst>
        </pc:cxnChg>
        <pc:cxnChg chg="add mod">
          <ac:chgData name="David Röper" userId="29c990b112ba4cd4" providerId="LiveId" clId="{9CF2AB46-9AE1-4D0D-8F7E-271F7CC641B0}" dt="2024-02-08T14:17:56.136" v="7913"/>
          <ac:cxnSpMkLst>
            <pc:docMk/>
            <pc:sldMk cId="1093026387" sldId="319"/>
            <ac:cxnSpMk id="104" creationId="{48FB3A0F-EC34-DE01-9F07-92958BD98423}"/>
          </ac:cxnSpMkLst>
        </pc:cxnChg>
        <pc:cxnChg chg="add mod">
          <ac:chgData name="David Röper" userId="29c990b112ba4cd4" providerId="LiveId" clId="{9CF2AB46-9AE1-4D0D-8F7E-271F7CC641B0}" dt="2024-02-08T14:17:56.136" v="7913"/>
          <ac:cxnSpMkLst>
            <pc:docMk/>
            <pc:sldMk cId="1093026387" sldId="319"/>
            <ac:cxnSpMk id="105" creationId="{F12D98A9-4322-AA8D-A814-CA6D5AAA80A5}"/>
          </ac:cxnSpMkLst>
        </pc:cxnChg>
        <pc:cxnChg chg="add mod">
          <ac:chgData name="David Röper" userId="29c990b112ba4cd4" providerId="LiveId" clId="{9CF2AB46-9AE1-4D0D-8F7E-271F7CC641B0}" dt="2024-02-08T14:17:56.136" v="7913"/>
          <ac:cxnSpMkLst>
            <pc:docMk/>
            <pc:sldMk cId="1093026387" sldId="319"/>
            <ac:cxnSpMk id="106" creationId="{8B21E9C3-0863-BF57-2E50-F21448EC5980}"/>
          </ac:cxnSpMkLst>
        </pc:cxnChg>
        <pc:cxnChg chg="add mod">
          <ac:chgData name="David Röper" userId="29c990b112ba4cd4" providerId="LiveId" clId="{9CF2AB46-9AE1-4D0D-8F7E-271F7CC641B0}" dt="2024-02-08T14:17:56.136" v="7913"/>
          <ac:cxnSpMkLst>
            <pc:docMk/>
            <pc:sldMk cId="1093026387" sldId="319"/>
            <ac:cxnSpMk id="107" creationId="{DD2AA80B-1199-A545-AEAD-A63969E97482}"/>
          </ac:cxnSpMkLst>
        </pc:cxnChg>
        <pc:cxnChg chg="add mod">
          <ac:chgData name="David Röper" userId="29c990b112ba4cd4" providerId="LiveId" clId="{9CF2AB46-9AE1-4D0D-8F7E-271F7CC641B0}" dt="2024-02-08T14:17:56.136" v="7913"/>
          <ac:cxnSpMkLst>
            <pc:docMk/>
            <pc:sldMk cId="1093026387" sldId="319"/>
            <ac:cxnSpMk id="108" creationId="{667B0889-2C48-9848-4198-8FE0FDE282C1}"/>
          </ac:cxnSpMkLst>
        </pc:cxnChg>
        <pc:cxnChg chg="add mod">
          <ac:chgData name="David Röper" userId="29c990b112ba4cd4" providerId="LiveId" clId="{9CF2AB46-9AE1-4D0D-8F7E-271F7CC641B0}" dt="2024-02-08T14:17:56.136" v="7913"/>
          <ac:cxnSpMkLst>
            <pc:docMk/>
            <pc:sldMk cId="1093026387" sldId="319"/>
            <ac:cxnSpMk id="109" creationId="{5A0F2DEF-427E-D190-A677-2B965376D4B0}"/>
          </ac:cxnSpMkLst>
        </pc:cxnChg>
        <pc:cxnChg chg="add mod">
          <ac:chgData name="David Röper" userId="29c990b112ba4cd4" providerId="LiveId" clId="{9CF2AB46-9AE1-4D0D-8F7E-271F7CC641B0}" dt="2024-02-08T14:17:56.136" v="7913"/>
          <ac:cxnSpMkLst>
            <pc:docMk/>
            <pc:sldMk cId="1093026387" sldId="319"/>
            <ac:cxnSpMk id="110" creationId="{94CDE8E5-04E3-6BD8-3085-C78431BEBF3B}"/>
          </ac:cxnSpMkLst>
        </pc:cxnChg>
        <pc:cxnChg chg="add mod">
          <ac:chgData name="David Röper" userId="29c990b112ba4cd4" providerId="LiveId" clId="{9CF2AB46-9AE1-4D0D-8F7E-271F7CC641B0}" dt="2024-02-08T14:17:56.136" v="7913"/>
          <ac:cxnSpMkLst>
            <pc:docMk/>
            <pc:sldMk cId="1093026387" sldId="319"/>
            <ac:cxnSpMk id="111" creationId="{5F776D52-26BD-1924-E9BD-A707D95E32E1}"/>
          </ac:cxnSpMkLst>
        </pc:cxnChg>
        <pc:cxnChg chg="add mod">
          <ac:chgData name="David Röper" userId="29c990b112ba4cd4" providerId="LiveId" clId="{9CF2AB46-9AE1-4D0D-8F7E-271F7CC641B0}" dt="2024-02-08T14:17:56.136" v="7913"/>
          <ac:cxnSpMkLst>
            <pc:docMk/>
            <pc:sldMk cId="1093026387" sldId="319"/>
            <ac:cxnSpMk id="112" creationId="{83AACC48-BF23-0043-B3EF-AEF204FFBF59}"/>
          </ac:cxnSpMkLst>
        </pc:cxnChg>
        <pc:cxnChg chg="add mod">
          <ac:chgData name="David Röper" userId="29c990b112ba4cd4" providerId="LiveId" clId="{9CF2AB46-9AE1-4D0D-8F7E-271F7CC641B0}" dt="2024-02-08T14:17:56.136" v="7913"/>
          <ac:cxnSpMkLst>
            <pc:docMk/>
            <pc:sldMk cId="1093026387" sldId="319"/>
            <ac:cxnSpMk id="113" creationId="{346354CF-9837-D552-D595-6CF9582C7B77}"/>
          </ac:cxnSpMkLst>
        </pc:cxnChg>
        <pc:cxnChg chg="add mod">
          <ac:chgData name="David Röper" userId="29c990b112ba4cd4" providerId="LiveId" clId="{9CF2AB46-9AE1-4D0D-8F7E-271F7CC641B0}" dt="2024-02-08T14:17:56.136" v="7913"/>
          <ac:cxnSpMkLst>
            <pc:docMk/>
            <pc:sldMk cId="1093026387" sldId="319"/>
            <ac:cxnSpMk id="114" creationId="{748A5D59-7835-A13D-43BE-5E905DEE853E}"/>
          </ac:cxnSpMkLst>
        </pc:cxnChg>
        <pc:cxnChg chg="add mod">
          <ac:chgData name="David Röper" userId="29c990b112ba4cd4" providerId="LiveId" clId="{9CF2AB46-9AE1-4D0D-8F7E-271F7CC641B0}" dt="2024-02-08T14:17:56.136" v="7913"/>
          <ac:cxnSpMkLst>
            <pc:docMk/>
            <pc:sldMk cId="1093026387" sldId="319"/>
            <ac:cxnSpMk id="115" creationId="{57B4C300-D390-5C9F-4127-85302B5C825B}"/>
          </ac:cxnSpMkLst>
        </pc:cxnChg>
        <pc:cxnChg chg="add mod">
          <ac:chgData name="David Röper" userId="29c990b112ba4cd4" providerId="LiveId" clId="{9CF2AB46-9AE1-4D0D-8F7E-271F7CC641B0}" dt="2024-02-08T14:17:56.136" v="7913"/>
          <ac:cxnSpMkLst>
            <pc:docMk/>
            <pc:sldMk cId="1093026387" sldId="319"/>
            <ac:cxnSpMk id="116" creationId="{9C6AEE73-87EC-C967-09FD-4DAB2A69A2F4}"/>
          </ac:cxnSpMkLst>
        </pc:cxnChg>
        <pc:cxnChg chg="add mod">
          <ac:chgData name="David Röper" userId="29c990b112ba4cd4" providerId="LiveId" clId="{9CF2AB46-9AE1-4D0D-8F7E-271F7CC641B0}" dt="2024-02-08T14:17:56.136" v="7913"/>
          <ac:cxnSpMkLst>
            <pc:docMk/>
            <pc:sldMk cId="1093026387" sldId="319"/>
            <ac:cxnSpMk id="117" creationId="{C607154C-0027-0AEF-E444-60FEA45D8472}"/>
          </ac:cxnSpMkLst>
        </pc:cxnChg>
        <pc:cxnChg chg="add mod">
          <ac:chgData name="David Röper" userId="29c990b112ba4cd4" providerId="LiveId" clId="{9CF2AB46-9AE1-4D0D-8F7E-271F7CC641B0}" dt="2024-02-08T14:17:56.136" v="7913"/>
          <ac:cxnSpMkLst>
            <pc:docMk/>
            <pc:sldMk cId="1093026387" sldId="319"/>
            <ac:cxnSpMk id="118" creationId="{77848D5D-00D5-DCB2-12E2-A0E44D184622}"/>
          </ac:cxnSpMkLst>
        </pc:cxnChg>
        <pc:cxnChg chg="add mod">
          <ac:chgData name="David Röper" userId="29c990b112ba4cd4" providerId="LiveId" clId="{9CF2AB46-9AE1-4D0D-8F7E-271F7CC641B0}" dt="2024-02-08T14:17:56.136" v="7913"/>
          <ac:cxnSpMkLst>
            <pc:docMk/>
            <pc:sldMk cId="1093026387" sldId="319"/>
            <ac:cxnSpMk id="119" creationId="{2DFEA717-309A-83D6-2EC3-3CADADD25520}"/>
          </ac:cxnSpMkLst>
        </pc:cxnChg>
        <pc:cxnChg chg="add mod">
          <ac:chgData name="David Röper" userId="29c990b112ba4cd4" providerId="LiveId" clId="{9CF2AB46-9AE1-4D0D-8F7E-271F7CC641B0}" dt="2024-02-08T14:17:56.136" v="7913"/>
          <ac:cxnSpMkLst>
            <pc:docMk/>
            <pc:sldMk cId="1093026387" sldId="319"/>
            <ac:cxnSpMk id="120" creationId="{3B850664-2FD5-BB59-96B0-91285F98C5AE}"/>
          </ac:cxnSpMkLst>
        </pc:cxnChg>
        <pc:cxnChg chg="add mod">
          <ac:chgData name="David Röper" userId="29c990b112ba4cd4" providerId="LiveId" clId="{9CF2AB46-9AE1-4D0D-8F7E-271F7CC641B0}" dt="2024-02-08T14:17:56.136" v="7913"/>
          <ac:cxnSpMkLst>
            <pc:docMk/>
            <pc:sldMk cId="1093026387" sldId="319"/>
            <ac:cxnSpMk id="121" creationId="{3365FD69-75F9-EF5F-E940-2B3EDAAE9986}"/>
          </ac:cxnSpMkLst>
        </pc:cxnChg>
        <pc:cxnChg chg="add mod">
          <ac:chgData name="David Röper" userId="29c990b112ba4cd4" providerId="LiveId" clId="{9CF2AB46-9AE1-4D0D-8F7E-271F7CC641B0}" dt="2024-02-08T14:17:56.136" v="7913"/>
          <ac:cxnSpMkLst>
            <pc:docMk/>
            <pc:sldMk cId="1093026387" sldId="319"/>
            <ac:cxnSpMk id="122" creationId="{44284E6E-D053-8070-9685-B111F7F95220}"/>
          </ac:cxnSpMkLst>
        </pc:cxnChg>
        <pc:cxnChg chg="add mod">
          <ac:chgData name="David Röper" userId="29c990b112ba4cd4" providerId="LiveId" clId="{9CF2AB46-9AE1-4D0D-8F7E-271F7CC641B0}" dt="2024-02-08T14:17:56.136" v="7913"/>
          <ac:cxnSpMkLst>
            <pc:docMk/>
            <pc:sldMk cId="1093026387" sldId="319"/>
            <ac:cxnSpMk id="123" creationId="{0F87EB3E-E44F-A8F5-591B-27C0A7B9516A}"/>
          </ac:cxnSpMkLst>
        </pc:cxnChg>
        <pc:cxnChg chg="add mod">
          <ac:chgData name="David Röper" userId="29c990b112ba4cd4" providerId="LiveId" clId="{9CF2AB46-9AE1-4D0D-8F7E-271F7CC641B0}" dt="2024-02-08T14:17:56.136" v="7913"/>
          <ac:cxnSpMkLst>
            <pc:docMk/>
            <pc:sldMk cId="1093026387" sldId="319"/>
            <ac:cxnSpMk id="124" creationId="{AE8729DA-BA08-35E1-0F83-C3A493598051}"/>
          </ac:cxnSpMkLst>
        </pc:cxnChg>
        <pc:cxnChg chg="add mod">
          <ac:chgData name="David Röper" userId="29c990b112ba4cd4" providerId="LiveId" clId="{9CF2AB46-9AE1-4D0D-8F7E-271F7CC641B0}" dt="2024-02-08T14:17:56.136" v="7913"/>
          <ac:cxnSpMkLst>
            <pc:docMk/>
            <pc:sldMk cId="1093026387" sldId="319"/>
            <ac:cxnSpMk id="125" creationId="{D623F4F5-E9A9-9D51-D913-DD9CEAC6CA86}"/>
          </ac:cxnSpMkLst>
        </pc:cxnChg>
        <pc:cxnChg chg="add mod">
          <ac:chgData name="David Röper" userId="29c990b112ba4cd4" providerId="LiveId" clId="{9CF2AB46-9AE1-4D0D-8F7E-271F7CC641B0}" dt="2024-02-08T14:17:56.136" v="7913"/>
          <ac:cxnSpMkLst>
            <pc:docMk/>
            <pc:sldMk cId="1093026387" sldId="319"/>
            <ac:cxnSpMk id="126" creationId="{08586C94-D654-5702-0EA0-BDDEFCA0CC44}"/>
          </ac:cxnSpMkLst>
        </pc:cxnChg>
        <pc:cxnChg chg="add mod">
          <ac:chgData name="David Röper" userId="29c990b112ba4cd4" providerId="LiveId" clId="{9CF2AB46-9AE1-4D0D-8F7E-271F7CC641B0}" dt="2024-02-08T14:17:56.136" v="7913"/>
          <ac:cxnSpMkLst>
            <pc:docMk/>
            <pc:sldMk cId="1093026387" sldId="319"/>
            <ac:cxnSpMk id="127" creationId="{67715F67-3F70-6B42-903D-552734E37D95}"/>
          </ac:cxnSpMkLst>
        </pc:cxnChg>
        <pc:cxnChg chg="add mod">
          <ac:chgData name="David Röper" userId="29c990b112ba4cd4" providerId="LiveId" clId="{9CF2AB46-9AE1-4D0D-8F7E-271F7CC641B0}" dt="2024-02-08T14:17:56.136" v="7913"/>
          <ac:cxnSpMkLst>
            <pc:docMk/>
            <pc:sldMk cId="1093026387" sldId="319"/>
            <ac:cxnSpMk id="128" creationId="{95EF6C65-F44F-F5AF-D32A-397175A2E0B7}"/>
          </ac:cxnSpMkLst>
        </pc:cxnChg>
        <pc:cxnChg chg="add mod">
          <ac:chgData name="David Röper" userId="29c990b112ba4cd4" providerId="LiveId" clId="{9CF2AB46-9AE1-4D0D-8F7E-271F7CC641B0}" dt="2024-02-08T14:17:56.136" v="7913"/>
          <ac:cxnSpMkLst>
            <pc:docMk/>
            <pc:sldMk cId="1093026387" sldId="319"/>
            <ac:cxnSpMk id="129" creationId="{BDAF11E1-76F3-CCF7-2938-BB346BC09573}"/>
          </ac:cxnSpMkLst>
        </pc:cxnChg>
        <pc:cxnChg chg="add mod">
          <ac:chgData name="David Röper" userId="29c990b112ba4cd4" providerId="LiveId" clId="{9CF2AB46-9AE1-4D0D-8F7E-271F7CC641B0}" dt="2024-02-08T14:17:56.136" v="7913"/>
          <ac:cxnSpMkLst>
            <pc:docMk/>
            <pc:sldMk cId="1093026387" sldId="319"/>
            <ac:cxnSpMk id="130" creationId="{D23954C3-96D2-F9BA-B000-69D8325816C6}"/>
          </ac:cxnSpMkLst>
        </pc:cxnChg>
        <pc:cxnChg chg="add mod">
          <ac:chgData name="David Röper" userId="29c990b112ba4cd4" providerId="LiveId" clId="{9CF2AB46-9AE1-4D0D-8F7E-271F7CC641B0}" dt="2024-02-08T14:17:56.136" v="7913"/>
          <ac:cxnSpMkLst>
            <pc:docMk/>
            <pc:sldMk cId="1093026387" sldId="319"/>
            <ac:cxnSpMk id="131" creationId="{FDF75EFB-CFC1-C939-273D-8194B9CD73BB}"/>
          </ac:cxnSpMkLst>
        </pc:cxnChg>
        <pc:cxnChg chg="add mod">
          <ac:chgData name="David Röper" userId="29c990b112ba4cd4" providerId="LiveId" clId="{9CF2AB46-9AE1-4D0D-8F7E-271F7CC641B0}" dt="2024-02-08T14:17:56.136" v="7913"/>
          <ac:cxnSpMkLst>
            <pc:docMk/>
            <pc:sldMk cId="1093026387" sldId="319"/>
            <ac:cxnSpMk id="132" creationId="{BED891EB-AC4B-9BA0-FB00-5C38DDD0AE00}"/>
          </ac:cxnSpMkLst>
        </pc:cxnChg>
        <pc:cxnChg chg="add mod">
          <ac:chgData name="David Röper" userId="29c990b112ba4cd4" providerId="LiveId" clId="{9CF2AB46-9AE1-4D0D-8F7E-271F7CC641B0}" dt="2024-02-08T14:17:56.136" v="7913"/>
          <ac:cxnSpMkLst>
            <pc:docMk/>
            <pc:sldMk cId="1093026387" sldId="319"/>
            <ac:cxnSpMk id="133" creationId="{F62C22C3-AAE7-2430-882A-5F19D7703CFC}"/>
          </ac:cxnSpMkLst>
        </pc:cxnChg>
        <pc:cxnChg chg="add mod">
          <ac:chgData name="David Röper" userId="29c990b112ba4cd4" providerId="LiveId" clId="{9CF2AB46-9AE1-4D0D-8F7E-271F7CC641B0}" dt="2024-02-08T14:17:56.136" v="7913"/>
          <ac:cxnSpMkLst>
            <pc:docMk/>
            <pc:sldMk cId="1093026387" sldId="319"/>
            <ac:cxnSpMk id="134" creationId="{4DDBB309-D592-BF24-A887-63653F2BDAC6}"/>
          </ac:cxnSpMkLst>
        </pc:cxnChg>
        <pc:cxnChg chg="add mod">
          <ac:chgData name="David Röper" userId="29c990b112ba4cd4" providerId="LiveId" clId="{9CF2AB46-9AE1-4D0D-8F7E-271F7CC641B0}" dt="2024-02-08T14:17:56.136" v="7913"/>
          <ac:cxnSpMkLst>
            <pc:docMk/>
            <pc:sldMk cId="1093026387" sldId="319"/>
            <ac:cxnSpMk id="135" creationId="{79BD6778-8430-78C7-8006-191042E0B6A9}"/>
          </ac:cxnSpMkLst>
        </pc:cxnChg>
        <pc:cxnChg chg="add mod">
          <ac:chgData name="David Röper" userId="29c990b112ba4cd4" providerId="LiveId" clId="{9CF2AB46-9AE1-4D0D-8F7E-271F7CC641B0}" dt="2024-02-08T14:17:56.136" v="7913"/>
          <ac:cxnSpMkLst>
            <pc:docMk/>
            <pc:sldMk cId="1093026387" sldId="319"/>
            <ac:cxnSpMk id="136" creationId="{F5108464-CA04-D3E7-F664-387B6F1245E5}"/>
          </ac:cxnSpMkLst>
        </pc:cxnChg>
        <pc:cxnChg chg="add mod">
          <ac:chgData name="David Röper" userId="29c990b112ba4cd4" providerId="LiveId" clId="{9CF2AB46-9AE1-4D0D-8F7E-271F7CC641B0}" dt="2024-02-08T14:17:56.136" v="7913"/>
          <ac:cxnSpMkLst>
            <pc:docMk/>
            <pc:sldMk cId="1093026387" sldId="319"/>
            <ac:cxnSpMk id="137" creationId="{59DA6905-EEC8-6810-E631-C1197D01641E}"/>
          </ac:cxnSpMkLst>
        </pc:cxnChg>
        <pc:cxnChg chg="add mod">
          <ac:chgData name="David Röper" userId="29c990b112ba4cd4" providerId="LiveId" clId="{9CF2AB46-9AE1-4D0D-8F7E-271F7CC641B0}" dt="2024-02-08T14:17:56.136" v="7913"/>
          <ac:cxnSpMkLst>
            <pc:docMk/>
            <pc:sldMk cId="1093026387" sldId="319"/>
            <ac:cxnSpMk id="138" creationId="{97D5F64C-61AB-9CC1-AA4F-6DAFC5E3E0B0}"/>
          </ac:cxnSpMkLst>
        </pc:cxnChg>
        <pc:cxnChg chg="add mod">
          <ac:chgData name="David Röper" userId="29c990b112ba4cd4" providerId="LiveId" clId="{9CF2AB46-9AE1-4D0D-8F7E-271F7CC641B0}" dt="2024-02-08T14:17:56.136" v="7913"/>
          <ac:cxnSpMkLst>
            <pc:docMk/>
            <pc:sldMk cId="1093026387" sldId="319"/>
            <ac:cxnSpMk id="139" creationId="{5967F401-1884-B851-7D76-AE1704008665}"/>
          </ac:cxnSpMkLst>
        </pc:cxnChg>
        <pc:cxnChg chg="add mod">
          <ac:chgData name="David Röper" userId="29c990b112ba4cd4" providerId="LiveId" clId="{9CF2AB46-9AE1-4D0D-8F7E-271F7CC641B0}" dt="2024-02-08T14:17:56.136" v="7913"/>
          <ac:cxnSpMkLst>
            <pc:docMk/>
            <pc:sldMk cId="1093026387" sldId="319"/>
            <ac:cxnSpMk id="140" creationId="{A0D39BF0-B00D-9EB9-380C-41D031510872}"/>
          </ac:cxnSpMkLst>
        </pc:cxnChg>
        <pc:cxnChg chg="add mod">
          <ac:chgData name="David Röper" userId="29c990b112ba4cd4" providerId="LiveId" clId="{9CF2AB46-9AE1-4D0D-8F7E-271F7CC641B0}" dt="2024-02-08T14:17:56.136" v="7913"/>
          <ac:cxnSpMkLst>
            <pc:docMk/>
            <pc:sldMk cId="1093026387" sldId="319"/>
            <ac:cxnSpMk id="141" creationId="{109BD0C4-693D-C566-BF8D-4E837E2F2A87}"/>
          </ac:cxnSpMkLst>
        </pc:cxnChg>
        <pc:cxnChg chg="add mod">
          <ac:chgData name="David Röper" userId="29c990b112ba4cd4" providerId="LiveId" clId="{9CF2AB46-9AE1-4D0D-8F7E-271F7CC641B0}" dt="2024-02-08T14:17:56.136" v="7913"/>
          <ac:cxnSpMkLst>
            <pc:docMk/>
            <pc:sldMk cId="1093026387" sldId="319"/>
            <ac:cxnSpMk id="142" creationId="{530DC4C0-2422-54F9-75D9-02C57DA94AD6}"/>
          </ac:cxnSpMkLst>
        </pc:cxnChg>
        <pc:cxnChg chg="add mod">
          <ac:chgData name="David Röper" userId="29c990b112ba4cd4" providerId="LiveId" clId="{9CF2AB46-9AE1-4D0D-8F7E-271F7CC641B0}" dt="2024-02-08T14:17:56.136" v="7913"/>
          <ac:cxnSpMkLst>
            <pc:docMk/>
            <pc:sldMk cId="1093026387" sldId="319"/>
            <ac:cxnSpMk id="143" creationId="{B513560C-F92B-8A08-1278-E295F21ED07A}"/>
          </ac:cxnSpMkLst>
        </pc:cxnChg>
        <pc:cxnChg chg="add mod">
          <ac:chgData name="David Röper" userId="29c990b112ba4cd4" providerId="LiveId" clId="{9CF2AB46-9AE1-4D0D-8F7E-271F7CC641B0}" dt="2024-02-08T14:17:56.136" v="7913"/>
          <ac:cxnSpMkLst>
            <pc:docMk/>
            <pc:sldMk cId="1093026387" sldId="319"/>
            <ac:cxnSpMk id="144" creationId="{771F4059-4911-53CB-E28B-84B0D0437063}"/>
          </ac:cxnSpMkLst>
        </pc:cxnChg>
        <pc:cxnChg chg="add mod">
          <ac:chgData name="David Röper" userId="29c990b112ba4cd4" providerId="LiveId" clId="{9CF2AB46-9AE1-4D0D-8F7E-271F7CC641B0}" dt="2024-02-08T14:17:56.136" v="7913"/>
          <ac:cxnSpMkLst>
            <pc:docMk/>
            <pc:sldMk cId="1093026387" sldId="319"/>
            <ac:cxnSpMk id="145" creationId="{FD78429F-6B78-B55A-ECF9-8F5E2D541239}"/>
          </ac:cxnSpMkLst>
        </pc:cxnChg>
        <pc:cxnChg chg="add mod">
          <ac:chgData name="David Röper" userId="29c990b112ba4cd4" providerId="LiveId" clId="{9CF2AB46-9AE1-4D0D-8F7E-271F7CC641B0}" dt="2024-02-08T14:17:56.136" v="7913"/>
          <ac:cxnSpMkLst>
            <pc:docMk/>
            <pc:sldMk cId="1093026387" sldId="319"/>
            <ac:cxnSpMk id="146" creationId="{B5613838-3B52-4B47-D63C-7517F5271CEA}"/>
          </ac:cxnSpMkLst>
        </pc:cxnChg>
        <pc:cxnChg chg="add mod">
          <ac:chgData name="David Röper" userId="29c990b112ba4cd4" providerId="LiveId" clId="{9CF2AB46-9AE1-4D0D-8F7E-271F7CC641B0}" dt="2024-02-08T14:17:56.136" v="7913"/>
          <ac:cxnSpMkLst>
            <pc:docMk/>
            <pc:sldMk cId="1093026387" sldId="319"/>
            <ac:cxnSpMk id="147" creationId="{41D6A859-59B0-6EA2-B5A4-DF46ED742F43}"/>
          </ac:cxnSpMkLst>
        </pc:cxnChg>
        <pc:cxnChg chg="add mod">
          <ac:chgData name="David Röper" userId="29c990b112ba4cd4" providerId="LiveId" clId="{9CF2AB46-9AE1-4D0D-8F7E-271F7CC641B0}" dt="2024-02-08T14:17:56.136" v="7913"/>
          <ac:cxnSpMkLst>
            <pc:docMk/>
            <pc:sldMk cId="1093026387" sldId="319"/>
            <ac:cxnSpMk id="148" creationId="{94CF5E4E-45CC-0710-012B-532228394D83}"/>
          </ac:cxnSpMkLst>
        </pc:cxnChg>
        <pc:cxnChg chg="add mod">
          <ac:chgData name="David Röper" userId="29c990b112ba4cd4" providerId="LiveId" clId="{9CF2AB46-9AE1-4D0D-8F7E-271F7CC641B0}" dt="2024-02-08T14:17:56.136" v="7913"/>
          <ac:cxnSpMkLst>
            <pc:docMk/>
            <pc:sldMk cId="1093026387" sldId="319"/>
            <ac:cxnSpMk id="149" creationId="{E99A3A43-25CB-7AC8-462E-590854B48AF2}"/>
          </ac:cxnSpMkLst>
        </pc:cxnChg>
        <pc:cxnChg chg="add mod">
          <ac:chgData name="David Röper" userId="29c990b112ba4cd4" providerId="LiveId" clId="{9CF2AB46-9AE1-4D0D-8F7E-271F7CC641B0}" dt="2024-02-08T14:17:56.136" v="7913"/>
          <ac:cxnSpMkLst>
            <pc:docMk/>
            <pc:sldMk cId="1093026387" sldId="319"/>
            <ac:cxnSpMk id="150" creationId="{0922F77A-9A63-CBD4-A7F7-12000A91D3FC}"/>
          </ac:cxnSpMkLst>
        </pc:cxnChg>
        <pc:cxnChg chg="add mod">
          <ac:chgData name="David Röper" userId="29c990b112ba4cd4" providerId="LiveId" clId="{9CF2AB46-9AE1-4D0D-8F7E-271F7CC641B0}" dt="2024-02-08T14:17:56.136" v="7913"/>
          <ac:cxnSpMkLst>
            <pc:docMk/>
            <pc:sldMk cId="1093026387" sldId="319"/>
            <ac:cxnSpMk id="151" creationId="{FA1481CC-3C34-DECD-6810-9171EB11F92A}"/>
          </ac:cxnSpMkLst>
        </pc:cxnChg>
        <pc:cxnChg chg="add mod">
          <ac:chgData name="David Röper" userId="29c990b112ba4cd4" providerId="LiveId" clId="{9CF2AB46-9AE1-4D0D-8F7E-271F7CC641B0}" dt="2024-02-08T14:17:56.136" v="7913"/>
          <ac:cxnSpMkLst>
            <pc:docMk/>
            <pc:sldMk cId="1093026387" sldId="319"/>
            <ac:cxnSpMk id="152" creationId="{17D186C9-95CD-305D-51C5-0391DDCB8C4D}"/>
          </ac:cxnSpMkLst>
        </pc:cxnChg>
        <pc:cxnChg chg="add mod">
          <ac:chgData name="David Röper" userId="29c990b112ba4cd4" providerId="LiveId" clId="{9CF2AB46-9AE1-4D0D-8F7E-271F7CC641B0}" dt="2024-02-08T14:17:56.136" v="7913"/>
          <ac:cxnSpMkLst>
            <pc:docMk/>
            <pc:sldMk cId="1093026387" sldId="319"/>
            <ac:cxnSpMk id="153" creationId="{CDF5E653-124F-E5E5-D2A1-7897F284F0D4}"/>
          </ac:cxnSpMkLst>
        </pc:cxnChg>
        <pc:cxnChg chg="add mod">
          <ac:chgData name="David Röper" userId="29c990b112ba4cd4" providerId="LiveId" clId="{9CF2AB46-9AE1-4D0D-8F7E-271F7CC641B0}" dt="2024-02-08T14:17:56.136" v="7913"/>
          <ac:cxnSpMkLst>
            <pc:docMk/>
            <pc:sldMk cId="1093026387" sldId="319"/>
            <ac:cxnSpMk id="154" creationId="{A77ACC57-4838-1178-C3B4-E7E334A6EB6B}"/>
          </ac:cxnSpMkLst>
        </pc:cxnChg>
        <pc:cxnChg chg="add mod">
          <ac:chgData name="David Röper" userId="29c990b112ba4cd4" providerId="LiveId" clId="{9CF2AB46-9AE1-4D0D-8F7E-271F7CC641B0}" dt="2024-02-08T14:17:56.136" v="7913"/>
          <ac:cxnSpMkLst>
            <pc:docMk/>
            <pc:sldMk cId="1093026387" sldId="319"/>
            <ac:cxnSpMk id="155" creationId="{4120BF33-0E4E-12EA-D92B-5B9D973D5218}"/>
          </ac:cxnSpMkLst>
        </pc:cxnChg>
        <pc:cxnChg chg="add mod">
          <ac:chgData name="David Röper" userId="29c990b112ba4cd4" providerId="LiveId" clId="{9CF2AB46-9AE1-4D0D-8F7E-271F7CC641B0}" dt="2024-02-08T14:17:56.136" v="7913"/>
          <ac:cxnSpMkLst>
            <pc:docMk/>
            <pc:sldMk cId="1093026387" sldId="319"/>
            <ac:cxnSpMk id="156" creationId="{5ADBA150-51B9-F3CD-5719-6BE392BDFABC}"/>
          </ac:cxnSpMkLst>
        </pc:cxnChg>
        <pc:cxnChg chg="add mod">
          <ac:chgData name="David Röper" userId="29c990b112ba4cd4" providerId="LiveId" clId="{9CF2AB46-9AE1-4D0D-8F7E-271F7CC641B0}" dt="2024-02-08T14:17:56.136" v="7913"/>
          <ac:cxnSpMkLst>
            <pc:docMk/>
            <pc:sldMk cId="1093026387" sldId="319"/>
            <ac:cxnSpMk id="157" creationId="{FA25ABC3-FBBF-0DE4-BB42-89561EF1421D}"/>
          </ac:cxnSpMkLst>
        </pc:cxnChg>
        <pc:cxnChg chg="add mod">
          <ac:chgData name="David Röper" userId="29c990b112ba4cd4" providerId="LiveId" clId="{9CF2AB46-9AE1-4D0D-8F7E-271F7CC641B0}" dt="2024-02-08T14:17:56.136" v="7913"/>
          <ac:cxnSpMkLst>
            <pc:docMk/>
            <pc:sldMk cId="1093026387" sldId="319"/>
            <ac:cxnSpMk id="158" creationId="{EA7206D8-F858-CA6E-FF04-BBF1A2351CEF}"/>
          </ac:cxnSpMkLst>
        </pc:cxnChg>
        <pc:cxnChg chg="add mod">
          <ac:chgData name="David Röper" userId="29c990b112ba4cd4" providerId="LiveId" clId="{9CF2AB46-9AE1-4D0D-8F7E-271F7CC641B0}" dt="2024-02-08T14:17:56.136" v="7913"/>
          <ac:cxnSpMkLst>
            <pc:docMk/>
            <pc:sldMk cId="1093026387" sldId="319"/>
            <ac:cxnSpMk id="159" creationId="{D4DA1593-00B3-42C0-1C06-8D5C4B832476}"/>
          </ac:cxnSpMkLst>
        </pc:cxnChg>
        <pc:cxnChg chg="add mod">
          <ac:chgData name="David Röper" userId="29c990b112ba4cd4" providerId="LiveId" clId="{9CF2AB46-9AE1-4D0D-8F7E-271F7CC641B0}" dt="2024-02-08T14:17:56.136" v="7913"/>
          <ac:cxnSpMkLst>
            <pc:docMk/>
            <pc:sldMk cId="1093026387" sldId="319"/>
            <ac:cxnSpMk id="160" creationId="{F7608575-B392-025C-FECB-0CA695768F5C}"/>
          </ac:cxnSpMkLst>
        </pc:cxnChg>
        <pc:cxnChg chg="add mod">
          <ac:chgData name="David Röper" userId="29c990b112ba4cd4" providerId="LiveId" clId="{9CF2AB46-9AE1-4D0D-8F7E-271F7CC641B0}" dt="2024-02-08T14:17:56.136" v="7913"/>
          <ac:cxnSpMkLst>
            <pc:docMk/>
            <pc:sldMk cId="1093026387" sldId="319"/>
            <ac:cxnSpMk id="161" creationId="{8B675F93-9EEF-E6CF-BDFC-0DA3242018A2}"/>
          </ac:cxnSpMkLst>
        </pc:cxnChg>
        <pc:cxnChg chg="add mod">
          <ac:chgData name="David Röper" userId="29c990b112ba4cd4" providerId="LiveId" clId="{9CF2AB46-9AE1-4D0D-8F7E-271F7CC641B0}" dt="2024-02-08T14:17:56.136" v="7913"/>
          <ac:cxnSpMkLst>
            <pc:docMk/>
            <pc:sldMk cId="1093026387" sldId="319"/>
            <ac:cxnSpMk id="162" creationId="{DBF006FD-A90B-00BE-9BF1-AA2F13B44F0F}"/>
          </ac:cxnSpMkLst>
        </pc:cxnChg>
        <pc:cxnChg chg="add mod">
          <ac:chgData name="David Röper" userId="29c990b112ba4cd4" providerId="LiveId" clId="{9CF2AB46-9AE1-4D0D-8F7E-271F7CC641B0}" dt="2024-02-08T14:17:56.136" v="7913"/>
          <ac:cxnSpMkLst>
            <pc:docMk/>
            <pc:sldMk cId="1093026387" sldId="319"/>
            <ac:cxnSpMk id="163" creationId="{6F5CA13E-E104-008A-2158-3901AE485659}"/>
          </ac:cxnSpMkLst>
        </pc:cxnChg>
        <pc:cxnChg chg="add mod">
          <ac:chgData name="David Röper" userId="29c990b112ba4cd4" providerId="LiveId" clId="{9CF2AB46-9AE1-4D0D-8F7E-271F7CC641B0}" dt="2024-02-08T14:17:56.136" v="7913"/>
          <ac:cxnSpMkLst>
            <pc:docMk/>
            <pc:sldMk cId="1093026387" sldId="319"/>
            <ac:cxnSpMk id="164" creationId="{B0AC36EA-421B-80AD-5DC6-B9A6495E8D95}"/>
          </ac:cxnSpMkLst>
        </pc:cxnChg>
        <pc:cxnChg chg="add mod">
          <ac:chgData name="David Röper" userId="29c990b112ba4cd4" providerId="LiveId" clId="{9CF2AB46-9AE1-4D0D-8F7E-271F7CC641B0}" dt="2024-02-08T14:17:56.136" v="7913"/>
          <ac:cxnSpMkLst>
            <pc:docMk/>
            <pc:sldMk cId="1093026387" sldId="319"/>
            <ac:cxnSpMk id="165" creationId="{BC451476-CABC-3DF7-F939-26973C707D16}"/>
          </ac:cxnSpMkLst>
        </pc:cxnChg>
        <pc:cxnChg chg="add mod">
          <ac:chgData name="David Röper" userId="29c990b112ba4cd4" providerId="LiveId" clId="{9CF2AB46-9AE1-4D0D-8F7E-271F7CC641B0}" dt="2024-02-08T14:17:56.136" v="7913"/>
          <ac:cxnSpMkLst>
            <pc:docMk/>
            <pc:sldMk cId="1093026387" sldId="319"/>
            <ac:cxnSpMk id="166" creationId="{91B0131C-4A9C-5C10-8675-2497E543F720}"/>
          </ac:cxnSpMkLst>
        </pc:cxnChg>
        <pc:cxnChg chg="add mod">
          <ac:chgData name="David Röper" userId="29c990b112ba4cd4" providerId="LiveId" clId="{9CF2AB46-9AE1-4D0D-8F7E-271F7CC641B0}" dt="2024-02-08T14:17:56.136" v="7913"/>
          <ac:cxnSpMkLst>
            <pc:docMk/>
            <pc:sldMk cId="1093026387" sldId="319"/>
            <ac:cxnSpMk id="167" creationId="{5E38E1C0-42D7-F87A-F846-7CCE95F90F70}"/>
          </ac:cxnSpMkLst>
        </pc:cxnChg>
        <pc:cxnChg chg="add mod">
          <ac:chgData name="David Röper" userId="29c990b112ba4cd4" providerId="LiveId" clId="{9CF2AB46-9AE1-4D0D-8F7E-271F7CC641B0}" dt="2024-02-08T14:17:56.136" v="7913"/>
          <ac:cxnSpMkLst>
            <pc:docMk/>
            <pc:sldMk cId="1093026387" sldId="319"/>
            <ac:cxnSpMk id="168" creationId="{2E78752B-B615-7A09-D09A-C20EBBD209D3}"/>
          </ac:cxnSpMkLst>
        </pc:cxnChg>
        <pc:cxnChg chg="add mod">
          <ac:chgData name="David Röper" userId="29c990b112ba4cd4" providerId="LiveId" clId="{9CF2AB46-9AE1-4D0D-8F7E-271F7CC641B0}" dt="2024-02-08T14:17:56.136" v="7913"/>
          <ac:cxnSpMkLst>
            <pc:docMk/>
            <pc:sldMk cId="1093026387" sldId="319"/>
            <ac:cxnSpMk id="169" creationId="{F1CAF6A4-5A67-0A7C-CEBF-81F2752CC2D1}"/>
          </ac:cxnSpMkLst>
        </pc:cxnChg>
        <pc:cxnChg chg="add mod">
          <ac:chgData name="David Röper" userId="29c990b112ba4cd4" providerId="LiveId" clId="{9CF2AB46-9AE1-4D0D-8F7E-271F7CC641B0}" dt="2024-02-08T14:17:56.136" v="7913"/>
          <ac:cxnSpMkLst>
            <pc:docMk/>
            <pc:sldMk cId="1093026387" sldId="319"/>
            <ac:cxnSpMk id="171" creationId="{40AB978A-B4AB-6C51-DD32-713B4A9B57A7}"/>
          </ac:cxnSpMkLst>
        </pc:cxnChg>
        <pc:cxnChg chg="add mod">
          <ac:chgData name="David Röper" userId="29c990b112ba4cd4" providerId="LiveId" clId="{9CF2AB46-9AE1-4D0D-8F7E-271F7CC641B0}" dt="2024-02-08T14:17:56.136" v="7913"/>
          <ac:cxnSpMkLst>
            <pc:docMk/>
            <pc:sldMk cId="1093026387" sldId="319"/>
            <ac:cxnSpMk id="172" creationId="{B79BF7E8-01C0-7E95-2002-CA09EF06E919}"/>
          </ac:cxnSpMkLst>
        </pc:cxnChg>
        <pc:cxnChg chg="add mod">
          <ac:chgData name="David Röper" userId="29c990b112ba4cd4" providerId="LiveId" clId="{9CF2AB46-9AE1-4D0D-8F7E-271F7CC641B0}" dt="2024-02-08T14:17:56.136" v="7913"/>
          <ac:cxnSpMkLst>
            <pc:docMk/>
            <pc:sldMk cId="1093026387" sldId="319"/>
            <ac:cxnSpMk id="173" creationId="{8BA957E3-312F-29FE-336D-AF00DBDD14D5}"/>
          </ac:cxnSpMkLst>
        </pc:cxnChg>
        <pc:cxnChg chg="add mod">
          <ac:chgData name="David Röper" userId="29c990b112ba4cd4" providerId="LiveId" clId="{9CF2AB46-9AE1-4D0D-8F7E-271F7CC641B0}" dt="2024-02-08T14:17:56.136" v="7913"/>
          <ac:cxnSpMkLst>
            <pc:docMk/>
            <pc:sldMk cId="1093026387" sldId="319"/>
            <ac:cxnSpMk id="174" creationId="{73683B48-14F6-A8FC-A233-AAAE4D70F93B}"/>
          </ac:cxnSpMkLst>
        </pc:cxnChg>
        <pc:cxnChg chg="add mod">
          <ac:chgData name="David Röper" userId="29c990b112ba4cd4" providerId="LiveId" clId="{9CF2AB46-9AE1-4D0D-8F7E-271F7CC641B0}" dt="2024-02-08T14:17:56.136" v="7913"/>
          <ac:cxnSpMkLst>
            <pc:docMk/>
            <pc:sldMk cId="1093026387" sldId="319"/>
            <ac:cxnSpMk id="175" creationId="{B09C9955-24F5-3F40-BD30-9605224F7FFC}"/>
          </ac:cxnSpMkLst>
        </pc:cxnChg>
        <pc:cxnChg chg="add mod">
          <ac:chgData name="David Röper" userId="29c990b112ba4cd4" providerId="LiveId" clId="{9CF2AB46-9AE1-4D0D-8F7E-271F7CC641B0}" dt="2024-02-08T14:17:56.136" v="7913"/>
          <ac:cxnSpMkLst>
            <pc:docMk/>
            <pc:sldMk cId="1093026387" sldId="319"/>
            <ac:cxnSpMk id="176" creationId="{CFA5EEF2-F112-D414-F08F-AFC4916647A5}"/>
          </ac:cxnSpMkLst>
        </pc:cxnChg>
        <pc:cxnChg chg="add mod">
          <ac:chgData name="David Röper" userId="29c990b112ba4cd4" providerId="LiveId" clId="{9CF2AB46-9AE1-4D0D-8F7E-271F7CC641B0}" dt="2024-02-08T14:17:56.136" v="7913"/>
          <ac:cxnSpMkLst>
            <pc:docMk/>
            <pc:sldMk cId="1093026387" sldId="319"/>
            <ac:cxnSpMk id="177" creationId="{20A33140-5558-9998-7DB0-7C406A0BABC7}"/>
          </ac:cxnSpMkLst>
        </pc:cxnChg>
        <pc:cxnChg chg="add mod">
          <ac:chgData name="David Röper" userId="29c990b112ba4cd4" providerId="LiveId" clId="{9CF2AB46-9AE1-4D0D-8F7E-271F7CC641B0}" dt="2024-02-08T14:17:56.136" v="7913"/>
          <ac:cxnSpMkLst>
            <pc:docMk/>
            <pc:sldMk cId="1093026387" sldId="319"/>
            <ac:cxnSpMk id="178" creationId="{EC048F04-06A2-258C-DBED-0895F3EE1395}"/>
          </ac:cxnSpMkLst>
        </pc:cxnChg>
        <pc:cxnChg chg="add mod">
          <ac:chgData name="David Röper" userId="29c990b112ba4cd4" providerId="LiveId" clId="{9CF2AB46-9AE1-4D0D-8F7E-271F7CC641B0}" dt="2024-02-08T14:17:56.136" v="7913"/>
          <ac:cxnSpMkLst>
            <pc:docMk/>
            <pc:sldMk cId="1093026387" sldId="319"/>
            <ac:cxnSpMk id="179" creationId="{AEC240DF-2F9F-A2E0-91B2-980F036A2A7D}"/>
          </ac:cxnSpMkLst>
        </pc:cxnChg>
        <pc:cxnChg chg="add mod">
          <ac:chgData name="David Röper" userId="29c990b112ba4cd4" providerId="LiveId" clId="{9CF2AB46-9AE1-4D0D-8F7E-271F7CC641B0}" dt="2024-02-08T14:17:56.136" v="7913"/>
          <ac:cxnSpMkLst>
            <pc:docMk/>
            <pc:sldMk cId="1093026387" sldId="319"/>
            <ac:cxnSpMk id="180" creationId="{1849C93F-CBD9-BCC1-5216-311622030AA6}"/>
          </ac:cxnSpMkLst>
        </pc:cxnChg>
        <pc:cxnChg chg="add mod">
          <ac:chgData name="David Röper" userId="29c990b112ba4cd4" providerId="LiveId" clId="{9CF2AB46-9AE1-4D0D-8F7E-271F7CC641B0}" dt="2024-02-08T14:17:56.136" v="7913"/>
          <ac:cxnSpMkLst>
            <pc:docMk/>
            <pc:sldMk cId="1093026387" sldId="319"/>
            <ac:cxnSpMk id="181" creationId="{9C69AE53-3B60-663D-FDB9-9EDBC8BD8D29}"/>
          </ac:cxnSpMkLst>
        </pc:cxnChg>
        <pc:cxnChg chg="add mod">
          <ac:chgData name="David Röper" userId="29c990b112ba4cd4" providerId="LiveId" clId="{9CF2AB46-9AE1-4D0D-8F7E-271F7CC641B0}" dt="2024-02-08T14:17:56.136" v="7913"/>
          <ac:cxnSpMkLst>
            <pc:docMk/>
            <pc:sldMk cId="1093026387" sldId="319"/>
            <ac:cxnSpMk id="182" creationId="{5E76545E-0C61-C325-7D30-31D52CA1673A}"/>
          </ac:cxnSpMkLst>
        </pc:cxnChg>
        <pc:cxnChg chg="add mod">
          <ac:chgData name="David Röper" userId="29c990b112ba4cd4" providerId="LiveId" clId="{9CF2AB46-9AE1-4D0D-8F7E-271F7CC641B0}" dt="2024-02-08T14:17:56.136" v="7913"/>
          <ac:cxnSpMkLst>
            <pc:docMk/>
            <pc:sldMk cId="1093026387" sldId="319"/>
            <ac:cxnSpMk id="183" creationId="{984C1E8A-686F-F5FD-DFD9-DA356CC678DF}"/>
          </ac:cxnSpMkLst>
        </pc:cxnChg>
        <pc:cxnChg chg="add mod">
          <ac:chgData name="David Röper" userId="29c990b112ba4cd4" providerId="LiveId" clId="{9CF2AB46-9AE1-4D0D-8F7E-271F7CC641B0}" dt="2024-02-08T14:17:56.136" v="7913"/>
          <ac:cxnSpMkLst>
            <pc:docMk/>
            <pc:sldMk cId="1093026387" sldId="319"/>
            <ac:cxnSpMk id="184" creationId="{F722ED7B-58E5-EAC8-096B-2A1CFE89E86C}"/>
          </ac:cxnSpMkLst>
        </pc:cxnChg>
        <pc:cxnChg chg="add mod">
          <ac:chgData name="David Röper" userId="29c990b112ba4cd4" providerId="LiveId" clId="{9CF2AB46-9AE1-4D0D-8F7E-271F7CC641B0}" dt="2024-02-08T14:17:56.136" v="7913"/>
          <ac:cxnSpMkLst>
            <pc:docMk/>
            <pc:sldMk cId="1093026387" sldId="319"/>
            <ac:cxnSpMk id="185" creationId="{FCF3A781-5252-3B38-E336-48837E212245}"/>
          </ac:cxnSpMkLst>
        </pc:cxnChg>
        <pc:cxnChg chg="add mod">
          <ac:chgData name="David Röper" userId="29c990b112ba4cd4" providerId="LiveId" clId="{9CF2AB46-9AE1-4D0D-8F7E-271F7CC641B0}" dt="2024-02-08T14:17:56.136" v="7913"/>
          <ac:cxnSpMkLst>
            <pc:docMk/>
            <pc:sldMk cId="1093026387" sldId="319"/>
            <ac:cxnSpMk id="186" creationId="{B9F2FFBC-A3A7-1D96-1688-4DE4BF30C9E1}"/>
          </ac:cxnSpMkLst>
        </pc:cxnChg>
        <pc:cxnChg chg="add mod">
          <ac:chgData name="David Röper" userId="29c990b112ba4cd4" providerId="LiveId" clId="{9CF2AB46-9AE1-4D0D-8F7E-271F7CC641B0}" dt="2024-02-08T14:17:56.136" v="7913"/>
          <ac:cxnSpMkLst>
            <pc:docMk/>
            <pc:sldMk cId="1093026387" sldId="319"/>
            <ac:cxnSpMk id="187" creationId="{BD077E52-196E-CFB9-EF97-6D3DD62951FF}"/>
          </ac:cxnSpMkLst>
        </pc:cxnChg>
        <pc:cxnChg chg="add mod">
          <ac:chgData name="David Röper" userId="29c990b112ba4cd4" providerId="LiveId" clId="{9CF2AB46-9AE1-4D0D-8F7E-271F7CC641B0}" dt="2024-02-08T14:17:56.136" v="7913"/>
          <ac:cxnSpMkLst>
            <pc:docMk/>
            <pc:sldMk cId="1093026387" sldId="319"/>
            <ac:cxnSpMk id="188" creationId="{6988764B-6F3D-CFC3-9AD8-CD6BBB1AE7ED}"/>
          </ac:cxnSpMkLst>
        </pc:cxnChg>
        <pc:cxnChg chg="add mod">
          <ac:chgData name="David Röper" userId="29c990b112ba4cd4" providerId="LiveId" clId="{9CF2AB46-9AE1-4D0D-8F7E-271F7CC641B0}" dt="2024-02-08T14:17:56.136" v="7913"/>
          <ac:cxnSpMkLst>
            <pc:docMk/>
            <pc:sldMk cId="1093026387" sldId="319"/>
            <ac:cxnSpMk id="189" creationId="{8F5F74DA-4C06-B049-93AD-1B84E401F0ED}"/>
          </ac:cxnSpMkLst>
        </pc:cxnChg>
        <pc:cxnChg chg="add mod">
          <ac:chgData name="David Röper" userId="29c990b112ba4cd4" providerId="LiveId" clId="{9CF2AB46-9AE1-4D0D-8F7E-271F7CC641B0}" dt="2024-02-08T14:17:56.136" v="7913"/>
          <ac:cxnSpMkLst>
            <pc:docMk/>
            <pc:sldMk cId="1093026387" sldId="319"/>
            <ac:cxnSpMk id="190" creationId="{930A2FD7-1431-ADB3-2EB6-D47EB4ABB4C5}"/>
          </ac:cxnSpMkLst>
        </pc:cxnChg>
        <pc:cxnChg chg="add mod">
          <ac:chgData name="David Röper" userId="29c990b112ba4cd4" providerId="LiveId" clId="{9CF2AB46-9AE1-4D0D-8F7E-271F7CC641B0}" dt="2024-02-08T14:17:56.136" v="7913"/>
          <ac:cxnSpMkLst>
            <pc:docMk/>
            <pc:sldMk cId="1093026387" sldId="319"/>
            <ac:cxnSpMk id="191" creationId="{2DCD7483-CA0F-11DB-EE46-BFE8FAFEEE3D}"/>
          </ac:cxnSpMkLst>
        </pc:cxnChg>
        <pc:cxnChg chg="add mod">
          <ac:chgData name="David Röper" userId="29c990b112ba4cd4" providerId="LiveId" clId="{9CF2AB46-9AE1-4D0D-8F7E-271F7CC641B0}" dt="2024-02-08T14:17:56.136" v="7913"/>
          <ac:cxnSpMkLst>
            <pc:docMk/>
            <pc:sldMk cId="1093026387" sldId="319"/>
            <ac:cxnSpMk id="192" creationId="{AE5EB705-66B9-56A5-DE37-FAC07D03A853}"/>
          </ac:cxnSpMkLst>
        </pc:cxnChg>
        <pc:cxnChg chg="add mod">
          <ac:chgData name="David Röper" userId="29c990b112ba4cd4" providerId="LiveId" clId="{9CF2AB46-9AE1-4D0D-8F7E-271F7CC641B0}" dt="2024-02-08T14:17:56.136" v="7913"/>
          <ac:cxnSpMkLst>
            <pc:docMk/>
            <pc:sldMk cId="1093026387" sldId="319"/>
            <ac:cxnSpMk id="193" creationId="{D6B697A4-1197-47E5-437B-F9ADB7B84686}"/>
          </ac:cxnSpMkLst>
        </pc:cxnChg>
        <pc:cxnChg chg="add mod">
          <ac:chgData name="David Röper" userId="29c990b112ba4cd4" providerId="LiveId" clId="{9CF2AB46-9AE1-4D0D-8F7E-271F7CC641B0}" dt="2024-02-08T14:17:56.136" v="7913"/>
          <ac:cxnSpMkLst>
            <pc:docMk/>
            <pc:sldMk cId="1093026387" sldId="319"/>
            <ac:cxnSpMk id="194" creationId="{E8B4F73B-D9D9-4492-0953-2B73A21442D7}"/>
          </ac:cxnSpMkLst>
        </pc:cxnChg>
        <pc:cxnChg chg="add mod">
          <ac:chgData name="David Röper" userId="29c990b112ba4cd4" providerId="LiveId" clId="{9CF2AB46-9AE1-4D0D-8F7E-271F7CC641B0}" dt="2024-02-08T14:17:56.136" v="7913"/>
          <ac:cxnSpMkLst>
            <pc:docMk/>
            <pc:sldMk cId="1093026387" sldId="319"/>
            <ac:cxnSpMk id="195" creationId="{EB8890C1-E47C-1EC9-656F-56BB2512A93F}"/>
          </ac:cxnSpMkLst>
        </pc:cxnChg>
        <pc:cxnChg chg="add mod">
          <ac:chgData name="David Röper" userId="29c990b112ba4cd4" providerId="LiveId" clId="{9CF2AB46-9AE1-4D0D-8F7E-271F7CC641B0}" dt="2024-02-08T14:17:56.136" v="7913"/>
          <ac:cxnSpMkLst>
            <pc:docMk/>
            <pc:sldMk cId="1093026387" sldId="319"/>
            <ac:cxnSpMk id="196" creationId="{018A2EC7-8692-C4CC-1BB1-5F887D6317D0}"/>
          </ac:cxnSpMkLst>
        </pc:cxnChg>
        <pc:cxnChg chg="add mod">
          <ac:chgData name="David Röper" userId="29c990b112ba4cd4" providerId="LiveId" clId="{9CF2AB46-9AE1-4D0D-8F7E-271F7CC641B0}" dt="2024-02-08T14:17:56.136" v="7913"/>
          <ac:cxnSpMkLst>
            <pc:docMk/>
            <pc:sldMk cId="1093026387" sldId="319"/>
            <ac:cxnSpMk id="197" creationId="{9A6DC6E5-AB3C-128B-63A8-9834D48CD8FB}"/>
          </ac:cxnSpMkLst>
        </pc:cxnChg>
        <pc:cxnChg chg="add mod">
          <ac:chgData name="David Röper" userId="29c990b112ba4cd4" providerId="LiveId" clId="{9CF2AB46-9AE1-4D0D-8F7E-271F7CC641B0}" dt="2024-02-08T14:17:56.136" v="7913"/>
          <ac:cxnSpMkLst>
            <pc:docMk/>
            <pc:sldMk cId="1093026387" sldId="319"/>
            <ac:cxnSpMk id="198" creationId="{45889429-ED22-A166-73CF-C834E07593B3}"/>
          </ac:cxnSpMkLst>
        </pc:cxnChg>
        <pc:cxnChg chg="add mod">
          <ac:chgData name="David Röper" userId="29c990b112ba4cd4" providerId="LiveId" clId="{9CF2AB46-9AE1-4D0D-8F7E-271F7CC641B0}" dt="2024-02-08T14:17:56.136" v="7913"/>
          <ac:cxnSpMkLst>
            <pc:docMk/>
            <pc:sldMk cId="1093026387" sldId="319"/>
            <ac:cxnSpMk id="199" creationId="{5B2D1AC0-5AAF-B08A-A466-5D272F4313B6}"/>
          </ac:cxnSpMkLst>
        </pc:cxnChg>
        <pc:cxnChg chg="add mod">
          <ac:chgData name="David Röper" userId="29c990b112ba4cd4" providerId="LiveId" clId="{9CF2AB46-9AE1-4D0D-8F7E-271F7CC641B0}" dt="2024-02-08T14:17:56.136" v="7913"/>
          <ac:cxnSpMkLst>
            <pc:docMk/>
            <pc:sldMk cId="1093026387" sldId="319"/>
            <ac:cxnSpMk id="200" creationId="{47726135-A931-0FDD-8B37-1486C36A1B27}"/>
          </ac:cxnSpMkLst>
        </pc:cxnChg>
        <pc:cxnChg chg="add mod">
          <ac:chgData name="David Röper" userId="29c990b112ba4cd4" providerId="LiveId" clId="{9CF2AB46-9AE1-4D0D-8F7E-271F7CC641B0}" dt="2024-02-08T14:17:56.136" v="7913"/>
          <ac:cxnSpMkLst>
            <pc:docMk/>
            <pc:sldMk cId="1093026387" sldId="319"/>
            <ac:cxnSpMk id="201" creationId="{8B0F9FE4-D144-E647-0644-CD3724C22332}"/>
          </ac:cxnSpMkLst>
        </pc:cxnChg>
        <pc:cxnChg chg="add mod">
          <ac:chgData name="David Röper" userId="29c990b112ba4cd4" providerId="LiveId" clId="{9CF2AB46-9AE1-4D0D-8F7E-271F7CC641B0}" dt="2024-02-08T14:17:56.136" v="7913"/>
          <ac:cxnSpMkLst>
            <pc:docMk/>
            <pc:sldMk cId="1093026387" sldId="319"/>
            <ac:cxnSpMk id="202" creationId="{13CD1C8F-21D2-F5EF-961F-785781F9D4CC}"/>
          </ac:cxnSpMkLst>
        </pc:cxnChg>
        <pc:cxnChg chg="add mod">
          <ac:chgData name="David Röper" userId="29c990b112ba4cd4" providerId="LiveId" clId="{9CF2AB46-9AE1-4D0D-8F7E-271F7CC641B0}" dt="2024-02-08T14:17:56.136" v="7913"/>
          <ac:cxnSpMkLst>
            <pc:docMk/>
            <pc:sldMk cId="1093026387" sldId="319"/>
            <ac:cxnSpMk id="203" creationId="{A0BBC6BE-8A66-1641-A1EF-4F060727D2F1}"/>
          </ac:cxnSpMkLst>
        </pc:cxnChg>
        <pc:cxnChg chg="add mod">
          <ac:chgData name="David Röper" userId="29c990b112ba4cd4" providerId="LiveId" clId="{9CF2AB46-9AE1-4D0D-8F7E-271F7CC641B0}" dt="2024-02-08T14:17:56.136" v="7913"/>
          <ac:cxnSpMkLst>
            <pc:docMk/>
            <pc:sldMk cId="1093026387" sldId="319"/>
            <ac:cxnSpMk id="204" creationId="{808DE9A7-64EA-24BF-21E2-5E627A74660C}"/>
          </ac:cxnSpMkLst>
        </pc:cxnChg>
        <pc:cxnChg chg="add mod">
          <ac:chgData name="David Röper" userId="29c990b112ba4cd4" providerId="LiveId" clId="{9CF2AB46-9AE1-4D0D-8F7E-271F7CC641B0}" dt="2024-02-08T14:17:56.136" v="7913"/>
          <ac:cxnSpMkLst>
            <pc:docMk/>
            <pc:sldMk cId="1093026387" sldId="319"/>
            <ac:cxnSpMk id="205" creationId="{3B18EE79-7B6B-C065-E462-BDFFA13267E9}"/>
          </ac:cxnSpMkLst>
        </pc:cxnChg>
        <pc:cxnChg chg="add mod">
          <ac:chgData name="David Röper" userId="29c990b112ba4cd4" providerId="LiveId" clId="{9CF2AB46-9AE1-4D0D-8F7E-271F7CC641B0}" dt="2024-02-08T14:17:56.136" v="7913"/>
          <ac:cxnSpMkLst>
            <pc:docMk/>
            <pc:sldMk cId="1093026387" sldId="319"/>
            <ac:cxnSpMk id="206" creationId="{A6BFEFB6-25FA-8820-AD50-32D16C81104C}"/>
          </ac:cxnSpMkLst>
        </pc:cxnChg>
        <pc:cxnChg chg="add mod">
          <ac:chgData name="David Röper" userId="29c990b112ba4cd4" providerId="LiveId" clId="{9CF2AB46-9AE1-4D0D-8F7E-271F7CC641B0}" dt="2024-02-08T14:17:56.136" v="7913"/>
          <ac:cxnSpMkLst>
            <pc:docMk/>
            <pc:sldMk cId="1093026387" sldId="319"/>
            <ac:cxnSpMk id="207" creationId="{79057606-7FC4-29C8-5653-BA451F683019}"/>
          </ac:cxnSpMkLst>
        </pc:cxnChg>
        <pc:cxnChg chg="add mod">
          <ac:chgData name="David Röper" userId="29c990b112ba4cd4" providerId="LiveId" clId="{9CF2AB46-9AE1-4D0D-8F7E-271F7CC641B0}" dt="2024-02-08T14:17:56.136" v="7913"/>
          <ac:cxnSpMkLst>
            <pc:docMk/>
            <pc:sldMk cId="1093026387" sldId="319"/>
            <ac:cxnSpMk id="208" creationId="{8BBCD5B5-1C6C-82EB-6491-376990DCB102}"/>
          </ac:cxnSpMkLst>
        </pc:cxnChg>
        <pc:cxnChg chg="add mod">
          <ac:chgData name="David Röper" userId="29c990b112ba4cd4" providerId="LiveId" clId="{9CF2AB46-9AE1-4D0D-8F7E-271F7CC641B0}" dt="2024-02-08T14:17:56.136" v="7913"/>
          <ac:cxnSpMkLst>
            <pc:docMk/>
            <pc:sldMk cId="1093026387" sldId="319"/>
            <ac:cxnSpMk id="209" creationId="{DC658BDB-B25E-8790-F872-F0CF1C6AE58C}"/>
          </ac:cxnSpMkLst>
        </pc:cxnChg>
        <pc:cxnChg chg="add mod">
          <ac:chgData name="David Röper" userId="29c990b112ba4cd4" providerId="LiveId" clId="{9CF2AB46-9AE1-4D0D-8F7E-271F7CC641B0}" dt="2024-02-08T14:17:56.136" v="7913"/>
          <ac:cxnSpMkLst>
            <pc:docMk/>
            <pc:sldMk cId="1093026387" sldId="319"/>
            <ac:cxnSpMk id="210" creationId="{DE8F2180-CCA0-5182-F2CF-F19FD2D06CD8}"/>
          </ac:cxnSpMkLst>
        </pc:cxnChg>
        <pc:cxnChg chg="add mod">
          <ac:chgData name="David Röper" userId="29c990b112ba4cd4" providerId="LiveId" clId="{9CF2AB46-9AE1-4D0D-8F7E-271F7CC641B0}" dt="2024-02-08T14:17:56.136" v="7913"/>
          <ac:cxnSpMkLst>
            <pc:docMk/>
            <pc:sldMk cId="1093026387" sldId="319"/>
            <ac:cxnSpMk id="211" creationId="{77196F8C-92D3-B138-FA57-88FF67279C13}"/>
          </ac:cxnSpMkLst>
        </pc:cxnChg>
        <pc:cxnChg chg="add mod">
          <ac:chgData name="David Röper" userId="29c990b112ba4cd4" providerId="LiveId" clId="{9CF2AB46-9AE1-4D0D-8F7E-271F7CC641B0}" dt="2024-02-08T14:17:56.136" v="7913"/>
          <ac:cxnSpMkLst>
            <pc:docMk/>
            <pc:sldMk cId="1093026387" sldId="319"/>
            <ac:cxnSpMk id="212" creationId="{3F009A29-5330-CA78-B487-81CFB050F157}"/>
          </ac:cxnSpMkLst>
        </pc:cxnChg>
        <pc:cxnChg chg="add mod">
          <ac:chgData name="David Röper" userId="29c990b112ba4cd4" providerId="LiveId" clId="{9CF2AB46-9AE1-4D0D-8F7E-271F7CC641B0}" dt="2024-02-08T14:17:56.136" v="7913"/>
          <ac:cxnSpMkLst>
            <pc:docMk/>
            <pc:sldMk cId="1093026387" sldId="319"/>
            <ac:cxnSpMk id="213" creationId="{D657CF10-1585-6C55-8562-D8E528C0409D}"/>
          </ac:cxnSpMkLst>
        </pc:cxnChg>
        <pc:cxnChg chg="add mod">
          <ac:chgData name="David Röper" userId="29c990b112ba4cd4" providerId="LiveId" clId="{9CF2AB46-9AE1-4D0D-8F7E-271F7CC641B0}" dt="2024-02-08T14:17:56.136" v="7913"/>
          <ac:cxnSpMkLst>
            <pc:docMk/>
            <pc:sldMk cId="1093026387" sldId="319"/>
            <ac:cxnSpMk id="214" creationId="{8626A8B1-A280-5DDE-55DE-1A259C43E6A2}"/>
          </ac:cxnSpMkLst>
        </pc:cxnChg>
        <pc:cxnChg chg="add mod">
          <ac:chgData name="David Röper" userId="29c990b112ba4cd4" providerId="LiveId" clId="{9CF2AB46-9AE1-4D0D-8F7E-271F7CC641B0}" dt="2024-02-08T14:17:56.136" v="7913"/>
          <ac:cxnSpMkLst>
            <pc:docMk/>
            <pc:sldMk cId="1093026387" sldId="319"/>
            <ac:cxnSpMk id="215" creationId="{19A92DCD-7074-8594-E6AD-25CD27110D79}"/>
          </ac:cxnSpMkLst>
        </pc:cxnChg>
        <pc:cxnChg chg="add mod">
          <ac:chgData name="David Röper" userId="29c990b112ba4cd4" providerId="LiveId" clId="{9CF2AB46-9AE1-4D0D-8F7E-271F7CC641B0}" dt="2024-02-08T14:17:56.136" v="7913"/>
          <ac:cxnSpMkLst>
            <pc:docMk/>
            <pc:sldMk cId="1093026387" sldId="319"/>
            <ac:cxnSpMk id="216" creationId="{E76AFA85-3631-1701-C118-E415B5068BE8}"/>
          </ac:cxnSpMkLst>
        </pc:cxnChg>
        <pc:cxnChg chg="add mod">
          <ac:chgData name="David Röper" userId="29c990b112ba4cd4" providerId="LiveId" clId="{9CF2AB46-9AE1-4D0D-8F7E-271F7CC641B0}" dt="2024-02-08T14:17:56.136" v="7913"/>
          <ac:cxnSpMkLst>
            <pc:docMk/>
            <pc:sldMk cId="1093026387" sldId="319"/>
            <ac:cxnSpMk id="217" creationId="{E8C26D69-6EDB-0FD4-D865-06B1F473B6C8}"/>
          </ac:cxnSpMkLst>
        </pc:cxnChg>
        <pc:cxnChg chg="add mod">
          <ac:chgData name="David Röper" userId="29c990b112ba4cd4" providerId="LiveId" clId="{9CF2AB46-9AE1-4D0D-8F7E-271F7CC641B0}" dt="2024-02-08T14:17:56.136" v="7913"/>
          <ac:cxnSpMkLst>
            <pc:docMk/>
            <pc:sldMk cId="1093026387" sldId="319"/>
            <ac:cxnSpMk id="218" creationId="{236D35B2-EB4F-D703-A997-526190FC6AD3}"/>
          </ac:cxnSpMkLst>
        </pc:cxnChg>
        <pc:cxnChg chg="add mod">
          <ac:chgData name="David Röper" userId="29c990b112ba4cd4" providerId="LiveId" clId="{9CF2AB46-9AE1-4D0D-8F7E-271F7CC641B0}" dt="2024-02-08T14:17:56.136" v="7913"/>
          <ac:cxnSpMkLst>
            <pc:docMk/>
            <pc:sldMk cId="1093026387" sldId="319"/>
            <ac:cxnSpMk id="219" creationId="{F555DC80-290A-C956-5ECA-1935CF4B356B}"/>
          </ac:cxnSpMkLst>
        </pc:cxnChg>
        <pc:cxnChg chg="add mod">
          <ac:chgData name="David Röper" userId="29c990b112ba4cd4" providerId="LiveId" clId="{9CF2AB46-9AE1-4D0D-8F7E-271F7CC641B0}" dt="2024-02-08T14:17:56.136" v="7913"/>
          <ac:cxnSpMkLst>
            <pc:docMk/>
            <pc:sldMk cId="1093026387" sldId="319"/>
            <ac:cxnSpMk id="220" creationId="{A7CD9AD2-2610-14B0-029B-FC996C66CE07}"/>
          </ac:cxnSpMkLst>
        </pc:cxnChg>
        <pc:cxnChg chg="add mod">
          <ac:chgData name="David Röper" userId="29c990b112ba4cd4" providerId="LiveId" clId="{9CF2AB46-9AE1-4D0D-8F7E-271F7CC641B0}" dt="2024-02-08T14:17:56.136" v="7913"/>
          <ac:cxnSpMkLst>
            <pc:docMk/>
            <pc:sldMk cId="1093026387" sldId="319"/>
            <ac:cxnSpMk id="221" creationId="{20342349-C015-DB47-08AE-F76E2487A6D4}"/>
          </ac:cxnSpMkLst>
        </pc:cxnChg>
        <pc:cxnChg chg="add mod">
          <ac:chgData name="David Röper" userId="29c990b112ba4cd4" providerId="LiveId" clId="{9CF2AB46-9AE1-4D0D-8F7E-271F7CC641B0}" dt="2024-02-08T14:17:56.136" v="7913"/>
          <ac:cxnSpMkLst>
            <pc:docMk/>
            <pc:sldMk cId="1093026387" sldId="319"/>
            <ac:cxnSpMk id="222" creationId="{93215289-8A0D-5410-6ED9-8C7BBBD6F008}"/>
          </ac:cxnSpMkLst>
        </pc:cxnChg>
        <pc:cxnChg chg="add mod">
          <ac:chgData name="David Röper" userId="29c990b112ba4cd4" providerId="LiveId" clId="{9CF2AB46-9AE1-4D0D-8F7E-271F7CC641B0}" dt="2024-02-08T14:17:56.136" v="7913"/>
          <ac:cxnSpMkLst>
            <pc:docMk/>
            <pc:sldMk cId="1093026387" sldId="319"/>
            <ac:cxnSpMk id="223" creationId="{887BCDD6-F80B-E912-B977-EBE31103718D}"/>
          </ac:cxnSpMkLst>
        </pc:cxnChg>
        <pc:cxnChg chg="add mod">
          <ac:chgData name="David Röper" userId="29c990b112ba4cd4" providerId="LiveId" clId="{9CF2AB46-9AE1-4D0D-8F7E-271F7CC641B0}" dt="2024-02-08T14:17:56.136" v="7913"/>
          <ac:cxnSpMkLst>
            <pc:docMk/>
            <pc:sldMk cId="1093026387" sldId="319"/>
            <ac:cxnSpMk id="224" creationId="{1169FF58-1B70-CF16-DDE2-E7004FC668C2}"/>
          </ac:cxnSpMkLst>
        </pc:cxnChg>
        <pc:cxnChg chg="add mod">
          <ac:chgData name="David Röper" userId="29c990b112ba4cd4" providerId="LiveId" clId="{9CF2AB46-9AE1-4D0D-8F7E-271F7CC641B0}" dt="2024-02-08T14:17:56.136" v="7913"/>
          <ac:cxnSpMkLst>
            <pc:docMk/>
            <pc:sldMk cId="1093026387" sldId="319"/>
            <ac:cxnSpMk id="225" creationId="{50112BCC-8031-6F98-895A-71715EEE54FF}"/>
          </ac:cxnSpMkLst>
        </pc:cxnChg>
        <pc:cxnChg chg="add mod">
          <ac:chgData name="David Röper" userId="29c990b112ba4cd4" providerId="LiveId" clId="{9CF2AB46-9AE1-4D0D-8F7E-271F7CC641B0}" dt="2024-02-08T14:17:56.136" v="7913"/>
          <ac:cxnSpMkLst>
            <pc:docMk/>
            <pc:sldMk cId="1093026387" sldId="319"/>
            <ac:cxnSpMk id="226" creationId="{D5A9AF06-60AA-A2BF-6338-024465003501}"/>
          </ac:cxnSpMkLst>
        </pc:cxnChg>
        <pc:cxnChg chg="add mod">
          <ac:chgData name="David Röper" userId="29c990b112ba4cd4" providerId="LiveId" clId="{9CF2AB46-9AE1-4D0D-8F7E-271F7CC641B0}" dt="2024-02-08T14:17:56.136" v="7913"/>
          <ac:cxnSpMkLst>
            <pc:docMk/>
            <pc:sldMk cId="1093026387" sldId="319"/>
            <ac:cxnSpMk id="227" creationId="{DA97C7EA-189B-C946-C42A-F229DE93A8E6}"/>
          </ac:cxnSpMkLst>
        </pc:cxnChg>
        <pc:cxnChg chg="add mod">
          <ac:chgData name="David Röper" userId="29c990b112ba4cd4" providerId="LiveId" clId="{9CF2AB46-9AE1-4D0D-8F7E-271F7CC641B0}" dt="2024-02-08T14:17:56.136" v="7913"/>
          <ac:cxnSpMkLst>
            <pc:docMk/>
            <pc:sldMk cId="1093026387" sldId="319"/>
            <ac:cxnSpMk id="228" creationId="{AC8CD67C-ED05-4D34-47EA-D109DBE76549}"/>
          </ac:cxnSpMkLst>
        </pc:cxnChg>
        <pc:cxnChg chg="add mod">
          <ac:chgData name="David Röper" userId="29c990b112ba4cd4" providerId="LiveId" clId="{9CF2AB46-9AE1-4D0D-8F7E-271F7CC641B0}" dt="2024-02-08T14:17:56.136" v="7913"/>
          <ac:cxnSpMkLst>
            <pc:docMk/>
            <pc:sldMk cId="1093026387" sldId="319"/>
            <ac:cxnSpMk id="229" creationId="{CF44F390-BA8F-1E6E-E305-2652DC7F63AB}"/>
          </ac:cxnSpMkLst>
        </pc:cxnChg>
        <pc:cxnChg chg="add mod">
          <ac:chgData name="David Röper" userId="29c990b112ba4cd4" providerId="LiveId" clId="{9CF2AB46-9AE1-4D0D-8F7E-271F7CC641B0}" dt="2024-02-08T14:17:56.136" v="7913"/>
          <ac:cxnSpMkLst>
            <pc:docMk/>
            <pc:sldMk cId="1093026387" sldId="319"/>
            <ac:cxnSpMk id="230" creationId="{C9C7A47C-3AE8-3965-DB79-9C5EC9011B79}"/>
          </ac:cxnSpMkLst>
        </pc:cxnChg>
        <pc:cxnChg chg="add mod">
          <ac:chgData name="David Röper" userId="29c990b112ba4cd4" providerId="LiveId" clId="{9CF2AB46-9AE1-4D0D-8F7E-271F7CC641B0}" dt="2024-02-08T14:17:56.136" v="7913"/>
          <ac:cxnSpMkLst>
            <pc:docMk/>
            <pc:sldMk cId="1093026387" sldId="319"/>
            <ac:cxnSpMk id="231" creationId="{533BC482-A096-DF16-AB77-D4C3EB283AE2}"/>
          </ac:cxnSpMkLst>
        </pc:cxnChg>
        <pc:cxnChg chg="add mod">
          <ac:chgData name="David Röper" userId="29c990b112ba4cd4" providerId="LiveId" clId="{9CF2AB46-9AE1-4D0D-8F7E-271F7CC641B0}" dt="2024-02-08T14:17:56.136" v="7913"/>
          <ac:cxnSpMkLst>
            <pc:docMk/>
            <pc:sldMk cId="1093026387" sldId="319"/>
            <ac:cxnSpMk id="232" creationId="{109C0F0E-F372-1143-CAC4-5C568A033A70}"/>
          </ac:cxnSpMkLst>
        </pc:cxnChg>
        <pc:cxnChg chg="add mod">
          <ac:chgData name="David Röper" userId="29c990b112ba4cd4" providerId="LiveId" clId="{9CF2AB46-9AE1-4D0D-8F7E-271F7CC641B0}" dt="2024-02-08T14:17:56.136" v="7913"/>
          <ac:cxnSpMkLst>
            <pc:docMk/>
            <pc:sldMk cId="1093026387" sldId="319"/>
            <ac:cxnSpMk id="233" creationId="{2AC9BDA1-DCCF-928E-B1BD-7E64DB12585E}"/>
          </ac:cxnSpMkLst>
        </pc:cxnChg>
        <pc:cxnChg chg="add mod">
          <ac:chgData name="David Röper" userId="29c990b112ba4cd4" providerId="LiveId" clId="{9CF2AB46-9AE1-4D0D-8F7E-271F7CC641B0}" dt="2024-02-08T14:17:56.136" v="7913"/>
          <ac:cxnSpMkLst>
            <pc:docMk/>
            <pc:sldMk cId="1093026387" sldId="319"/>
            <ac:cxnSpMk id="234" creationId="{256B3FF8-5B11-15D3-2743-642EC872599A}"/>
          </ac:cxnSpMkLst>
        </pc:cxnChg>
        <pc:cxnChg chg="add mod">
          <ac:chgData name="David Röper" userId="29c990b112ba4cd4" providerId="LiveId" clId="{9CF2AB46-9AE1-4D0D-8F7E-271F7CC641B0}" dt="2024-02-08T14:17:56.136" v="7913"/>
          <ac:cxnSpMkLst>
            <pc:docMk/>
            <pc:sldMk cId="1093026387" sldId="319"/>
            <ac:cxnSpMk id="235" creationId="{28289860-F2D0-A23C-4B9D-9D49424AD512}"/>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20.447" v="9158"/>
              <pc2:cmMkLst xmlns:pc2="http://schemas.microsoft.com/office/powerpoint/2019/9/main/command">
                <pc:docMk/>
                <pc:sldMk cId="1093026387" sldId="319"/>
                <pc2:cmMk id="{37B9E558-A5A3-476B-A2C6-ECD18CE5C4A1}"/>
              </pc2:cmMkLst>
            </pc226:cmChg>
          </p:ext>
        </pc:extLst>
      </pc:sldChg>
      <pc:sldChg chg="addSp modSp add mod addCm modNotesTx">
        <pc:chgData name="David Röper" userId="29c990b112ba4cd4" providerId="LiveId" clId="{9CF2AB46-9AE1-4D0D-8F7E-271F7CC641B0}" dt="2024-02-08T16:19:04.600" v="10306" actId="20577"/>
        <pc:sldMkLst>
          <pc:docMk/>
          <pc:sldMk cId="2493871223" sldId="320"/>
        </pc:sldMkLst>
        <pc:spChg chg="add mod">
          <ac:chgData name="David Röper" userId="29c990b112ba4cd4" providerId="LiveId" clId="{9CF2AB46-9AE1-4D0D-8F7E-271F7CC641B0}" dt="2024-02-08T14:18:02.546" v="7914"/>
          <ac:spMkLst>
            <pc:docMk/>
            <pc:sldMk cId="2493871223" sldId="320"/>
            <ac:spMk id="3" creationId="{43E9D5DB-51F8-550D-7A3F-492B71876108}"/>
          </ac:spMkLst>
        </pc:spChg>
        <pc:spChg chg="mod">
          <ac:chgData name="David Röper" userId="29c990b112ba4cd4" providerId="LiveId" clId="{9CF2AB46-9AE1-4D0D-8F7E-271F7CC641B0}" dt="2024-02-08T15:27:46.990" v="9088"/>
          <ac:spMkLst>
            <pc:docMk/>
            <pc:sldMk cId="2493871223" sldId="320"/>
            <ac:spMk id="7" creationId="{1188C522-BCC9-BCC3-8C45-AAA2173B2369}"/>
          </ac:spMkLst>
        </pc:spChg>
        <pc:picChg chg="add mod">
          <ac:chgData name="David Röper" userId="29c990b112ba4cd4" providerId="LiveId" clId="{9CF2AB46-9AE1-4D0D-8F7E-271F7CC641B0}" dt="2024-02-08T14:18:02.546" v="7914"/>
          <ac:picMkLst>
            <pc:docMk/>
            <pc:sldMk cId="2493871223" sldId="320"/>
            <ac:picMk id="4" creationId="{03D7CC3E-2D4A-A134-963A-A5ED7C72F42C}"/>
          </ac:picMkLst>
        </pc:picChg>
        <pc:picChg chg="add mod">
          <ac:chgData name="David Röper" userId="29c990b112ba4cd4" providerId="LiveId" clId="{9CF2AB46-9AE1-4D0D-8F7E-271F7CC641B0}" dt="2024-02-08T14:18:02.546" v="7914"/>
          <ac:picMkLst>
            <pc:docMk/>
            <pc:sldMk cId="2493871223" sldId="320"/>
            <ac:picMk id="5" creationId="{9B42B1B8-A47B-0598-A084-C3E46C18A486}"/>
          </ac:picMkLst>
        </pc:picChg>
        <pc:cxnChg chg="add mod">
          <ac:chgData name="David Röper" userId="29c990b112ba4cd4" providerId="LiveId" clId="{9CF2AB46-9AE1-4D0D-8F7E-271F7CC641B0}" dt="2024-02-08T14:18:02.546" v="7914"/>
          <ac:cxnSpMkLst>
            <pc:docMk/>
            <pc:sldMk cId="2493871223" sldId="320"/>
            <ac:cxnSpMk id="6" creationId="{AED86AC9-AE32-D1D1-299C-6EA448BEDBC8}"/>
          </ac:cxnSpMkLst>
        </pc:cxnChg>
        <pc:cxnChg chg="add mod">
          <ac:chgData name="David Röper" userId="29c990b112ba4cd4" providerId="LiveId" clId="{9CF2AB46-9AE1-4D0D-8F7E-271F7CC641B0}" dt="2024-02-08T14:18:02.546" v="7914"/>
          <ac:cxnSpMkLst>
            <pc:docMk/>
            <pc:sldMk cId="2493871223" sldId="320"/>
            <ac:cxnSpMk id="8" creationId="{14782911-3EB1-F185-8968-0A9BB81087B4}"/>
          </ac:cxnSpMkLst>
        </pc:cxnChg>
        <pc:cxnChg chg="add mod">
          <ac:chgData name="David Röper" userId="29c990b112ba4cd4" providerId="LiveId" clId="{9CF2AB46-9AE1-4D0D-8F7E-271F7CC641B0}" dt="2024-02-08T14:18:02.546" v="7914"/>
          <ac:cxnSpMkLst>
            <pc:docMk/>
            <pc:sldMk cId="2493871223" sldId="320"/>
            <ac:cxnSpMk id="9" creationId="{A34F3B68-0357-20F1-2A46-BB6055295AAF}"/>
          </ac:cxnSpMkLst>
        </pc:cxnChg>
        <pc:cxnChg chg="add mod">
          <ac:chgData name="David Röper" userId="29c990b112ba4cd4" providerId="LiveId" clId="{9CF2AB46-9AE1-4D0D-8F7E-271F7CC641B0}" dt="2024-02-08T14:18:02.546" v="7914"/>
          <ac:cxnSpMkLst>
            <pc:docMk/>
            <pc:sldMk cId="2493871223" sldId="320"/>
            <ac:cxnSpMk id="10" creationId="{82203A55-3D48-CAD1-1F89-D34A3B503728}"/>
          </ac:cxnSpMkLst>
        </pc:cxnChg>
        <pc:cxnChg chg="add mod">
          <ac:chgData name="David Röper" userId="29c990b112ba4cd4" providerId="LiveId" clId="{9CF2AB46-9AE1-4D0D-8F7E-271F7CC641B0}" dt="2024-02-08T14:18:02.546" v="7914"/>
          <ac:cxnSpMkLst>
            <pc:docMk/>
            <pc:sldMk cId="2493871223" sldId="320"/>
            <ac:cxnSpMk id="11" creationId="{BA9E6042-F4AE-34C3-F4A4-9D467293A434}"/>
          </ac:cxnSpMkLst>
        </pc:cxnChg>
        <pc:cxnChg chg="add mod">
          <ac:chgData name="David Röper" userId="29c990b112ba4cd4" providerId="LiveId" clId="{9CF2AB46-9AE1-4D0D-8F7E-271F7CC641B0}" dt="2024-02-08T14:18:02.546" v="7914"/>
          <ac:cxnSpMkLst>
            <pc:docMk/>
            <pc:sldMk cId="2493871223" sldId="320"/>
            <ac:cxnSpMk id="12" creationId="{C136E355-2738-F4E5-2683-C1FCE9200F9B}"/>
          </ac:cxnSpMkLst>
        </pc:cxnChg>
        <pc:cxnChg chg="add mod">
          <ac:chgData name="David Röper" userId="29c990b112ba4cd4" providerId="LiveId" clId="{9CF2AB46-9AE1-4D0D-8F7E-271F7CC641B0}" dt="2024-02-08T14:18:02.546" v="7914"/>
          <ac:cxnSpMkLst>
            <pc:docMk/>
            <pc:sldMk cId="2493871223" sldId="320"/>
            <ac:cxnSpMk id="13" creationId="{5FCCE7B9-F392-3DC5-4A27-3979333908EF}"/>
          </ac:cxnSpMkLst>
        </pc:cxnChg>
        <pc:cxnChg chg="add mod">
          <ac:chgData name="David Röper" userId="29c990b112ba4cd4" providerId="LiveId" clId="{9CF2AB46-9AE1-4D0D-8F7E-271F7CC641B0}" dt="2024-02-08T14:18:02.546" v="7914"/>
          <ac:cxnSpMkLst>
            <pc:docMk/>
            <pc:sldMk cId="2493871223" sldId="320"/>
            <ac:cxnSpMk id="14" creationId="{D3C04482-C475-A693-D206-4D37588A3588}"/>
          </ac:cxnSpMkLst>
        </pc:cxnChg>
        <pc:cxnChg chg="add mod">
          <ac:chgData name="David Röper" userId="29c990b112ba4cd4" providerId="LiveId" clId="{9CF2AB46-9AE1-4D0D-8F7E-271F7CC641B0}" dt="2024-02-08T14:18:02.546" v="7914"/>
          <ac:cxnSpMkLst>
            <pc:docMk/>
            <pc:sldMk cId="2493871223" sldId="320"/>
            <ac:cxnSpMk id="15" creationId="{0B83A973-1E9A-F04F-87B2-F7D69E790E58}"/>
          </ac:cxnSpMkLst>
        </pc:cxnChg>
        <pc:cxnChg chg="add mod">
          <ac:chgData name="David Röper" userId="29c990b112ba4cd4" providerId="LiveId" clId="{9CF2AB46-9AE1-4D0D-8F7E-271F7CC641B0}" dt="2024-02-08T14:18:02.546" v="7914"/>
          <ac:cxnSpMkLst>
            <pc:docMk/>
            <pc:sldMk cId="2493871223" sldId="320"/>
            <ac:cxnSpMk id="16" creationId="{4D587E51-4EFA-23BA-66F1-870FE5F45C26}"/>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23.057" v="9159"/>
              <pc2:cmMkLst xmlns:pc2="http://schemas.microsoft.com/office/powerpoint/2019/9/main/command">
                <pc:docMk/>
                <pc:sldMk cId="2493871223" sldId="320"/>
                <pc2:cmMk id="{4494F429-96DC-4F6A-AB89-85D9E1B72D83}"/>
              </pc2:cmMkLst>
            </pc226:cmChg>
          </p:ext>
        </pc:extLst>
      </pc:sldChg>
      <pc:sldChg chg="addSp modSp add mod addCm modNotesTx">
        <pc:chgData name="David Röper" userId="29c990b112ba4cd4" providerId="LiveId" clId="{9CF2AB46-9AE1-4D0D-8F7E-271F7CC641B0}" dt="2024-02-08T16:19:10.063" v="10308" actId="20577"/>
        <pc:sldMkLst>
          <pc:docMk/>
          <pc:sldMk cId="220547988" sldId="321"/>
        </pc:sldMkLst>
        <pc:spChg chg="add mod">
          <ac:chgData name="David Röper" userId="29c990b112ba4cd4" providerId="LiveId" clId="{9CF2AB46-9AE1-4D0D-8F7E-271F7CC641B0}" dt="2024-02-08T14:18:08.206" v="7915"/>
          <ac:spMkLst>
            <pc:docMk/>
            <pc:sldMk cId="220547988" sldId="321"/>
            <ac:spMk id="3" creationId="{2D9FBE10-FAB3-A949-7DB2-E7B8B6923DAA}"/>
          </ac:spMkLst>
        </pc:spChg>
        <pc:spChg chg="mod">
          <ac:chgData name="David Röper" userId="29c990b112ba4cd4" providerId="LiveId" clId="{9CF2AB46-9AE1-4D0D-8F7E-271F7CC641B0}" dt="2024-02-08T15:27:41.288" v="9087"/>
          <ac:spMkLst>
            <pc:docMk/>
            <pc:sldMk cId="220547988" sldId="321"/>
            <ac:spMk id="7" creationId="{9CA30C20-BE3B-6C40-A946-71F76CD61785}"/>
          </ac:spMkLst>
        </pc:spChg>
        <pc:picChg chg="add mod">
          <ac:chgData name="David Röper" userId="29c990b112ba4cd4" providerId="LiveId" clId="{9CF2AB46-9AE1-4D0D-8F7E-271F7CC641B0}" dt="2024-02-08T14:18:08.206" v="7915"/>
          <ac:picMkLst>
            <pc:docMk/>
            <pc:sldMk cId="220547988" sldId="321"/>
            <ac:picMk id="4" creationId="{7DC08640-7A96-E467-69D3-8F7B0DDD111E}"/>
          </ac:picMkLst>
        </pc:picChg>
        <pc:picChg chg="add mod">
          <ac:chgData name="David Röper" userId="29c990b112ba4cd4" providerId="LiveId" clId="{9CF2AB46-9AE1-4D0D-8F7E-271F7CC641B0}" dt="2024-02-08T14:18:08.206" v="7915"/>
          <ac:picMkLst>
            <pc:docMk/>
            <pc:sldMk cId="220547988" sldId="321"/>
            <ac:picMk id="5" creationId="{8DF5F4B3-883A-A38E-13B1-5330B6A68B2D}"/>
          </ac:picMkLst>
        </pc:picChg>
        <pc:cxnChg chg="add mod">
          <ac:chgData name="David Röper" userId="29c990b112ba4cd4" providerId="LiveId" clId="{9CF2AB46-9AE1-4D0D-8F7E-271F7CC641B0}" dt="2024-02-08T14:18:08.206" v="7915"/>
          <ac:cxnSpMkLst>
            <pc:docMk/>
            <pc:sldMk cId="220547988" sldId="321"/>
            <ac:cxnSpMk id="6" creationId="{34B807DC-B65C-F2F6-68EF-93D336A02A06}"/>
          </ac:cxnSpMkLst>
        </pc:cxnChg>
        <pc:cxnChg chg="add mod">
          <ac:chgData name="David Röper" userId="29c990b112ba4cd4" providerId="LiveId" clId="{9CF2AB46-9AE1-4D0D-8F7E-271F7CC641B0}" dt="2024-02-08T14:18:08.206" v="7915"/>
          <ac:cxnSpMkLst>
            <pc:docMk/>
            <pc:sldMk cId="220547988" sldId="321"/>
            <ac:cxnSpMk id="8" creationId="{C2E23B20-11AC-0A08-74DE-D2F26614BEB6}"/>
          </ac:cxnSpMkLst>
        </pc:cxnChg>
        <pc:cxnChg chg="add mod">
          <ac:chgData name="David Röper" userId="29c990b112ba4cd4" providerId="LiveId" clId="{9CF2AB46-9AE1-4D0D-8F7E-271F7CC641B0}" dt="2024-02-08T14:18:08.206" v="7915"/>
          <ac:cxnSpMkLst>
            <pc:docMk/>
            <pc:sldMk cId="220547988" sldId="321"/>
            <ac:cxnSpMk id="9" creationId="{F0F45723-EA02-CC05-ADCA-80C92CD9A17B}"/>
          </ac:cxnSpMkLst>
        </pc:cxnChg>
        <pc:cxnChg chg="add mod">
          <ac:chgData name="David Röper" userId="29c990b112ba4cd4" providerId="LiveId" clId="{9CF2AB46-9AE1-4D0D-8F7E-271F7CC641B0}" dt="2024-02-08T14:18:08.206" v="7915"/>
          <ac:cxnSpMkLst>
            <pc:docMk/>
            <pc:sldMk cId="220547988" sldId="321"/>
            <ac:cxnSpMk id="10" creationId="{122D5F7A-9F94-79CA-B650-8B66797224BD}"/>
          </ac:cxnSpMkLst>
        </pc:cxnChg>
        <pc:cxnChg chg="add mod">
          <ac:chgData name="David Röper" userId="29c990b112ba4cd4" providerId="LiveId" clId="{9CF2AB46-9AE1-4D0D-8F7E-271F7CC641B0}" dt="2024-02-08T14:18:08.206" v="7915"/>
          <ac:cxnSpMkLst>
            <pc:docMk/>
            <pc:sldMk cId="220547988" sldId="321"/>
            <ac:cxnSpMk id="11" creationId="{CB9E3A45-1093-7878-EC4C-4C363091DFCD}"/>
          </ac:cxnSpMkLst>
        </pc:cxnChg>
        <pc:cxnChg chg="add mod">
          <ac:chgData name="David Röper" userId="29c990b112ba4cd4" providerId="LiveId" clId="{9CF2AB46-9AE1-4D0D-8F7E-271F7CC641B0}" dt="2024-02-08T14:18:08.206" v="7915"/>
          <ac:cxnSpMkLst>
            <pc:docMk/>
            <pc:sldMk cId="220547988" sldId="321"/>
            <ac:cxnSpMk id="12" creationId="{2548BC9F-26BD-455E-E882-CB35F2B6CDB5}"/>
          </ac:cxnSpMkLst>
        </pc:cxnChg>
        <pc:cxnChg chg="add mod">
          <ac:chgData name="David Röper" userId="29c990b112ba4cd4" providerId="LiveId" clId="{9CF2AB46-9AE1-4D0D-8F7E-271F7CC641B0}" dt="2024-02-08T14:18:08.206" v="7915"/>
          <ac:cxnSpMkLst>
            <pc:docMk/>
            <pc:sldMk cId="220547988" sldId="321"/>
            <ac:cxnSpMk id="13" creationId="{976E782A-980D-D9A5-DCFE-FB999CE50CD1}"/>
          </ac:cxnSpMkLst>
        </pc:cxnChg>
        <pc:cxnChg chg="add mod">
          <ac:chgData name="David Röper" userId="29c990b112ba4cd4" providerId="LiveId" clId="{9CF2AB46-9AE1-4D0D-8F7E-271F7CC641B0}" dt="2024-02-08T14:18:08.206" v="7915"/>
          <ac:cxnSpMkLst>
            <pc:docMk/>
            <pc:sldMk cId="220547988" sldId="321"/>
            <ac:cxnSpMk id="14" creationId="{2088DAE6-93E6-6443-9DA8-3E9338AC7C42}"/>
          </ac:cxnSpMkLst>
        </pc:cxnChg>
        <pc:cxnChg chg="add mod">
          <ac:chgData name="David Röper" userId="29c990b112ba4cd4" providerId="LiveId" clId="{9CF2AB46-9AE1-4D0D-8F7E-271F7CC641B0}" dt="2024-02-08T14:18:08.206" v="7915"/>
          <ac:cxnSpMkLst>
            <pc:docMk/>
            <pc:sldMk cId="220547988" sldId="321"/>
            <ac:cxnSpMk id="15" creationId="{3E48DD0A-A925-2E74-A5DE-5B7EF78B238A}"/>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25.655" v="9160"/>
              <pc2:cmMkLst xmlns:pc2="http://schemas.microsoft.com/office/powerpoint/2019/9/main/command">
                <pc:docMk/>
                <pc:sldMk cId="220547988" sldId="321"/>
                <pc2:cmMk id="{C8AB110D-870F-48AF-B833-7ABB870474D6}"/>
              </pc2:cmMkLst>
            </pc226:cmChg>
          </p:ext>
        </pc:extLst>
      </pc:sldChg>
      <pc:sldChg chg="addSp modSp add mod addCm modNotesTx">
        <pc:chgData name="David Röper" userId="29c990b112ba4cd4" providerId="LiveId" clId="{9CF2AB46-9AE1-4D0D-8F7E-271F7CC641B0}" dt="2024-02-08T16:19:30.069" v="10310" actId="20577"/>
        <pc:sldMkLst>
          <pc:docMk/>
          <pc:sldMk cId="4067569102" sldId="322"/>
        </pc:sldMkLst>
        <pc:spChg chg="add mod">
          <ac:chgData name="David Röper" userId="29c990b112ba4cd4" providerId="LiveId" clId="{9CF2AB46-9AE1-4D0D-8F7E-271F7CC641B0}" dt="2024-02-08T14:18:14.651" v="7916"/>
          <ac:spMkLst>
            <pc:docMk/>
            <pc:sldMk cId="4067569102" sldId="322"/>
            <ac:spMk id="3" creationId="{F58411B5-017C-953B-98D1-6CA75323820B}"/>
          </ac:spMkLst>
        </pc:spChg>
        <pc:spChg chg="mod">
          <ac:chgData name="David Röper" userId="29c990b112ba4cd4" providerId="LiveId" clId="{9CF2AB46-9AE1-4D0D-8F7E-271F7CC641B0}" dt="2024-02-08T15:27:37.098" v="9086" actId="20577"/>
          <ac:spMkLst>
            <pc:docMk/>
            <pc:sldMk cId="4067569102" sldId="322"/>
            <ac:spMk id="7" creationId="{3EF0CF5D-94C9-EA06-801F-F54CA8B81EE5}"/>
          </ac:spMkLst>
        </pc:spChg>
        <pc:picChg chg="add mod">
          <ac:chgData name="David Röper" userId="29c990b112ba4cd4" providerId="LiveId" clId="{9CF2AB46-9AE1-4D0D-8F7E-271F7CC641B0}" dt="2024-02-08T14:18:14.651" v="7916"/>
          <ac:picMkLst>
            <pc:docMk/>
            <pc:sldMk cId="4067569102" sldId="322"/>
            <ac:picMk id="4" creationId="{3F491DA6-0F6F-94F8-B31A-63FCCCFF2DE9}"/>
          </ac:picMkLst>
        </pc:picChg>
        <pc:picChg chg="add mod">
          <ac:chgData name="David Röper" userId="29c990b112ba4cd4" providerId="LiveId" clId="{9CF2AB46-9AE1-4D0D-8F7E-271F7CC641B0}" dt="2024-02-08T14:18:14.651" v="7916"/>
          <ac:picMkLst>
            <pc:docMk/>
            <pc:sldMk cId="4067569102" sldId="322"/>
            <ac:picMk id="5" creationId="{FAEF867E-0169-680A-B419-E99041DA8A2C}"/>
          </ac:picMkLst>
        </pc:picChg>
        <pc:cxnChg chg="add mod">
          <ac:chgData name="David Röper" userId="29c990b112ba4cd4" providerId="LiveId" clId="{9CF2AB46-9AE1-4D0D-8F7E-271F7CC641B0}" dt="2024-02-08T14:18:14.651" v="7916"/>
          <ac:cxnSpMkLst>
            <pc:docMk/>
            <pc:sldMk cId="4067569102" sldId="322"/>
            <ac:cxnSpMk id="6" creationId="{868688C4-5C99-E1E6-2112-352426E1657F}"/>
          </ac:cxnSpMkLst>
        </pc:cxnChg>
        <pc:cxnChg chg="add mod">
          <ac:chgData name="David Röper" userId="29c990b112ba4cd4" providerId="LiveId" clId="{9CF2AB46-9AE1-4D0D-8F7E-271F7CC641B0}" dt="2024-02-08T14:18:14.651" v="7916"/>
          <ac:cxnSpMkLst>
            <pc:docMk/>
            <pc:sldMk cId="4067569102" sldId="322"/>
            <ac:cxnSpMk id="8" creationId="{C805100C-BB6B-1951-0917-3FF7C43D5BB4}"/>
          </ac:cxnSpMkLst>
        </pc:cxnChg>
        <pc:cxnChg chg="add mod">
          <ac:chgData name="David Röper" userId="29c990b112ba4cd4" providerId="LiveId" clId="{9CF2AB46-9AE1-4D0D-8F7E-271F7CC641B0}" dt="2024-02-08T14:18:14.651" v="7916"/>
          <ac:cxnSpMkLst>
            <pc:docMk/>
            <pc:sldMk cId="4067569102" sldId="322"/>
            <ac:cxnSpMk id="9" creationId="{081BDDC7-F17A-5C9C-FFDD-55D80F027A2F}"/>
          </ac:cxnSpMkLst>
        </pc:cxnChg>
        <pc:cxnChg chg="add mod">
          <ac:chgData name="David Röper" userId="29c990b112ba4cd4" providerId="LiveId" clId="{9CF2AB46-9AE1-4D0D-8F7E-271F7CC641B0}" dt="2024-02-08T14:18:14.651" v="7916"/>
          <ac:cxnSpMkLst>
            <pc:docMk/>
            <pc:sldMk cId="4067569102" sldId="322"/>
            <ac:cxnSpMk id="10" creationId="{D06C97DD-7361-D289-C52F-4BC105C76AF7}"/>
          </ac:cxnSpMkLst>
        </pc:cxnChg>
        <pc:cxnChg chg="add mod">
          <ac:chgData name="David Röper" userId="29c990b112ba4cd4" providerId="LiveId" clId="{9CF2AB46-9AE1-4D0D-8F7E-271F7CC641B0}" dt="2024-02-08T14:18:14.651" v="7916"/>
          <ac:cxnSpMkLst>
            <pc:docMk/>
            <pc:sldMk cId="4067569102" sldId="322"/>
            <ac:cxnSpMk id="11" creationId="{D2597F1E-AEE2-EB55-F6F8-6D059BD18900}"/>
          </ac:cxnSpMkLst>
        </pc:cxnChg>
        <pc:cxnChg chg="add mod">
          <ac:chgData name="David Röper" userId="29c990b112ba4cd4" providerId="LiveId" clId="{9CF2AB46-9AE1-4D0D-8F7E-271F7CC641B0}" dt="2024-02-08T14:18:14.651" v="7916"/>
          <ac:cxnSpMkLst>
            <pc:docMk/>
            <pc:sldMk cId="4067569102" sldId="322"/>
            <ac:cxnSpMk id="12" creationId="{C3D885B9-9D63-4941-19A1-5E287E0FC263}"/>
          </ac:cxnSpMkLst>
        </pc:cxnChg>
        <pc:cxnChg chg="add mod">
          <ac:chgData name="David Röper" userId="29c990b112ba4cd4" providerId="LiveId" clId="{9CF2AB46-9AE1-4D0D-8F7E-271F7CC641B0}" dt="2024-02-08T14:18:14.651" v="7916"/>
          <ac:cxnSpMkLst>
            <pc:docMk/>
            <pc:sldMk cId="4067569102" sldId="322"/>
            <ac:cxnSpMk id="13" creationId="{F85B9850-2BA7-EB8F-C83F-57C3EC9E4AF5}"/>
          </ac:cxnSpMkLst>
        </pc:cxnChg>
        <pc:cxnChg chg="add mod">
          <ac:chgData name="David Röper" userId="29c990b112ba4cd4" providerId="LiveId" clId="{9CF2AB46-9AE1-4D0D-8F7E-271F7CC641B0}" dt="2024-02-08T14:18:14.651" v="7916"/>
          <ac:cxnSpMkLst>
            <pc:docMk/>
            <pc:sldMk cId="4067569102" sldId="322"/>
            <ac:cxnSpMk id="14" creationId="{A557A3C3-E827-03A8-2C78-2AF27A6D6B07}"/>
          </ac:cxnSpMkLst>
        </pc:cxnChg>
        <pc:cxnChg chg="add mod">
          <ac:chgData name="David Röper" userId="29c990b112ba4cd4" providerId="LiveId" clId="{9CF2AB46-9AE1-4D0D-8F7E-271F7CC641B0}" dt="2024-02-08T14:18:14.651" v="7916"/>
          <ac:cxnSpMkLst>
            <pc:docMk/>
            <pc:sldMk cId="4067569102" sldId="322"/>
            <ac:cxnSpMk id="15" creationId="{055793B6-45B9-AF16-E176-FDF065B775E0}"/>
          </ac:cxnSpMkLst>
        </pc:cxnChg>
        <pc:cxnChg chg="add mod">
          <ac:chgData name="David Röper" userId="29c990b112ba4cd4" providerId="LiveId" clId="{9CF2AB46-9AE1-4D0D-8F7E-271F7CC641B0}" dt="2024-02-08T14:18:14.651" v="7916"/>
          <ac:cxnSpMkLst>
            <pc:docMk/>
            <pc:sldMk cId="4067569102" sldId="322"/>
            <ac:cxnSpMk id="16" creationId="{00935A16-306F-8A03-4DBA-B12EC3915444}"/>
          </ac:cxnSpMkLst>
        </pc:cxnChg>
        <pc:cxnChg chg="add mod">
          <ac:chgData name="David Röper" userId="29c990b112ba4cd4" providerId="LiveId" clId="{9CF2AB46-9AE1-4D0D-8F7E-271F7CC641B0}" dt="2024-02-08T14:18:14.651" v="7916"/>
          <ac:cxnSpMkLst>
            <pc:docMk/>
            <pc:sldMk cId="4067569102" sldId="322"/>
            <ac:cxnSpMk id="17" creationId="{D800A674-F33F-D451-CF14-7BF18056EA05}"/>
          </ac:cxnSpMkLst>
        </pc:cxnChg>
        <pc:cxnChg chg="add mod">
          <ac:chgData name="David Röper" userId="29c990b112ba4cd4" providerId="LiveId" clId="{9CF2AB46-9AE1-4D0D-8F7E-271F7CC641B0}" dt="2024-02-08T14:18:14.651" v="7916"/>
          <ac:cxnSpMkLst>
            <pc:docMk/>
            <pc:sldMk cId="4067569102" sldId="322"/>
            <ac:cxnSpMk id="18" creationId="{4D4B9827-6CA9-AFAA-6FD3-D01262AA75CA}"/>
          </ac:cxnSpMkLst>
        </pc:cxn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33:28.267" v="9161"/>
              <pc2:cmMkLst xmlns:pc2="http://schemas.microsoft.com/office/powerpoint/2019/9/main/command">
                <pc:docMk/>
                <pc:sldMk cId="4067569102" sldId="322"/>
                <pc2:cmMk id="{3DC5A2F3-5792-460E-BDA6-1A9620D8C33C}"/>
              </pc2:cmMkLst>
            </pc226:cmChg>
          </p:ext>
        </pc:extLst>
      </pc:sldChg>
      <pc:sldChg chg="addSp delSp modSp new mod modNotesTx">
        <pc:chgData name="David Röper" userId="29c990b112ba4cd4" providerId="LiveId" clId="{9CF2AB46-9AE1-4D0D-8F7E-271F7CC641B0}" dt="2024-02-08T15:23:37.618" v="9025" actId="6549"/>
        <pc:sldMkLst>
          <pc:docMk/>
          <pc:sldMk cId="1569964061" sldId="323"/>
        </pc:sldMkLst>
        <pc:spChg chg="mod">
          <ac:chgData name="David Röper" userId="29c990b112ba4cd4" providerId="LiveId" clId="{9CF2AB46-9AE1-4D0D-8F7E-271F7CC641B0}" dt="2024-02-08T14:19:27.576" v="7918"/>
          <ac:spMkLst>
            <pc:docMk/>
            <pc:sldMk cId="1569964061" sldId="323"/>
            <ac:spMk id="2" creationId="{2346FB7A-41FE-3605-C2E5-94DEBC969518}"/>
          </ac:spMkLst>
        </pc:spChg>
        <pc:spChg chg="mod">
          <ac:chgData name="David Röper" userId="29c990b112ba4cd4" providerId="LiveId" clId="{9CF2AB46-9AE1-4D0D-8F7E-271F7CC641B0}" dt="2024-02-08T14:19:31.756" v="7921" actId="20577"/>
          <ac:spMkLst>
            <pc:docMk/>
            <pc:sldMk cId="1569964061" sldId="323"/>
            <ac:spMk id="3" creationId="{6D191C9F-0AB6-F745-92A5-BE5425A3F339}"/>
          </ac:spMkLst>
        </pc:spChg>
        <pc:spChg chg="del">
          <ac:chgData name="David Röper" userId="29c990b112ba4cd4" providerId="LiveId" clId="{9CF2AB46-9AE1-4D0D-8F7E-271F7CC641B0}" dt="2024-02-08T14:19:37.557" v="7923" actId="478"/>
          <ac:spMkLst>
            <pc:docMk/>
            <pc:sldMk cId="1569964061" sldId="323"/>
            <ac:spMk id="4" creationId="{58F72DB7-17BC-67FE-E930-3BA22F758D6D}"/>
          </ac:spMkLst>
        </pc:spChg>
        <pc:spChg chg="add mod">
          <ac:chgData name="David Röper" userId="29c990b112ba4cd4" providerId="LiveId" clId="{9CF2AB46-9AE1-4D0D-8F7E-271F7CC641B0}" dt="2024-02-08T14:20:51.272" v="7930" actId="13926"/>
          <ac:spMkLst>
            <pc:docMk/>
            <pc:sldMk cId="1569964061" sldId="323"/>
            <ac:spMk id="5" creationId="{296BFEDD-2986-5EC7-84DE-EA068FC69E29}"/>
          </ac:spMkLst>
        </pc:spChg>
        <pc:spChg chg="add mod">
          <ac:chgData name="David Röper" userId="29c990b112ba4cd4" providerId="LiveId" clId="{9CF2AB46-9AE1-4D0D-8F7E-271F7CC641B0}" dt="2024-02-08T14:19:38.286" v="7924"/>
          <ac:spMkLst>
            <pc:docMk/>
            <pc:sldMk cId="1569964061" sldId="323"/>
            <ac:spMk id="6" creationId="{E2DBAA70-3CE0-1CFE-E395-F97C7819192D}"/>
          </ac:spMkLst>
        </pc:spChg>
      </pc:sldChg>
      <pc:sldChg chg="addSp modSp new mod modNotesTx">
        <pc:chgData name="David Röper" userId="29c990b112ba4cd4" providerId="LiveId" clId="{9CF2AB46-9AE1-4D0D-8F7E-271F7CC641B0}" dt="2024-02-08T15:23:42.498" v="9031" actId="6549"/>
        <pc:sldMkLst>
          <pc:docMk/>
          <pc:sldMk cId="2703421342" sldId="324"/>
        </pc:sldMkLst>
        <pc:spChg chg="mod">
          <ac:chgData name="David Röper" userId="29c990b112ba4cd4" providerId="LiveId" clId="{9CF2AB46-9AE1-4D0D-8F7E-271F7CC641B0}" dt="2024-02-08T14:21:09.646" v="7935"/>
          <ac:spMkLst>
            <pc:docMk/>
            <pc:sldMk cId="2703421342" sldId="324"/>
            <ac:spMk id="2" creationId="{9C78C50A-5F99-FBFC-DD8B-DA5593CDB104}"/>
          </ac:spMkLst>
        </pc:spChg>
        <pc:spChg chg="mod">
          <ac:chgData name="David Röper" userId="29c990b112ba4cd4" providerId="LiveId" clId="{9CF2AB46-9AE1-4D0D-8F7E-271F7CC641B0}" dt="2024-02-08T14:21:04.406" v="7933" actId="20577"/>
          <ac:spMkLst>
            <pc:docMk/>
            <pc:sldMk cId="2703421342" sldId="324"/>
            <ac:spMk id="3" creationId="{E6BD4D60-7C73-BBF7-AE4D-62C81E6AF69D}"/>
          </ac:spMkLst>
        </pc:spChg>
        <pc:spChg chg="add mod">
          <ac:chgData name="David Röper" userId="29c990b112ba4cd4" providerId="LiveId" clId="{9CF2AB46-9AE1-4D0D-8F7E-271F7CC641B0}" dt="2024-02-08T14:21:21.576" v="7939" actId="13926"/>
          <ac:spMkLst>
            <pc:docMk/>
            <pc:sldMk cId="2703421342" sldId="324"/>
            <ac:spMk id="4" creationId="{BF9A9C60-12C8-EDD4-07CE-705FF5FE79D4}"/>
          </ac:spMkLst>
        </pc:spChg>
      </pc:sldChg>
      <pc:sldChg chg="addSp delSp modSp new mod modNotesTx">
        <pc:chgData name="David Röper" userId="29c990b112ba4cd4" providerId="LiveId" clId="{9CF2AB46-9AE1-4D0D-8F7E-271F7CC641B0}" dt="2024-02-08T15:24:37.778" v="9051" actId="113"/>
        <pc:sldMkLst>
          <pc:docMk/>
          <pc:sldMk cId="274820881" sldId="325"/>
        </pc:sldMkLst>
        <pc:spChg chg="mod">
          <ac:chgData name="David Röper" userId="29c990b112ba4cd4" providerId="LiveId" clId="{9CF2AB46-9AE1-4D0D-8F7E-271F7CC641B0}" dt="2024-02-08T14:21:48.256" v="7941"/>
          <ac:spMkLst>
            <pc:docMk/>
            <pc:sldMk cId="274820881" sldId="325"/>
            <ac:spMk id="2" creationId="{921465F0-5169-4995-AF73-0C408A10448B}"/>
          </ac:spMkLst>
        </pc:spChg>
        <pc:spChg chg="mod">
          <ac:chgData name="David Röper" userId="29c990b112ba4cd4" providerId="LiveId" clId="{9CF2AB46-9AE1-4D0D-8F7E-271F7CC641B0}" dt="2024-02-08T14:21:52.076" v="7946" actId="20577"/>
          <ac:spMkLst>
            <pc:docMk/>
            <pc:sldMk cId="274820881" sldId="325"/>
            <ac:spMk id="3" creationId="{A9CA4EA7-709F-A1F6-538A-2D7E386A2B70}"/>
          </ac:spMkLst>
        </pc:spChg>
        <pc:spChg chg="mod">
          <ac:chgData name="David Röper" userId="29c990b112ba4cd4" providerId="LiveId" clId="{9CF2AB46-9AE1-4D0D-8F7E-271F7CC641B0}" dt="2024-02-08T14:21:55.288" v="7949" actId="20577"/>
          <ac:spMkLst>
            <pc:docMk/>
            <pc:sldMk cId="274820881" sldId="325"/>
            <ac:spMk id="4" creationId="{34A510D9-8C8C-225B-5EDA-9F82C5135C73}"/>
          </ac:spMkLst>
        </pc:spChg>
        <pc:spChg chg="del">
          <ac:chgData name="David Röper" userId="29c990b112ba4cd4" providerId="LiveId" clId="{9CF2AB46-9AE1-4D0D-8F7E-271F7CC641B0}" dt="2024-02-08T14:22:01.726" v="7950" actId="478"/>
          <ac:spMkLst>
            <pc:docMk/>
            <pc:sldMk cId="274820881" sldId="325"/>
            <ac:spMk id="5" creationId="{3A979916-46FB-55EE-3EAA-59AD4D5AB9D6}"/>
          </ac:spMkLst>
        </pc:spChg>
        <pc:spChg chg="add del">
          <ac:chgData name="David Röper" userId="29c990b112ba4cd4" providerId="LiveId" clId="{9CF2AB46-9AE1-4D0D-8F7E-271F7CC641B0}" dt="2024-02-08T14:22:03.556" v="7952" actId="22"/>
          <ac:spMkLst>
            <pc:docMk/>
            <pc:sldMk cId="274820881" sldId="325"/>
            <ac:spMk id="7" creationId="{7500A52A-326E-49CB-23CD-4F10C71F0244}"/>
          </ac:spMkLst>
        </pc:spChg>
        <pc:spChg chg="add mod">
          <ac:chgData name="David Röper" userId="29c990b112ba4cd4" providerId="LiveId" clId="{9CF2AB46-9AE1-4D0D-8F7E-271F7CC641B0}" dt="2024-02-08T15:05:58.840" v="8768" actId="20577"/>
          <ac:spMkLst>
            <pc:docMk/>
            <pc:sldMk cId="274820881" sldId="325"/>
            <ac:spMk id="8" creationId="{989BDA4B-44D0-AF59-A421-615AC18301AD}"/>
          </ac:spMkLst>
        </pc:spChg>
      </pc:sldChg>
      <pc:sldChg chg="addSp delSp modSp new mod modNotesTx">
        <pc:chgData name="David Röper" userId="29c990b112ba4cd4" providerId="LiveId" clId="{9CF2AB46-9AE1-4D0D-8F7E-271F7CC641B0}" dt="2024-02-08T15:26:25.372" v="9077" actId="20577"/>
        <pc:sldMkLst>
          <pc:docMk/>
          <pc:sldMk cId="3594236280" sldId="326"/>
        </pc:sldMkLst>
        <pc:spChg chg="mod">
          <ac:chgData name="David Röper" userId="29c990b112ba4cd4" providerId="LiveId" clId="{9CF2AB46-9AE1-4D0D-8F7E-271F7CC641B0}" dt="2024-02-08T14:22:16.106" v="7955"/>
          <ac:spMkLst>
            <pc:docMk/>
            <pc:sldMk cId="3594236280" sldId="326"/>
            <ac:spMk id="2" creationId="{42EDDA73-63AC-4907-5F59-F6730BFA0006}"/>
          </ac:spMkLst>
        </pc:spChg>
        <pc:spChg chg="mod">
          <ac:chgData name="David Röper" userId="29c990b112ba4cd4" providerId="LiveId" clId="{9CF2AB46-9AE1-4D0D-8F7E-271F7CC641B0}" dt="2024-02-08T14:22:22.776" v="7963" actId="27636"/>
          <ac:spMkLst>
            <pc:docMk/>
            <pc:sldMk cId="3594236280" sldId="326"/>
            <ac:spMk id="3" creationId="{4EE99324-E762-FAAA-1851-A67350376B91}"/>
          </ac:spMkLst>
        </pc:spChg>
        <pc:spChg chg="del">
          <ac:chgData name="David Röper" userId="29c990b112ba4cd4" providerId="LiveId" clId="{9CF2AB46-9AE1-4D0D-8F7E-271F7CC641B0}" dt="2024-02-08T14:22:30.656" v="7964" actId="478"/>
          <ac:spMkLst>
            <pc:docMk/>
            <pc:sldMk cId="3594236280" sldId="326"/>
            <ac:spMk id="4" creationId="{04A538BC-9910-0A07-5E05-3DDA24EA105E}"/>
          </ac:spMkLst>
        </pc:spChg>
        <pc:spChg chg="add del">
          <ac:chgData name="David Röper" userId="29c990b112ba4cd4" providerId="LiveId" clId="{9CF2AB46-9AE1-4D0D-8F7E-271F7CC641B0}" dt="2024-02-08T14:22:32.581" v="7966" actId="22"/>
          <ac:spMkLst>
            <pc:docMk/>
            <pc:sldMk cId="3594236280" sldId="326"/>
            <ac:spMk id="6" creationId="{CD4D742F-948F-DE41-F840-B41AA6BBAF3E}"/>
          </ac:spMkLst>
        </pc:spChg>
        <pc:spChg chg="add mod">
          <ac:chgData name="David Röper" userId="29c990b112ba4cd4" providerId="LiveId" clId="{9CF2AB46-9AE1-4D0D-8F7E-271F7CC641B0}" dt="2024-02-08T15:26:25.372" v="9077" actId="20577"/>
          <ac:spMkLst>
            <pc:docMk/>
            <pc:sldMk cId="3594236280" sldId="326"/>
            <ac:spMk id="7" creationId="{2F70F121-24D5-4C32-1A51-792AA56D41E5}"/>
          </ac:spMkLst>
        </pc:spChg>
      </pc:sldChg>
      <pc:sldChg chg="modSp new mod modNotesTx">
        <pc:chgData name="David Röper" userId="29c990b112ba4cd4" providerId="LiveId" clId="{9CF2AB46-9AE1-4D0D-8F7E-271F7CC641B0}" dt="2024-02-08T15:25:21.608" v="9061" actId="255"/>
        <pc:sldMkLst>
          <pc:docMk/>
          <pc:sldMk cId="415599167" sldId="327"/>
        </pc:sldMkLst>
        <pc:spChg chg="mod">
          <ac:chgData name="David Röper" userId="29c990b112ba4cd4" providerId="LiveId" clId="{9CF2AB46-9AE1-4D0D-8F7E-271F7CC641B0}" dt="2024-02-08T14:22:49.011" v="7969"/>
          <ac:spMkLst>
            <pc:docMk/>
            <pc:sldMk cId="415599167" sldId="327"/>
            <ac:spMk id="2" creationId="{258210E8-7823-7925-8B6B-3B152854F38E}"/>
          </ac:spMkLst>
        </pc:spChg>
        <pc:spChg chg="mod">
          <ac:chgData name="David Röper" userId="29c990b112ba4cd4" providerId="LiveId" clId="{9CF2AB46-9AE1-4D0D-8F7E-271F7CC641B0}" dt="2024-02-08T14:22:52.586" v="7972" actId="20577"/>
          <ac:spMkLst>
            <pc:docMk/>
            <pc:sldMk cId="415599167" sldId="327"/>
            <ac:spMk id="3" creationId="{15B42771-6165-058E-F522-802029540D90}"/>
          </ac:spMkLst>
        </pc:spChg>
        <pc:spChg chg="mod">
          <ac:chgData name="David Röper" userId="29c990b112ba4cd4" providerId="LiveId" clId="{9CF2AB46-9AE1-4D0D-8F7E-271F7CC641B0}" dt="2024-02-08T14:23:03.196" v="7986" actId="14100"/>
          <ac:spMkLst>
            <pc:docMk/>
            <pc:sldMk cId="415599167" sldId="327"/>
            <ac:spMk id="4" creationId="{7DAB6890-0A77-768B-47B3-E3835EAA7FBC}"/>
          </ac:spMkLst>
        </pc:spChg>
      </pc:sldChg>
      <pc:sldChg chg="addSp delSp modSp new mod modNotesTx">
        <pc:chgData name="David Röper" userId="29c990b112ba4cd4" providerId="LiveId" clId="{9CF2AB46-9AE1-4D0D-8F7E-271F7CC641B0}" dt="2024-02-08T15:25:26.767" v="9063" actId="255"/>
        <pc:sldMkLst>
          <pc:docMk/>
          <pc:sldMk cId="2649488059" sldId="328"/>
        </pc:sldMkLst>
        <pc:spChg chg="mod">
          <ac:chgData name="David Röper" userId="29c990b112ba4cd4" providerId="LiveId" clId="{9CF2AB46-9AE1-4D0D-8F7E-271F7CC641B0}" dt="2024-02-08T14:23:12.516" v="7988"/>
          <ac:spMkLst>
            <pc:docMk/>
            <pc:sldMk cId="2649488059" sldId="328"/>
            <ac:spMk id="2" creationId="{69AD90F4-4229-EEE4-C24C-205B0C9134BF}"/>
          </ac:spMkLst>
        </pc:spChg>
        <pc:spChg chg="mod">
          <ac:chgData name="David Röper" userId="29c990b112ba4cd4" providerId="LiveId" clId="{9CF2AB46-9AE1-4D0D-8F7E-271F7CC641B0}" dt="2024-02-08T14:23:17.218" v="7992" actId="27636"/>
          <ac:spMkLst>
            <pc:docMk/>
            <pc:sldMk cId="2649488059" sldId="328"/>
            <ac:spMk id="3" creationId="{EFE2F3DA-75C6-A04A-B8BE-6BF710FDC691}"/>
          </ac:spMkLst>
        </pc:spChg>
        <pc:spChg chg="del">
          <ac:chgData name="David Röper" userId="29c990b112ba4cd4" providerId="LiveId" clId="{9CF2AB46-9AE1-4D0D-8F7E-271F7CC641B0}" dt="2024-02-08T14:23:20.900" v="7993"/>
          <ac:spMkLst>
            <pc:docMk/>
            <pc:sldMk cId="2649488059" sldId="328"/>
            <ac:spMk id="4" creationId="{B5FE523F-296C-B8D1-E43A-154371C5FE00}"/>
          </ac:spMkLst>
        </pc:spChg>
        <pc:spChg chg="mod">
          <ac:chgData name="David Röper" userId="29c990b112ba4cd4" providerId="LiveId" clId="{9CF2AB46-9AE1-4D0D-8F7E-271F7CC641B0}" dt="2024-02-08T14:23:32.256" v="8001" actId="14100"/>
          <ac:spMkLst>
            <pc:docMk/>
            <pc:sldMk cId="2649488059" sldId="328"/>
            <ac:spMk id="5" creationId="{6E501455-ACAE-257F-7BEE-391F5B19DF33}"/>
          </ac:spMkLst>
        </pc:spChg>
        <pc:picChg chg="add mod">
          <ac:chgData name="David Röper" userId="29c990b112ba4cd4" providerId="LiveId" clId="{9CF2AB46-9AE1-4D0D-8F7E-271F7CC641B0}" dt="2024-02-08T14:23:20.900" v="7993"/>
          <ac:picMkLst>
            <pc:docMk/>
            <pc:sldMk cId="2649488059" sldId="328"/>
            <ac:picMk id="6" creationId="{F60CE287-0C62-709B-9F9A-3AED8324EE25}"/>
          </ac:picMkLst>
        </pc:picChg>
      </pc:sldChg>
      <pc:sldChg chg="addSp delSp modSp new mod modClrScheme chgLayout modNotesTx">
        <pc:chgData name="David Röper" userId="29c990b112ba4cd4" providerId="LiveId" clId="{9CF2AB46-9AE1-4D0D-8F7E-271F7CC641B0}" dt="2024-02-08T14:59:15.017" v="8760" actId="20577"/>
        <pc:sldMkLst>
          <pc:docMk/>
          <pc:sldMk cId="1674117367" sldId="329"/>
        </pc:sldMkLst>
        <pc:spChg chg="mod ord">
          <ac:chgData name="David Röper" userId="29c990b112ba4cd4" providerId="LiveId" clId="{9CF2AB46-9AE1-4D0D-8F7E-271F7CC641B0}" dt="2024-02-08T14:25:50.505" v="8031" actId="700"/>
          <ac:spMkLst>
            <pc:docMk/>
            <pc:sldMk cId="1674117367" sldId="329"/>
            <ac:spMk id="2" creationId="{45AF3F3F-1941-4C8F-7CF5-3E1D2245952D}"/>
          </ac:spMkLst>
        </pc:spChg>
        <pc:spChg chg="del">
          <ac:chgData name="David Röper" userId="29c990b112ba4cd4" providerId="LiveId" clId="{9CF2AB46-9AE1-4D0D-8F7E-271F7CC641B0}" dt="2024-02-08T14:25:37.026" v="8026" actId="478"/>
          <ac:spMkLst>
            <pc:docMk/>
            <pc:sldMk cId="1674117367" sldId="329"/>
            <ac:spMk id="3" creationId="{A2C26631-A4E2-DC03-E6A6-1A9827C5B825}"/>
          </ac:spMkLst>
        </pc:spChg>
        <pc:spChg chg="del">
          <ac:chgData name="David Röper" userId="29c990b112ba4cd4" providerId="LiveId" clId="{9CF2AB46-9AE1-4D0D-8F7E-271F7CC641B0}" dt="2024-02-08T14:25:45.865" v="8029" actId="478"/>
          <ac:spMkLst>
            <pc:docMk/>
            <pc:sldMk cId="1674117367" sldId="329"/>
            <ac:spMk id="4" creationId="{0140E6AA-8FFD-3732-497B-578397E3FC42}"/>
          </ac:spMkLst>
        </pc:spChg>
        <pc:spChg chg="del mod ord">
          <ac:chgData name="David Röper" userId="29c990b112ba4cd4" providerId="LiveId" clId="{9CF2AB46-9AE1-4D0D-8F7E-271F7CC641B0}" dt="2024-02-08T14:25:50.505" v="8031" actId="700"/>
          <ac:spMkLst>
            <pc:docMk/>
            <pc:sldMk cId="1674117367" sldId="329"/>
            <ac:spMk id="5" creationId="{C1C9207A-2BC7-CBD2-957F-A856306E647D}"/>
          </ac:spMkLst>
        </pc:spChg>
        <pc:spChg chg="add mod ord">
          <ac:chgData name="David Röper" userId="29c990b112ba4cd4" providerId="LiveId" clId="{9CF2AB46-9AE1-4D0D-8F7E-271F7CC641B0}" dt="2024-02-08T14:25:58.626" v="8033" actId="20577"/>
          <ac:spMkLst>
            <pc:docMk/>
            <pc:sldMk cId="1674117367" sldId="329"/>
            <ac:spMk id="8" creationId="{94D1E247-65AF-9713-0BDC-A010EBDFD4FA}"/>
          </ac:spMkLst>
        </pc:spChg>
        <pc:graphicFrameChg chg="add mod">
          <ac:chgData name="David Röper" userId="29c990b112ba4cd4" providerId="LiveId" clId="{9CF2AB46-9AE1-4D0D-8F7E-271F7CC641B0}" dt="2024-02-08T14:25:38.205" v="8027"/>
          <ac:graphicFrameMkLst>
            <pc:docMk/>
            <pc:sldMk cId="1674117367" sldId="329"/>
            <ac:graphicFrameMk id="6" creationId="{D2DDD1CB-EBE8-3930-6B9A-7464BF66588C}"/>
          </ac:graphicFrameMkLst>
        </pc:graphicFrameChg>
        <pc:graphicFrameChg chg="add mod">
          <ac:chgData name="David Röper" userId="29c990b112ba4cd4" providerId="LiveId" clId="{9CF2AB46-9AE1-4D0D-8F7E-271F7CC641B0}" dt="2024-02-08T14:25:46.885" v="8030"/>
          <ac:graphicFrameMkLst>
            <pc:docMk/>
            <pc:sldMk cId="1674117367" sldId="329"/>
            <ac:graphicFrameMk id="7" creationId="{E1367FB9-7152-D052-BC61-38E1708ED2EC}"/>
          </ac:graphicFrameMkLst>
        </pc:graphicFrameChg>
      </pc:sldChg>
      <pc:sldChg chg="addSp delSp modSp new del mod">
        <pc:chgData name="David Röper" userId="29c990b112ba4cd4" providerId="LiveId" clId="{9CF2AB46-9AE1-4D0D-8F7E-271F7CC641B0}" dt="2024-02-08T14:24:08.376" v="8014" actId="47"/>
        <pc:sldMkLst>
          <pc:docMk/>
          <pc:sldMk cId="3255155664" sldId="329"/>
        </pc:sldMkLst>
        <pc:spChg chg="mod">
          <ac:chgData name="David Röper" userId="29c990b112ba4cd4" providerId="LiveId" clId="{9CF2AB46-9AE1-4D0D-8F7E-271F7CC641B0}" dt="2024-02-08T14:23:41.082" v="8003"/>
          <ac:spMkLst>
            <pc:docMk/>
            <pc:sldMk cId="3255155664" sldId="329"/>
            <ac:spMk id="2" creationId="{DAFF0153-FEEB-021D-315A-C0B7F2DF97BD}"/>
          </ac:spMkLst>
        </pc:spChg>
        <pc:spChg chg="del mod">
          <ac:chgData name="David Röper" userId="29c990b112ba4cd4" providerId="LiveId" clId="{9CF2AB46-9AE1-4D0D-8F7E-271F7CC641B0}" dt="2024-02-08T14:23:47.046" v="8006" actId="478"/>
          <ac:spMkLst>
            <pc:docMk/>
            <pc:sldMk cId="3255155664" sldId="329"/>
            <ac:spMk id="3" creationId="{A5310183-E973-E2EF-704E-D74D2A1CF6E4}"/>
          </ac:spMkLst>
        </pc:spChg>
        <pc:spChg chg="del">
          <ac:chgData name="David Röper" userId="29c990b112ba4cd4" providerId="LiveId" clId="{9CF2AB46-9AE1-4D0D-8F7E-271F7CC641B0}" dt="2024-02-08T14:23:55.023" v="8009"/>
          <ac:spMkLst>
            <pc:docMk/>
            <pc:sldMk cId="3255155664" sldId="329"/>
            <ac:spMk id="4" creationId="{8313C38E-5A7A-CF6C-E43A-820DEF3B1D8D}"/>
          </ac:spMkLst>
        </pc:spChg>
        <pc:spChg chg="add del mod">
          <ac:chgData name="David Röper" userId="29c990b112ba4cd4" providerId="LiveId" clId="{9CF2AB46-9AE1-4D0D-8F7E-271F7CC641B0}" dt="2024-02-08T14:23:57.945" v="8011"/>
          <ac:spMkLst>
            <pc:docMk/>
            <pc:sldMk cId="3255155664" sldId="329"/>
            <ac:spMk id="10" creationId="{44EEA444-6896-949F-3DA6-A03B2D1206CD}"/>
          </ac:spMkLst>
        </pc:spChg>
        <pc:spChg chg="add del mod">
          <ac:chgData name="David Röper" userId="29c990b112ba4cd4" providerId="LiveId" clId="{9CF2AB46-9AE1-4D0D-8F7E-271F7CC641B0}" dt="2024-02-08T14:24:03.606" v="8013" actId="478"/>
          <ac:spMkLst>
            <pc:docMk/>
            <pc:sldMk cId="3255155664" sldId="329"/>
            <ac:spMk id="13" creationId="{5307AB96-595A-A639-236C-483CDF118667}"/>
          </ac:spMkLst>
        </pc:spChg>
        <pc:graphicFrameChg chg="add mod">
          <ac:chgData name="David Röper" userId="29c990b112ba4cd4" providerId="LiveId" clId="{9CF2AB46-9AE1-4D0D-8F7E-271F7CC641B0}" dt="2024-02-08T14:23:47.805" v="8007"/>
          <ac:graphicFrameMkLst>
            <pc:docMk/>
            <pc:sldMk cId="3255155664" sldId="329"/>
            <ac:graphicFrameMk id="6" creationId="{EA6000C4-A735-6305-54D9-28F90F3F8623}"/>
          </ac:graphicFrameMkLst>
        </pc:graphicFrameChg>
        <pc:graphicFrameChg chg="add mod">
          <ac:chgData name="David Röper" userId="29c990b112ba4cd4" providerId="LiveId" clId="{9CF2AB46-9AE1-4D0D-8F7E-271F7CC641B0}" dt="2024-02-08T14:23:50.161" v="8008"/>
          <ac:graphicFrameMkLst>
            <pc:docMk/>
            <pc:sldMk cId="3255155664" sldId="329"/>
            <ac:graphicFrameMk id="7" creationId="{56C2F016-8480-BA27-2625-9988F92DCE5B}"/>
          </ac:graphicFrameMkLst>
        </pc:graphicFrameChg>
        <pc:graphicFrameChg chg="add del mod">
          <ac:chgData name="David Röper" userId="29c990b112ba4cd4" providerId="LiveId" clId="{9CF2AB46-9AE1-4D0D-8F7E-271F7CC641B0}" dt="2024-02-08T14:23:56.876" v="8010" actId="478"/>
          <ac:graphicFrameMkLst>
            <pc:docMk/>
            <pc:sldMk cId="3255155664" sldId="329"/>
            <ac:graphicFrameMk id="8" creationId="{DA64DD79-9D23-5CD9-0604-76657C99A5AD}"/>
          </ac:graphicFrameMkLst>
        </pc:graphicFrameChg>
        <pc:graphicFrameChg chg="add del mod">
          <ac:chgData name="David Röper" userId="29c990b112ba4cd4" providerId="LiveId" clId="{9CF2AB46-9AE1-4D0D-8F7E-271F7CC641B0}" dt="2024-02-08T14:24:02.596" v="8012" actId="478"/>
          <ac:graphicFrameMkLst>
            <pc:docMk/>
            <pc:sldMk cId="3255155664" sldId="329"/>
            <ac:graphicFrameMk id="11" creationId="{8DCB0EC0-F1A1-1A6D-E67F-F1EBF18E23CB}"/>
          </ac:graphicFrameMkLst>
        </pc:graphicFrameChg>
      </pc:sldChg>
      <pc:sldChg chg="addSp modSp new mod">
        <pc:chgData name="David Röper" userId="29c990b112ba4cd4" providerId="LiveId" clId="{9CF2AB46-9AE1-4D0D-8F7E-271F7CC641B0}" dt="2024-02-08T14:26:12.218" v="8036"/>
        <pc:sldMkLst>
          <pc:docMk/>
          <pc:sldMk cId="2322900968" sldId="330"/>
        </pc:sldMkLst>
        <pc:spChg chg="mod">
          <ac:chgData name="David Röper" userId="29c990b112ba4cd4" providerId="LiveId" clId="{9CF2AB46-9AE1-4D0D-8F7E-271F7CC641B0}" dt="2024-02-08T14:26:06.355" v="8035"/>
          <ac:spMkLst>
            <pc:docMk/>
            <pc:sldMk cId="2322900968" sldId="330"/>
            <ac:spMk id="2" creationId="{37655CF6-D4DC-BB51-8C54-1BF3415EE960}"/>
          </ac:spMkLst>
        </pc:spChg>
        <pc:spChg chg="add mod">
          <ac:chgData name="David Röper" userId="29c990b112ba4cd4" providerId="LiveId" clId="{9CF2AB46-9AE1-4D0D-8F7E-271F7CC641B0}" dt="2024-02-08T14:26:12.218" v="8036"/>
          <ac:spMkLst>
            <pc:docMk/>
            <pc:sldMk cId="2322900968" sldId="330"/>
            <ac:spMk id="4" creationId="{C72DC908-7766-519E-860A-A4A69ACC07C5}"/>
          </ac:spMkLst>
        </pc:spChg>
        <pc:spChg chg="mod">
          <ac:chgData name="David Röper" userId="29c990b112ba4cd4" providerId="LiveId" clId="{9CF2AB46-9AE1-4D0D-8F7E-271F7CC641B0}" dt="2024-02-08T14:26:12.218" v="8036"/>
          <ac:spMkLst>
            <pc:docMk/>
            <pc:sldMk cId="2322900968" sldId="330"/>
            <ac:spMk id="7" creationId="{8B2F07A7-576C-BAE4-BFC8-D60195A9E6E6}"/>
          </ac:spMkLst>
        </pc:spChg>
        <pc:spChg chg="mod">
          <ac:chgData name="David Röper" userId="29c990b112ba4cd4" providerId="LiveId" clId="{9CF2AB46-9AE1-4D0D-8F7E-271F7CC641B0}" dt="2024-02-08T14:26:12.218" v="8036"/>
          <ac:spMkLst>
            <pc:docMk/>
            <pc:sldMk cId="2322900968" sldId="330"/>
            <ac:spMk id="8" creationId="{D2C44B0A-010E-0DD1-E472-F73D6644E847}"/>
          </ac:spMkLst>
        </pc:spChg>
        <pc:spChg chg="mod">
          <ac:chgData name="David Röper" userId="29c990b112ba4cd4" providerId="LiveId" clId="{9CF2AB46-9AE1-4D0D-8F7E-271F7CC641B0}" dt="2024-02-08T14:26:12.218" v="8036"/>
          <ac:spMkLst>
            <pc:docMk/>
            <pc:sldMk cId="2322900968" sldId="330"/>
            <ac:spMk id="9" creationId="{367DB28E-EB90-6702-60A4-D6AED54F025A}"/>
          </ac:spMkLst>
        </pc:spChg>
        <pc:spChg chg="mod">
          <ac:chgData name="David Röper" userId="29c990b112ba4cd4" providerId="LiveId" clId="{9CF2AB46-9AE1-4D0D-8F7E-271F7CC641B0}" dt="2024-02-08T14:26:12.218" v="8036"/>
          <ac:spMkLst>
            <pc:docMk/>
            <pc:sldMk cId="2322900968" sldId="330"/>
            <ac:spMk id="10" creationId="{0A035138-7003-9198-C710-CA9298B0EA31}"/>
          </ac:spMkLst>
        </pc:spChg>
        <pc:spChg chg="mod">
          <ac:chgData name="David Röper" userId="29c990b112ba4cd4" providerId="LiveId" clId="{9CF2AB46-9AE1-4D0D-8F7E-271F7CC641B0}" dt="2024-02-08T14:26:12.218" v="8036"/>
          <ac:spMkLst>
            <pc:docMk/>
            <pc:sldMk cId="2322900968" sldId="330"/>
            <ac:spMk id="11" creationId="{4A474ED4-EE3A-8740-8A7A-897A7ECFF006}"/>
          </ac:spMkLst>
        </pc:spChg>
        <pc:spChg chg="mod">
          <ac:chgData name="David Röper" userId="29c990b112ba4cd4" providerId="LiveId" clId="{9CF2AB46-9AE1-4D0D-8F7E-271F7CC641B0}" dt="2024-02-08T14:26:12.218" v="8036"/>
          <ac:spMkLst>
            <pc:docMk/>
            <pc:sldMk cId="2322900968" sldId="330"/>
            <ac:spMk id="12" creationId="{B0040D04-A63C-53D9-8763-F3E35617A2E4}"/>
          </ac:spMkLst>
        </pc:spChg>
        <pc:spChg chg="mod">
          <ac:chgData name="David Röper" userId="29c990b112ba4cd4" providerId="LiveId" clId="{9CF2AB46-9AE1-4D0D-8F7E-271F7CC641B0}" dt="2024-02-08T14:26:12.218" v="8036"/>
          <ac:spMkLst>
            <pc:docMk/>
            <pc:sldMk cId="2322900968" sldId="330"/>
            <ac:spMk id="13" creationId="{10A05C63-B1D6-0BEB-90DC-4DF0DF9B6206}"/>
          </ac:spMkLst>
        </pc:spChg>
        <pc:spChg chg="mod">
          <ac:chgData name="David Röper" userId="29c990b112ba4cd4" providerId="LiveId" clId="{9CF2AB46-9AE1-4D0D-8F7E-271F7CC641B0}" dt="2024-02-08T14:26:12.218" v="8036"/>
          <ac:spMkLst>
            <pc:docMk/>
            <pc:sldMk cId="2322900968" sldId="330"/>
            <ac:spMk id="14" creationId="{22CD7A77-27AA-3273-ADAF-6441CCD1E227}"/>
          </ac:spMkLst>
        </pc:spChg>
        <pc:spChg chg="mod">
          <ac:chgData name="David Röper" userId="29c990b112ba4cd4" providerId="LiveId" clId="{9CF2AB46-9AE1-4D0D-8F7E-271F7CC641B0}" dt="2024-02-08T14:26:12.218" v="8036"/>
          <ac:spMkLst>
            <pc:docMk/>
            <pc:sldMk cId="2322900968" sldId="330"/>
            <ac:spMk id="15" creationId="{055FA113-327F-DCB3-5275-5057D3AFB482}"/>
          </ac:spMkLst>
        </pc:spChg>
        <pc:spChg chg="mod">
          <ac:chgData name="David Röper" userId="29c990b112ba4cd4" providerId="LiveId" clId="{9CF2AB46-9AE1-4D0D-8F7E-271F7CC641B0}" dt="2024-02-08T14:26:12.218" v="8036"/>
          <ac:spMkLst>
            <pc:docMk/>
            <pc:sldMk cId="2322900968" sldId="330"/>
            <ac:spMk id="16" creationId="{43C2D4A7-3C84-23ED-3617-849FBCBF22C0}"/>
          </ac:spMkLst>
        </pc:spChg>
        <pc:spChg chg="mod">
          <ac:chgData name="David Röper" userId="29c990b112ba4cd4" providerId="LiveId" clId="{9CF2AB46-9AE1-4D0D-8F7E-271F7CC641B0}" dt="2024-02-08T14:26:12.218" v="8036"/>
          <ac:spMkLst>
            <pc:docMk/>
            <pc:sldMk cId="2322900968" sldId="330"/>
            <ac:spMk id="17" creationId="{DF9B5597-BDFA-C339-1288-04F2F7404DC9}"/>
          </ac:spMkLst>
        </pc:spChg>
        <pc:spChg chg="mod">
          <ac:chgData name="David Röper" userId="29c990b112ba4cd4" providerId="LiveId" clId="{9CF2AB46-9AE1-4D0D-8F7E-271F7CC641B0}" dt="2024-02-08T14:26:12.218" v="8036"/>
          <ac:spMkLst>
            <pc:docMk/>
            <pc:sldMk cId="2322900968" sldId="330"/>
            <ac:spMk id="19" creationId="{7D3C89F1-23F8-5416-3627-94116B202864}"/>
          </ac:spMkLst>
        </pc:spChg>
        <pc:spChg chg="mod">
          <ac:chgData name="David Röper" userId="29c990b112ba4cd4" providerId="LiveId" clId="{9CF2AB46-9AE1-4D0D-8F7E-271F7CC641B0}" dt="2024-02-08T14:26:12.218" v="8036"/>
          <ac:spMkLst>
            <pc:docMk/>
            <pc:sldMk cId="2322900968" sldId="330"/>
            <ac:spMk id="20" creationId="{C390C9CA-7F05-E691-AF12-57BF8B6DDC0A}"/>
          </ac:spMkLst>
        </pc:spChg>
        <pc:spChg chg="mod">
          <ac:chgData name="David Röper" userId="29c990b112ba4cd4" providerId="LiveId" clId="{9CF2AB46-9AE1-4D0D-8F7E-271F7CC641B0}" dt="2024-02-08T14:26:12.218" v="8036"/>
          <ac:spMkLst>
            <pc:docMk/>
            <pc:sldMk cId="2322900968" sldId="330"/>
            <ac:spMk id="22" creationId="{C821C6F9-7C94-A7A7-CAD8-FE158C774718}"/>
          </ac:spMkLst>
        </pc:spChg>
        <pc:spChg chg="mod">
          <ac:chgData name="David Röper" userId="29c990b112ba4cd4" providerId="LiveId" clId="{9CF2AB46-9AE1-4D0D-8F7E-271F7CC641B0}" dt="2024-02-08T14:26:12.218" v="8036"/>
          <ac:spMkLst>
            <pc:docMk/>
            <pc:sldMk cId="2322900968" sldId="330"/>
            <ac:spMk id="24" creationId="{4978FDF7-72F4-386F-DF55-8A8664A3570E}"/>
          </ac:spMkLst>
        </pc:spChg>
        <pc:spChg chg="mod">
          <ac:chgData name="David Röper" userId="29c990b112ba4cd4" providerId="LiveId" clId="{9CF2AB46-9AE1-4D0D-8F7E-271F7CC641B0}" dt="2024-02-08T14:26:12.218" v="8036"/>
          <ac:spMkLst>
            <pc:docMk/>
            <pc:sldMk cId="2322900968" sldId="330"/>
            <ac:spMk id="25" creationId="{CAAAEAE0-371E-8B08-58F4-2E77D8619B7E}"/>
          </ac:spMkLst>
        </pc:spChg>
        <pc:spChg chg="mod">
          <ac:chgData name="David Röper" userId="29c990b112ba4cd4" providerId="LiveId" clId="{9CF2AB46-9AE1-4D0D-8F7E-271F7CC641B0}" dt="2024-02-08T14:26:12.218" v="8036"/>
          <ac:spMkLst>
            <pc:docMk/>
            <pc:sldMk cId="2322900968" sldId="330"/>
            <ac:spMk id="26" creationId="{EAC1F1AF-D08B-419E-0E2C-06441D2A49C7}"/>
          </ac:spMkLst>
        </pc:spChg>
        <pc:spChg chg="mod">
          <ac:chgData name="David Röper" userId="29c990b112ba4cd4" providerId="LiveId" clId="{9CF2AB46-9AE1-4D0D-8F7E-271F7CC641B0}" dt="2024-02-08T14:26:12.218" v="8036"/>
          <ac:spMkLst>
            <pc:docMk/>
            <pc:sldMk cId="2322900968" sldId="330"/>
            <ac:spMk id="27" creationId="{3CE67646-C987-C50D-5EB5-6F21D754616E}"/>
          </ac:spMkLst>
        </pc:spChg>
        <pc:spChg chg="mod">
          <ac:chgData name="David Röper" userId="29c990b112ba4cd4" providerId="LiveId" clId="{9CF2AB46-9AE1-4D0D-8F7E-271F7CC641B0}" dt="2024-02-08T14:26:12.218" v="8036"/>
          <ac:spMkLst>
            <pc:docMk/>
            <pc:sldMk cId="2322900968" sldId="330"/>
            <ac:spMk id="28" creationId="{8046CD81-DDD5-29A7-7C9F-EFDD41109A22}"/>
          </ac:spMkLst>
        </pc:spChg>
        <pc:spChg chg="mod">
          <ac:chgData name="David Röper" userId="29c990b112ba4cd4" providerId="LiveId" clId="{9CF2AB46-9AE1-4D0D-8F7E-271F7CC641B0}" dt="2024-02-08T14:26:12.218" v="8036"/>
          <ac:spMkLst>
            <pc:docMk/>
            <pc:sldMk cId="2322900968" sldId="330"/>
            <ac:spMk id="29" creationId="{CD920111-4A91-91DB-A875-596DC9909DF7}"/>
          </ac:spMkLst>
        </pc:spChg>
        <pc:spChg chg="mod">
          <ac:chgData name="David Röper" userId="29c990b112ba4cd4" providerId="LiveId" clId="{9CF2AB46-9AE1-4D0D-8F7E-271F7CC641B0}" dt="2024-02-08T14:26:12.218" v="8036"/>
          <ac:spMkLst>
            <pc:docMk/>
            <pc:sldMk cId="2322900968" sldId="330"/>
            <ac:spMk id="30" creationId="{10FE7DBB-3D5C-5ED5-243F-B77A5FFDD01E}"/>
          </ac:spMkLst>
        </pc:spChg>
        <pc:spChg chg="mod">
          <ac:chgData name="David Röper" userId="29c990b112ba4cd4" providerId="LiveId" clId="{9CF2AB46-9AE1-4D0D-8F7E-271F7CC641B0}" dt="2024-02-08T14:26:12.218" v="8036"/>
          <ac:spMkLst>
            <pc:docMk/>
            <pc:sldMk cId="2322900968" sldId="330"/>
            <ac:spMk id="31" creationId="{9E59F9BC-5233-9AB6-340C-9384B492EEC8}"/>
          </ac:spMkLst>
        </pc:spChg>
        <pc:spChg chg="mod">
          <ac:chgData name="David Röper" userId="29c990b112ba4cd4" providerId="LiveId" clId="{9CF2AB46-9AE1-4D0D-8F7E-271F7CC641B0}" dt="2024-02-08T14:26:12.218" v="8036"/>
          <ac:spMkLst>
            <pc:docMk/>
            <pc:sldMk cId="2322900968" sldId="330"/>
            <ac:spMk id="32" creationId="{B7DBE339-46A3-FB1B-D0E6-88D4C65D0EFF}"/>
          </ac:spMkLst>
        </pc:spChg>
        <pc:spChg chg="mod">
          <ac:chgData name="David Röper" userId="29c990b112ba4cd4" providerId="LiveId" clId="{9CF2AB46-9AE1-4D0D-8F7E-271F7CC641B0}" dt="2024-02-08T14:26:12.218" v="8036"/>
          <ac:spMkLst>
            <pc:docMk/>
            <pc:sldMk cId="2322900968" sldId="330"/>
            <ac:spMk id="33" creationId="{DBBCA89C-882C-2A74-1731-034016B273A3}"/>
          </ac:spMkLst>
        </pc:spChg>
        <pc:spChg chg="mod">
          <ac:chgData name="David Röper" userId="29c990b112ba4cd4" providerId="LiveId" clId="{9CF2AB46-9AE1-4D0D-8F7E-271F7CC641B0}" dt="2024-02-08T14:26:12.218" v="8036"/>
          <ac:spMkLst>
            <pc:docMk/>
            <pc:sldMk cId="2322900968" sldId="330"/>
            <ac:spMk id="35" creationId="{C8B12722-4B1C-1C77-50A6-3C9EE4D98982}"/>
          </ac:spMkLst>
        </pc:spChg>
        <pc:spChg chg="mod">
          <ac:chgData name="David Röper" userId="29c990b112ba4cd4" providerId="LiveId" clId="{9CF2AB46-9AE1-4D0D-8F7E-271F7CC641B0}" dt="2024-02-08T14:26:12.218" v="8036"/>
          <ac:spMkLst>
            <pc:docMk/>
            <pc:sldMk cId="2322900968" sldId="330"/>
            <ac:spMk id="36" creationId="{C0B165B1-3F29-4AD8-3D46-6CCF00BF0309}"/>
          </ac:spMkLst>
        </pc:spChg>
        <pc:spChg chg="mod">
          <ac:chgData name="David Röper" userId="29c990b112ba4cd4" providerId="LiveId" clId="{9CF2AB46-9AE1-4D0D-8F7E-271F7CC641B0}" dt="2024-02-08T14:26:12.218" v="8036"/>
          <ac:spMkLst>
            <pc:docMk/>
            <pc:sldMk cId="2322900968" sldId="330"/>
            <ac:spMk id="37" creationId="{44874C7B-5E58-7E76-A1EE-BF2BAFEE51B0}"/>
          </ac:spMkLst>
        </pc:spChg>
        <pc:spChg chg="mod">
          <ac:chgData name="David Röper" userId="29c990b112ba4cd4" providerId="LiveId" clId="{9CF2AB46-9AE1-4D0D-8F7E-271F7CC641B0}" dt="2024-02-08T14:26:12.218" v="8036"/>
          <ac:spMkLst>
            <pc:docMk/>
            <pc:sldMk cId="2322900968" sldId="330"/>
            <ac:spMk id="38" creationId="{BE69376A-B1A4-7D6A-AB76-07CC879D2861}"/>
          </ac:spMkLst>
        </pc:spChg>
        <pc:spChg chg="mod">
          <ac:chgData name="David Röper" userId="29c990b112ba4cd4" providerId="LiveId" clId="{9CF2AB46-9AE1-4D0D-8F7E-271F7CC641B0}" dt="2024-02-08T14:26:12.218" v="8036"/>
          <ac:spMkLst>
            <pc:docMk/>
            <pc:sldMk cId="2322900968" sldId="330"/>
            <ac:spMk id="39" creationId="{570E2F43-3444-D078-AC7D-BBC7836ACDEB}"/>
          </ac:spMkLst>
        </pc:spChg>
        <pc:spChg chg="mod">
          <ac:chgData name="David Röper" userId="29c990b112ba4cd4" providerId="LiveId" clId="{9CF2AB46-9AE1-4D0D-8F7E-271F7CC641B0}" dt="2024-02-08T14:26:12.218" v="8036"/>
          <ac:spMkLst>
            <pc:docMk/>
            <pc:sldMk cId="2322900968" sldId="330"/>
            <ac:spMk id="40" creationId="{B258195E-3F14-4AED-E8CD-68DE7E1C5976}"/>
          </ac:spMkLst>
        </pc:spChg>
        <pc:spChg chg="mod">
          <ac:chgData name="David Röper" userId="29c990b112ba4cd4" providerId="LiveId" clId="{9CF2AB46-9AE1-4D0D-8F7E-271F7CC641B0}" dt="2024-02-08T14:26:12.218" v="8036"/>
          <ac:spMkLst>
            <pc:docMk/>
            <pc:sldMk cId="2322900968" sldId="330"/>
            <ac:spMk id="41" creationId="{8C7F15D9-A429-85DD-A92A-817B954AB5C0}"/>
          </ac:spMkLst>
        </pc:spChg>
        <pc:spChg chg="mod">
          <ac:chgData name="David Röper" userId="29c990b112ba4cd4" providerId="LiveId" clId="{9CF2AB46-9AE1-4D0D-8F7E-271F7CC641B0}" dt="2024-02-08T14:26:12.218" v="8036"/>
          <ac:spMkLst>
            <pc:docMk/>
            <pc:sldMk cId="2322900968" sldId="330"/>
            <ac:spMk id="42" creationId="{F3F485E8-9430-6143-C5E1-B9BB1755B1E0}"/>
          </ac:spMkLst>
        </pc:spChg>
        <pc:spChg chg="mod">
          <ac:chgData name="David Röper" userId="29c990b112ba4cd4" providerId="LiveId" clId="{9CF2AB46-9AE1-4D0D-8F7E-271F7CC641B0}" dt="2024-02-08T14:26:12.218" v="8036"/>
          <ac:spMkLst>
            <pc:docMk/>
            <pc:sldMk cId="2322900968" sldId="330"/>
            <ac:spMk id="43" creationId="{A635937B-B984-CBA5-CD2D-0E3710E1325F}"/>
          </ac:spMkLst>
        </pc:spChg>
        <pc:spChg chg="mod">
          <ac:chgData name="David Röper" userId="29c990b112ba4cd4" providerId="LiveId" clId="{9CF2AB46-9AE1-4D0D-8F7E-271F7CC641B0}" dt="2024-02-08T14:26:12.218" v="8036"/>
          <ac:spMkLst>
            <pc:docMk/>
            <pc:sldMk cId="2322900968" sldId="330"/>
            <ac:spMk id="44" creationId="{3268CDE5-5668-DB27-7FD3-F3127F46203E}"/>
          </ac:spMkLst>
        </pc:spChg>
        <pc:spChg chg="mod">
          <ac:chgData name="David Röper" userId="29c990b112ba4cd4" providerId="LiveId" clId="{9CF2AB46-9AE1-4D0D-8F7E-271F7CC641B0}" dt="2024-02-08T14:26:12.218" v="8036"/>
          <ac:spMkLst>
            <pc:docMk/>
            <pc:sldMk cId="2322900968" sldId="330"/>
            <ac:spMk id="45" creationId="{70F29B8F-15F4-67FF-640E-C72337DB6D15}"/>
          </ac:spMkLst>
        </pc:spChg>
        <pc:spChg chg="mod">
          <ac:chgData name="David Röper" userId="29c990b112ba4cd4" providerId="LiveId" clId="{9CF2AB46-9AE1-4D0D-8F7E-271F7CC641B0}" dt="2024-02-08T14:26:12.218" v="8036"/>
          <ac:spMkLst>
            <pc:docMk/>
            <pc:sldMk cId="2322900968" sldId="330"/>
            <ac:spMk id="46" creationId="{7B8D8209-2E73-4A48-D6F4-B1AE3ED0514E}"/>
          </ac:spMkLst>
        </pc:spChg>
        <pc:spChg chg="mod">
          <ac:chgData name="David Röper" userId="29c990b112ba4cd4" providerId="LiveId" clId="{9CF2AB46-9AE1-4D0D-8F7E-271F7CC641B0}" dt="2024-02-08T14:26:12.218" v="8036"/>
          <ac:spMkLst>
            <pc:docMk/>
            <pc:sldMk cId="2322900968" sldId="330"/>
            <ac:spMk id="47" creationId="{5B1D2371-3BD9-3659-4920-A9C718D5FF8D}"/>
          </ac:spMkLst>
        </pc:spChg>
        <pc:spChg chg="mod">
          <ac:chgData name="David Röper" userId="29c990b112ba4cd4" providerId="LiveId" clId="{9CF2AB46-9AE1-4D0D-8F7E-271F7CC641B0}" dt="2024-02-08T14:26:12.218" v="8036"/>
          <ac:spMkLst>
            <pc:docMk/>
            <pc:sldMk cId="2322900968" sldId="330"/>
            <ac:spMk id="48" creationId="{A8532635-5A0E-E45E-948A-90374A24F301}"/>
          </ac:spMkLst>
        </pc:spChg>
        <pc:spChg chg="mod">
          <ac:chgData name="David Röper" userId="29c990b112ba4cd4" providerId="LiveId" clId="{9CF2AB46-9AE1-4D0D-8F7E-271F7CC641B0}" dt="2024-02-08T14:26:12.218" v="8036"/>
          <ac:spMkLst>
            <pc:docMk/>
            <pc:sldMk cId="2322900968" sldId="330"/>
            <ac:spMk id="49" creationId="{6AC822CD-8220-A95B-CDD7-FEDC0A6AD6E2}"/>
          </ac:spMkLst>
        </pc:spChg>
        <pc:spChg chg="mod">
          <ac:chgData name="David Röper" userId="29c990b112ba4cd4" providerId="LiveId" clId="{9CF2AB46-9AE1-4D0D-8F7E-271F7CC641B0}" dt="2024-02-08T14:26:12.218" v="8036"/>
          <ac:spMkLst>
            <pc:docMk/>
            <pc:sldMk cId="2322900968" sldId="330"/>
            <ac:spMk id="50" creationId="{E91D5BFC-455A-489D-8849-EFD76C6BB61A}"/>
          </ac:spMkLst>
        </pc:spChg>
        <pc:spChg chg="mod">
          <ac:chgData name="David Röper" userId="29c990b112ba4cd4" providerId="LiveId" clId="{9CF2AB46-9AE1-4D0D-8F7E-271F7CC641B0}" dt="2024-02-08T14:26:12.218" v="8036"/>
          <ac:spMkLst>
            <pc:docMk/>
            <pc:sldMk cId="2322900968" sldId="330"/>
            <ac:spMk id="51" creationId="{07A69DF4-C583-423D-2ACF-0C20F6F510F1}"/>
          </ac:spMkLst>
        </pc:spChg>
        <pc:spChg chg="mod">
          <ac:chgData name="David Röper" userId="29c990b112ba4cd4" providerId="LiveId" clId="{9CF2AB46-9AE1-4D0D-8F7E-271F7CC641B0}" dt="2024-02-08T14:26:12.218" v="8036"/>
          <ac:spMkLst>
            <pc:docMk/>
            <pc:sldMk cId="2322900968" sldId="330"/>
            <ac:spMk id="52" creationId="{5EC4B3F1-514C-1777-0B4D-C72BE20BC467}"/>
          </ac:spMkLst>
        </pc:spChg>
        <pc:spChg chg="mod">
          <ac:chgData name="David Röper" userId="29c990b112ba4cd4" providerId="LiveId" clId="{9CF2AB46-9AE1-4D0D-8F7E-271F7CC641B0}" dt="2024-02-08T14:26:12.218" v="8036"/>
          <ac:spMkLst>
            <pc:docMk/>
            <pc:sldMk cId="2322900968" sldId="330"/>
            <ac:spMk id="53" creationId="{E4BA8212-5AEB-BEE6-6453-CE6DECA94AB9}"/>
          </ac:spMkLst>
        </pc:spChg>
        <pc:spChg chg="mod">
          <ac:chgData name="David Röper" userId="29c990b112ba4cd4" providerId="LiveId" clId="{9CF2AB46-9AE1-4D0D-8F7E-271F7CC641B0}" dt="2024-02-08T14:26:12.218" v="8036"/>
          <ac:spMkLst>
            <pc:docMk/>
            <pc:sldMk cId="2322900968" sldId="330"/>
            <ac:spMk id="54" creationId="{5187FE58-43C2-91EF-6935-CBEEDC194A64}"/>
          </ac:spMkLst>
        </pc:spChg>
        <pc:spChg chg="mod">
          <ac:chgData name="David Röper" userId="29c990b112ba4cd4" providerId="LiveId" clId="{9CF2AB46-9AE1-4D0D-8F7E-271F7CC641B0}" dt="2024-02-08T14:26:12.218" v="8036"/>
          <ac:spMkLst>
            <pc:docMk/>
            <pc:sldMk cId="2322900968" sldId="330"/>
            <ac:spMk id="55" creationId="{C35B232B-F5EA-AD4D-3120-08A654BA5921}"/>
          </ac:spMkLst>
        </pc:spChg>
        <pc:spChg chg="mod">
          <ac:chgData name="David Röper" userId="29c990b112ba4cd4" providerId="LiveId" clId="{9CF2AB46-9AE1-4D0D-8F7E-271F7CC641B0}" dt="2024-02-08T14:26:12.218" v="8036"/>
          <ac:spMkLst>
            <pc:docMk/>
            <pc:sldMk cId="2322900968" sldId="330"/>
            <ac:spMk id="56" creationId="{9136E400-B39E-8F5D-8C4C-4295C89A17BD}"/>
          </ac:spMkLst>
        </pc:spChg>
        <pc:spChg chg="mod">
          <ac:chgData name="David Röper" userId="29c990b112ba4cd4" providerId="LiveId" clId="{9CF2AB46-9AE1-4D0D-8F7E-271F7CC641B0}" dt="2024-02-08T14:26:12.218" v="8036"/>
          <ac:spMkLst>
            <pc:docMk/>
            <pc:sldMk cId="2322900968" sldId="330"/>
            <ac:spMk id="57" creationId="{B3ADD35E-CB27-3C52-FFAC-EA571BEB1AD7}"/>
          </ac:spMkLst>
        </pc:spChg>
        <pc:spChg chg="mod">
          <ac:chgData name="David Röper" userId="29c990b112ba4cd4" providerId="LiveId" clId="{9CF2AB46-9AE1-4D0D-8F7E-271F7CC641B0}" dt="2024-02-08T14:26:12.218" v="8036"/>
          <ac:spMkLst>
            <pc:docMk/>
            <pc:sldMk cId="2322900968" sldId="330"/>
            <ac:spMk id="58" creationId="{91C9ECCC-EE6B-3A56-AAE1-9710282E1A91}"/>
          </ac:spMkLst>
        </pc:spChg>
        <pc:spChg chg="mod">
          <ac:chgData name="David Röper" userId="29c990b112ba4cd4" providerId="LiveId" clId="{9CF2AB46-9AE1-4D0D-8F7E-271F7CC641B0}" dt="2024-02-08T14:26:12.218" v="8036"/>
          <ac:spMkLst>
            <pc:docMk/>
            <pc:sldMk cId="2322900968" sldId="330"/>
            <ac:spMk id="59" creationId="{325A9B84-A4EC-E5FE-D757-5D481B9AE309}"/>
          </ac:spMkLst>
        </pc:spChg>
        <pc:spChg chg="mod">
          <ac:chgData name="David Röper" userId="29c990b112ba4cd4" providerId="LiveId" clId="{9CF2AB46-9AE1-4D0D-8F7E-271F7CC641B0}" dt="2024-02-08T14:26:12.218" v="8036"/>
          <ac:spMkLst>
            <pc:docMk/>
            <pc:sldMk cId="2322900968" sldId="330"/>
            <ac:spMk id="60" creationId="{E502FC41-C273-347C-B8A3-2C2F880F4BCB}"/>
          </ac:spMkLst>
        </pc:spChg>
        <pc:spChg chg="mod">
          <ac:chgData name="David Röper" userId="29c990b112ba4cd4" providerId="LiveId" clId="{9CF2AB46-9AE1-4D0D-8F7E-271F7CC641B0}" dt="2024-02-08T14:26:12.218" v="8036"/>
          <ac:spMkLst>
            <pc:docMk/>
            <pc:sldMk cId="2322900968" sldId="330"/>
            <ac:spMk id="61" creationId="{903611A7-9EA4-795B-2A4B-6834D2256B95}"/>
          </ac:spMkLst>
        </pc:spChg>
        <pc:spChg chg="mod">
          <ac:chgData name="David Röper" userId="29c990b112ba4cd4" providerId="LiveId" clId="{9CF2AB46-9AE1-4D0D-8F7E-271F7CC641B0}" dt="2024-02-08T14:26:12.218" v="8036"/>
          <ac:spMkLst>
            <pc:docMk/>
            <pc:sldMk cId="2322900968" sldId="330"/>
            <ac:spMk id="62" creationId="{AB5F2051-39C3-B29B-AD50-E942A0C8C05E}"/>
          </ac:spMkLst>
        </pc:spChg>
        <pc:spChg chg="mod">
          <ac:chgData name="David Röper" userId="29c990b112ba4cd4" providerId="LiveId" clId="{9CF2AB46-9AE1-4D0D-8F7E-271F7CC641B0}" dt="2024-02-08T14:26:12.218" v="8036"/>
          <ac:spMkLst>
            <pc:docMk/>
            <pc:sldMk cId="2322900968" sldId="330"/>
            <ac:spMk id="63" creationId="{1567D2CA-AB06-8E3B-5965-784C9FF0F798}"/>
          </ac:spMkLst>
        </pc:spChg>
        <pc:spChg chg="mod">
          <ac:chgData name="David Röper" userId="29c990b112ba4cd4" providerId="LiveId" clId="{9CF2AB46-9AE1-4D0D-8F7E-271F7CC641B0}" dt="2024-02-08T14:26:12.218" v="8036"/>
          <ac:spMkLst>
            <pc:docMk/>
            <pc:sldMk cId="2322900968" sldId="330"/>
            <ac:spMk id="64" creationId="{2FA8A9B7-2EFD-3C2F-C052-BC6148794307}"/>
          </ac:spMkLst>
        </pc:spChg>
        <pc:spChg chg="mod">
          <ac:chgData name="David Röper" userId="29c990b112ba4cd4" providerId="LiveId" clId="{9CF2AB46-9AE1-4D0D-8F7E-271F7CC641B0}" dt="2024-02-08T14:26:12.218" v="8036"/>
          <ac:spMkLst>
            <pc:docMk/>
            <pc:sldMk cId="2322900968" sldId="330"/>
            <ac:spMk id="65" creationId="{CA690F54-135D-C5C1-F845-DCFC24EB35F5}"/>
          </ac:spMkLst>
        </pc:spChg>
        <pc:spChg chg="mod">
          <ac:chgData name="David Röper" userId="29c990b112ba4cd4" providerId="LiveId" clId="{9CF2AB46-9AE1-4D0D-8F7E-271F7CC641B0}" dt="2024-02-08T14:26:12.218" v="8036"/>
          <ac:spMkLst>
            <pc:docMk/>
            <pc:sldMk cId="2322900968" sldId="330"/>
            <ac:spMk id="66" creationId="{96210AC9-7C9F-F6FB-8B52-859D8C563BB0}"/>
          </ac:spMkLst>
        </pc:spChg>
        <pc:spChg chg="mod">
          <ac:chgData name="David Röper" userId="29c990b112ba4cd4" providerId="LiveId" clId="{9CF2AB46-9AE1-4D0D-8F7E-271F7CC641B0}" dt="2024-02-08T14:26:12.218" v="8036"/>
          <ac:spMkLst>
            <pc:docMk/>
            <pc:sldMk cId="2322900968" sldId="330"/>
            <ac:spMk id="68" creationId="{28BE1AC7-8CC4-54F8-2C1F-2EA087D16368}"/>
          </ac:spMkLst>
        </pc:spChg>
        <pc:spChg chg="mod">
          <ac:chgData name="David Röper" userId="29c990b112ba4cd4" providerId="LiveId" clId="{9CF2AB46-9AE1-4D0D-8F7E-271F7CC641B0}" dt="2024-02-08T14:26:12.218" v="8036"/>
          <ac:spMkLst>
            <pc:docMk/>
            <pc:sldMk cId="2322900968" sldId="330"/>
            <ac:spMk id="69" creationId="{5D35A9AF-4CA1-3391-4F9A-45D35A100503}"/>
          </ac:spMkLst>
        </pc:spChg>
        <pc:spChg chg="mod">
          <ac:chgData name="David Röper" userId="29c990b112ba4cd4" providerId="LiveId" clId="{9CF2AB46-9AE1-4D0D-8F7E-271F7CC641B0}" dt="2024-02-08T14:26:12.218" v="8036"/>
          <ac:spMkLst>
            <pc:docMk/>
            <pc:sldMk cId="2322900968" sldId="330"/>
            <ac:spMk id="70" creationId="{0C8D139C-D98A-B32B-8E9A-27C703FFB965}"/>
          </ac:spMkLst>
        </pc:spChg>
        <pc:spChg chg="mod">
          <ac:chgData name="David Röper" userId="29c990b112ba4cd4" providerId="LiveId" clId="{9CF2AB46-9AE1-4D0D-8F7E-271F7CC641B0}" dt="2024-02-08T14:26:12.218" v="8036"/>
          <ac:spMkLst>
            <pc:docMk/>
            <pc:sldMk cId="2322900968" sldId="330"/>
            <ac:spMk id="71" creationId="{BB7EF0EC-A00F-A7A0-EEF6-36A3AC6F9992}"/>
          </ac:spMkLst>
        </pc:spChg>
        <pc:spChg chg="mod">
          <ac:chgData name="David Röper" userId="29c990b112ba4cd4" providerId="LiveId" clId="{9CF2AB46-9AE1-4D0D-8F7E-271F7CC641B0}" dt="2024-02-08T14:26:12.218" v="8036"/>
          <ac:spMkLst>
            <pc:docMk/>
            <pc:sldMk cId="2322900968" sldId="330"/>
            <ac:spMk id="72" creationId="{3E0D79B4-2A71-4DE9-48D8-66948094005C}"/>
          </ac:spMkLst>
        </pc:spChg>
        <pc:spChg chg="mod">
          <ac:chgData name="David Röper" userId="29c990b112ba4cd4" providerId="LiveId" clId="{9CF2AB46-9AE1-4D0D-8F7E-271F7CC641B0}" dt="2024-02-08T14:26:12.218" v="8036"/>
          <ac:spMkLst>
            <pc:docMk/>
            <pc:sldMk cId="2322900968" sldId="330"/>
            <ac:spMk id="73" creationId="{F394F3C5-D7A9-BCF8-1FB2-B0EAEC7EC145}"/>
          </ac:spMkLst>
        </pc:spChg>
        <pc:spChg chg="mod">
          <ac:chgData name="David Röper" userId="29c990b112ba4cd4" providerId="LiveId" clId="{9CF2AB46-9AE1-4D0D-8F7E-271F7CC641B0}" dt="2024-02-08T14:26:12.218" v="8036"/>
          <ac:spMkLst>
            <pc:docMk/>
            <pc:sldMk cId="2322900968" sldId="330"/>
            <ac:spMk id="74" creationId="{030386B4-D811-9CBA-3B4B-185FEE42129F}"/>
          </ac:spMkLst>
        </pc:spChg>
        <pc:spChg chg="mod">
          <ac:chgData name="David Röper" userId="29c990b112ba4cd4" providerId="LiveId" clId="{9CF2AB46-9AE1-4D0D-8F7E-271F7CC641B0}" dt="2024-02-08T14:26:12.218" v="8036"/>
          <ac:spMkLst>
            <pc:docMk/>
            <pc:sldMk cId="2322900968" sldId="330"/>
            <ac:spMk id="75" creationId="{D5C531B7-1A1E-05CD-17FD-EC0FE1952E21}"/>
          </ac:spMkLst>
        </pc:spChg>
        <pc:spChg chg="mod">
          <ac:chgData name="David Röper" userId="29c990b112ba4cd4" providerId="LiveId" clId="{9CF2AB46-9AE1-4D0D-8F7E-271F7CC641B0}" dt="2024-02-08T14:26:12.218" v="8036"/>
          <ac:spMkLst>
            <pc:docMk/>
            <pc:sldMk cId="2322900968" sldId="330"/>
            <ac:spMk id="76" creationId="{A4FC8906-FBCC-9176-72A5-FDD2747112C2}"/>
          </ac:spMkLst>
        </pc:spChg>
        <pc:spChg chg="mod">
          <ac:chgData name="David Röper" userId="29c990b112ba4cd4" providerId="LiveId" clId="{9CF2AB46-9AE1-4D0D-8F7E-271F7CC641B0}" dt="2024-02-08T14:26:12.218" v="8036"/>
          <ac:spMkLst>
            <pc:docMk/>
            <pc:sldMk cId="2322900968" sldId="330"/>
            <ac:spMk id="77" creationId="{E08288FA-36A4-426B-6668-70140E36E995}"/>
          </ac:spMkLst>
        </pc:spChg>
        <pc:spChg chg="mod">
          <ac:chgData name="David Röper" userId="29c990b112ba4cd4" providerId="LiveId" clId="{9CF2AB46-9AE1-4D0D-8F7E-271F7CC641B0}" dt="2024-02-08T14:26:12.218" v="8036"/>
          <ac:spMkLst>
            <pc:docMk/>
            <pc:sldMk cId="2322900968" sldId="330"/>
            <ac:spMk id="78" creationId="{5B95913B-DB92-1C52-E2A2-7558FC0C1860}"/>
          </ac:spMkLst>
        </pc:spChg>
        <pc:spChg chg="mod">
          <ac:chgData name="David Röper" userId="29c990b112ba4cd4" providerId="LiveId" clId="{9CF2AB46-9AE1-4D0D-8F7E-271F7CC641B0}" dt="2024-02-08T14:26:12.218" v="8036"/>
          <ac:spMkLst>
            <pc:docMk/>
            <pc:sldMk cId="2322900968" sldId="330"/>
            <ac:spMk id="79" creationId="{115A6FA8-CC1B-87DD-3515-BB60A68ED8D9}"/>
          </ac:spMkLst>
        </pc:spChg>
        <pc:spChg chg="mod">
          <ac:chgData name="David Röper" userId="29c990b112ba4cd4" providerId="LiveId" clId="{9CF2AB46-9AE1-4D0D-8F7E-271F7CC641B0}" dt="2024-02-08T14:26:12.218" v="8036"/>
          <ac:spMkLst>
            <pc:docMk/>
            <pc:sldMk cId="2322900968" sldId="330"/>
            <ac:spMk id="80" creationId="{16D0A03A-5B0D-ABBE-3470-A1F88F1CB947}"/>
          </ac:spMkLst>
        </pc:spChg>
        <pc:spChg chg="mod">
          <ac:chgData name="David Röper" userId="29c990b112ba4cd4" providerId="LiveId" clId="{9CF2AB46-9AE1-4D0D-8F7E-271F7CC641B0}" dt="2024-02-08T14:26:12.218" v="8036"/>
          <ac:spMkLst>
            <pc:docMk/>
            <pc:sldMk cId="2322900968" sldId="330"/>
            <ac:spMk id="81" creationId="{95AC1031-322E-0BD1-B9B6-83D532777DA1}"/>
          </ac:spMkLst>
        </pc:spChg>
        <pc:spChg chg="mod">
          <ac:chgData name="David Röper" userId="29c990b112ba4cd4" providerId="LiveId" clId="{9CF2AB46-9AE1-4D0D-8F7E-271F7CC641B0}" dt="2024-02-08T14:26:12.218" v="8036"/>
          <ac:spMkLst>
            <pc:docMk/>
            <pc:sldMk cId="2322900968" sldId="330"/>
            <ac:spMk id="82" creationId="{11199471-2533-16DB-103E-760DA135EBD3}"/>
          </ac:spMkLst>
        </pc:spChg>
        <pc:spChg chg="mod">
          <ac:chgData name="David Röper" userId="29c990b112ba4cd4" providerId="LiveId" clId="{9CF2AB46-9AE1-4D0D-8F7E-271F7CC641B0}" dt="2024-02-08T14:26:12.218" v="8036"/>
          <ac:spMkLst>
            <pc:docMk/>
            <pc:sldMk cId="2322900968" sldId="330"/>
            <ac:spMk id="83" creationId="{7C13421A-C11D-8300-8AA7-A612690FFA39}"/>
          </ac:spMkLst>
        </pc:spChg>
        <pc:spChg chg="mod">
          <ac:chgData name="David Röper" userId="29c990b112ba4cd4" providerId="LiveId" clId="{9CF2AB46-9AE1-4D0D-8F7E-271F7CC641B0}" dt="2024-02-08T14:26:12.218" v="8036"/>
          <ac:spMkLst>
            <pc:docMk/>
            <pc:sldMk cId="2322900968" sldId="330"/>
            <ac:spMk id="84" creationId="{0901A6AF-5E1D-EAE5-5384-9DBE973E9ED7}"/>
          </ac:spMkLst>
        </pc:spChg>
        <pc:spChg chg="mod">
          <ac:chgData name="David Röper" userId="29c990b112ba4cd4" providerId="LiveId" clId="{9CF2AB46-9AE1-4D0D-8F7E-271F7CC641B0}" dt="2024-02-08T14:26:12.218" v="8036"/>
          <ac:spMkLst>
            <pc:docMk/>
            <pc:sldMk cId="2322900968" sldId="330"/>
            <ac:spMk id="85" creationId="{B0177C9D-6F8A-8D4E-C44B-3DB9ACF50FDB}"/>
          </ac:spMkLst>
        </pc:spChg>
        <pc:spChg chg="mod">
          <ac:chgData name="David Röper" userId="29c990b112ba4cd4" providerId="LiveId" clId="{9CF2AB46-9AE1-4D0D-8F7E-271F7CC641B0}" dt="2024-02-08T14:26:12.218" v="8036"/>
          <ac:spMkLst>
            <pc:docMk/>
            <pc:sldMk cId="2322900968" sldId="330"/>
            <ac:spMk id="86" creationId="{7ED96304-4BF5-34B0-210A-903BC9459943}"/>
          </ac:spMkLst>
        </pc:spChg>
        <pc:spChg chg="mod">
          <ac:chgData name="David Röper" userId="29c990b112ba4cd4" providerId="LiveId" clId="{9CF2AB46-9AE1-4D0D-8F7E-271F7CC641B0}" dt="2024-02-08T14:26:12.218" v="8036"/>
          <ac:spMkLst>
            <pc:docMk/>
            <pc:sldMk cId="2322900968" sldId="330"/>
            <ac:spMk id="87" creationId="{8C28FB84-E635-6056-A7B3-2EAB9C3A8CAA}"/>
          </ac:spMkLst>
        </pc:spChg>
        <pc:spChg chg="mod">
          <ac:chgData name="David Röper" userId="29c990b112ba4cd4" providerId="LiveId" clId="{9CF2AB46-9AE1-4D0D-8F7E-271F7CC641B0}" dt="2024-02-08T14:26:12.218" v="8036"/>
          <ac:spMkLst>
            <pc:docMk/>
            <pc:sldMk cId="2322900968" sldId="330"/>
            <ac:spMk id="88" creationId="{F2717127-92F1-73F1-2720-34BC43F38E8E}"/>
          </ac:spMkLst>
        </pc:spChg>
        <pc:spChg chg="mod">
          <ac:chgData name="David Röper" userId="29c990b112ba4cd4" providerId="LiveId" clId="{9CF2AB46-9AE1-4D0D-8F7E-271F7CC641B0}" dt="2024-02-08T14:26:12.218" v="8036"/>
          <ac:spMkLst>
            <pc:docMk/>
            <pc:sldMk cId="2322900968" sldId="330"/>
            <ac:spMk id="89" creationId="{E662CC37-142E-1FD6-723B-3332D51C7B8D}"/>
          </ac:spMkLst>
        </pc:spChg>
        <pc:spChg chg="mod">
          <ac:chgData name="David Röper" userId="29c990b112ba4cd4" providerId="LiveId" clId="{9CF2AB46-9AE1-4D0D-8F7E-271F7CC641B0}" dt="2024-02-08T14:26:12.218" v="8036"/>
          <ac:spMkLst>
            <pc:docMk/>
            <pc:sldMk cId="2322900968" sldId="330"/>
            <ac:spMk id="90" creationId="{1DBDB5EF-0DBD-FA13-2F2E-2B3AE42D4A06}"/>
          </ac:spMkLst>
        </pc:spChg>
        <pc:spChg chg="mod">
          <ac:chgData name="David Röper" userId="29c990b112ba4cd4" providerId="LiveId" clId="{9CF2AB46-9AE1-4D0D-8F7E-271F7CC641B0}" dt="2024-02-08T14:26:12.218" v="8036"/>
          <ac:spMkLst>
            <pc:docMk/>
            <pc:sldMk cId="2322900968" sldId="330"/>
            <ac:spMk id="91" creationId="{45DD722D-99E2-F8CE-86F7-203631949B69}"/>
          </ac:spMkLst>
        </pc:spChg>
        <pc:spChg chg="mod">
          <ac:chgData name="David Röper" userId="29c990b112ba4cd4" providerId="LiveId" clId="{9CF2AB46-9AE1-4D0D-8F7E-271F7CC641B0}" dt="2024-02-08T14:26:12.218" v="8036"/>
          <ac:spMkLst>
            <pc:docMk/>
            <pc:sldMk cId="2322900968" sldId="330"/>
            <ac:spMk id="92" creationId="{61D059C8-49C3-1B80-35B1-787B1C4956F9}"/>
          </ac:spMkLst>
        </pc:spChg>
        <pc:spChg chg="mod">
          <ac:chgData name="David Röper" userId="29c990b112ba4cd4" providerId="LiveId" clId="{9CF2AB46-9AE1-4D0D-8F7E-271F7CC641B0}" dt="2024-02-08T14:26:12.218" v="8036"/>
          <ac:spMkLst>
            <pc:docMk/>
            <pc:sldMk cId="2322900968" sldId="330"/>
            <ac:spMk id="93" creationId="{6DDBC88B-E8E0-2951-1CF4-45BC201E49DF}"/>
          </ac:spMkLst>
        </pc:spChg>
        <pc:spChg chg="mod">
          <ac:chgData name="David Röper" userId="29c990b112ba4cd4" providerId="LiveId" clId="{9CF2AB46-9AE1-4D0D-8F7E-271F7CC641B0}" dt="2024-02-08T14:26:12.218" v="8036"/>
          <ac:spMkLst>
            <pc:docMk/>
            <pc:sldMk cId="2322900968" sldId="330"/>
            <ac:spMk id="94" creationId="{BEFB76E8-0090-DC8F-BC82-F0D1E2EF4F16}"/>
          </ac:spMkLst>
        </pc:spChg>
        <pc:spChg chg="mod">
          <ac:chgData name="David Röper" userId="29c990b112ba4cd4" providerId="LiveId" clId="{9CF2AB46-9AE1-4D0D-8F7E-271F7CC641B0}" dt="2024-02-08T14:26:12.218" v="8036"/>
          <ac:spMkLst>
            <pc:docMk/>
            <pc:sldMk cId="2322900968" sldId="330"/>
            <ac:spMk id="95" creationId="{00C99952-4BAD-4252-9B27-A2DB1FD7460C}"/>
          </ac:spMkLst>
        </pc:spChg>
        <pc:spChg chg="mod">
          <ac:chgData name="David Röper" userId="29c990b112ba4cd4" providerId="LiveId" clId="{9CF2AB46-9AE1-4D0D-8F7E-271F7CC641B0}" dt="2024-02-08T14:26:12.218" v="8036"/>
          <ac:spMkLst>
            <pc:docMk/>
            <pc:sldMk cId="2322900968" sldId="330"/>
            <ac:spMk id="96" creationId="{8C901F68-0CD8-DC51-921D-394521044370}"/>
          </ac:spMkLst>
        </pc:spChg>
        <pc:spChg chg="mod">
          <ac:chgData name="David Röper" userId="29c990b112ba4cd4" providerId="LiveId" clId="{9CF2AB46-9AE1-4D0D-8F7E-271F7CC641B0}" dt="2024-02-08T14:26:12.218" v="8036"/>
          <ac:spMkLst>
            <pc:docMk/>
            <pc:sldMk cId="2322900968" sldId="330"/>
            <ac:spMk id="97" creationId="{E5D0FA20-A63A-899C-D236-9B8A38300186}"/>
          </ac:spMkLst>
        </pc:spChg>
        <pc:spChg chg="mod">
          <ac:chgData name="David Röper" userId="29c990b112ba4cd4" providerId="LiveId" clId="{9CF2AB46-9AE1-4D0D-8F7E-271F7CC641B0}" dt="2024-02-08T14:26:12.218" v="8036"/>
          <ac:spMkLst>
            <pc:docMk/>
            <pc:sldMk cId="2322900968" sldId="330"/>
            <ac:spMk id="98" creationId="{11135FA5-E37C-6C71-A195-4CB9B43DFC4B}"/>
          </ac:spMkLst>
        </pc:spChg>
        <pc:spChg chg="mod">
          <ac:chgData name="David Röper" userId="29c990b112ba4cd4" providerId="LiveId" clId="{9CF2AB46-9AE1-4D0D-8F7E-271F7CC641B0}" dt="2024-02-08T14:26:12.218" v="8036"/>
          <ac:spMkLst>
            <pc:docMk/>
            <pc:sldMk cId="2322900968" sldId="330"/>
            <ac:spMk id="99" creationId="{839F39E9-8B45-DACC-674D-4CF3B88BB35B}"/>
          </ac:spMkLst>
        </pc:spChg>
        <pc:spChg chg="mod">
          <ac:chgData name="David Röper" userId="29c990b112ba4cd4" providerId="LiveId" clId="{9CF2AB46-9AE1-4D0D-8F7E-271F7CC641B0}" dt="2024-02-08T14:26:12.218" v="8036"/>
          <ac:spMkLst>
            <pc:docMk/>
            <pc:sldMk cId="2322900968" sldId="330"/>
            <ac:spMk id="156" creationId="{D3A4C330-D601-714D-20FA-FA6D841DC126}"/>
          </ac:spMkLst>
        </pc:spChg>
        <pc:spChg chg="add mod">
          <ac:chgData name="David Röper" userId="29c990b112ba4cd4" providerId="LiveId" clId="{9CF2AB46-9AE1-4D0D-8F7E-271F7CC641B0}" dt="2024-02-08T14:26:12.218" v="8036"/>
          <ac:spMkLst>
            <pc:docMk/>
            <pc:sldMk cId="2322900968" sldId="330"/>
            <ac:spMk id="157" creationId="{0C2E81F8-0AC7-487E-9C08-FC5AE6072C25}"/>
          </ac:spMkLst>
        </pc:spChg>
        <pc:spChg chg="add mod">
          <ac:chgData name="David Röper" userId="29c990b112ba4cd4" providerId="LiveId" clId="{9CF2AB46-9AE1-4D0D-8F7E-271F7CC641B0}" dt="2024-02-08T14:26:12.218" v="8036"/>
          <ac:spMkLst>
            <pc:docMk/>
            <pc:sldMk cId="2322900968" sldId="330"/>
            <ac:spMk id="159" creationId="{465BAC25-9723-3AF0-AC9A-66931656A8F5}"/>
          </ac:spMkLst>
        </pc:spChg>
        <pc:spChg chg="add mod">
          <ac:chgData name="David Röper" userId="29c990b112ba4cd4" providerId="LiveId" clId="{9CF2AB46-9AE1-4D0D-8F7E-271F7CC641B0}" dt="2024-02-08T14:26:12.218" v="8036"/>
          <ac:spMkLst>
            <pc:docMk/>
            <pc:sldMk cId="2322900968" sldId="330"/>
            <ac:spMk id="161" creationId="{50AB520B-924F-2E59-01DC-CD00A6BD0735}"/>
          </ac:spMkLst>
        </pc:spChg>
        <pc:spChg chg="mod">
          <ac:chgData name="David Röper" userId="29c990b112ba4cd4" providerId="LiveId" clId="{9CF2AB46-9AE1-4D0D-8F7E-271F7CC641B0}" dt="2024-02-08T14:26:12.218" v="8036"/>
          <ac:spMkLst>
            <pc:docMk/>
            <pc:sldMk cId="2322900968" sldId="330"/>
            <ac:spMk id="163" creationId="{3252076C-5DDA-AF56-4DFF-3A835481D05C}"/>
          </ac:spMkLst>
        </pc:spChg>
        <pc:spChg chg="mod">
          <ac:chgData name="David Röper" userId="29c990b112ba4cd4" providerId="LiveId" clId="{9CF2AB46-9AE1-4D0D-8F7E-271F7CC641B0}" dt="2024-02-08T14:26:12.218" v="8036"/>
          <ac:spMkLst>
            <pc:docMk/>
            <pc:sldMk cId="2322900968" sldId="330"/>
            <ac:spMk id="164" creationId="{DB8E63C2-4B38-9795-5615-8BDDCA12C86E}"/>
          </ac:spMkLst>
        </pc:spChg>
        <pc:spChg chg="add mod">
          <ac:chgData name="David Röper" userId="29c990b112ba4cd4" providerId="LiveId" clId="{9CF2AB46-9AE1-4D0D-8F7E-271F7CC641B0}" dt="2024-02-08T14:26:12.218" v="8036"/>
          <ac:spMkLst>
            <pc:docMk/>
            <pc:sldMk cId="2322900968" sldId="330"/>
            <ac:spMk id="174" creationId="{0B9E5D61-B2AF-0C33-93DA-ACC23773D172}"/>
          </ac:spMkLst>
        </pc:spChg>
        <pc:spChg chg="add mod">
          <ac:chgData name="David Röper" userId="29c990b112ba4cd4" providerId="LiveId" clId="{9CF2AB46-9AE1-4D0D-8F7E-271F7CC641B0}" dt="2024-02-08T14:26:12.218" v="8036"/>
          <ac:spMkLst>
            <pc:docMk/>
            <pc:sldMk cId="2322900968" sldId="330"/>
            <ac:spMk id="176" creationId="{A582D765-A81C-053F-3148-42171D4A7202}"/>
          </ac:spMkLst>
        </pc:spChg>
        <pc:spChg chg="add mod">
          <ac:chgData name="David Röper" userId="29c990b112ba4cd4" providerId="LiveId" clId="{9CF2AB46-9AE1-4D0D-8F7E-271F7CC641B0}" dt="2024-02-08T14:26:12.218" v="8036"/>
          <ac:spMkLst>
            <pc:docMk/>
            <pc:sldMk cId="2322900968" sldId="330"/>
            <ac:spMk id="177" creationId="{E7F9CEE9-19A6-17DF-7FE5-14607CCCB97A}"/>
          </ac:spMkLst>
        </pc:spChg>
        <pc:spChg chg="add mod">
          <ac:chgData name="David Röper" userId="29c990b112ba4cd4" providerId="LiveId" clId="{9CF2AB46-9AE1-4D0D-8F7E-271F7CC641B0}" dt="2024-02-08T14:26:12.218" v="8036"/>
          <ac:spMkLst>
            <pc:docMk/>
            <pc:sldMk cId="2322900968" sldId="330"/>
            <ac:spMk id="179" creationId="{6159523A-F76D-844F-22A2-8130413E484C}"/>
          </ac:spMkLst>
        </pc:spChg>
        <pc:spChg chg="add mod">
          <ac:chgData name="David Röper" userId="29c990b112ba4cd4" providerId="LiveId" clId="{9CF2AB46-9AE1-4D0D-8F7E-271F7CC641B0}" dt="2024-02-08T14:26:12.218" v="8036"/>
          <ac:spMkLst>
            <pc:docMk/>
            <pc:sldMk cId="2322900968" sldId="330"/>
            <ac:spMk id="180" creationId="{278B66EC-DD33-8806-5363-CB4D228752CB}"/>
          </ac:spMkLst>
        </pc:spChg>
        <pc:spChg chg="add mod">
          <ac:chgData name="David Röper" userId="29c990b112ba4cd4" providerId="LiveId" clId="{9CF2AB46-9AE1-4D0D-8F7E-271F7CC641B0}" dt="2024-02-08T14:26:12.218" v="8036"/>
          <ac:spMkLst>
            <pc:docMk/>
            <pc:sldMk cId="2322900968" sldId="330"/>
            <ac:spMk id="183" creationId="{324B8767-B35B-5CA9-A9DF-E70210C9F8FA}"/>
          </ac:spMkLst>
        </pc:spChg>
        <pc:grpChg chg="add mod">
          <ac:chgData name="David Röper" userId="29c990b112ba4cd4" providerId="LiveId" clId="{9CF2AB46-9AE1-4D0D-8F7E-271F7CC641B0}" dt="2024-02-08T14:26:12.218" v="8036"/>
          <ac:grpSpMkLst>
            <pc:docMk/>
            <pc:sldMk cId="2322900968" sldId="330"/>
            <ac:grpSpMk id="5" creationId="{DE4C0A5D-AED5-B3F9-F3AF-8FC7D99C8430}"/>
          </ac:grpSpMkLst>
        </pc:grpChg>
        <pc:grpChg chg="mod">
          <ac:chgData name="David Röper" userId="29c990b112ba4cd4" providerId="LiveId" clId="{9CF2AB46-9AE1-4D0D-8F7E-271F7CC641B0}" dt="2024-02-08T14:26:12.218" v="8036"/>
          <ac:grpSpMkLst>
            <pc:docMk/>
            <pc:sldMk cId="2322900968" sldId="330"/>
            <ac:grpSpMk id="6" creationId="{1ADAAC41-1850-39F7-75D5-C3DE0F0399C9}"/>
          </ac:grpSpMkLst>
        </pc:grpChg>
        <pc:grpChg chg="add mod">
          <ac:chgData name="David Röper" userId="29c990b112ba4cd4" providerId="LiveId" clId="{9CF2AB46-9AE1-4D0D-8F7E-271F7CC641B0}" dt="2024-02-08T14:26:12.218" v="8036"/>
          <ac:grpSpMkLst>
            <pc:docMk/>
            <pc:sldMk cId="2322900968" sldId="330"/>
            <ac:grpSpMk id="18" creationId="{24BA2975-0CAB-50ED-9084-43D368C5E143}"/>
          </ac:grpSpMkLst>
        </pc:grpChg>
        <pc:grpChg chg="add mod">
          <ac:chgData name="David Röper" userId="29c990b112ba4cd4" providerId="LiveId" clId="{9CF2AB46-9AE1-4D0D-8F7E-271F7CC641B0}" dt="2024-02-08T14:26:12.218" v="8036"/>
          <ac:grpSpMkLst>
            <pc:docMk/>
            <pc:sldMk cId="2322900968" sldId="330"/>
            <ac:grpSpMk id="21" creationId="{7C2DC509-60C7-E39D-B5A9-435F5B663D44}"/>
          </ac:grpSpMkLst>
        </pc:grpChg>
        <pc:grpChg chg="mod">
          <ac:chgData name="David Röper" userId="29c990b112ba4cd4" providerId="LiveId" clId="{9CF2AB46-9AE1-4D0D-8F7E-271F7CC641B0}" dt="2024-02-08T14:26:12.218" v="8036"/>
          <ac:grpSpMkLst>
            <pc:docMk/>
            <pc:sldMk cId="2322900968" sldId="330"/>
            <ac:grpSpMk id="23" creationId="{E2E7E4FC-438B-8B06-C66A-3F30928E9BD6}"/>
          </ac:grpSpMkLst>
        </pc:grpChg>
        <pc:grpChg chg="add mod">
          <ac:chgData name="David Röper" userId="29c990b112ba4cd4" providerId="LiveId" clId="{9CF2AB46-9AE1-4D0D-8F7E-271F7CC641B0}" dt="2024-02-08T14:26:12.218" v="8036"/>
          <ac:grpSpMkLst>
            <pc:docMk/>
            <pc:sldMk cId="2322900968" sldId="330"/>
            <ac:grpSpMk id="34" creationId="{B1EFF795-129A-E39E-FB83-453E31EB8C5C}"/>
          </ac:grpSpMkLst>
        </pc:grpChg>
        <pc:grpChg chg="add mod">
          <ac:chgData name="David Röper" userId="29c990b112ba4cd4" providerId="LiveId" clId="{9CF2AB46-9AE1-4D0D-8F7E-271F7CC641B0}" dt="2024-02-08T14:26:12.218" v="8036"/>
          <ac:grpSpMkLst>
            <pc:docMk/>
            <pc:sldMk cId="2322900968" sldId="330"/>
            <ac:grpSpMk id="67" creationId="{9B02F4CE-EE11-E122-0244-FE9A9DA56DBB}"/>
          </ac:grpSpMkLst>
        </pc:grpChg>
        <pc:grpChg chg="add mod">
          <ac:chgData name="David Röper" userId="29c990b112ba4cd4" providerId="LiveId" clId="{9CF2AB46-9AE1-4D0D-8F7E-271F7CC641B0}" dt="2024-02-08T14:26:12.218" v="8036"/>
          <ac:grpSpMkLst>
            <pc:docMk/>
            <pc:sldMk cId="2322900968" sldId="330"/>
            <ac:grpSpMk id="154" creationId="{6980A93F-AB07-D25A-7D4E-99DEA2E77DC9}"/>
          </ac:grpSpMkLst>
        </pc:grpChg>
        <pc:grpChg chg="add mod">
          <ac:chgData name="David Röper" userId="29c990b112ba4cd4" providerId="LiveId" clId="{9CF2AB46-9AE1-4D0D-8F7E-271F7CC641B0}" dt="2024-02-08T14:26:12.218" v="8036"/>
          <ac:grpSpMkLst>
            <pc:docMk/>
            <pc:sldMk cId="2322900968" sldId="330"/>
            <ac:grpSpMk id="162" creationId="{D6913EC7-8C18-447F-9B5C-798EA399874B}"/>
          </ac:grpSpMkLst>
        </pc:grpChg>
        <pc:picChg chg="add mod">
          <ac:chgData name="David Röper" userId="29c990b112ba4cd4" providerId="LiveId" clId="{9CF2AB46-9AE1-4D0D-8F7E-271F7CC641B0}" dt="2024-02-08T14:26:12.218" v="8036"/>
          <ac:picMkLst>
            <pc:docMk/>
            <pc:sldMk cId="2322900968" sldId="330"/>
            <ac:picMk id="182" creationId="{F5830237-249A-187C-7B7F-83E4FCE343BB}"/>
          </ac:picMkLst>
        </pc:picChg>
        <pc:cxnChg chg="add mod">
          <ac:chgData name="David Röper" userId="29c990b112ba4cd4" providerId="LiveId" clId="{9CF2AB46-9AE1-4D0D-8F7E-271F7CC641B0}" dt="2024-02-08T14:26:12.218" v="8036"/>
          <ac:cxnSpMkLst>
            <pc:docMk/>
            <pc:sldMk cId="2322900968" sldId="330"/>
            <ac:cxnSpMk id="100" creationId="{9940E6AE-9F3D-345C-2094-2F1824E5881C}"/>
          </ac:cxnSpMkLst>
        </pc:cxnChg>
        <pc:cxnChg chg="add mod">
          <ac:chgData name="David Röper" userId="29c990b112ba4cd4" providerId="LiveId" clId="{9CF2AB46-9AE1-4D0D-8F7E-271F7CC641B0}" dt="2024-02-08T14:26:12.218" v="8036"/>
          <ac:cxnSpMkLst>
            <pc:docMk/>
            <pc:sldMk cId="2322900968" sldId="330"/>
            <ac:cxnSpMk id="101" creationId="{3B17D73C-9A6D-1614-FF6F-8D40193A62CD}"/>
          </ac:cxnSpMkLst>
        </pc:cxnChg>
        <pc:cxnChg chg="add mod">
          <ac:chgData name="David Röper" userId="29c990b112ba4cd4" providerId="LiveId" clId="{9CF2AB46-9AE1-4D0D-8F7E-271F7CC641B0}" dt="2024-02-08T14:26:12.218" v="8036"/>
          <ac:cxnSpMkLst>
            <pc:docMk/>
            <pc:sldMk cId="2322900968" sldId="330"/>
            <ac:cxnSpMk id="102" creationId="{5F905090-5754-CEBE-E0AA-87354F9268D3}"/>
          </ac:cxnSpMkLst>
        </pc:cxnChg>
        <pc:cxnChg chg="add mod">
          <ac:chgData name="David Röper" userId="29c990b112ba4cd4" providerId="LiveId" clId="{9CF2AB46-9AE1-4D0D-8F7E-271F7CC641B0}" dt="2024-02-08T14:26:12.218" v="8036"/>
          <ac:cxnSpMkLst>
            <pc:docMk/>
            <pc:sldMk cId="2322900968" sldId="330"/>
            <ac:cxnSpMk id="103" creationId="{278BD6E2-B27E-CB1A-1A5B-C41416EC42F8}"/>
          </ac:cxnSpMkLst>
        </pc:cxnChg>
        <pc:cxnChg chg="add mod">
          <ac:chgData name="David Röper" userId="29c990b112ba4cd4" providerId="LiveId" clId="{9CF2AB46-9AE1-4D0D-8F7E-271F7CC641B0}" dt="2024-02-08T14:26:12.218" v="8036"/>
          <ac:cxnSpMkLst>
            <pc:docMk/>
            <pc:sldMk cId="2322900968" sldId="330"/>
            <ac:cxnSpMk id="104" creationId="{B3966EDC-7525-60E5-65E7-E8200DE8A279}"/>
          </ac:cxnSpMkLst>
        </pc:cxnChg>
        <pc:cxnChg chg="add mod">
          <ac:chgData name="David Röper" userId="29c990b112ba4cd4" providerId="LiveId" clId="{9CF2AB46-9AE1-4D0D-8F7E-271F7CC641B0}" dt="2024-02-08T14:26:12.218" v="8036"/>
          <ac:cxnSpMkLst>
            <pc:docMk/>
            <pc:sldMk cId="2322900968" sldId="330"/>
            <ac:cxnSpMk id="105" creationId="{55C863F3-552F-2DFC-F1A5-0790EA36F97F}"/>
          </ac:cxnSpMkLst>
        </pc:cxnChg>
        <pc:cxnChg chg="add mod">
          <ac:chgData name="David Röper" userId="29c990b112ba4cd4" providerId="LiveId" clId="{9CF2AB46-9AE1-4D0D-8F7E-271F7CC641B0}" dt="2024-02-08T14:26:12.218" v="8036"/>
          <ac:cxnSpMkLst>
            <pc:docMk/>
            <pc:sldMk cId="2322900968" sldId="330"/>
            <ac:cxnSpMk id="106" creationId="{D79283F6-1019-261A-40F4-98C956FDDE84}"/>
          </ac:cxnSpMkLst>
        </pc:cxnChg>
        <pc:cxnChg chg="add mod">
          <ac:chgData name="David Röper" userId="29c990b112ba4cd4" providerId="LiveId" clId="{9CF2AB46-9AE1-4D0D-8F7E-271F7CC641B0}" dt="2024-02-08T14:26:12.218" v="8036"/>
          <ac:cxnSpMkLst>
            <pc:docMk/>
            <pc:sldMk cId="2322900968" sldId="330"/>
            <ac:cxnSpMk id="107" creationId="{D3A3FD0E-1958-A5FE-385E-BD2C70558CCB}"/>
          </ac:cxnSpMkLst>
        </pc:cxnChg>
        <pc:cxnChg chg="add mod">
          <ac:chgData name="David Röper" userId="29c990b112ba4cd4" providerId="LiveId" clId="{9CF2AB46-9AE1-4D0D-8F7E-271F7CC641B0}" dt="2024-02-08T14:26:12.218" v="8036"/>
          <ac:cxnSpMkLst>
            <pc:docMk/>
            <pc:sldMk cId="2322900968" sldId="330"/>
            <ac:cxnSpMk id="108" creationId="{6F2FCD29-B780-7B6E-F45B-6A02F2B7AEC2}"/>
          </ac:cxnSpMkLst>
        </pc:cxnChg>
        <pc:cxnChg chg="add mod">
          <ac:chgData name="David Röper" userId="29c990b112ba4cd4" providerId="LiveId" clId="{9CF2AB46-9AE1-4D0D-8F7E-271F7CC641B0}" dt="2024-02-08T14:26:12.218" v="8036"/>
          <ac:cxnSpMkLst>
            <pc:docMk/>
            <pc:sldMk cId="2322900968" sldId="330"/>
            <ac:cxnSpMk id="109" creationId="{2AE9A3FF-A5C9-5B45-63C1-DC87EE1F5292}"/>
          </ac:cxnSpMkLst>
        </pc:cxnChg>
        <pc:cxnChg chg="add mod">
          <ac:chgData name="David Röper" userId="29c990b112ba4cd4" providerId="LiveId" clId="{9CF2AB46-9AE1-4D0D-8F7E-271F7CC641B0}" dt="2024-02-08T14:26:12.218" v="8036"/>
          <ac:cxnSpMkLst>
            <pc:docMk/>
            <pc:sldMk cId="2322900968" sldId="330"/>
            <ac:cxnSpMk id="110" creationId="{05BE7AAE-3DF8-9DA5-82B7-0837943C4FF7}"/>
          </ac:cxnSpMkLst>
        </pc:cxnChg>
        <pc:cxnChg chg="add mod">
          <ac:chgData name="David Röper" userId="29c990b112ba4cd4" providerId="LiveId" clId="{9CF2AB46-9AE1-4D0D-8F7E-271F7CC641B0}" dt="2024-02-08T14:26:12.218" v="8036"/>
          <ac:cxnSpMkLst>
            <pc:docMk/>
            <pc:sldMk cId="2322900968" sldId="330"/>
            <ac:cxnSpMk id="111" creationId="{2445B41D-9087-8D96-F6B9-5B5C40EF605E}"/>
          </ac:cxnSpMkLst>
        </pc:cxnChg>
        <pc:cxnChg chg="add mod">
          <ac:chgData name="David Röper" userId="29c990b112ba4cd4" providerId="LiveId" clId="{9CF2AB46-9AE1-4D0D-8F7E-271F7CC641B0}" dt="2024-02-08T14:26:12.218" v="8036"/>
          <ac:cxnSpMkLst>
            <pc:docMk/>
            <pc:sldMk cId="2322900968" sldId="330"/>
            <ac:cxnSpMk id="112" creationId="{F2C1928F-09D1-222A-EC9A-FEE07C239E63}"/>
          </ac:cxnSpMkLst>
        </pc:cxnChg>
        <pc:cxnChg chg="add mod">
          <ac:chgData name="David Röper" userId="29c990b112ba4cd4" providerId="LiveId" clId="{9CF2AB46-9AE1-4D0D-8F7E-271F7CC641B0}" dt="2024-02-08T14:26:12.218" v="8036"/>
          <ac:cxnSpMkLst>
            <pc:docMk/>
            <pc:sldMk cId="2322900968" sldId="330"/>
            <ac:cxnSpMk id="113" creationId="{25065E8F-86AB-9A73-E384-8658366E667C}"/>
          </ac:cxnSpMkLst>
        </pc:cxnChg>
        <pc:cxnChg chg="add mod">
          <ac:chgData name="David Röper" userId="29c990b112ba4cd4" providerId="LiveId" clId="{9CF2AB46-9AE1-4D0D-8F7E-271F7CC641B0}" dt="2024-02-08T14:26:12.218" v="8036"/>
          <ac:cxnSpMkLst>
            <pc:docMk/>
            <pc:sldMk cId="2322900968" sldId="330"/>
            <ac:cxnSpMk id="114" creationId="{5132D860-7381-5E51-B8A6-9516E252A6FA}"/>
          </ac:cxnSpMkLst>
        </pc:cxnChg>
        <pc:cxnChg chg="add mod">
          <ac:chgData name="David Röper" userId="29c990b112ba4cd4" providerId="LiveId" clId="{9CF2AB46-9AE1-4D0D-8F7E-271F7CC641B0}" dt="2024-02-08T14:26:12.218" v="8036"/>
          <ac:cxnSpMkLst>
            <pc:docMk/>
            <pc:sldMk cId="2322900968" sldId="330"/>
            <ac:cxnSpMk id="115" creationId="{F45B7975-B48D-0CAC-0907-ADE7B945E3A1}"/>
          </ac:cxnSpMkLst>
        </pc:cxnChg>
        <pc:cxnChg chg="add mod">
          <ac:chgData name="David Röper" userId="29c990b112ba4cd4" providerId="LiveId" clId="{9CF2AB46-9AE1-4D0D-8F7E-271F7CC641B0}" dt="2024-02-08T14:26:12.218" v="8036"/>
          <ac:cxnSpMkLst>
            <pc:docMk/>
            <pc:sldMk cId="2322900968" sldId="330"/>
            <ac:cxnSpMk id="116" creationId="{F71C191F-C6C3-F0C3-7C82-8B38D8B80B72}"/>
          </ac:cxnSpMkLst>
        </pc:cxnChg>
        <pc:cxnChg chg="add mod">
          <ac:chgData name="David Röper" userId="29c990b112ba4cd4" providerId="LiveId" clId="{9CF2AB46-9AE1-4D0D-8F7E-271F7CC641B0}" dt="2024-02-08T14:26:12.218" v="8036"/>
          <ac:cxnSpMkLst>
            <pc:docMk/>
            <pc:sldMk cId="2322900968" sldId="330"/>
            <ac:cxnSpMk id="117" creationId="{28DB6546-98A2-8756-8C98-D47E393B4DBF}"/>
          </ac:cxnSpMkLst>
        </pc:cxnChg>
        <pc:cxnChg chg="add mod">
          <ac:chgData name="David Röper" userId="29c990b112ba4cd4" providerId="LiveId" clId="{9CF2AB46-9AE1-4D0D-8F7E-271F7CC641B0}" dt="2024-02-08T14:26:12.218" v="8036"/>
          <ac:cxnSpMkLst>
            <pc:docMk/>
            <pc:sldMk cId="2322900968" sldId="330"/>
            <ac:cxnSpMk id="118" creationId="{BBFCDB24-A787-9413-E760-47FD57C8C711}"/>
          </ac:cxnSpMkLst>
        </pc:cxnChg>
        <pc:cxnChg chg="add mod">
          <ac:chgData name="David Röper" userId="29c990b112ba4cd4" providerId="LiveId" clId="{9CF2AB46-9AE1-4D0D-8F7E-271F7CC641B0}" dt="2024-02-08T14:26:12.218" v="8036"/>
          <ac:cxnSpMkLst>
            <pc:docMk/>
            <pc:sldMk cId="2322900968" sldId="330"/>
            <ac:cxnSpMk id="119" creationId="{F0ABB030-67E8-40FD-1B5C-5412CC230F0F}"/>
          </ac:cxnSpMkLst>
        </pc:cxnChg>
        <pc:cxnChg chg="add mod">
          <ac:chgData name="David Röper" userId="29c990b112ba4cd4" providerId="LiveId" clId="{9CF2AB46-9AE1-4D0D-8F7E-271F7CC641B0}" dt="2024-02-08T14:26:12.218" v="8036"/>
          <ac:cxnSpMkLst>
            <pc:docMk/>
            <pc:sldMk cId="2322900968" sldId="330"/>
            <ac:cxnSpMk id="120" creationId="{7C42770C-8167-1E19-1DB7-5DFAB8AB7578}"/>
          </ac:cxnSpMkLst>
        </pc:cxnChg>
        <pc:cxnChg chg="add mod">
          <ac:chgData name="David Röper" userId="29c990b112ba4cd4" providerId="LiveId" clId="{9CF2AB46-9AE1-4D0D-8F7E-271F7CC641B0}" dt="2024-02-08T14:26:12.218" v="8036"/>
          <ac:cxnSpMkLst>
            <pc:docMk/>
            <pc:sldMk cId="2322900968" sldId="330"/>
            <ac:cxnSpMk id="121" creationId="{A19A21FA-74B0-7B89-DB14-0EECBF80D29E}"/>
          </ac:cxnSpMkLst>
        </pc:cxnChg>
        <pc:cxnChg chg="add mod">
          <ac:chgData name="David Röper" userId="29c990b112ba4cd4" providerId="LiveId" clId="{9CF2AB46-9AE1-4D0D-8F7E-271F7CC641B0}" dt="2024-02-08T14:26:12.218" v="8036"/>
          <ac:cxnSpMkLst>
            <pc:docMk/>
            <pc:sldMk cId="2322900968" sldId="330"/>
            <ac:cxnSpMk id="122" creationId="{9FA5CBF3-3728-849E-D9C6-94D5ABB7E110}"/>
          </ac:cxnSpMkLst>
        </pc:cxnChg>
        <pc:cxnChg chg="add mod">
          <ac:chgData name="David Röper" userId="29c990b112ba4cd4" providerId="LiveId" clId="{9CF2AB46-9AE1-4D0D-8F7E-271F7CC641B0}" dt="2024-02-08T14:26:12.218" v="8036"/>
          <ac:cxnSpMkLst>
            <pc:docMk/>
            <pc:sldMk cId="2322900968" sldId="330"/>
            <ac:cxnSpMk id="123" creationId="{5BBCB190-3FC3-71D3-CA6A-AD26C20386BA}"/>
          </ac:cxnSpMkLst>
        </pc:cxnChg>
        <pc:cxnChg chg="add mod">
          <ac:chgData name="David Röper" userId="29c990b112ba4cd4" providerId="LiveId" clId="{9CF2AB46-9AE1-4D0D-8F7E-271F7CC641B0}" dt="2024-02-08T14:26:12.218" v="8036"/>
          <ac:cxnSpMkLst>
            <pc:docMk/>
            <pc:sldMk cId="2322900968" sldId="330"/>
            <ac:cxnSpMk id="124" creationId="{4B10EC99-5185-D368-ECFE-60FF778405CF}"/>
          </ac:cxnSpMkLst>
        </pc:cxnChg>
        <pc:cxnChg chg="add mod">
          <ac:chgData name="David Röper" userId="29c990b112ba4cd4" providerId="LiveId" clId="{9CF2AB46-9AE1-4D0D-8F7E-271F7CC641B0}" dt="2024-02-08T14:26:12.218" v="8036"/>
          <ac:cxnSpMkLst>
            <pc:docMk/>
            <pc:sldMk cId="2322900968" sldId="330"/>
            <ac:cxnSpMk id="125" creationId="{EDA8720C-59F4-5D20-3A65-1356EE359AC1}"/>
          </ac:cxnSpMkLst>
        </pc:cxnChg>
        <pc:cxnChg chg="add mod">
          <ac:chgData name="David Röper" userId="29c990b112ba4cd4" providerId="LiveId" clId="{9CF2AB46-9AE1-4D0D-8F7E-271F7CC641B0}" dt="2024-02-08T14:26:12.218" v="8036"/>
          <ac:cxnSpMkLst>
            <pc:docMk/>
            <pc:sldMk cId="2322900968" sldId="330"/>
            <ac:cxnSpMk id="126" creationId="{3DEB1B40-5CE7-A401-6A95-CEC390906B94}"/>
          </ac:cxnSpMkLst>
        </pc:cxnChg>
        <pc:cxnChg chg="add mod">
          <ac:chgData name="David Röper" userId="29c990b112ba4cd4" providerId="LiveId" clId="{9CF2AB46-9AE1-4D0D-8F7E-271F7CC641B0}" dt="2024-02-08T14:26:12.218" v="8036"/>
          <ac:cxnSpMkLst>
            <pc:docMk/>
            <pc:sldMk cId="2322900968" sldId="330"/>
            <ac:cxnSpMk id="127" creationId="{CC736F32-9367-F619-0E54-0732EECE23E6}"/>
          </ac:cxnSpMkLst>
        </pc:cxnChg>
        <pc:cxnChg chg="add mod">
          <ac:chgData name="David Röper" userId="29c990b112ba4cd4" providerId="LiveId" clId="{9CF2AB46-9AE1-4D0D-8F7E-271F7CC641B0}" dt="2024-02-08T14:26:12.218" v="8036"/>
          <ac:cxnSpMkLst>
            <pc:docMk/>
            <pc:sldMk cId="2322900968" sldId="330"/>
            <ac:cxnSpMk id="128" creationId="{7083DBFC-2464-36B4-ED5D-50FB30D98484}"/>
          </ac:cxnSpMkLst>
        </pc:cxnChg>
        <pc:cxnChg chg="add mod">
          <ac:chgData name="David Röper" userId="29c990b112ba4cd4" providerId="LiveId" clId="{9CF2AB46-9AE1-4D0D-8F7E-271F7CC641B0}" dt="2024-02-08T14:26:12.218" v="8036"/>
          <ac:cxnSpMkLst>
            <pc:docMk/>
            <pc:sldMk cId="2322900968" sldId="330"/>
            <ac:cxnSpMk id="129" creationId="{48886D24-B967-F73C-45D2-BE2312F1EFE4}"/>
          </ac:cxnSpMkLst>
        </pc:cxnChg>
        <pc:cxnChg chg="add mod">
          <ac:chgData name="David Röper" userId="29c990b112ba4cd4" providerId="LiveId" clId="{9CF2AB46-9AE1-4D0D-8F7E-271F7CC641B0}" dt="2024-02-08T14:26:12.218" v="8036"/>
          <ac:cxnSpMkLst>
            <pc:docMk/>
            <pc:sldMk cId="2322900968" sldId="330"/>
            <ac:cxnSpMk id="130" creationId="{81304244-FB30-F712-309B-CF4A90977944}"/>
          </ac:cxnSpMkLst>
        </pc:cxnChg>
        <pc:cxnChg chg="add mod">
          <ac:chgData name="David Röper" userId="29c990b112ba4cd4" providerId="LiveId" clId="{9CF2AB46-9AE1-4D0D-8F7E-271F7CC641B0}" dt="2024-02-08T14:26:12.218" v="8036"/>
          <ac:cxnSpMkLst>
            <pc:docMk/>
            <pc:sldMk cId="2322900968" sldId="330"/>
            <ac:cxnSpMk id="131" creationId="{AEFFAB28-9D14-6DB3-69E2-246E9EFCA23B}"/>
          </ac:cxnSpMkLst>
        </pc:cxnChg>
        <pc:cxnChg chg="add mod">
          <ac:chgData name="David Röper" userId="29c990b112ba4cd4" providerId="LiveId" clId="{9CF2AB46-9AE1-4D0D-8F7E-271F7CC641B0}" dt="2024-02-08T14:26:12.218" v="8036"/>
          <ac:cxnSpMkLst>
            <pc:docMk/>
            <pc:sldMk cId="2322900968" sldId="330"/>
            <ac:cxnSpMk id="132" creationId="{826FDCF1-19B9-60AA-6C8F-0A8650CBE239}"/>
          </ac:cxnSpMkLst>
        </pc:cxnChg>
        <pc:cxnChg chg="add mod">
          <ac:chgData name="David Röper" userId="29c990b112ba4cd4" providerId="LiveId" clId="{9CF2AB46-9AE1-4D0D-8F7E-271F7CC641B0}" dt="2024-02-08T14:26:12.218" v="8036"/>
          <ac:cxnSpMkLst>
            <pc:docMk/>
            <pc:sldMk cId="2322900968" sldId="330"/>
            <ac:cxnSpMk id="133" creationId="{679182C5-C88A-54A8-5D3A-76B99D1AB600}"/>
          </ac:cxnSpMkLst>
        </pc:cxnChg>
        <pc:cxnChg chg="add mod">
          <ac:chgData name="David Röper" userId="29c990b112ba4cd4" providerId="LiveId" clId="{9CF2AB46-9AE1-4D0D-8F7E-271F7CC641B0}" dt="2024-02-08T14:26:12.218" v="8036"/>
          <ac:cxnSpMkLst>
            <pc:docMk/>
            <pc:sldMk cId="2322900968" sldId="330"/>
            <ac:cxnSpMk id="134" creationId="{97B57A03-62E2-604B-C8CF-87B05CEE4251}"/>
          </ac:cxnSpMkLst>
        </pc:cxnChg>
        <pc:cxnChg chg="add mod">
          <ac:chgData name="David Röper" userId="29c990b112ba4cd4" providerId="LiveId" clId="{9CF2AB46-9AE1-4D0D-8F7E-271F7CC641B0}" dt="2024-02-08T14:26:12.218" v="8036"/>
          <ac:cxnSpMkLst>
            <pc:docMk/>
            <pc:sldMk cId="2322900968" sldId="330"/>
            <ac:cxnSpMk id="135" creationId="{A52C107F-DEF1-7FF6-C0E3-CAE844BAEF2C}"/>
          </ac:cxnSpMkLst>
        </pc:cxnChg>
        <pc:cxnChg chg="add mod">
          <ac:chgData name="David Röper" userId="29c990b112ba4cd4" providerId="LiveId" clId="{9CF2AB46-9AE1-4D0D-8F7E-271F7CC641B0}" dt="2024-02-08T14:26:12.218" v="8036"/>
          <ac:cxnSpMkLst>
            <pc:docMk/>
            <pc:sldMk cId="2322900968" sldId="330"/>
            <ac:cxnSpMk id="136" creationId="{0E2357D4-BD43-D632-0253-99471A769791}"/>
          </ac:cxnSpMkLst>
        </pc:cxnChg>
        <pc:cxnChg chg="add mod">
          <ac:chgData name="David Röper" userId="29c990b112ba4cd4" providerId="LiveId" clId="{9CF2AB46-9AE1-4D0D-8F7E-271F7CC641B0}" dt="2024-02-08T14:26:12.218" v="8036"/>
          <ac:cxnSpMkLst>
            <pc:docMk/>
            <pc:sldMk cId="2322900968" sldId="330"/>
            <ac:cxnSpMk id="137" creationId="{5E2BD08A-613D-968C-E5EC-ED35132B98A0}"/>
          </ac:cxnSpMkLst>
        </pc:cxnChg>
        <pc:cxnChg chg="add mod">
          <ac:chgData name="David Röper" userId="29c990b112ba4cd4" providerId="LiveId" clId="{9CF2AB46-9AE1-4D0D-8F7E-271F7CC641B0}" dt="2024-02-08T14:26:12.218" v="8036"/>
          <ac:cxnSpMkLst>
            <pc:docMk/>
            <pc:sldMk cId="2322900968" sldId="330"/>
            <ac:cxnSpMk id="138" creationId="{A8A73484-AD8D-E968-2A5A-20726C889CC9}"/>
          </ac:cxnSpMkLst>
        </pc:cxnChg>
        <pc:cxnChg chg="add mod">
          <ac:chgData name="David Röper" userId="29c990b112ba4cd4" providerId="LiveId" clId="{9CF2AB46-9AE1-4D0D-8F7E-271F7CC641B0}" dt="2024-02-08T14:26:12.218" v="8036"/>
          <ac:cxnSpMkLst>
            <pc:docMk/>
            <pc:sldMk cId="2322900968" sldId="330"/>
            <ac:cxnSpMk id="139" creationId="{963985C7-E6BD-9BAF-6B14-0917B4CD4459}"/>
          </ac:cxnSpMkLst>
        </pc:cxnChg>
        <pc:cxnChg chg="add mod">
          <ac:chgData name="David Röper" userId="29c990b112ba4cd4" providerId="LiveId" clId="{9CF2AB46-9AE1-4D0D-8F7E-271F7CC641B0}" dt="2024-02-08T14:26:12.218" v="8036"/>
          <ac:cxnSpMkLst>
            <pc:docMk/>
            <pc:sldMk cId="2322900968" sldId="330"/>
            <ac:cxnSpMk id="140" creationId="{DD962FEF-3EAB-1AE2-ED0F-8610DFC5A341}"/>
          </ac:cxnSpMkLst>
        </pc:cxnChg>
        <pc:cxnChg chg="add mod">
          <ac:chgData name="David Röper" userId="29c990b112ba4cd4" providerId="LiveId" clId="{9CF2AB46-9AE1-4D0D-8F7E-271F7CC641B0}" dt="2024-02-08T14:26:12.218" v="8036"/>
          <ac:cxnSpMkLst>
            <pc:docMk/>
            <pc:sldMk cId="2322900968" sldId="330"/>
            <ac:cxnSpMk id="141" creationId="{52023954-7215-187B-CAF0-5B01D4645EA3}"/>
          </ac:cxnSpMkLst>
        </pc:cxnChg>
        <pc:cxnChg chg="add mod">
          <ac:chgData name="David Röper" userId="29c990b112ba4cd4" providerId="LiveId" clId="{9CF2AB46-9AE1-4D0D-8F7E-271F7CC641B0}" dt="2024-02-08T14:26:12.218" v="8036"/>
          <ac:cxnSpMkLst>
            <pc:docMk/>
            <pc:sldMk cId="2322900968" sldId="330"/>
            <ac:cxnSpMk id="142" creationId="{9DC0F586-C5D1-9D1C-364A-10DD7EDD4201}"/>
          </ac:cxnSpMkLst>
        </pc:cxnChg>
        <pc:cxnChg chg="add mod">
          <ac:chgData name="David Röper" userId="29c990b112ba4cd4" providerId="LiveId" clId="{9CF2AB46-9AE1-4D0D-8F7E-271F7CC641B0}" dt="2024-02-08T14:26:12.218" v="8036"/>
          <ac:cxnSpMkLst>
            <pc:docMk/>
            <pc:sldMk cId="2322900968" sldId="330"/>
            <ac:cxnSpMk id="143" creationId="{B1ADB4C8-DE98-503E-6F07-62B5DB2BAD90}"/>
          </ac:cxnSpMkLst>
        </pc:cxnChg>
        <pc:cxnChg chg="add mod">
          <ac:chgData name="David Röper" userId="29c990b112ba4cd4" providerId="LiveId" clId="{9CF2AB46-9AE1-4D0D-8F7E-271F7CC641B0}" dt="2024-02-08T14:26:12.218" v="8036"/>
          <ac:cxnSpMkLst>
            <pc:docMk/>
            <pc:sldMk cId="2322900968" sldId="330"/>
            <ac:cxnSpMk id="144" creationId="{02672FD5-DC81-B0CF-9F93-77BE46577048}"/>
          </ac:cxnSpMkLst>
        </pc:cxnChg>
        <pc:cxnChg chg="add mod">
          <ac:chgData name="David Röper" userId="29c990b112ba4cd4" providerId="LiveId" clId="{9CF2AB46-9AE1-4D0D-8F7E-271F7CC641B0}" dt="2024-02-08T14:26:12.218" v="8036"/>
          <ac:cxnSpMkLst>
            <pc:docMk/>
            <pc:sldMk cId="2322900968" sldId="330"/>
            <ac:cxnSpMk id="145" creationId="{D282C9AF-F9C3-25DA-9AC9-C6FC3ADAF859}"/>
          </ac:cxnSpMkLst>
        </pc:cxnChg>
        <pc:cxnChg chg="add mod">
          <ac:chgData name="David Röper" userId="29c990b112ba4cd4" providerId="LiveId" clId="{9CF2AB46-9AE1-4D0D-8F7E-271F7CC641B0}" dt="2024-02-08T14:26:12.218" v="8036"/>
          <ac:cxnSpMkLst>
            <pc:docMk/>
            <pc:sldMk cId="2322900968" sldId="330"/>
            <ac:cxnSpMk id="146" creationId="{3E273E75-C575-E294-5B46-0A1E5DF6F96D}"/>
          </ac:cxnSpMkLst>
        </pc:cxnChg>
        <pc:cxnChg chg="add mod">
          <ac:chgData name="David Röper" userId="29c990b112ba4cd4" providerId="LiveId" clId="{9CF2AB46-9AE1-4D0D-8F7E-271F7CC641B0}" dt="2024-02-08T14:26:12.218" v="8036"/>
          <ac:cxnSpMkLst>
            <pc:docMk/>
            <pc:sldMk cId="2322900968" sldId="330"/>
            <ac:cxnSpMk id="147" creationId="{BE7D95FF-FBE9-8234-C64D-EBDD61090030}"/>
          </ac:cxnSpMkLst>
        </pc:cxnChg>
        <pc:cxnChg chg="add mod">
          <ac:chgData name="David Röper" userId="29c990b112ba4cd4" providerId="LiveId" clId="{9CF2AB46-9AE1-4D0D-8F7E-271F7CC641B0}" dt="2024-02-08T14:26:12.218" v="8036"/>
          <ac:cxnSpMkLst>
            <pc:docMk/>
            <pc:sldMk cId="2322900968" sldId="330"/>
            <ac:cxnSpMk id="148" creationId="{161220FE-E46B-2D3E-8A3E-CAD05F214E79}"/>
          </ac:cxnSpMkLst>
        </pc:cxnChg>
        <pc:cxnChg chg="add mod">
          <ac:chgData name="David Röper" userId="29c990b112ba4cd4" providerId="LiveId" clId="{9CF2AB46-9AE1-4D0D-8F7E-271F7CC641B0}" dt="2024-02-08T14:26:12.218" v="8036"/>
          <ac:cxnSpMkLst>
            <pc:docMk/>
            <pc:sldMk cId="2322900968" sldId="330"/>
            <ac:cxnSpMk id="149" creationId="{5FFCA9BC-67FE-BD43-0D9D-2AB14E4DF5E6}"/>
          </ac:cxnSpMkLst>
        </pc:cxnChg>
        <pc:cxnChg chg="add mod">
          <ac:chgData name="David Röper" userId="29c990b112ba4cd4" providerId="LiveId" clId="{9CF2AB46-9AE1-4D0D-8F7E-271F7CC641B0}" dt="2024-02-08T14:26:12.218" v="8036"/>
          <ac:cxnSpMkLst>
            <pc:docMk/>
            <pc:sldMk cId="2322900968" sldId="330"/>
            <ac:cxnSpMk id="150" creationId="{1AE90D0E-2FD2-350F-9FE3-ABECE1703C4E}"/>
          </ac:cxnSpMkLst>
        </pc:cxnChg>
        <pc:cxnChg chg="add mod">
          <ac:chgData name="David Röper" userId="29c990b112ba4cd4" providerId="LiveId" clId="{9CF2AB46-9AE1-4D0D-8F7E-271F7CC641B0}" dt="2024-02-08T14:26:12.218" v="8036"/>
          <ac:cxnSpMkLst>
            <pc:docMk/>
            <pc:sldMk cId="2322900968" sldId="330"/>
            <ac:cxnSpMk id="151" creationId="{907E7E25-916D-2F05-71A9-78C469CC297B}"/>
          </ac:cxnSpMkLst>
        </pc:cxnChg>
        <pc:cxnChg chg="add mod">
          <ac:chgData name="David Röper" userId="29c990b112ba4cd4" providerId="LiveId" clId="{9CF2AB46-9AE1-4D0D-8F7E-271F7CC641B0}" dt="2024-02-08T14:26:12.218" v="8036"/>
          <ac:cxnSpMkLst>
            <pc:docMk/>
            <pc:sldMk cId="2322900968" sldId="330"/>
            <ac:cxnSpMk id="152" creationId="{16FBB679-AAB4-8437-A8B4-E2D84B283A4A}"/>
          </ac:cxnSpMkLst>
        </pc:cxnChg>
        <pc:cxnChg chg="add mod">
          <ac:chgData name="David Röper" userId="29c990b112ba4cd4" providerId="LiveId" clId="{9CF2AB46-9AE1-4D0D-8F7E-271F7CC641B0}" dt="2024-02-08T14:26:12.218" v="8036"/>
          <ac:cxnSpMkLst>
            <pc:docMk/>
            <pc:sldMk cId="2322900968" sldId="330"/>
            <ac:cxnSpMk id="153" creationId="{BEB13C8B-C265-975E-BA3D-44FCEBDA5177}"/>
          </ac:cxnSpMkLst>
        </pc:cxnChg>
        <pc:cxnChg chg="mod">
          <ac:chgData name="David Röper" userId="29c990b112ba4cd4" providerId="LiveId" clId="{9CF2AB46-9AE1-4D0D-8F7E-271F7CC641B0}" dt="2024-02-08T14:26:12.218" v="8036"/>
          <ac:cxnSpMkLst>
            <pc:docMk/>
            <pc:sldMk cId="2322900968" sldId="330"/>
            <ac:cxnSpMk id="155" creationId="{EADF1DBB-8BA9-C515-C921-4285C4A398AF}"/>
          </ac:cxnSpMkLst>
        </pc:cxnChg>
        <pc:cxnChg chg="add mod">
          <ac:chgData name="David Röper" userId="29c990b112ba4cd4" providerId="LiveId" clId="{9CF2AB46-9AE1-4D0D-8F7E-271F7CC641B0}" dt="2024-02-08T14:26:12.218" v="8036"/>
          <ac:cxnSpMkLst>
            <pc:docMk/>
            <pc:sldMk cId="2322900968" sldId="330"/>
            <ac:cxnSpMk id="158" creationId="{0D93EFB7-ED4B-3D98-07B5-59C7F98459B7}"/>
          </ac:cxnSpMkLst>
        </pc:cxnChg>
        <pc:cxnChg chg="add mod">
          <ac:chgData name="David Röper" userId="29c990b112ba4cd4" providerId="LiveId" clId="{9CF2AB46-9AE1-4D0D-8F7E-271F7CC641B0}" dt="2024-02-08T14:26:12.218" v="8036"/>
          <ac:cxnSpMkLst>
            <pc:docMk/>
            <pc:sldMk cId="2322900968" sldId="330"/>
            <ac:cxnSpMk id="160" creationId="{534B4D5E-F06A-0E2A-39F6-3375ABCE15DF}"/>
          </ac:cxnSpMkLst>
        </pc:cxnChg>
        <pc:cxnChg chg="add mod">
          <ac:chgData name="David Röper" userId="29c990b112ba4cd4" providerId="LiveId" clId="{9CF2AB46-9AE1-4D0D-8F7E-271F7CC641B0}" dt="2024-02-08T14:26:12.218" v="8036"/>
          <ac:cxnSpMkLst>
            <pc:docMk/>
            <pc:sldMk cId="2322900968" sldId="330"/>
            <ac:cxnSpMk id="165" creationId="{A07A3CC4-8C4B-B43C-5AB2-B511D61B5F6A}"/>
          </ac:cxnSpMkLst>
        </pc:cxnChg>
        <pc:cxnChg chg="add mod">
          <ac:chgData name="David Röper" userId="29c990b112ba4cd4" providerId="LiveId" clId="{9CF2AB46-9AE1-4D0D-8F7E-271F7CC641B0}" dt="2024-02-08T14:26:12.218" v="8036"/>
          <ac:cxnSpMkLst>
            <pc:docMk/>
            <pc:sldMk cId="2322900968" sldId="330"/>
            <ac:cxnSpMk id="166" creationId="{6374122C-8EFD-7DCC-E164-A339D742220C}"/>
          </ac:cxnSpMkLst>
        </pc:cxnChg>
        <pc:cxnChg chg="add mod">
          <ac:chgData name="David Röper" userId="29c990b112ba4cd4" providerId="LiveId" clId="{9CF2AB46-9AE1-4D0D-8F7E-271F7CC641B0}" dt="2024-02-08T14:26:12.218" v="8036"/>
          <ac:cxnSpMkLst>
            <pc:docMk/>
            <pc:sldMk cId="2322900968" sldId="330"/>
            <ac:cxnSpMk id="167" creationId="{F2CDCEAA-7A38-BB32-49DB-CCE0ED243C4E}"/>
          </ac:cxnSpMkLst>
        </pc:cxnChg>
        <pc:cxnChg chg="add mod">
          <ac:chgData name="David Röper" userId="29c990b112ba4cd4" providerId="LiveId" clId="{9CF2AB46-9AE1-4D0D-8F7E-271F7CC641B0}" dt="2024-02-08T14:26:12.218" v="8036"/>
          <ac:cxnSpMkLst>
            <pc:docMk/>
            <pc:sldMk cId="2322900968" sldId="330"/>
            <ac:cxnSpMk id="168" creationId="{5FC3A81B-FAEC-6A30-7944-98F665A76878}"/>
          </ac:cxnSpMkLst>
        </pc:cxnChg>
        <pc:cxnChg chg="add mod">
          <ac:chgData name="David Röper" userId="29c990b112ba4cd4" providerId="LiveId" clId="{9CF2AB46-9AE1-4D0D-8F7E-271F7CC641B0}" dt="2024-02-08T14:26:12.218" v="8036"/>
          <ac:cxnSpMkLst>
            <pc:docMk/>
            <pc:sldMk cId="2322900968" sldId="330"/>
            <ac:cxnSpMk id="169" creationId="{3ACB0D55-B47F-0B89-5312-89B131BD8399}"/>
          </ac:cxnSpMkLst>
        </pc:cxnChg>
        <pc:cxnChg chg="add mod">
          <ac:chgData name="David Röper" userId="29c990b112ba4cd4" providerId="LiveId" clId="{9CF2AB46-9AE1-4D0D-8F7E-271F7CC641B0}" dt="2024-02-08T14:26:12.218" v="8036"/>
          <ac:cxnSpMkLst>
            <pc:docMk/>
            <pc:sldMk cId="2322900968" sldId="330"/>
            <ac:cxnSpMk id="170" creationId="{AECC3D29-4720-1F98-77BA-5D027A8E0360}"/>
          </ac:cxnSpMkLst>
        </pc:cxnChg>
        <pc:cxnChg chg="add mod">
          <ac:chgData name="David Röper" userId="29c990b112ba4cd4" providerId="LiveId" clId="{9CF2AB46-9AE1-4D0D-8F7E-271F7CC641B0}" dt="2024-02-08T14:26:12.218" v="8036"/>
          <ac:cxnSpMkLst>
            <pc:docMk/>
            <pc:sldMk cId="2322900968" sldId="330"/>
            <ac:cxnSpMk id="171" creationId="{CA285A86-1BBB-6806-79CB-C86E4C15F35A}"/>
          </ac:cxnSpMkLst>
        </pc:cxnChg>
        <pc:cxnChg chg="add mod">
          <ac:chgData name="David Röper" userId="29c990b112ba4cd4" providerId="LiveId" clId="{9CF2AB46-9AE1-4D0D-8F7E-271F7CC641B0}" dt="2024-02-08T14:26:12.218" v="8036"/>
          <ac:cxnSpMkLst>
            <pc:docMk/>
            <pc:sldMk cId="2322900968" sldId="330"/>
            <ac:cxnSpMk id="172" creationId="{4EF8527F-D2EB-EC58-AB45-3231650732E2}"/>
          </ac:cxnSpMkLst>
        </pc:cxnChg>
        <pc:cxnChg chg="add mod">
          <ac:chgData name="David Röper" userId="29c990b112ba4cd4" providerId="LiveId" clId="{9CF2AB46-9AE1-4D0D-8F7E-271F7CC641B0}" dt="2024-02-08T14:26:12.218" v="8036"/>
          <ac:cxnSpMkLst>
            <pc:docMk/>
            <pc:sldMk cId="2322900968" sldId="330"/>
            <ac:cxnSpMk id="173" creationId="{D9F34AC4-C6C0-AC3C-7DEF-B952195B29D9}"/>
          </ac:cxnSpMkLst>
        </pc:cxnChg>
        <pc:cxnChg chg="add mod">
          <ac:chgData name="David Röper" userId="29c990b112ba4cd4" providerId="LiveId" clId="{9CF2AB46-9AE1-4D0D-8F7E-271F7CC641B0}" dt="2024-02-08T14:26:12.218" v="8036"/>
          <ac:cxnSpMkLst>
            <pc:docMk/>
            <pc:sldMk cId="2322900968" sldId="330"/>
            <ac:cxnSpMk id="175" creationId="{49671361-E27B-09EE-E03E-CD8717DC443E}"/>
          </ac:cxnSpMkLst>
        </pc:cxnChg>
        <pc:cxnChg chg="add mod">
          <ac:chgData name="David Röper" userId="29c990b112ba4cd4" providerId="LiveId" clId="{9CF2AB46-9AE1-4D0D-8F7E-271F7CC641B0}" dt="2024-02-08T14:26:12.218" v="8036"/>
          <ac:cxnSpMkLst>
            <pc:docMk/>
            <pc:sldMk cId="2322900968" sldId="330"/>
            <ac:cxnSpMk id="178" creationId="{65DEC14F-B04C-4B92-2E6D-5FBB20A72AFB}"/>
          </ac:cxnSpMkLst>
        </pc:cxnChg>
        <pc:cxnChg chg="add mod">
          <ac:chgData name="David Röper" userId="29c990b112ba4cd4" providerId="LiveId" clId="{9CF2AB46-9AE1-4D0D-8F7E-271F7CC641B0}" dt="2024-02-08T14:26:12.218" v="8036"/>
          <ac:cxnSpMkLst>
            <pc:docMk/>
            <pc:sldMk cId="2322900968" sldId="330"/>
            <ac:cxnSpMk id="181" creationId="{FCEB6FD5-8624-8FD6-499F-D4E99A262DAF}"/>
          </ac:cxnSpMkLst>
        </pc:cxnChg>
        <pc:cxnChg chg="add mod">
          <ac:chgData name="David Röper" userId="29c990b112ba4cd4" providerId="LiveId" clId="{9CF2AB46-9AE1-4D0D-8F7E-271F7CC641B0}" dt="2024-02-08T14:26:12.218" v="8036"/>
          <ac:cxnSpMkLst>
            <pc:docMk/>
            <pc:sldMk cId="2322900968" sldId="330"/>
            <ac:cxnSpMk id="184" creationId="{4BED3B71-1E02-A3FC-B6BF-85203B4B8F35}"/>
          </ac:cxnSpMkLst>
        </pc:cxnChg>
      </pc:sldChg>
      <pc:sldChg chg="addSp delSp modSp new mod addCm modNotesTx">
        <pc:chgData name="David Röper" userId="29c990b112ba4cd4" providerId="LiveId" clId="{9CF2AB46-9AE1-4D0D-8F7E-271F7CC641B0}" dt="2024-02-08T15:01:29.700" v="8764"/>
        <pc:sldMkLst>
          <pc:docMk/>
          <pc:sldMk cId="3761095646" sldId="331"/>
        </pc:sldMkLst>
        <pc:spChg chg="mod">
          <ac:chgData name="David Röper" userId="29c990b112ba4cd4" providerId="LiveId" clId="{9CF2AB46-9AE1-4D0D-8F7E-271F7CC641B0}" dt="2024-02-08T14:28:55.525" v="8079"/>
          <ac:spMkLst>
            <pc:docMk/>
            <pc:sldMk cId="3761095646" sldId="331"/>
            <ac:spMk id="2" creationId="{B6437E52-903A-573E-4FFA-1272A37569BE}"/>
          </ac:spMkLst>
        </pc:spChg>
        <pc:spChg chg="mod">
          <ac:chgData name="David Röper" userId="29c990b112ba4cd4" providerId="LiveId" clId="{9CF2AB46-9AE1-4D0D-8F7E-271F7CC641B0}" dt="2024-02-08T14:28:40.456" v="8077" actId="948"/>
          <ac:spMkLst>
            <pc:docMk/>
            <pc:sldMk cId="3761095646" sldId="331"/>
            <ac:spMk id="3" creationId="{1DEE6887-BEC8-7476-B4D9-78C6D3E32777}"/>
          </ac:spMkLst>
        </pc:spChg>
        <pc:spChg chg="del">
          <ac:chgData name="David Röper" userId="29c990b112ba4cd4" providerId="LiveId" clId="{9CF2AB46-9AE1-4D0D-8F7E-271F7CC641B0}" dt="2024-02-08T14:26:32.655" v="8042"/>
          <ac:spMkLst>
            <pc:docMk/>
            <pc:sldMk cId="3761095646" sldId="331"/>
            <ac:spMk id="4" creationId="{DAB0B10A-3D63-53D4-4460-018B10870112}"/>
          </ac:spMkLst>
        </pc:spChg>
        <pc:spChg chg="del">
          <ac:chgData name="David Röper" userId="29c990b112ba4cd4" providerId="LiveId" clId="{9CF2AB46-9AE1-4D0D-8F7E-271F7CC641B0}" dt="2024-02-08T14:26:42.765" v="8043" actId="478"/>
          <ac:spMkLst>
            <pc:docMk/>
            <pc:sldMk cId="3761095646" sldId="331"/>
            <ac:spMk id="5" creationId="{4A50BBE5-F5BD-D6AB-FA86-EC6AFBD4ECB8}"/>
          </ac:spMkLst>
        </pc:spChg>
        <pc:spChg chg="mod">
          <ac:chgData name="David Röper" userId="29c990b112ba4cd4" providerId="LiveId" clId="{9CF2AB46-9AE1-4D0D-8F7E-271F7CC641B0}" dt="2024-02-08T14:30:23.515" v="8099" actId="20577"/>
          <ac:spMkLst>
            <pc:docMk/>
            <pc:sldMk cId="3761095646" sldId="331"/>
            <ac:spMk id="6" creationId="{C70735B2-6312-8D96-5CEA-0C8F8CAEF6B3}"/>
          </ac:spMkLst>
        </pc:spChg>
        <pc:spChg chg="add del mod">
          <ac:chgData name="David Röper" userId="29c990b112ba4cd4" providerId="LiveId" clId="{9CF2AB46-9AE1-4D0D-8F7E-271F7CC641B0}" dt="2024-02-08T14:28:49.200" v="8078"/>
          <ac:spMkLst>
            <pc:docMk/>
            <pc:sldMk cId="3761095646" sldId="331"/>
            <ac:spMk id="10" creationId="{C2FAD077-1E8B-343B-8588-FDE3F965F6EE}"/>
          </ac:spMkLst>
        </pc:spChg>
        <pc:picChg chg="add del mod">
          <ac:chgData name="David Röper" userId="29c990b112ba4cd4" providerId="LiveId" clId="{9CF2AB46-9AE1-4D0D-8F7E-271F7CC641B0}" dt="2024-02-08T14:27:42.709" v="8066" actId="478"/>
          <ac:picMkLst>
            <pc:docMk/>
            <pc:sldMk cId="3761095646" sldId="331"/>
            <ac:picMk id="7" creationId="{35D6B034-DC70-1487-BEA3-7DFF0A1CDA8B}"/>
          </ac:picMkLst>
        </pc:picChg>
        <pc:picChg chg="add mod">
          <ac:chgData name="David Röper" userId="29c990b112ba4cd4" providerId="LiveId" clId="{9CF2AB46-9AE1-4D0D-8F7E-271F7CC641B0}" dt="2024-02-08T14:30:04.325" v="8093"/>
          <ac:picMkLst>
            <pc:docMk/>
            <pc:sldMk cId="3761095646" sldId="331"/>
            <ac:picMk id="8" creationId="{276AD593-689F-17E6-6ABD-5C48D7743B21}"/>
          </ac:picMkLst>
        </pc:picChg>
        <pc:picChg chg="add mod">
          <ac:chgData name="David Röper" userId="29c990b112ba4cd4" providerId="LiveId" clId="{9CF2AB46-9AE1-4D0D-8F7E-271F7CC641B0}" dt="2024-02-08T14:29:58.115" v="8092"/>
          <ac:picMkLst>
            <pc:docMk/>
            <pc:sldMk cId="3761095646" sldId="331"/>
            <ac:picMk id="9" creationId="{0D1E6FCF-A8E4-6A1F-A6DF-2C2647384B3E}"/>
          </ac:picMkLst>
        </pc:picChg>
        <pc:picChg chg="add mod">
          <ac:chgData name="David Röper" userId="29c990b112ba4cd4" providerId="LiveId" clId="{9CF2AB46-9AE1-4D0D-8F7E-271F7CC641B0}" dt="2024-02-08T14:28:49.200" v="8078"/>
          <ac:picMkLst>
            <pc:docMk/>
            <pc:sldMk cId="3761095646" sldId="331"/>
            <ac:picMk id="11" creationId="{F8F7F845-E89A-76A8-F68B-3499D21B48AE}"/>
          </ac:picMkLst>
        </pc:pic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01:29.700" v="8764"/>
              <pc2:cmMkLst xmlns:pc2="http://schemas.microsoft.com/office/powerpoint/2019/9/main/command">
                <pc:docMk/>
                <pc:sldMk cId="3761095646" sldId="331"/>
                <pc2:cmMk id="{F6976021-B1A0-4DFD-85C5-4BC8D54CFECA}"/>
              </pc2:cmMkLst>
            </pc226:cmChg>
          </p:ext>
        </pc:extLst>
      </pc:sldChg>
      <pc:sldChg chg="addSp delSp modSp add mod addCm chgLayout modNotesTx">
        <pc:chgData name="David Röper" userId="29c990b112ba4cd4" providerId="LiveId" clId="{9CF2AB46-9AE1-4D0D-8F7E-271F7CC641B0}" dt="2024-02-08T15:01:49.940" v="8766"/>
        <pc:sldMkLst>
          <pc:docMk/>
          <pc:sldMk cId="173291909" sldId="332"/>
        </pc:sldMkLst>
        <pc:spChg chg="mod ord">
          <ac:chgData name="David Röper" userId="29c990b112ba4cd4" providerId="LiveId" clId="{9CF2AB46-9AE1-4D0D-8F7E-271F7CC641B0}" dt="2024-02-08T14:29:21.015" v="8086" actId="700"/>
          <ac:spMkLst>
            <pc:docMk/>
            <pc:sldMk cId="173291909" sldId="332"/>
            <ac:spMk id="2" creationId="{E11F2B4B-E70A-A09C-76BA-C5900D28CE1A}"/>
          </ac:spMkLst>
        </pc:spChg>
        <pc:spChg chg="mod ord">
          <ac:chgData name="David Röper" userId="29c990b112ba4cd4" providerId="LiveId" clId="{9CF2AB46-9AE1-4D0D-8F7E-271F7CC641B0}" dt="2024-02-08T14:29:21.015" v="8086" actId="700"/>
          <ac:spMkLst>
            <pc:docMk/>
            <pc:sldMk cId="173291909" sldId="332"/>
            <ac:spMk id="3" creationId="{A2993C74-AD30-EE5E-82F6-1564EA68F546}"/>
          </ac:spMkLst>
        </pc:spChg>
        <pc:spChg chg="add del mod ord">
          <ac:chgData name="David Röper" userId="29c990b112ba4cd4" providerId="LiveId" clId="{9CF2AB46-9AE1-4D0D-8F7E-271F7CC641B0}" dt="2024-02-08T14:29:32.640" v="8091"/>
          <ac:spMkLst>
            <pc:docMk/>
            <pc:sldMk cId="173291909" sldId="332"/>
            <ac:spMk id="4" creationId="{BF0F9112-990F-94EF-1216-F1AC590323AA}"/>
          </ac:spMkLst>
        </pc:spChg>
        <pc:spChg chg="add mod ord">
          <ac:chgData name="David Röper" userId="29c990b112ba4cd4" providerId="LiveId" clId="{9CF2AB46-9AE1-4D0D-8F7E-271F7CC641B0}" dt="2024-02-08T14:30:20.007" v="8095" actId="20577"/>
          <ac:spMkLst>
            <pc:docMk/>
            <pc:sldMk cId="173291909" sldId="332"/>
            <ac:spMk id="5" creationId="{963C433E-70A4-7BCB-1F41-06FBAB7168E6}"/>
          </ac:spMkLst>
        </pc:spChg>
        <pc:spChg chg="del">
          <ac:chgData name="David Röper" userId="29c990b112ba4cd4" providerId="LiveId" clId="{9CF2AB46-9AE1-4D0D-8F7E-271F7CC641B0}" dt="2024-02-08T14:29:21.015" v="8086" actId="700"/>
          <ac:spMkLst>
            <pc:docMk/>
            <pc:sldMk cId="173291909" sldId="332"/>
            <ac:spMk id="6" creationId="{8E5D5B72-914A-61E0-712B-DFE322E94614}"/>
          </ac:spMkLst>
        </pc:spChg>
        <pc:picChg chg="add mod">
          <ac:chgData name="David Röper" userId="29c990b112ba4cd4" providerId="LiveId" clId="{9CF2AB46-9AE1-4D0D-8F7E-271F7CC641B0}" dt="2024-02-08T14:29:32.640" v="8091"/>
          <ac:picMkLst>
            <pc:docMk/>
            <pc:sldMk cId="173291909" sldId="332"/>
            <ac:picMk id="7" creationId="{56BBC9B4-A4B2-6021-B6CE-C9CC9948DC2E}"/>
          </ac:picMkLst>
        </pc:picChg>
        <pc:picChg chg="del">
          <ac:chgData name="David Röper" userId="29c990b112ba4cd4" providerId="LiveId" clId="{9CF2AB46-9AE1-4D0D-8F7E-271F7CC641B0}" dt="2024-02-08T14:29:18.735" v="8085" actId="478"/>
          <ac:picMkLst>
            <pc:docMk/>
            <pc:sldMk cId="173291909" sldId="332"/>
            <ac:picMk id="8" creationId="{39C08263-741B-BA45-5E5C-2E6DB13564A1}"/>
          </ac:picMkLst>
        </pc:picChg>
        <pc:picChg chg="del">
          <ac:chgData name="David Röper" userId="29c990b112ba4cd4" providerId="LiveId" clId="{9CF2AB46-9AE1-4D0D-8F7E-271F7CC641B0}" dt="2024-02-08T14:29:18.325" v="8084" actId="478"/>
          <ac:picMkLst>
            <pc:docMk/>
            <pc:sldMk cId="173291909" sldId="332"/>
            <ac:picMk id="9" creationId="{CE1A9F94-79D9-9471-102A-74B2B9B6B1EE}"/>
          </ac:picMkLst>
        </pc:picChg>
        <pc:picChg chg="mod ord">
          <ac:chgData name="David Röper" userId="29c990b112ba4cd4" providerId="LiveId" clId="{9CF2AB46-9AE1-4D0D-8F7E-271F7CC641B0}" dt="2024-02-08T14:29:21.015" v="8086" actId="700"/>
          <ac:picMkLst>
            <pc:docMk/>
            <pc:sldMk cId="173291909" sldId="332"/>
            <ac:picMk id="11" creationId="{A08406BA-4E26-7258-5866-4773EBCD7C63}"/>
          </ac:picMkLst>
        </pc:pic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01:49.940" v="8766"/>
              <pc2:cmMkLst xmlns:pc2="http://schemas.microsoft.com/office/powerpoint/2019/9/main/command">
                <pc:docMk/>
                <pc:sldMk cId="173291909" sldId="332"/>
                <pc2:cmMk id="{AEBEB908-97B5-466E-989F-59003DA5A719}"/>
              </pc2:cmMkLst>
            </pc226:cmChg>
          </p:ext>
        </pc:extLst>
      </pc:sldChg>
      <pc:sldChg chg="addSp delSp modSp add mod ord addCm chgLayout modNotesTx">
        <pc:chgData name="David Röper" userId="29c990b112ba4cd4" providerId="LiveId" clId="{9CF2AB46-9AE1-4D0D-8F7E-271F7CC641B0}" dt="2024-02-08T15:01:47.300" v="8765"/>
        <pc:sldMkLst>
          <pc:docMk/>
          <pc:sldMk cId="1605143763" sldId="333"/>
        </pc:sldMkLst>
        <pc:spChg chg="mod ord">
          <ac:chgData name="David Röper" userId="29c990b112ba4cd4" providerId="LiveId" clId="{9CF2AB46-9AE1-4D0D-8F7E-271F7CC641B0}" dt="2024-02-08T14:29:23.465" v="8087" actId="700"/>
          <ac:spMkLst>
            <pc:docMk/>
            <pc:sldMk cId="1605143763" sldId="333"/>
            <ac:spMk id="2" creationId="{F4207AFE-C2EC-7D49-7CB0-B8B957E6DB90}"/>
          </ac:spMkLst>
        </pc:spChg>
        <pc:spChg chg="mod ord">
          <ac:chgData name="David Röper" userId="29c990b112ba4cd4" providerId="LiveId" clId="{9CF2AB46-9AE1-4D0D-8F7E-271F7CC641B0}" dt="2024-02-08T14:29:23.465" v="8087" actId="700"/>
          <ac:spMkLst>
            <pc:docMk/>
            <pc:sldMk cId="1605143763" sldId="333"/>
            <ac:spMk id="3" creationId="{38D13302-F403-9460-3267-6AD8BE721813}"/>
          </ac:spMkLst>
        </pc:spChg>
        <pc:spChg chg="add del mod ord">
          <ac:chgData name="David Röper" userId="29c990b112ba4cd4" providerId="LiveId" clId="{9CF2AB46-9AE1-4D0D-8F7E-271F7CC641B0}" dt="2024-02-08T14:29:26.760" v="8088"/>
          <ac:spMkLst>
            <pc:docMk/>
            <pc:sldMk cId="1605143763" sldId="333"/>
            <ac:spMk id="4" creationId="{45A0CD83-BE89-4159-A0B3-C8A83AE1E0D5}"/>
          </ac:spMkLst>
        </pc:spChg>
        <pc:spChg chg="add mod ord">
          <ac:chgData name="David Röper" userId="29c990b112ba4cd4" providerId="LiveId" clId="{9CF2AB46-9AE1-4D0D-8F7E-271F7CC641B0}" dt="2024-02-08T14:30:21.755" v="8097" actId="20577"/>
          <ac:spMkLst>
            <pc:docMk/>
            <pc:sldMk cId="1605143763" sldId="333"/>
            <ac:spMk id="5" creationId="{44B5EB22-795F-44BE-C9A8-40E0C3D38A5D}"/>
          </ac:spMkLst>
        </pc:spChg>
        <pc:spChg chg="del">
          <ac:chgData name="David Röper" userId="29c990b112ba4cd4" providerId="LiveId" clId="{9CF2AB46-9AE1-4D0D-8F7E-271F7CC641B0}" dt="2024-02-08T14:29:23.465" v="8087" actId="700"/>
          <ac:spMkLst>
            <pc:docMk/>
            <pc:sldMk cId="1605143763" sldId="333"/>
            <ac:spMk id="6" creationId="{6EC89109-8022-4701-2386-AE66897C462F}"/>
          </ac:spMkLst>
        </pc:spChg>
        <pc:picChg chg="add mod">
          <ac:chgData name="David Röper" userId="29c990b112ba4cd4" providerId="LiveId" clId="{9CF2AB46-9AE1-4D0D-8F7E-271F7CC641B0}" dt="2024-02-08T14:29:26.760" v="8088"/>
          <ac:picMkLst>
            <pc:docMk/>
            <pc:sldMk cId="1605143763" sldId="333"/>
            <ac:picMk id="7" creationId="{99C92310-F43C-5652-62C3-ADEB41FF24CF}"/>
          </ac:picMkLst>
        </pc:picChg>
        <pc:picChg chg="del">
          <ac:chgData name="David Röper" userId="29c990b112ba4cd4" providerId="LiveId" clId="{9CF2AB46-9AE1-4D0D-8F7E-271F7CC641B0}" dt="2024-02-08T14:29:17.075" v="8083" actId="478"/>
          <ac:picMkLst>
            <pc:docMk/>
            <pc:sldMk cId="1605143763" sldId="333"/>
            <ac:picMk id="8" creationId="{B577ABC9-0A71-C567-A865-CB7F5B6B81A3}"/>
          </ac:picMkLst>
        </pc:picChg>
        <pc:picChg chg="del">
          <ac:chgData name="David Röper" userId="29c990b112ba4cd4" providerId="LiveId" clId="{9CF2AB46-9AE1-4D0D-8F7E-271F7CC641B0}" dt="2024-02-08T14:29:16.585" v="8082" actId="478"/>
          <ac:picMkLst>
            <pc:docMk/>
            <pc:sldMk cId="1605143763" sldId="333"/>
            <ac:picMk id="9" creationId="{D28A52C3-BC13-4089-D03E-A0675842E7B3}"/>
          </ac:picMkLst>
        </pc:picChg>
        <pc:picChg chg="mod ord">
          <ac:chgData name="David Röper" userId="29c990b112ba4cd4" providerId="LiveId" clId="{9CF2AB46-9AE1-4D0D-8F7E-271F7CC641B0}" dt="2024-02-08T14:29:23.465" v="8087" actId="700"/>
          <ac:picMkLst>
            <pc:docMk/>
            <pc:sldMk cId="1605143763" sldId="333"/>
            <ac:picMk id="11" creationId="{151D461F-975D-A56A-F85A-B51005A06F5F}"/>
          </ac:picMkLst>
        </pc:picChg>
        <pc:extLst>
          <p:ext xmlns:p="http://schemas.openxmlformats.org/presentationml/2006/main" uri="{D6D511B9-2390-475A-947B-AFAB55BFBCF1}">
            <pc226:cmChg xmlns:pc226="http://schemas.microsoft.com/office/powerpoint/2022/06/main/command" chg="add">
              <pc226:chgData name="David Röper" userId="29c990b112ba4cd4" providerId="LiveId" clId="{9CF2AB46-9AE1-4D0D-8F7E-271F7CC641B0}" dt="2024-02-08T15:01:47.300" v="8765"/>
              <pc2:cmMkLst xmlns:pc2="http://schemas.microsoft.com/office/powerpoint/2019/9/main/command">
                <pc:docMk/>
                <pc:sldMk cId="1605143763" sldId="333"/>
                <pc2:cmMk id="{96368C26-FEA7-481A-867F-E02D11435BBC}"/>
              </pc2:cmMkLst>
            </pc226:cmChg>
          </p:ext>
        </pc:extLst>
      </pc:sldChg>
      <pc:sldChg chg="addSp delSp modSp add mod modClrScheme chgLayout modNotesTx">
        <pc:chgData name="David Röper" userId="29c990b112ba4cd4" providerId="LiveId" clId="{9CF2AB46-9AE1-4D0D-8F7E-271F7CC641B0}" dt="2024-02-08T15:40:11.486" v="9845" actId="113"/>
        <pc:sldMkLst>
          <pc:docMk/>
          <pc:sldMk cId="1521632832" sldId="334"/>
        </pc:sldMkLst>
        <pc:spChg chg="mod ord">
          <ac:chgData name="David Röper" userId="29c990b112ba4cd4" providerId="LiveId" clId="{9CF2AB46-9AE1-4D0D-8F7E-271F7CC641B0}" dt="2024-02-08T15:39:20.897" v="9712" actId="700"/>
          <ac:spMkLst>
            <pc:docMk/>
            <pc:sldMk cId="1521632832" sldId="334"/>
            <ac:spMk id="2" creationId="{AE852F0D-6FF4-A796-0CF2-8071F8E4572D}"/>
          </ac:spMkLst>
        </pc:spChg>
        <pc:spChg chg="del">
          <ac:chgData name="David Röper" userId="29c990b112ba4cd4" providerId="LiveId" clId="{9CF2AB46-9AE1-4D0D-8F7E-271F7CC641B0}" dt="2024-02-08T15:37:58.866" v="9625" actId="478"/>
          <ac:spMkLst>
            <pc:docMk/>
            <pc:sldMk cId="1521632832" sldId="334"/>
            <ac:spMk id="5" creationId="{E3A9F238-211F-EA91-E086-E549181F9008}"/>
          </ac:spMkLst>
        </pc:spChg>
        <pc:spChg chg="del">
          <ac:chgData name="David Röper" userId="29c990b112ba4cd4" providerId="LiveId" clId="{9CF2AB46-9AE1-4D0D-8F7E-271F7CC641B0}" dt="2024-02-08T15:37:57.907" v="9624" actId="478"/>
          <ac:spMkLst>
            <pc:docMk/>
            <pc:sldMk cId="1521632832" sldId="334"/>
            <ac:spMk id="7" creationId="{C85F6DE7-738E-8B3A-06CD-3DE16AB7F086}"/>
          </ac:spMkLst>
        </pc:spChg>
        <pc:spChg chg="add mod ord">
          <ac:chgData name="David Röper" userId="29c990b112ba4cd4" providerId="LiveId" clId="{9CF2AB46-9AE1-4D0D-8F7E-271F7CC641B0}" dt="2024-02-08T15:39:30.126" v="9717" actId="27636"/>
          <ac:spMkLst>
            <pc:docMk/>
            <pc:sldMk cId="1521632832" sldId="334"/>
            <ac:spMk id="8" creationId="{E94E63FA-2BD2-D704-2CAC-19C45B1701EB}"/>
          </ac:spMkLst>
        </pc:spChg>
        <pc:spChg chg="add del mod ord">
          <ac:chgData name="David Röper" userId="29c990b112ba4cd4" providerId="LiveId" clId="{9CF2AB46-9AE1-4D0D-8F7E-271F7CC641B0}" dt="2024-02-08T15:39:20.897" v="9712" actId="700"/>
          <ac:spMkLst>
            <pc:docMk/>
            <pc:sldMk cId="1521632832" sldId="334"/>
            <ac:spMk id="9" creationId="{CE7A61BF-62B1-98D5-1183-50FC19F1BEB1}"/>
          </ac:spMkLst>
        </pc:spChg>
        <pc:spChg chg="add mod ord">
          <ac:chgData name="David Röper" userId="29c990b112ba4cd4" providerId="LiveId" clId="{9CF2AB46-9AE1-4D0D-8F7E-271F7CC641B0}" dt="2024-02-08T15:39:20.897" v="9712" actId="700"/>
          <ac:spMkLst>
            <pc:docMk/>
            <pc:sldMk cId="1521632832" sldId="334"/>
            <ac:spMk id="10" creationId="{0DC55753-1E0E-B1D5-EE60-91FD976E3C5E}"/>
          </ac:spMkLst>
        </pc:spChg>
        <pc:picChg chg="del">
          <ac:chgData name="David Röper" userId="29c990b112ba4cd4" providerId="LiveId" clId="{9CF2AB46-9AE1-4D0D-8F7E-271F7CC641B0}" dt="2024-02-08T15:38:00.877" v="9627" actId="478"/>
          <ac:picMkLst>
            <pc:docMk/>
            <pc:sldMk cId="1521632832" sldId="334"/>
            <ac:picMk id="3" creationId="{524F2A7E-B219-AE2C-C2D8-F611763B4900}"/>
          </ac:picMkLst>
        </pc:picChg>
        <pc:picChg chg="del">
          <ac:chgData name="David Röper" userId="29c990b112ba4cd4" providerId="LiveId" clId="{9CF2AB46-9AE1-4D0D-8F7E-271F7CC641B0}" dt="2024-02-08T15:37:59.907" v="9626" actId="478"/>
          <ac:picMkLst>
            <pc:docMk/>
            <pc:sldMk cId="1521632832" sldId="334"/>
            <ac:picMk id="4" creationId="{0993F8F9-E29F-B142-CE86-BF54F0F1D52A}"/>
          </ac:picMkLst>
        </pc:picChg>
      </pc:sldChg>
      <pc:sldChg chg="modSp new del mod">
        <pc:chgData name="David Röper" userId="29c990b112ba4cd4" providerId="LiveId" clId="{9CF2AB46-9AE1-4D0D-8F7E-271F7CC641B0}" dt="2024-02-08T16:16:50.193" v="10269" actId="47"/>
        <pc:sldMkLst>
          <pc:docMk/>
          <pc:sldMk cId="34383527" sldId="335"/>
        </pc:sldMkLst>
        <pc:spChg chg="mod">
          <ac:chgData name="David Röper" userId="29c990b112ba4cd4" providerId="LiveId" clId="{9CF2AB46-9AE1-4D0D-8F7E-271F7CC641B0}" dt="2024-02-08T16:16:09.283" v="10268" actId="948"/>
          <ac:spMkLst>
            <pc:docMk/>
            <pc:sldMk cId="34383527" sldId="335"/>
            <ac:spMk id="3" creationId="{6FF79060-89E7-A415-AD17-DA3B0B032F38}"/>
          </ac:spMkLst>
        </pc:spChg>
      </pc:sldChg>
      <pc:sldChg chg="modSp new mod">
        <pc:chgData name="David Röper" userId="29c990b112ba4cd4" providerId="LiveId" clId="{9CF2AB46-9AE1-4D0D-8F7E-271F7CC641B0}" dt="2024-02-08T16:16:58.783" v="10291" actId="20577"/>
        <pc:sldMkLst>
          <pc:docMk/>
          <pc:sldMk cId="2373403801" sldId="335"/>
        </pc:sldMkLst>
        <pc:spChg chg="mod">
          <ac:chgData name="David Röper" userId="29c990b112ba4cd4" providerId="LiveId" clId="{9CF2AB46-9AE1-4D0D-8F7E-271F7CC641B0}" dt="2024-02-08T16:16:58.783" v="10291" actId="20577"/>
          <ac:spMkLst>
            <pc:docMk/>
            <pc:sldMk cId="2373403801" sldId="335"/>
            <ac:spMk id="2" creationId="{DFB937CF-2966-A191-6D60-66F62D3EB520}"/>
          </ac:spMkLst>
        </pc:spChg>
      </pc:sldChg>
      <pc:sldChg chg="new del">
        <pc:chgData name="David Röper" userId="29c990b112ba4cd4" providerId="LiveId" clId="{9CF2AB46-9AE1-4D0D-8F7E-271F7CC641B0}" dt="2024-02-08T16:16:51.773" v="10270" actId="47"/>
        <pc:sldMkLst>
          <pc:docMk/>
          <pc:sldMk cId="452805452" sldId="336"/>
        </pc:sldMkLst>
      </pc:sldChg>
      <pc:sldChg chg="add del">
        <pc:chgData name="David Röper" userId="29c990b112ba4cd4" providerId="LiveId" clId="{9CF2AB46-9AE1-4D0D-8F7E-271F7CC641B0}" dt="2024-02-08T14:25:07.196" v="8024"/>
        <pc:sldMkLst>
          <pc:docMk/>
          <pc:sldMk cId="646463356" sldId="426"/>
        </pc:sldMkLst>
      </pc:sldChg>
      <pc:sldChg chg="addSp delSp modSp del mod">
        <pc:chgData name="David Röper" userId="29c990b112ba4cd4" providerId="LiveId" clId="{9CF2AB46-9AE1-4D0D-8F7E-271F7CC641B0}" dt="2024-02-08T14:25:05.265" v="8023"/>
        <pc:sldMkLst>
          <pc:docMk/>
          <pc:sldMk cId="3318538774" sldId="427"/>
        </pc:sldMkLst>
        <pc:spChg chg="add del mod">
          <ac:chgData name="David Röper" userId="29c990b112ba4cd4" providerId="LiveId" clId="{9CF2AB46-9AE1-4D0D-8F7E-271F7CC641B0}" dt="2024-02-08T14:24:30.415" v="8018" actId="478"/>
          <ac:spMkLst>
            <pc:docMk/>
            <pc:sldMk cId="3318538774" sldId="427"/>
            <ac:spMk id="4" creationId="{7F41F82F-13F4-9297-2980-768166B038DE}"/>
          </ac:spMkLst>
        </pc:spChg>
        <pc:graphicFrameChg chg="add del modGraphic">
          <ac:chgData name="David Röper" userId="29c990b112ba4cd4" providerId="LiveId" clId="{9CF2AB46-9AE1-4D0D-8F7E-271F7CC641B0}" dt="2024-02-08T14:24:30.715" v="8019" actId="6549"/>
          <ac:graphicFrameMkLst>
            <pc:docMk/>
            <pc:sldMk cId="3318538774" sldId="427"/>
            <ac:graphicFrameMk id="8" creationId="{147153C9-9B09-C003-B50D-C0E5F4B5FC13}"/>
          </ac:graphicFrameMkLst>
        </pc:graphicFrameChg>
      </pc:sldChg>
      <pc:sldMasterChg chg="addSldLayout delSldLayout modSldLayout">
        <pc:chgData name="David Röper" userId="29c990b112ba4cd4" providerId="LiveId" clId="{9CF2AB46-9AE1-4D0D-8F7E-271F7CC641B0}" dt="2024-02-07T14:55:32.718" v="1" actId="11236"/>
        <pc:sldMasterMkLst>
          <pc:docMk/>
          <pc:sldMasterMk cId="1367220579" sldId="2147483648"/>
        </pc:sldMasterMkLst>
        <pc:sldLayoutChg chg="new del mod">
          <pc:chgData name="David Röper" userId="29c990b112ba4cd4" providerId="LiveId" clId="{9CF2AB46-9AE1-4D0D-8F7E-271F7CC641B0}" dt="2024-02-07T14:55:32.718" v="1" actId="11236"/>
          <pc:sldLayoutMkLst>
            <pc:docMk/>
            <pc:sldMasterMk cId="1367220579" sldId="2147483648"/>
            <pc:sldLayoutMk cId="2177161784" sldId="2147483660"/>
          </pc:sldLayoutMkLst>
        </pc:sldLayoutChg>
      </pc:sldMasterChg>
      <pc:sldMasterChg chg="del addSldLayout delSldLayout modSldLayout">
        <pc:chgData name="David Röper" userId="29c990b112ba4cd4" providerId="LiveId" clId="{9CF2AB46-9AE1-4D0D-8F7E-271F7CC641B0}" dt="2024-02-07T15:19:57.253" v="327" actId="2696"/>
        <pc:sldMasterMkLst>
          <pc:docMk/>
          <pc:sldMasterMk cId="15295933" sldId="2147483660"/>
        </pc:sldMasterMkLst>
        <pc:sldLayoutChg chg="addSp delSp modSp del mod">
          <pc:chgData name="David Röper" userId="29c990b112ba4cd4" providerId="LiveId" clId="{9CF2AB46-9AE1-4D0D-8F7E-271F7CC641B0}" dt="2024-02-07T15:19:57.237" v="320" actId="2696"/>
          <pc:sldLayoutMkLst>
            <pc:docMk/>
            <pc:sldMasterMk cId="15295933" sldId="2147483660"/>
            <pc:sldLayoutMk cId="1161282603" sldId="2147483661"/>
          </pc:sldLayoutMkLst>
          <pc:spChg chg="add mod">
            <ac:chgData name="David Röper" userId="29c990b112ba4cd4" providerId="LiveId" clId="{9CF2AB46-9AE1-4D0D-8F7E-271F7CC641B0}" dt="2024-02-07T15:15:46.734" v="243" actId="14100"/>
            <ac:spMkLst>
              <pc:docMk/>
              <pc:sldMasterMk cId="15295933" sldId="2147483660"/>
              <pc:sldLayoutMk cId="1161282603" sldId="2147483661"/>
              <ac:spMk id="2" creationId="{60D23B5B-15D0-EDAA-FF53-E36CF4D52DC6}"/>
            </ac:spMkLst>
          </pc:spChg>
          <pc:spChg chg="add del mod">
            <ac:chgData name="David Röper" userId="29c990b112ba4cd4" providerId="LiveId" clId="{9CF2AB46-9AE1-4D0D-8F7E-271F7CC641B0}" dt="2024-02-07T15:15:41.004" v="240" actId="478"/>
            <ac:spMkLst>
              <pc:docMk/>
              <pc:sldMasterMk cId="15295933" sldId="2147483660"/>
              <pc:sldLayoutMk cId="1161282603" sldId="2147483661"/>
              <ac:spMk id="3" creationId="{144EB74F-229D-E838-4AF9-32047C1B0947}"/>
            </ac:spMkLst>
          </pc:spChg>
          <pc:spChg chg="add mod">
            <ac:chgData name="David Röper" userId="29c990b112ba4cd4" providerId="LiveId" clId="{9CF2AB46-9AE1-4D0D-8F7E-271F7CC641B0}" dt="2024-02-07T15:17:23.684" v="272" actId="208"/>
            <ac:spMkLst>
              <pc:docMk/>
              <pc:sldMasterMk cId="15295933" sldId="2147483660"/>
              <pc:sldLayoutMk cId="1161282603" sldId="2147483661"/>
              <ac:spMk id="4" creationId="{BCFC1FE7-8337-2E52-6C51-F3FF9D47F445}"/>
            </ac:spMkLst>
          </pc:spChg>
          <pc:spChg chg="mod">
            <ac:chgData name="David Röper" userId="29c990b112ba4cd4" providerId="LiveId" clId="{9CF2AB46-9AE1-4D0D-8F7E-271F7CC641B0}" dt="2024-02-07T15:15:52.463" v="245" actId="14100"/>
            <ac:spMkLst>
              <pc:docMk/>
              <pc:sldMasterMk cId="15295933" sldId="2147483660"/>
              <pc:sldLayoutMk cId="1161282603" sldId="2147483661"/>
              <ac:spMk id="7" creationId="{CA6290B1-B1C9-D176-81FA-3577615D3795}"/>
            </ac:spMkLst>
          </pc:spChg>
          <pc:spChg chg="del mod">
            <ac:chgData name="David Röper" userId="29c990b112ba4cd4" providerId="LiveId" clId="{9CF2AB46-9AE1-4D0D-8F7E-271F7CC641B0}" dt="2024-02-07T15:15:49.496" v="244" actId="478"/>
            <ac:spMkLst>
              <pc:docMk/>
              <pc:sldMasterMk cId="15295933" sldId="2147483660"/>
              <pc:sldLayoutMk cId="1161282603" sldId="2147483661"/>
              <ac:spMk id="9" creationId="{66DB5E3F-924A-D3EC-B108-FEAC6818284F}"/>
            </ac:spMkLst>
          </pc:spChg>
          <pc:picChg chg="del">
            <ac:chgData name="David Röper" userId="29c990b112ba4cd4" providerId="LiveId" clId="{9CF2AB46-9AE1-4D0D-8F7E-271F7CC641B0}" dt="2024-02-07T15:17:01.964" v="265" actId="478"/>
            <ac:picMkLst>
              <pc:docMk/>
              <pc:sldMasterMk cId="15295933" sldId="2147483660"/>
              <pc:sldLayoutMk cId="1161282603" sldId="2147483661"/>
              <ac:picMk id="8" creationId="{A88FFF8B-ED51-744E-8DF4-9622A28642A8}"/>
            </ac:picMkLst>
          </pc:picChg>
          <pc:picChg chg="del">
            <ac:chgData name="David Röper" userId="29c990b112ba4cd4" providerId="LiveId" clId="{9CF2AB46-9AE1-4D0D-8F7E-271F7CC641B0}" dt="2024-02-07T15:15:16.034" v="234" actId="478"/>
            <ac:picMkLst>
              <pc:docMk/>
              <pc:sldMasterMk cId="15295933" sldId="2147483660"/>
              <pc:sldLayoutMk cId="1161282603" sldId="2147483661"/>
              <ac:picMk id="11" creationId="{306B93E2-D082-9147-AAA9-478203422E03}"/>
            </ac:picMkLst>
          </pc:picChg>
          <pc:picChg chg="del">
            <ac:chgData name="David Röper" userId="29c990b112ba4cd4" providerId="LiveId" clId="{9CF2AB46-9AE1-4D0D-8F7E-271F7CC641B0}" dt="2024-02-07T15:15:15.574" v="233" actId="478"/>
            <ac:picMkLst>
              <pc:docMk/>
              <pc:sldMasterMk cId="15295933" sldId="2147483660"/>
              <pc:sldLayoutMk cId="1161282603" sldId="2147483661"/>
              <ac:picMk id="12" creationId="{60F6E0BB-F3B2-5614-E103-DAFCEBA5D505}"/>
            </ac:picMkLst>
          </pc:picChg>
        </pc:sldLayoutChg>
        <pc:sldLayoutChg chg="addSp delSp modSp del mod">
          <pc:chgData name="David Röper" userId="29c990b112ba4cd4" providerId="LiveId" clId="{9CF2AB46-9AE1-4D0D-8F7E-271F7CC641B0}" dt="2024-02-07T15:19:57.237" v="321" actId="2696"/>
          <pc:sldLayoutMkLst>
            <pc:docMk/>
            <pc:sldMasterMk cId="15295933" sldId="2147483660"/>
            <pc:sldLayoutMk cId="4268067811" sldId="2147483662"/>
          </pc:sldLayoutMkLst>
          <pc:spChg chg="add del mod">
            <ac:chgData name="David Röper" userId="29c990b112ba4cd4" providerId="LiveId" clId="{9CF2AB46-9AE1-4D0D-8F7E-271F7CC641B0}" dt="2024-02-07T15:16:39.739" v="262" actId="478"/>
            <ac:spMkLst>
              <pc:docMk/>
              <pc:sldMasterMk cId="15295933" sldId="2147483660"/>
              <pc:sldLayoutMk cId="4268067811" sldId="2147483662"/>
              <ac:spMk id="2" creationId="{988635CE-547B-CCF5-CC4A-0BC64D101B1E}"/>
            </ac:spMkLst>
          </pc:spChg>
          <pc:spChg chg="add mod">
            <ac:chgData name="David Röper" userId="29c990b112ba4cd4" providerId="LiveId" clId="{9CF2AB46-9AE1-4D0D-8F7E-271F7CC641B0}" dt="2024-02-07T15:17:29.914" v="274"/>
            <ac:spMkLst>
              <pc:docMk/>
              <pc:sldMasterMk cId="15295933" sldId="2147483660"/>
              <pc:sldLayoutMk cId="4268067811" sldId="2147483662"/>
              <ac:spMk id="3" creationId="{0106DA61-E10B-A368-A83E-83C4760B7337}"/>
            </ac:spMkLst>
          </pc:spChg>
          <pc:spChg chg="mod">
            <ac:chgData name="David Röper" userId="29c990b112ba4cd4" providerId="LiveId" clId="{9CF2AB46-9AE1-4D0D-8F7E-271F7CC641B0}" dt="2024-02-07T15:16:44.584" v="264" actId="14100"/>
            <ac:spMkLst>
              <pc:docMk/>
              <pc:sldMasterMk cId="15295933" sldId="2147483660"/>
              <pc:sldLayoutMk cId="4268067811" sldId="2147483662"/>
              <ac:spMk id="7" creationId="{CA6290B1-B1C9-D176-81FA-3577615D3795}"/>
            </ac:spMkLst>
          </pc:spChg>
          <pc:spChg chg="add del mod">
            <ac:chgData name="David Röper" userId="29c990b112ba4cd4" providerId="LiveId" clId="{9CF2AB46-9AE1-4D0D-8F7E-271F7CC641B0}" dt="2024-02-07T15:16:38.264" v="261" actId="14100"/>
            <ac:spMkLst>
              <pc:docMk/>
              <pc:sldMasterMk cId="15295933" sldId="2147483660"/>
              <pc:sldLayoutMk cId="4268067811" sldId="2147483662"/>
              <ac:spMk id="9" creationId="{66DB5E3F-924A-D3EC-B108-FEAC6818284F}"/>
            </ac:spMkLst>
          </pc:spChg>
          <pc:spChg chg="mod">
            <ac:chgData name="David Röper" userId="29c990b112ba4cd4" providerId="LiveId" clId="{9CF2AB46-9AE1-4D0D-8F7E-271F7CC641B0}" dt="2024-02-07T15:16:42.264" v="263" actId="14100"/>
            <ac:spMkLst>
              <pc:docMk/>
              <pc:sldMasterMk cId="15295933" sldId="2147483660"/>
              <pc:sldLayoutMk cId="4268067811" sldId="2147483662"/>
              <ac:spMk id="10" creationId="{5D1A4A1E-BFE7-5236-1A21-2A4BB8A128B1}"/>
            </ac:spMkLst>
          </pc:spChg>
          <pc:picChg chg="del">
            <ac:chgData name="David Röper" userId="29c990b112ba4cd4" providerId="LiveId" clId="{9CF2AB46-9AE1-4D0D-8F7E-271F7CC641B0}" dt="2024-02-07T15:17:29.054" v="273" actId="478"/>
            <ac:picMkLst>
              <pc:docMk/>
              <pc:sldMasterMk cId="15295933" sldId="2147483660"/>
              <pc:sldLayoutMk cId="4268067811" sldId="2147483662"/>
              <ac:picMk id="8" creationId="{A88FFF8B-ED51-744E-8DF4-9622A28642A8}"/>
            </ac:picMkLst>
          </pc:picChg>
          <pc:picChg chg="del">
            <ac:chgData name="David Röper" userId="29c990b112ba4cd4" providerId="LiveId" clId="{9CF2AB46-9AE1-4D0D-8F7E-271F7CC641B0}" dt="2024-02-07T15:16:02.134" v="247" actId="478"/>
            <ac:picMkLst>
              <pc:docMk/>
              <pc:sldMasterMk cId="15295933" sldId="2147483660"/>
              <pc:sldLayoutMk cId="4268067811" sldId="2147483662"/>
              <ac:picMk id="11" creationId="{306B93E2-D082-9147-AAA9-478203422E03}"/>
            </ac:picMkLst>
          </pc:picChg>
          <pc:picChg chg="del">
            <ac:chgData name="David Röper" userId="29c990b112ba4cd4" providerId="LiveId" clId="{9CF2AB46-9AE1-4D0D-8F7E-271F7CC641B0}" dt="2024-02-07T15:16:01.744" v="246" actId="478"/>
            <ac:picMkLst>
              <pc:docMk/>
              <pc:sldMasterMk cId="15295933" sldId="2147483660"/>
              <pc:sldLayoutMk cId="4268067811" sldId="2147483662"/>
              <ac:picMk id="12" creationId="{60F6E0BB-F3B2-5614-E103-DAFCEBA5D505}"/>
            </ac:picMkLst>
          </pc:picChg>
        </pc:sldLayoutChg>
        <pc:sldLayoutChg chg="addSp delSp modSp del mod">
          <pc:chgData name="David Röper" userId="29c990b112ba4cd4" providerId="LiveId" clId="{9CF2AB46-9AE1-4D0D-8F7E-271F7CC641B0}" dt="2024-02-07T15:19:57.244" v="322" actId="2696"/>
          <pc:sldLayoutMkLst>
            <pc:docMk/>
            <pc:sldMasterMk cId="15295933" sldId="2147483660"/>
            <pc:sldLayoutMk cId="1365821856" sldId="2147483663"/>
          </pc:sldLayoutMkLst>
          <pc:spChg chg="add mod">
            <ac:chgData name="David Röper" userId="29c990b112ba4cd4" providerId="LiveId" clId="{9CF2AB46-9AE1-4D0D-8F7E-271F7CC641B0}" dt="2024-02-07T15:17:40.975" v="276"/>
            <ac:spMkLst>
              <pc:docMk/>
              <pc:sldMasterMk cId="15295933" sldId="2147483660"/>
              <pc:sldLayoutMk cId="1365821856" sldId="2147483663"/>
              <ac:spMk id="2" creationId="{570A77CB-EEA2-FC87-A6E8-7C99246AFDF2}"/>
            </ac:spMkLst>
          </pc:spChg>
          <pc:spChg chg="add mod">
            <ac:chgData name="David Röper" userId="29c990b112ba4cd4" providerId="LiveId" clId="{9CF2AB46-9AE1-4D0D-8F7E-271F7CC641B0}" dt="2024-02-07T15:18:21.213" v="283"/>
            <ac:spMkLst>
              <pc:docMk/>
              <pc:sldMasterMk cId="15295933" sldId="2147483660"/>
              <pc:sldLayoutMk cId="1365821856" sldId="2147483663"/>
              <ac:spMk id="3" creationId="{1D5516D8-E53C-C2AC-3E7E-9EDE5055442E}"/>
            </ac:spMkLst>
          </pc:spChg>
          <pc:spChg chg="mod ord">
            <ac:chgData name="David Röper" userId="29c990b112ba4cd4" providerId="LiveId" clId="{9CF2AB46-9AE1-4D0D-8F7E-271F7CC641B0}" dt="2024-02-07T15:18:07.883" v="280" actId="688"/>
            <ac:spMkLst>
              <pc:docMk/>
              <pc:sldMasterMk cId="15295933" sldId="2147483660"/>
              <pc:sldLayoutMk cId="1365821856" sldId="2147483663"/>
              <ac:spMk id="9" creationId="{15730F1C-C70B-6C4F-868B-5A625A265062}"/>
            </ac:spMkLst>
          </pc:spChg>
          <pc:spChg chg="del">
            <ac:chgData name="David Röper" userId="29c990b112ba4cd4" providerId="LiveId" clId="{9CF2AB46-9AE1-4D0D-8F7E-271F7CC641B0}" dt="2024-02-07T15:18:23.164" v="284" actId="478"/>
            <ac:spMkLst>
              <pc:docMk/>
              <pc:sldMasterMk cId="15295933" sldId="2147483660"/>
              <pc:sldLayoutMk cId="1365821856" sldId="2147483663"/>
              <ac:spMk id="10" creationId="{46731A96-8EDA-E842-AE3E-9978AAEF8E48}"/>
            </ac:spMkLst>
          </pc:spChg>
          <pc:spChg chg="mod">
            <ac:chgData name="David Röper" userId="29c990b112ba4cd4" providerId="LiveId" clId="{9CF2AB46-9AE1-4D0D-8F7E-271F7CC641B0}" dt="2024-02-07T15:18:25.334" v="285" actId="14100"/>
            <ac:spMkLst>
              <pc:docMk/>
              <pc:sldMasterMk cId="15295933" sldId="2147483660"/>
              <pc:sldLayoutMk cId="1365821856" sldId="2147483663"/>
              <ac:spMk id="16" creationId="{60F7E426-9BFE-B841-8E63-CF10C88CC0F9}"/>
            </ac:spMkLst>
          </pc:spChg>
          <pc:picChg chg="del">
            <ac:chgData name="David Röper" userId="29c990b112ba4cd4" providerId="LiveId" clId="{9CF2AB46-9AE1-4D0D-8F7E-271F7CC641B0}" dt="2024-02-07T15:17:40.074" v="275" actId="478"/>
            <ac:picMkLst>
              <pc:docMk/>
              <pc:sldMasterMk cId="15295933" sldId="2147483660"/>
              <pc:sldLayoutMk cId="1365821856" sldId="2147483663"/>
              <ac:picMk id="8" creationId="{A88FFF8B-ED51-744E-8DF4-9622A28642A8}"/>
            </ac:picMkLst>
          </pc:picChg>
          <pc:picChg chg="del">
            <ac:chgData name="David Röper" userId="29c990b112ba4cd4" providerId="LiveId" clId="{9CF2AB46-9AE1-4D0D-8F7E-271F7CC641B0}" dt="2024-02-07T15:18:15.974" v="282" actId="478"/>
            <ac:picMkLst>
              <pc:docMk/>
              <pc:sldMasterMk cId="15295933" sldId="2147483660"/>
              <pc:sldLayoutMk cId="1365821856" sldId="2147483663"/>
              <ac:picMk id="11" creationId="{306B93E2-D082-9147-AAA9-478203422E03}"/>
            </ac:picMkLst>
          </pc:picChg>
          <pc:picChg chg="del">
            <ac:chgData name="David Röper" userId="29c990b112ba4cd4" providerId="LiveId" clId="{9CF2AB46-9AE1-4D0D-8F7E-271F7CC641B0}" dt="2024-02-07T15:18:15.634" v="281" actId="478"/>
            <ac:picMkLst>
              <pc:docMk/>
              <pc:sldMasterMk cId="15295933" sldId="2147483660"/>
              <pc:sldLayoutMk cId="1365821856" sldId="2147483663"/>
              <ac:picMk id="12" creationId="{86BB1E5A-61FF-67BA-5CB8-B4D6C5D605C9}"/>
            </ac:picMkLst>
          </pc:picChg>
        </pc:sldLayoutChg>
        <pc:sldLayoutChg chg="addSp delSp modSp del mod">
          <pc:chgData name="David Röper" userId="29c990b112ba4cd4" providerId="LiveId" clId="{9CF2AB46-9AE1-4D0D-8F7E-271F7CC641B0}" dt="2024-02-07T15:19:57.244" v="323" actId="2696"/>
          <pc:sldLayoutMkLst>
            <pc:docMk/>
            <pc:sldMasterMk cId="15295933" sldId="2147483660"/>
            <pc:sldLayoutMk cId="3825993917" sldId="2147483664"/>
          </pc:sldLayoutMkLst>
          <pc:spChg chg="add mod ord">
            <ac:chgData name="David Röper" userId="29c990b112ba4cd4" providerId="LiveId" clId="{9CF2AB46-9AE1-4D0D-8F7E-271F7CC641B0}" dt="2024-02-07T15:19:32.083" v="310" actId="166"/>
            <ac:spMkLst>
              <pc:docMk/>
              <pc:sldMasterMk cId="15295933" sldId="2147483660"/>
              <pc:sldLayoutMk cId="3825993917" sldId="2147483664"/>
              <ac:spMk id="2" creationId="{24011C7B-9E5D-3D2C-F594-619513219A01}"/>
            </ac:spMkLst>
          </pc:spChg>
          <pc:spChg chg="add mod">
            <ac:chgData name="David Röper" userId="29c990b112ba4cd4" providerId="LiveId" clId="{9CF2AB46-9AE1-4D0D-8F7E-271F7CC641B0}" dt="2024-02-07T15:18:46.904" v="294"/>
            <ac:spMkLst>
              <pc:docMk/>
              <pc:sldMasterMk cId="15295933" sldId="2147483660"/>
              <pc:sldLayoutMk cId="3825993917" sldId="2147483664"/>
              <ac:spMk id="3" creationId="{50642353-EEA0-CB82-EFBA-EE53FB4CBEC2}"/>
            </ac:spMkLst>
          </pc:spChg>
          <pc:spChg chg="add mod">
            <ac:chgData name="David Röper" userId="29c990b112ba4cd4" providerId="LiveId" clId="{9CF2AB46-9AE1-4D0D-8F7E-271F7CC641B0}" dt="2024-02-07T15:19:19.184" v="307" actId="1036"/>
            <ac:spMkLst>
              <pc:docMk/>
              <pc:sldMasterMk cId="15295933" sldId="2147483660"/>
              <pc:sldLayoutMk cId="3825993917" sldId="2147483664"/>
              <ac:spMk id="4" creationId="{15B7AC73-07A9-BEE4-E97F-61F066521AB6}"/>
            </ac:spMkLst>
          </pc:spChg>
          <pc:spChg chg="add del mod">
            <ac:chgData name="David Röper" userId="29c990b112ba4cd4" providerId="LiveId" clId="{9CF2AB46-9AE1-4D0D-8F7E-271F7CC641B0}" dt="2024-02-07T15:19:19.853" v="309" actId="571"/>
            <ac:spMkLst>
              <pc:docMk/>
              <pc:sldMasterMk cId="15295933" sldId="2147483660"/>
              <pc:sldLayoutMk cId="3825993917" sldId="2147483664"/>
              <ac:spMk id="5" creationId="{63E29896-E139-1B8C-5629-0D5968317A75}"/>
            </ac:spMkLst>
          </pc:spChg>
          <pc:spChg chg="del">
            <ac:chgData name="David Röper" userId="29c990b112ba4cd4" providerId="LiveId" clId="{9CF2AB46-9AE1-4D0D-8F7E-271F7CC641B0}" dt="2024-02-07T15:18:43.514" v="293" actId="478"/>
            <ac:spMkLst>
              <pc:docMk/>
              <pc:sldMasterMk cId="15295933" sldId="2147483660"/>
              <pc:sldLayoutMk cId="3825993917" sldId="2147483664"/>
              <ac:spMk id="9" creationId="{15730F1C-C70B-6C4F-868B-5A625A265062}"/>
            </ac:spMkLst>
          </pc:spChg>
          <pc:spChg chg="del">
            <ac:chgData name="David Röper" userId="29c990b112ba4cd4" providerId="LiveId" clId="{9CF2AB46-9AE1-4D0D-8F7E-271F7CC641B0}" dt="2024-02-07T15:18:29.689" v="286" actId="478"/>
            <ac:spMkLst>
              <pc:docMk/>
              <pc:sldMasterMk cId="15295933" sldId="2147483660"/>
              <pc:sldLayoutMk cId="3825993917" sldId="2147483664"/>
              <ac:spMk id="10" creationId="{46731A96-8EDA-E842-AE3E-9978AAEF8E48}"/>
            </ac:spMkLst>
          </pc:spChg>
          <pc:spChg chg="mod ord">
            <ac:chgData name="David Röper" userId="29c990b112ba4cd4" providerId="LiveId" clId="{9CF2AB46-9AE1-4D0D-8F7E-271F7CC641B0}" dt="2024-02-07T15:19:32.083" v="310" actId="166"/>
            <ac:spMkLst>
              <pc:docMk/>
              <pc:sldMasterMk cId="15295933" sldId="2147483660"/>
              <pc:sldLayoutMk cId="3825993917" sldId="2147483664"/>
              <ac:spMk id="14" creationId="{69EDD2FA-DF5A-1248-93FE-DD382C81A0A4}"/>
            </ac:spMkLst>
          </pc:spChg>
          <pc:spChg chg="mod ord">
            <ac:chgData name="David Röper" userId="29c990b112ba4cd4" providerId="LiveId" clId="{9CF2AB46-9AE1-4D0D-8F7E-271F7CC641B0}" dt="2024-02-07T15:19:32.083" v="310" actId="166"/>
            <ac:spMkLst>
              <pc:docMk/>
              <pc:sldMasterMk cId="15295933" sldId="2147483660"/>
              <pc:sldLayoutMk cId="3825993917" sldId="2147483664"/>
              <ac:spMk id="16" creationId="{60F7E426-9BFE-B841-8E63-CF10C88CC0F9}"/>
            </ac:spMkLst>
          </pc:spChg>
          <pc:picChg chg="del">
            <ac:chgData name="David Röper" userId="29c990b112ba4cd4" providerId="LiveId" clId="{9CF2AB46-9AE1-4D0D-8F7E-271F7CC641B0}" dt="2024-02-07T15:18:41.904" v="292" actId="478"/>
            <ac:picMkLst>
              <pc:docMk/>
              <pc:sldMasterMk cId="15295933" sldId="2147483660"/>
              <pc:sldLayoutMk cId="3825993917" sldId="2147483664"/>
              <ac:picMk id="8" creationId="{A88FFF8B-ED51-744E-8DF4-9622A28642A8}"/>
            </ac:picMkLst>
          </pc:picChg>
          <pc:picChg chg="del">
            <ac:chgData name="David Röper" userId="29c990b112ba4cd4" providerId="LiveId" clId="{9CF2AB46-9AE1-4D0D-8F7E-271F7CC641B0}" dt="2024-02-07T15:18:31.131" v="288" actId="478"/>
            <ac:picMkLst>
              <pc:docMk/>
              <pc:sldMasterMk cId="15295933" sldId="2147483660"/>
              <pc:sldLayoutMk cId="3825993917" sldId="2147483664"/>
              <ac:picMk id="11" creationId="{306B93E2-D082-9147-AAA9-478203422E03}"/>
            </ac:picMkLst>
          </pc:picChg>
          <pc:picChg chg="del">
            <ac:chgData name="David Röper" userId="29c990b112ba4cd4" providerId="LiveId" clId="{9CF2AB46-9AE1-4D0D-8F7E-271F7CC641B0}" dt="2024-02-07T15:18:30.829" v="287" actId="478"/>
            <ac:picMkLst>
              <pc:docMk/>
              <pc:sldMasterMk cId="15295933" sldId="2147483660"/>
              <pc:sldLayoutMk cId="3825993917" sldId="2147483664"/>
              <ac:picMk id="12" creationId="{86BB1E5A-61FF-67BA-5CB8-B4D6C5D605C9}"/>
            </ac:picMkLst>
          </pc:picChg>
        </pc:sldLayoutChg>
        <pc:sldLayoutChg chg="modSp del mod">
          <pc:chgData name="David Röper" userId="29c990b112ba4cd4" providerId="LiveId" clId="{9CF2AB46-9AE1-4D0D-8F7E-271F7CC641B0}" dt="2024-02-07T15:19:57.244" v="324" actId="2696"/>
          <pc:sldLayoutMkLst>
            <pc:docMk/>
            <pc:sldMasterMk cId="15295933" sldId="2147483660"/>
            <pc:sldLayoutMk cId="28999866" sldId="2147483665"/>
          </pc:sldLayoutMkLst>
          <pc:spChg chg="mod">
            <ac:chgData name="David Röper" userId="29c990b112ba4cd4" providerId="LiveId" clId="{9CF2AB46-9AE1-4D0D-8F7E-271F7CC641B0}" dt="2024-02-07T14:57:41.286" v="5" actId="13926"/>
            <ac:spMkLst>
              <pc:docMk/>
              <pc:sldMasterMk cId="15295933" sldId="2147483660"/>
              <pc:sldLayoutMk cId="28999866" sldId="2147483665"/>
              <ac:spMk id="13" creationId="{6C8454FD-8738-FE8F-66AB-C49599C11594}"/>
            </ac:spMkLst>
          </pc:spChg>
        </pc:sldLayoutChg>
        <pc:sldLayoutChg chg="modSp del mod">
          <pc:chgData name="David Röper" userId="29c990b112ba4cd4" providerId="LiveId" clId="{9CF2AB46-9AE1-4D0D-8F7E-271F7CC641B0}" dt="2024-02-07T15:19:57.244" v="325" actId="2696"/>
          <pc:sldLayoutMkLst>
            <pc:docMk/>
            <pc:sldMasterMk cId="15295933" sldId="2147483660"/>
            <pc:sldLayoutMk cId="1977534808" sldId="2147483666"/>
          </pc:sldLayoutMkLst>
          <pc:spChg chg="mod">
            <ac:chgData name="David Röper" userId="29c990b112ba4cd4" providerId="LiveId" clId="{9CF2AB46-9AE1-4D0D-8F7E-271F7CC641B0}" dt="2024-02-07T14:57:49.096" v="6"/>
            <ac:spMkLst>
              <pc:docMk/>
              <pc:sldMasterMk cId="15295933" sldId="2147483660"/>
              <pc:sldLayoutMk cId="1977534808" sldId="2147483666"/>
              <ac:spMk id="13" creationId="{6C8454FD-8738-FE8F-66AB-C49599C11594}"/>
            </ac:spMkLst>
          </pc:spChg>
        </pc:sldLayoutChg>
        <pc:sldLayoutChg chg="del">
          <pc:chgData name="David Röper" userId="29c990b112ba4cd4" providerId="LiveId" clId="{9CF2AB46-9AE1-4D0D-8F7E-271F7CC641B0}" dt="2024-02-07T15:19:57.253" v="326" actId="2696"/>
          <pc:sldLayoutMkLst>
            <pc:docMk/>
            <pc:sldMasterMk cId="15295933" sldId="2147483660"/>
            <pc:sldLayoutMk cId="2154832203" sldId="2147483667"/>
          </pc:sldLayoutMkLst>
        </pc:sldLayoutChg>
        <pc:sldLayoutChg chg="addSp delSp modSp add del mod replId modTransition">
          <pc:chgData name="David Röper" userId="29c990b112ba4cd4" providerId="LiveId" clId="{9CF2AB46-9AE1-4D0D-8F7E-271F7CC641B0}" dt="2024-02-07T15:11:36.214" v="217" actId="2696"/>
          <pc:sldLayoutMkLst>
            <pc:docMk/>
            <pc:sldMasterMk cId="15295933" sldId="2147483660"/>
            <pc:sldLayoutMk cId="643687571" sldId="2147483678"/>
          </pc:sldLayoutMkLst>
          <pc:spChg chg="del">
            <ac:chgData name="David Röper" userId="29c990b112ba4cd4" providerId="LiveId" clId="{9CF2AB46-9AE1-4D0D-8F7E-271F7CC641B0}" dt="2024-02-07T15:07:32.615" v="111" actId="478"/>
            <ac:spMkLst>
              <pc:docMk/>
              <pc:sldMasterMk cId="15295933" sldId="2147483660"/>
              <pc:sldLayoutMk cId="643687571" sldId="2147483678"/>
              <ac:spMk id="2" creationId="{327F37C0-A184-1517-0BCA-CF05D556DAE2}"/>
            </ac:spMkLst>
          </pc:spChg>
          <pc:spChg chg="add del mod">
            <ac:chgData name="David Röper" userId="29c990b112ba4cd4" providerId="LiveId" clId="{9CF2AB46-9AE1-4D0D-8F7E-271F7CC641B0}" dt="2024-02-07T15:08:22.312" v="124" actId="478"/>
            <ac:spMkLst>
              <pc:docMk/>
              <pc:sldMasterMk cId="15295933" sldId="2147483660"/>
              <pc:sldLayoutMk cId="643687571" sldId="2147483678"/>
              <ac:spMk id="3" creationId="{9BDA7CC4-1A13-B16E-5C19-B959D0451BE6}"/>
            </ac:spMkLst>
          </pc:spChg>
          <pc:spChg chg="add del mod">
            <ac:chgData name="David Röper" userId="29c990b112ba4cd4" providerId="LiveId" clId="{9CF2AB46-9AE1-4D0D-8F7E-271F7CC641B0}" dt="2024-02-07T15:10:27.895" v="200" actId="478"/>
            <ac:spMkLst>
              <pc:docMk/>
              <pc:sldMasterMk cId="15295933" sldId="2147483660"/>
              <pc:sldLayoutMk cId="643687571" sldId="2147483678"/>
              <ac:spMk id="4" creationId="{E6C7544A-B17B-714A-5F22-61670B1DC757}"/>
            </ac:spMkLst>
          </pc:spChg>
          <pc:spChg chg="add del">
            <ac:chgData name="David Röper" userId="29c990b112ba4cd4" providerId="LiveId" clId="{9CF2AB46-9AE1-4D0D-8F7E-271F7CC641B0}" dt="2024-02-07T15:07:39.965" v="112" actId="11529"/>
            <ac:spMkLst>
              <pc:docMk/>
              <pc:sldMasterMk cId="15295933" sldId="2147483660"/>
              <pc:sldLayoutMk cId="643687571" sldId="2147483678"/>
              <ac:spMk id="5" creationId="{BFF461D0-C097-7AC0-B86F-F9679572EC54}"/>
            </ac:spMkLst>
          </pc:spChg>
          <pc:spChg chg="add mod">
            <ac:chgData name="David Röper" userId="29c990b112ba4cd4" providerId="LiveId" clId="{9CF2AB46-9AE1-4D0D-8F7E-271F7CC641B0}" dt="2024-02-07T15:09:31.594" v="189" actId="207"/>
            <ac:spMkLst>
              <pc:docMk/>
              <pc:sldMasterMk cId="15295933" sldId="2147483660"/>
              <pc:sldLayoutMk cId="643687571" sldId="2147483678"/>
              <ac:spMk id="6" creationId="{8817C8F8-13B7-07FD-A7EC-C65510D8D26C}"/>
            </ac:spMkLst>
          </pc:spChg>
          <pc:spChg chg="add del mod ord">
            <ac:chgData name="David Röper" userId="29c990b112ba4cd4" providerId="LiveId" clId="{9CF2AB46-9AE1-4D0D-8F7E-271F7CC641B0}" dt="2024-02-07T15:09:02.385" v="172" actId="478"/>
            <ac:spMkLst>
              <pc:docMk/>
              <pc:sldMasterMk cId="15295933" sldId="2147483660"/>
              <pc:sldLayoutMk cId="643687571" sldId="2147483678"/>
              <ac:spMk id="9" creationId="{A66862E0-F140-28AE-5E84-0946E889F0AD}"/>
            </ac:spMkLst>
          </pc:spChg>
          <pc:spChg chg="add del mod">
            <ac:chgData name="David Röper" userId="29c990b112ba4cd4" providerId="LiveId" clId="{9CF2AB46-9AE1-4D0D-8F7E-271F7CC641B0}" dt="2024-02-07T15:10:18.265" v="195" actId="478"/>
            <ac:spMkLst>
              <pc:docMk/>
              <pc:sldMasterMk cId="15295933" sldId="2147483660"/>
              <pc:sldLayoutMk cId="643687571" sldId="2147483678"/>
              <ac:spMk id="10" creationId="{63308DC5-0598-5120-0B56-A0F063C7DF65}"/>
            </ac:spMkLst>
          </pc:spChg>
          <pc:spChg chg="add del mod">
            <ac:chgData name="David Röper" userId="29c990b112ba4cd4" providerId="LiveId" clId="{9CF2AB46-9AE1-4D0D-8F7E-271F7CC641B0}" dt="2024-02-07T15:10:25.244" v="199" actId="478"/>
            <ac:spMkLst>
              <pc:docMk/>
              <pc:sldMasterMk cId="15295933" sldId="2147483660"/>
              <pc:sldLayoutMk cId="643687571" sldId="2147483678"/>
              <ac:spMk id="12" creationId="{AEC68027-33BB-6331-FC56-95283026FD0B}"/>
            </ac:spMkLst>
          </pc:spChg>
        </pc:sldLayoutChg>
        <pc:sldLayoutChg chg="addSp delSp modSp del mod">
          <pc:chgData name="David Röper" userId="29c990b112ba4cd4" providerId="LiveId" clId="{9CF2AB46-9AE1-4D0D-8F7E-271F7CC641B0}" dt="2024-02-07T15:06:04.955" v="96" actId="2696"/>
          <pc:sldLayoutMkLst>
            <pc:docMk/>
            <pc:sldMasterMk cId="15295933" sldId="2147483660"/>
            <pc:sldLayoutMk cId="2625529142" sldId="2147483678"/>
          </pc:sldLayoutMkLst>
          <pc:spChg chg="mod">
            <ac:chgData name="David Röper" userId="29c990b112ba4cd4" providerId="LiveId" clId="{9CF2AB46-9AE1-4D0D-8F7E-271F7CC641B0}" dt="2024-02-07T15:04:37.275" v="60" actId="14100"/>
            <ac:spMkLst>
              <pc:docMk/>
              <pc:sldMasterMk cId="15295933" sldId="2147483660"/>
              <pc:sldLayoutMk cId="2625529142" sldId="2147483678"/>
              <ac:spMk id="2" creationId="{327F37C0-A184-1517-0BCA-CF05D556DAE2}"/>
            </ac:spMkLst>
          </pc:spChg>
          <pc:spChg chg="add del">
            <ac:chgData name="David Röper" userId="29c990b112ba4cd4" providerId="LiveId" clId="{9CF2AB46-9AE1-4D0D-8F7E-271F7CC641B0}" dt="2024-02-07T15:01:37.705" v="11" actId="11529"/>
            <ac:spMkLst>
              <pc:docMk/>
              <pc:sldMasterMk cId="15295933" sldId="2147483660"/>
              <pc:sldLayoutMk cId="2625529142" sldId="2147483678"/>
              <ac:spMk id="3" creationId="{750E5B02-BF57-FF1C-B6B0-23118B2AF37D}"/>
            </ac:spMkLst>
          </pc:spChg>
          <pc:spChg chg="add del mod">
            <ac:chgData name="David Röper" userId="29c990b112ba4cd4" providerId="LiveId" clId="{9CF2AB46-9AE1-4D0D-8F7E-271F7CC641B0}" dt="2024-02-07T15:04:01.555" v="57" actId="478"/>
            <ac:spMkLst>
              <pc:docMk/>
              <pc:sldMasterMk cId="15295933" sldId="2147483660"/>
              <pc:sldLayoutMk cId="2625529142" sldId="2147483678"/>
              <ac:spMk id="5" creationId="{62B65DC5-F52C-769D-DAAD-ECDDDC8108E7}"/>
            </ac:spMkLst>
          </pc:spChg>
          <pc:spChg chg="add del">
            <ac:chgData name="David Röper" userId="29c990b112ba4cd4" providerId="LiveId" clId="{9CF2AB46-9AE1-4D0D-8F7E-271F7CC641B0}" dt="2024-02-07T15:04:40.485" v="61" actId="11529"/>
            <ac:spMkLst>
              <pc:docMk/>
              <pc:sldMasterMk cId="15295933" sldId="2147483660"/>
              <pc:sldLayoutMk cId="2625529142" sldId="2147483678"/>
              <ac:spMk id="6" creationId="{094D1D62-A7F0-47C5-B627-8F266719F106}"/>
            </ac:spMkLst>
          </pc:spChg>
          <pc:spChg chg="add del mod">
            <ac:chgData name="David Röper" userId="29c990b112ba4cd4" providerId="LiveId" clId="{9CF2AB46-9AE1-4D0D-8F7E-271F7CC641B0}" dt="2024-02-07T15:06:02.095" v="95" actId="14100"/>
            <ac:spMkLst>
              <pc:docMk/>
              <pc:sldMasterMk cId="15295933" sldId="2147483660"/>
              <pc:sldLayoutMk cId="2625529142" sldId="2147483678"/>
              <ac:spMk id="9" creationId="{FD2D9A90-7056-13FB-2116-282D75841D07}"/>
            </ac:spMkLst>
          </pc:spChg>
        </pc:sldLayoutChg>
        <pc:sldLayoutChg chg="new del mod">
          <pc:chgData name="David Röper" userId="29c990b112ba4cd4" providerId="LiveId" clId="{9CF2AB46-9AE1-4D0D-8F7E-271F7CC641B0}" dt="2024-02-07T15:11:09.714" v="202" actId="11236"/>
          <pc:sldLayoutMkLst>
            <pc:docMk/>
            <pc:sldMasterMk cId="15295933" sldId="2147483660"/>
            <pc:sldLayoutMk cId="3867905806" sldId="2147483679"/>
          </pc:sldLayoutMkLst>
        </pc:sldLayoutChg>
      </pc:sldMasterChg>
      <pc:sldMasterChg chg="modSp del mod delSldLayout">
        <pc:chgData name="David Röper" userId="29c990b112ba4cd4" providerId="LiveId" clId="{9CF2AB46-9AE1-4D0D-8F7E-271F7CC641B0}" dt="2024-02-07T15:12:47.734" v="230" actId="2696"/>
        <pc:sldMasterMkLst>
          <pc:docMk/>
          <pc:sldMasterMk cId="1457115568" sldId="2147483668"/>
        </pc:sldMasterMkLst>
        <pc:spChg chg="mod">
          <ac:chgData name="David Röper" userId="29c990b112ba4cd4" providerId="LiveId" clId="{9CF2AB46-9AE1-4D0D-8F7E-271F7CC641B0}" dt="2024-02-07T14:57:59.096" v="7"/>
          <ac:spMkLst>
            <pc:docMk/>
            <pc:sldMasterMk cId="1457115568" sldId="2147483668"/>
            <ac:spMk id="8" creationId="{00000000-0000-0000-0000-000000000000}"/>
          </ac:spMkLst>
        </pc:spChg>
        <pc:sldLayoutChg chg="del">
          <pc:chgData name="David Röper" userId="29c990b112ba4cd4" providerId="LiveId" clId="{9CF2AB46-9AE1-4D0D-8F7E-271F7CC641B0}" dt="2024-02-07T15:12:47.684" v="221" actId="2696"/>
          <pc:sldLayoutMkLst>
            <pc:docMk/>
            <pc:sldMasterMk cId="1457115568" sldId="2147483668"/>
            <pc:sldLayoutMk cId="2630329304" sldId="2147483669"/>
          </pc:sldLayoutMkLst>
        </pc:sldLayoutChg>
        <pc:sldLayoutChg chg="del">
          <pc:chgData name="David Röper" userId="29c990b112ba4cd4" providerId="LiveId" clId="{9CF2AB46-9AE1-4D0D-8F7E-271F7CC641B0}" dt="2024-02-07T15:12:47.694" v="222" actId="2696"/>
          <pc:sldLayoutMkLst>
            <pc:docMk/>
            <pc:sldMasterMk cId="1457115568" sldId="2147483668"/>
            <pc:sldLayoutMk cId="3233747536" sldId="2147483670"/>
          </pc:sldLayoutMkLst>
        </pc:sldLayoutChg>
        <pc:sldLayoutChg chg="del">
          <pc:chgData name="David Röper" userId="29c990b112ba4cd4" providerId="LiveId" clId="{9CF2AB46-9AE1-4D0D-8F7E-271F7CC641B0}" dt="2024-02-07T15:12:47.704" v="223" actId="2696"/>
          <pc:sldLayoutMkLst>
            <pc:docMk/>
            <pc:sldMasterMk cId="1457115568" sldId="2147483668"/>
            <pc:sldLayoutMk cId="2115718427" sldId="2147483671"/>
          </pc:sldLayoutMkLst>
        </pc:sldLayoutChg>
        <pc:sldLayoutChg chg="del">
          <pc:chgData name="David Röper" userId="29c990b112ba4cd4" providerId="LiveId" clId="{9CF2AB46-9AE1-4D0D-8F7E-271F7CC641B0}" dt="2024-02-07T15:12:47.706" v="224" actId="2696"/>
          <pc:sldLayoutMkLst>
            <pc:docMk/>
            <pc:sldMasterMk cId="1457115568" sldId="2147483668"/>
            <pc:sldLayoutMk cId="2265436948" sldId="2147483672"/>
          </pc:sldLayoutMkLst>
        </pc:sldLayoutChg>
        <pc:sldLayoutChg chg="del">
          <pc:chgData name="David Röper" userId="29c990b112ba4cd4" providerId="LiveId" clId="{9CF2AB46-9AE1-4D0D-8F7E-271F7CC641B0}" dt="2024-02-07T15:12:47.714" v="225" actId="2696"/>
          <pc:sldLayoutMkLst>
            <pc:docMk/>
            <pc:sldMasterMk cId="1457115568" sldId="2147483668"/>
            <pc:sldLayoutMk cId="1686852776" sldId="2147483673"/>
          </pc:sldLayoutMkLst>
        </pc:sldLayoutChg>
        <pc:sldLayoutChg chg="del">
          <pc:chgData name="David Röper" userId="29c990b112ba4cd4" providerId="LiveId" clId="{9CF2AB46-9AE1-4D0D-8F7E-271F7CC641B0}" dt="2024-02-07T15:12:47.714" v="226" actId="2696"/>
          <pc:sldLayoutMkLst>
            <pc:docMk/>
            <pc:sldMasterMk cId="1457115568" sldId="2147483668"/>
            <pc:sldLayoutMk cId="3751360665" sldId="2147483674"/>
          </pc:sldLayoutMkLst>
        </pc:sldLayoutChg>
        <pc:sldLayoutChg chg="del">
          <pc:chgData name="David Röper" userId="29c990b112ba4cd4" providerId="LiveId" clId="{9CF2AB46-9AE1-4D0D-8F7E-271F7CC641B0}" dt="2024-02-07T15:12:47.714" v="227" actId="2696"/>
          <pc:sldLayoutMkLst>
            <pc:docMk/>
            <pc:sldMasterMk cId="1457115568" sldId="2147483668"/>
            <pc:sldLayoutMk cId="3395351099" sldId="2147483675"/>
          </pc:sldLayoutMkLst>
        </pc:sldLayoutChg>
        <pc:sldLayoutChg chg="del">
          <pc:chgData name="David Röper" userId="29c990b112ba4cd4" providerId="LiveId" clId="{9CF2AB46-9AE1-4D0D-8F7E-271F7CC641B0}" dt="2024-02-07T15:12:47.724" v="228" actId="2696"/>
          <pc:sldLayoutMkLst>
            <pc:docMk/>
            <pc:sldMasterMk cId="1457115568" sldId="2147483668"/>
            <pc:sldLayoutMk cId="1955455567" sldId="2147483676"/>
          </pc:sldLayoutMkLst>
        </pc:sldLayoutChg>
        <pc:sldLayoutChg chg="del">
          <pc:chgData name="David Röper" userId="29c990b112ba4cd4" providerId="LiveId" clId="{9CF2AB46-9AE1-4D0D-8F7E-271F7CC641B0}" dt="2024-02-07T15:12:47.724" v="229" actId="2696"/>
          <pc:sldLayoutMkLst>
            <pc:docMk/>
            <pc:sldMasterMk cId="1457115568" sldId="2147483668"/>
            <pc:sldLayoutMk cId="1123905568" sldId="2147483677"/>
          </pc:sldLayoutMkLst>
        </pc:sldLayoutChg>
      </pc:sldMasterChg>
      <pc:sldMasterChg chg="add del mod addSldLayout delSldLayout modSldLayout">
        <pc:chgData name="David Röper" userId="29c990b112ba4cd4" providerId="LiveId" clId="{9CF2AB46-9AE1-4D0D-8F7E-271F7CC641B0}" dt="2024-02-07T15:19:52.098" v="319" actId="2696"/>
        <pc:sldMasterMkLst>
          <pc:docMk/>
          <pc:sldMasterMk cId="800598196" sldId="2147483679"/>
        </pc:sldMasterMkLst>
        <pc:sldLayoutChg chg="add del mod replId">
          <pc:chgData name="David Röper" userId="29c990b112ba4cd4" providerId="LiveId" clId="{9CF2AB46-9AE1-4D0D-8F7E-271F7CC641B0}" dt="2024-02-07T15:19:52.054" v="311" actId="2696"/>
          <pc:sldLayoutMkLst>
            <pc:docMk/>
            <pc:sldMasterMk cId="800598196" sldId="2147483679"/>
            <pc:sldLayoutMk cId="2149552162" sldId="2147483680"/>
          </pc:sldLayoutMkLst>
        </pc:sldLayoutChg>
        <pc:sldLayoutChg chg="add del mod replId">
          <pc:chgData name="David Röper" userId="29c990b112ba4cd4" providerId="LiveId" clId="{9CF2AB46-9AE1-4D0D-8F7E-271F7CC641B0}" dt="2024-02-07T15:19:52.063" v="312" actId="2696"/>
          <pc:sldLayoutMkLst>
            <pc:docMk/>
            <pc:sldMasterMk cId="800598196" sldId="2147483679"/>
            <pc:sldLayoutMk cId="1945633476" sldId="2147483681"/>
          </pc:sldLayoutMkLst>
        </pc:sldLayoutChg>
        <pc:sldLayoutChg chg="add del mod replId">
          <pc:chgData name="David Röper" userId="29c990b112ba4cd4" providerId="LiveId" clId="{9CF2AB46-9AE1-4D0D-8F7E-271F7CC641B0}" dt="2024-02-07T15:19:52.063" v="313" actId="2696"/>
          <pc:sldLayoutMkLst>
            <pc:docMk/>
            <pc:sldMasterMk cId="800598196" sldId="2147483679"/>
            <pc:sldLayoutMk cId="616988881" sldId="2147483682"/>
          </pc:sldLayoutMkLst>
        </pc:sldLayoutChg>
        <pc:sldLayoutChg chg="add del mod replId">
          <pc:chgData name="David Röper" userId="29c990b112ba4cd4" providerId="LiveId" clId="{9CF2AB46-9AE1-4D0D-8F7E-271F7CC641B0}" dt="2024-02-07T15:19:52.073" v="314" actId="2696"/>
          <pc:sldLayoutMkLst>
            <pc:docMk/>
            <pc:sldMasterMk cId="800598196" sldId="2147483679"/>
            <pc:sldLayoutMk cId="3066635835" sldId="2147483683"/>
          </pc:sldLayoutMkLst>
        </pc:sldLayoutChg>
        <pc:sldLayoutChg chg="add del mod replId">
          <pc:chgData name="David Röper" userId="29c990b112ba4cd4" providerId="LiveId" clId="{9CF2AB46-9AE1-4D0D-8F7E-271F7CC641B0}" dt="2024-02-07T15:19:52.073" v="315" actId="2696"/>
          <pc:sldLayoutMkLst>
            <pc:docMk/>
            <pc:sldMasterMk cId="800598196" sldId="2147483679"/>
            <pc:sldLayoutMk cId="946407301" sldId="2147483684"/>
          </pc:sldLayoutMkLst>
        </pc:sldLayoutChg>
        <pc:sldLayoutChg chg="add del mod replId">
          <pc:chgData name="David Röper" userId="29c990b112ba4cd4" providerId="LiveId" clId="{9CF2AB46-9AE1-4D0D-8F7E-271F7CC641B0}" dt="2024-02-07T15:19:52.073" v="316" actId="2696"/>
          <pc:sldLayoutMkLst>
            <pc:docMk/>
            <pc:sldMasterMk cId="800598196" sldId="2147483679"/>
            <pc:sldLayoutMk cId="266604940" sldId="2147483685"/>
          </pc:sldLayoutMkLst>
        </pc:sldLayoutChg>
        <pc:sldLayoutChg chg="add del mod replId">
          <pc:chgData name="David Röper" userId="29c990b112ba4cd4" providerId="LiveId" clId="{9CF2AB46-9AE1-4D0D-8F7E-271F7CC641B0}" dt="2024-02-07T15:19:52.083" v="317" actId="2696"/>
          <pc:sldLayoutMkLst>
            <pc:docMk/>
            <pc:sldMasterMk cId="800598196" sldId="2147483679"/>
            <pc:sldLayoutMk cId="1106653868" sldId="2147483686"/>
          </pc:sldLayoutMkLst>
        </pc:sldLayoutChg>
        <pc:sldLayoutChg chg="add del mod replId">
          <pc:chgData name="David Röper" userId="29c990b112ba4cd4" providerId="LiveId" clId="{9CF2AB46-9AE1-4D0D-8F7E-271F7CC641B0}" dt="2024-02-07T15:19:52.093" v="318" actId="2696"/>
          <pc:sldLayoutMkLst>
            <pc:docMk/>
            <pc:sldMasterMk cId="800598196" sldId="2147483679"/>
            <pc:sldLayoutMk cId="3466588664" sldId="2147483687"/>
          </pc:sldLayoutMkLst>
        </pc:sldLayoutChg>
      </pc:sldMasterChg>
      <pc:sldMasterChg chg="new del mod addSldLayout delSldLayout">
        <pc:chgData name="David Röper" userId="29c990b112ba4cd4" providerId="LiveId" clId="{9CF2AB46-9AE1-4D0D-8F7E-271F7CC641B0}" dt="2024-02-07T15:11:15.214" v="215" actId="2696"/>
        <pc:sldMasterMkLst>
          <pc:docMk/>
          <pc:sldMasterMk cId="827141353" sldId="2147483679"/>
        </pc:sldMasterMkLst>
        <pc:sldLayoutChg chg="new del replId">
          <pc:chgData name="David Röper" userId="29c990b112ba4cd4" providerId="LiveId" clId="{9CF2AB46-9AE1-4D0D-8F7E-271F7CC641B0}" dt="2024-02-07T15:11:15.144" v="204" actId="2696"/>
          <pc:sldLayoutMkLst>
            <pc:docMk/>
            <pc:sldMasterMk cId="827141353" sldId="2147483679"/>
            <pc:sldLayoutMk cId="2240892987" sldId="2147483680"/>
          </pc:sldLayoutMkLst>
        </pc:sldLayoutChg>
        <pc:sldLayoutChg chg="new del replId">
          <pc:chgData name="David Röper" userId="29c990b112ba4cd4" providerId="LiveId" clId="{9CF2AB46-9AE1-4D0D-8F7E-271F7CC641B0}" dt="2024-02-07T15:11:15.154" v="205" actId="2696"/>
          <pc:sldLayoutMkLst>
            <pc:docMk/>
            <pc:sldMasterMk cId="827141353" sldId="2147483679"/>
            <pc:sldLayoutMk cId="56294343" sldId="2147483681"/>
          </pc:sldLayoutMkLst>
        </pc:sldLayoutChg>
        <pc:sldLayoutChg chg="new del replId">
          <pc:chgData name="David Röper" userId="29c990b112ba4cd4" providerId="LiveId" clId="{9CF2AB46-9AE1-4D0D-8F7E-271F7CC641B0}" dt="2024-02-07T15:11:15.164" v="206" actId="2696"/>
          <pc:sldLayoutMkLst>
            <pc:docMk/>
            <pc:sldMasterMk cId="827141353" sldId="2147483679"/>
            <pc:sldLayoutMk cId="2481682547" sldId="2147483682"/>
          </pc:sldLayoutMkLst>
        </pc:sldLayoutChg>
        <pc:sldLayoutChg chg="new del replId">
          <pc:chgData name="David Röper" userId="29c990b112ba4cd4" providerId="LiveId" clId="{9CF2AB46-9AE1-4D0D-8F7E-271F7CC641B0}" dt="2024-02-07T15:11:15.170" v="207" actId="2696"/>
          <pc:sldLayoutMkLst>
            <pc:docMk/>
            <pc:sldMasterMk cId="827141353" sldId="2147483679"/>
            <pc:sldLayoutMk cId="186244141" sldId="2147483683"/>
          </pc:sldLayoutMkLst>
        </pc:sldLayoutChg>
        <pc:sldLayoutChg chg="new del replId">
          <pc:chgData name="David Röper" userId="29c990b112ba4cd4" providerId="LiveId" clId="{9CF2AB46-9AE1-4D0D-8F7E-271F7CC641B0}" dt="2024-02-07T15:11:15.174" v="208" actId="2696"/>
          <pc:sldLayoutMkLst>
            <pc:docMk/>
            <pc:sldMasterMk cId="827141353" sldId="2147483679"/>
            <pc:sldLayoutMk cId="1889393411" sldId="2147483684"/>
          </pc:sldLayoutMkLst>
        </pc:sldLayoutChg>
        <pc:sldLayoutChg chg="new del replId">
          <pc:chgData name="David Röper" userId="29c990b112ba4cd4" providerId="LiveId" clId="{9CF2AB46-9AE1-4D0D-8F7E-271F7CC641B0}" dt="2024-02-07T15:11:15.184" v="209" actId="2696"/>
          <pc:sldLayoutMkLst>
            <pc:docMk/>
            <pc:sldMasterMk cId="827141353" sldId="2147483679"/>
            <pc:sldLayoutMk cId="3577722474" sldId="2147483685"/>
          </pc:sldLayoutMkLst>
        </pc:sldLayoutChg>
        <pc:sldLayoutChg chg="new del replId">
          <pc:chgData name="David Röper" userId="29c990b112ba4cd4" providerId="LiveId" clId="{9CF2AB46-9AE1-4D0D-8F7E-271F7CC641B0}" dt="2024-02-07T15:11:15.184" v="210" actId="2696"/>
          <pc:sldLayoutMkLst>
            <pc:docMk/>
            <pc:sldMasterMk cId="827141353" sldId="2147483679"/>
            <pc:sldLayoutMk cId="3281212210" sldId="2147483686"/>
          </pc:sldLayoutMkLst>
        </pc:sldLayoutChg>
        <pc:sldLayoutChg chg="new del replId">
          <pc:chgData name="David Röper" userId="29c990b112ba4cd4" providerId="LiveId" clId="{9CF2AB46-9AE1-4D0D-8F7E-271F7CC641B0}" dt="2024-02-07T15:11:15.194" v="211" actId="2696"/>
          <pc:sldLayoutMkLst>
            <pc:docMk/>
            <pc:sldMasterMk cId="827141353" sldId="2147483679"/>
            <pc:sldLayoutMk cId="2315595300" sldId="2147483687"/>
          </pc:sldLayoutMkLst>
        </pc:sldLayoutChg>
        <pc:sldLayoutChg chg="new del replId">
          <pc:chgData name="David Röper" userId="29c990b112ba4cd4" providerId="LiveId" clId="{9CF2AB46-9AE1-4D0D-8F7E-271F7CC641B0}" dt="2024-02-07T15:11:15.204" v="212" actId="2696"/>
          <pc:sldLayoutMkLst>
            <pc:docMk/>
            <pc:sldMasterMk cId="827141353" sldId="2147483679"/>
            <pc:sldLayoutMk cId="3154948590" sldId="2147483688"/>
          </pc:sldLayoutMkLst>
        </pc:sldLayoutChg>
        <pc:sldLayoutChg chg="new del replId">
          <pc:chgData name="David Röper" userId="29c990b112ba4cd4" providerId="LiveId" clId="{9CF2AB46-9AE1-4D0D-8F7E-271F7CC641B0}" dt="2024-02-07T15:11:15.204" v="213" actId="2696"/>
          <pc:sldLayoutMkLst>
            <pc:docMk/>
            <pc:sldMasterMk cId="827141353" sldId="2147483679"/>
            <pc:sldLayoutMk cId="4172770280" sldId="2147483689"/>
          </pc:sldLayoutMkLst>
        </pc:sldLayoutChg>
        <pc:sldLayoutChg chg="new del replId">
          <pc:chgData name="David Röper" userId="29c990b112ba4cd4" providerId="LiveId" clId="{9CF2AB46-9AE1-4D0D-8F7E-271F7CC641B0}" dt="2024-02-07T15:11:15.214" v="214" actId="2696"/>
          <pc:sldLayoutMkLst>
            <pc:docMk/>
            <pc:sldMasterMk cId="827141353" sldId="2147483679"/>
            <pc:sldLayoutMk cId="4105389826" sldId="2147483690"/>
          </pc:sldLayoutMkLst>
        </pc:sldLayoutChg>
      </pc:sldMasterChg>
      <pc:sldMasterChg chg="modSldLayout sldLayoutOrd">
        <pc:chgData name="David Röper" userId="29c990b112ba4cd4" providerId="LiveId" clId="{9CF2AB46-9AE1-4D0D-8F7E-271F7CC641B0}" dt="2024-02-07T15:29:25.833" v="437" actId="20578"/>
        <pc:sldMasterMkLst>
          <pc:docMk/>
          <pc:sldMasterMk cId="354497017" sldId="2147483688"/>
        </pc:sldMasterMkLst>
        <pc:sldLayoutChg chg="ord">
          <pc:chgData name="David Röper" userId="29c990b112ba4cd4" providerId="LiveId" clId="{9CF2AB46-9AE1-4D0D-8F7E-271F7CC641B0}" dt="2024-02-07T15:29:25.833" v="437" actId="20578"/>
          <pc:sldLayoutMkLst>
            <pc:docMk/>
            <pc:sldMasterMk cId="354497017" sldId="2147483688"/>
            <pc:sldLayoutMk cId="2745732760" sldId="2147483690"/>
          </pc:sldLayoutMkLst>
        </pc:sldLayoutChg>
        <pc:sldLayoutChg chg="modSp mod">
          <pc:chgData name="David Röper" userId="29c990b112ba4cd4" providerId="LiveId" clId="{9CF2AB46-9AE1-4D0D-8F7E-271F7CC641B0}" dt="2024-02-07T15:23:43.673" v="418" actId="14100"/>
          <pc:sldLayoutMkLst>
            <pc:docMk/>
            <pc:sldMasterMk cId="354497017" sldId="2147483688"/>
            <pc:sldLayoutMk cId="803381873" sldId="2147483696"/>
          </pc:sldLayoutMkLst>
          <pc:spChg chg="mod">
            <ac:chgData name="David Röper" userId="29c990b112ba4cd4" providerId="LiveId" clId="{9CF2AB46-9AE1-4D0D-8F7E-271F7CC641B0}" dt="2024-02-07T15:23:43.673" v="418" actId="14100"/>
            <ac:spMkLst>
              <pc:docMk/>
              <pc:sldMasterMk cId="354497017" sldId="2147483688"/>
              <pc:sldLayoutMk cId="803381873" sldId="2147483696"/>
              <ac:spMk id="4" creationId="{00000000-0000-0000-0000-000000000000}"/>
            </ac:spMkLst>
          </pc:spChg>
        </pc:sldLayoutChg>
      </pc:sldMasterChg>
      <pc:sldMasterChg chg="delSp modSp mod modSldLayout sldLayoutOrd">
        <pc:chgData name="David Röper" userId="29c990b112ba4cd4" providerId="LiveId" clId="{9CF2AB46-9AE1-4D0D-8F7E-271F7CC641B0}" dt="2024-02-07T15:29:36.022" v="438" actId="20578"/>
        <pc:sldMasterMkLst>
          <pc:docMk/>
          <pc:sldMasterMk cId="1359260635" sldId="2147483698"/>
        </pc:sldMasterMkLst>
        <pc:spChg chg="del">
          <ac:chgData name="David Röper" userId="29c990b112ba4cd4" providerId="LiveId" clId="{9CF2AB46-9AE1-4D0D-8F7E-271F7CC641B0}" dt="2024-02-07T15:22:32.803" v="371" actId="478"/>
          <ac:spMkLst>
            <pc:docMk/>
            <pc:sldMasterMk cId="1359260635" sldId="2147483698"/>
            <ac:spMk id="8" creationId="{00000000-0000-0000-0000-000000000000}"/>
          </ac:spMkLst>
        </pc:spChg>
        <pc:spChg chg="mod">
          <ac:chgData name="David Röper" userId="29c990b112ba4cd4" providerId="LiveId" clId="{9CF2AB46-9AE1-4D0D-8F7E-271F7CC641B0}" dt="2024-02-07T15:22:29.893" v="370" actId="14100"/>
          <ac:spMkLst>
            <pc:docMk/>
            <pc:sldMasterMk cId="1359260635" sldId="2147483698"/>
            <ac:spMk id="1028" creationId="{00000000-0000-0000-0000-000000000000}"/>
          </ac:spMkLst>
        </pc:spChg>
        <pc:picChg chg="del">
          <ac:chgData name="David Röper" userId="29c990b112ba4cd4" providerId="LiveId" clId="{9CF2AB46-9AE1-4D0D-8F7E-271F7CC641B0}" dt="2024-02-07T15:22:26.273" v="368" actId="478"/>
          <ac:picMkLst>
            <pc:docMk/>
            <pc:sldMasterMk cId="1359260635" sldId="2147483698"/>
            <ac:picMk id="7" creationId="{00000000-0000-0000-0000-000000000000}"/>
          </ac:picMkLst>
        </pc:picChg>
        <pc:picChg chg="del">
          <ac:chgData name="David Röper" userId="29c990b112ba4cd4" providerId="LiveId" clId="{9CF2AB46-9AE1-4D0D-8F7E-271F7CC641B0}" dt="2024-02-07T15:22:27.154" v="369" actId="478"/>
          <ac:picMkLst>
            <pc:docMk/>
            <pc:sldMasterMk cId="1359260635" sldId="2147483698"/>
            <ac:picMk id="1029" creationId="{00000000-0000-0000-0000-000000000000}"/>
          </ac:picMkLst>
        </pc:picChg>
        <pc:sldLayoutChg chg="addSp delSp modSp mod">
          <pc:chgData name="David Röper" userId="29c990b112ba4cd4" providerId="LiveId" clId="{9CF2AB46-9AE1-4D0D-8F7E-271F7CC641B0}" dt="2024-02-07T15:22:55.253" v="404"/>
          <pc:sldLayoutMkLst>
            <pc:docMk/>
            <pc:sldMasterMk cId="1359260635" sldId="2147483698"/>
            <pc:sldLayoutMk cId="2120407119" sldId="2147483699"/>
          </pc:sldLayoutMkLst>
          <pc:spChg chg="add mod">
            <ac:chgData name="David Röper" userId="29c990b112ba4cd4" providerId="LiveId" clId="{9CF2AB46-9AE1-4D0D-8F7E-271F7CC641B0}" dt="2024-02-07T15:22:55.253" v="404"/>
            <ac:spMkLst>
              <pc:docMk/>
              <pc:sldMasterMk cId="1359260635" sldId="2147483698"/>
              <pc:sldLayoutMk cId="2120407119" sldId="2147483699"/>
              <ac:spMk id="3" creationId="{1973C794-95AB-7D3D-8C5E-2C8447572101}"/>
            </ac:spMkLst>
          </pc:spChg>
          <pc:spChg chg="del mod">
            <ac:chgData name="David Röper" userId="29c990b112ba4cd4" providerId="LiveId" clId="{9CF2AB46-9AE1-4D0D-8F7E-271F7CC641B0}" dt="2024-02-07T15:22:52.813" v="403" actId="478"/>
            <ac:spMkLst>
              <pc:docMk/>
              <pc:sldMasterMk cId="1359260635" sldId="2147483698"/>
              <pc:sldLayoutMk cId="2120407119" sldId="2147483699"/>
              <ac:spMk id="9" creationId="{00000000-0000-0000-0000-000000000000}"/>
            </ac:spMkLst>
          </pc:spChg>
        </pc:sldLayoutChg>
        <pc:sldLayoutChg chg="addSp delSp modSp mod ord">
          <pc:chgData name="David Röper" userId="29c990b112ba4cd4" providerId="LiveId" clId="{9CF2AB46-9AE1-4D0D-8F7E-271F7CC641B0}" dt="2024-02-07T15:29:36.022" v="438" actId="20578"/>
          <pc:sldLayoutMkLst>
            <pc:docMk/>
            <pc:sldMasterMk cId="1359260635" sldId="2147483698"/>
            <pc:sldLayoutMk cId="4165417955" sldId="2147483700"/>
          </pc:sldLayoutMkLst>
          <pc:spChg chg="add mod">
            <ac:chgData name="David Röper" userId="29c990b112ba4cd4" providerId="LiveId" clId="{9CF2AB46-9AE1-4D0D-8F7E-271F7CC641B0}" dt="2024-02-07T15:22:59.783" v="406"/>
            <ac:spMkLst>
              <pc:docMk/>
              <pc:sldMasterMk cId="1359260635" sldId="2147483698"/>
              <pc:sldLayoutMk cId="4165417955" sldId="2147483700"/>
              <ac:spMk id="3" creationId="{2992793F-3910-505C-85FB-859DF363D24D}"/>
            </ac:spMkLst>
          </pc:spChg>
          <pc:spChg chg="del">
            <ac:chgData name="David Röper" userId="29c990b112ba4cd4" providerId="LiveId" clId="{9CF2AB46-9AE1-4D0D-8F7E-271F7CC641B0}" dt="2024-02-07T15:22:58.993" v="405" actId="478"/>
            <ac:spMkLst>
              <pc:docMk/>
              <pc:sldMasterMk cId="1359260635" sldId="2147483698"/>
              <pc:sldLayoutMk cId="4165417955" sldId="2147483700"/>
              <ac:spMk id="5" creationId="{00000000-0000-0000-0000-000000000000}"/>
            </ac:spMkLst>
          </pc:spChg>
        </pc:sldLayoutChg>
        <pc:sldLayoutChg chg="addSp delSp modSp mod">
          <pc:chgData name="David Röper" userId="29c990b112ba4cd4" providerId="LiveId" clId="{9CF2AB46-9AE1-4D0D-8F7E-271F7CC641B0}" dt="2024-02-07T15:23:02.503" v="408"/>
          <pc:sldLayoutMkLst>
            <pc:docMk/>
            <pc:sldMasterMk cId="1359260635" sldId="2147483698"/>
            <pc:sldLayoutMk cId="2650578223" sldId="2147483701"/>
          </pc:sldLayoutMkLst>
          <pc:spChg chg="add mod">
            <ac:chgData name="David Röper" userId="29c990b112ba4cd4" providerId="LiveId" clId="{9CF2AB46-9AE1-4D0D-8F7E-271F7CC641B0}" dt="2024-02-07T15:23:02.503" v="408"/>
            <ac:spMkLst>
              <pc:docMk/>
              <pc:sldMasterMk cId="1359260635" sldId="2147483698"/>
              <pc:sldLayoutMk cId="2650578223" sldId="2147483701"/>
              <ac:spMk id="3" creationId="{F30CFBB4-8FF4-D6C8-8F18-CB360D68E0CA}"/>
            </ac:spMkLst>
          </pc:spChg>
          <pc:spChg chg="del">
            <ac:chgData name="David Röper" userId="29c990b112ba4cd4" providerId="LiveId" clId="{9CF2AB46-9AE1-4D0D-8F7E-271F7CC641B0}" dt="2024-02-07T15:23:01.743" v="407" actId="478"/>
            <ac:spMkLst>
              <pc:docMk/>
              <pc:sldMasterMk cId="1359260635" sldId="2147483698"/>
              <pc:sldLayoutMk cId="2650578223" sldId="2147483701"/>
              <ac:spMk id="9" creationId="{00000000-0000-0000-0000-000000000000}"/>
            </ac:spMkLst>
          </pc:spChg>
        </pc:sldLayoutChg>
        <pc:sldLayoutChg chg="addSp delSp modSp mod">
          <pc:chgData name="David Röper" userId="29c990b112ba4cd4" providerId="LiveId" clId="{9CF2AB46-9AE1-4D0D-8F7E-271F7CC641B0}" dt="2024-02-07T15:23:08.243" v="410"/>
          <pc:sldLayoutMkLst>
            <pc:docMk/>
            <pc:sldMasterMk cId="1359260635" sldId="2147483698"/>
            <pc:sldLayoutMk cId="3027920181" sldId="2147483702"/>
          </pc:sldLayoutMkLst>
          <pc:spChg chg="add mod">
            <ac:chgData name="David Röper" userId="29c990b112ba4cd4" providerId="LiveId" clId="{9CF2AB46-9AE1-4D0D-8F7E-271F7CC641B0}" dt="2024-02-07T15:23:08.243" v="410"/>
            <ac:spMkLst>
              <pc:docMk/>
              <pc:sldMasterMk cId="1359260635" sldId="2147483698"/>
              <pc:sldLayoutMk cId="3027920181" sldId="2147483702"/>
              <ac:spMk id="3" creationId="{0D54F770-9CF0-8705-D007-4B8E06A3EFD6}"/>
            </ac:spMkLst>
          </pc:spChg>
          <pc:spChg chg="del">
            <ac:chgData name="David Röper" userId="29c990b112ba4cd4" providerId="LiveId" clId="{9CF2AB46-9AE1-4D0D-8F7E-271F7CC641B0}" dt="2024-02-07T15:23:07.843" v="409" actId="478"/>
            <ac:spMkLst>
              <pc:docMk/>
              <pc:sldMasterMk cId="1359260635" sldId="2147483698"/>
              <pc:sldLayoutMk cId="3027920181" sldId="2147483702"/>
              <ac:spMk id="9" creationId="{00000000-0000-0000-0000-000000000000}"/>
            </ac:spMkLst>
          </pc:spChg>
        </pc:sldLayoutChg>
        <pc:sldLayoutChg chg="addSp delSp modSp mod">
          <pc:chgData name="David Röper" userId="29c990b112ba4cd4" providerId="LiveId" clId="{9CF2AB46-9AE1-4D0D-8F7E-271F7CC641B0}" dt="2024-02-07T15:23:12.373" v="412"/>
          <pc:sldLayoutMkLst>
            <pc:docMk/>
            <pc:sldMasterMk cId="1359260635" sldId="2147483698"/>
            <pc:sldLayoutMk cId="1403838761" sldId="2147483703"/>
          </pc:sldLayoutMkLst>
          <pc:spChg chg="add mod">
            <ac:chgData name="David Röper" userId="29c990b112ba4cd4" providerId="LiveId" clId="{9CF2AB46-9AE1-4D0D-8F7E-271F7CC641B0}" dt="2024-02-07T15:23:12.373" v="412"/>
            <ac:spMkLst>
              <pc:docMk/>
              <pc:sldMasterMk cId="1359260635" sldId="2147483698"/>
              <pc:sldLayoutMk cId="1403838761" sldId="2147483703"/>
              <ac:spMk id="3" creationId="{79B0A1C1-1D5B-2076-C454-0E536C1D5F11}"/>
            </ac:spMkLst>
          </pc:spChg>
          <pc:spChg chg="del">
            <ac:chgData name="David Röper" userId="29c990b112ba4cd4" providerId="LiveId" clId="{9CF2AB46-9AE1-4D0D-8F7E-271F7CC641B0}" dt="2024-02-07T15:23:11.683" v="411" actId="478"/>
            <ac:spMkLst>
              <pc:docMk/>
              <pc:sldMasterMk cId="1359260635" sldId="2147483698"/>
              <pc:sldLayoutMk cId="1403838761" sldId="2147483703"/>
              <ac:spMk id="9" creationId="{00000000-0000-0000-0000-000000000000}"/>
            </ac:spMkLst>
          </pc:spChg>
        </pc:sldLayoutChg>
        <pc:sldLayoutChg chg="addSp delSp modSp mod">
          <pc:chgData name="David Röper" userId="29c990b112ba4cd4" providerId="LiveId" clId="{9CF2AB46-9AE1-4D0D-8F7E-271F7CC641B0}" dt="2024-02-07T15:23:14.708" v="414"/>
          <pc:sldLayoutMkLst>
            <pc:docMk/>
            <pc:sldMasterMk cId="1359260635" sldId="2147483698"/>
            <pc:sldLayoutMk cId="3636876891" sldId="2147483704"/>
          </pc:sldLayoutMkLst>
          <pc:spChg chg="add mod">
            <ac:chgData name="David Röper" userId="29c990b112ba4cd4" providerId="LiveId" clId="{9CF2AB46-9AE1-4D0D-8F7E-271F7CC641B0}" dt="2024-02-07T15:23:14.708" v="414"/>
            <ac:spMkLst>
              <pc:docMk/>
              <pc:sldMasterMk cId="1359260635" sldId="2147483698"/>
              <pc:sldLayoutMk cId="3636876891" sldId="2147483704"/>
              <ac:spMk id="3" creationId="{23275DC3-6B53-2883-8E23-0B309A21705B}"/>
            </ac:spMkLst>
          </pc:spChg>
          <pc:spChg chg="del">
            <ac:chgData name="David Röper" userId="29c990b112ba4cd4" providerId="LiveId" clId="{9CF2AB46-9AE1-4D0D-8F7E-271F7CC641B0}" dt="2024-02-07T15:23:13.944" v="413" actId="478"/>
            <ac:spMkLst>
              <pc:docMk/>
              <pc:sldMasterMk cId="1359260635" sldId="2147483698"/>
              <pc:sldLayoutMk cId="3636876891" sldId="2147483704"/>
              <ac:spMk id="4" creationId="{00000000-0000-0000-0000-000000000000}"/>
            </ac:spMkLst>
          </pc:spChg>
        </pc:sldLayoutChg>
        <pc:sldLayoutChg chg="modSp">
          <pc:chgData name="David Röper" userId="29c990b112ba4cd4" providerId="LiveId" clId="{9CF2AB46-9AE1-4D0D-8F7E-271F7CC641B0}" dt="2024-02-07T15:23:29.783" v="415" actId="12"/>
          <pc:sldLayoutMkLst>
            <pc:docMk/>
            <pc:sldMasterMk cId="1359260635" sldId="2147483698"/>
            <pc:sldLayoutMk cId="2213425862" sldId="2147483706"/>
          </pc:sldLayoutMkLst>
          <pc:spChg chg="mod">
            <ac:chgData name="David Röper" userId="29c990b112ba4cd4" providerId="LiveId" clId="{9CF2AB46-9AE1-4D0D-8F7E-271F7CC641B0}" dt="2024-02-07T15:23:29.783" v="415" actId="12"/>
            <ac:spMkLst>
              <pc:docMk/>
              <pc:sldMasterMk cId="1359260635" sldId="2147483698"/>
              <pc:sldLayoutMk cId="2213425862" sldId="2147483706"/>
              <ac:spMk id="4" creationId="{00000000-0000-0000-0000-000000000000}"/>
            </ac:spMkLst>
          </pc:spChg>
        </pc:sldLayoutChg>
      </pc:sldMasterChg>
      <pc:sldMasterChg chg="mod delSldLayout">
        <pc:chgData name="David Röper" userId="29c990b112ba4cd4" providerId="LiveId" clId="{9CF2AB46-9AE1-4D0D-8F7E-271F7CC641B0}" dt="2024-02-07T15:22:02.474" v="367" actId="2696"/>
        <pc:sldMasterMkLst>
          <pc:docMk/>
          <pc:sldMasterMk cId="42874523" sldId="2147483708"/>
        </pc:sldMasterMkLst>
        <pc:sldLayoutChg chg="del">
          <pc:chgData name="David Röper" userId="29c990b112ba4cd4" providerId="LiveId" clId="{9CF2AB46-9AE1-4D0D-8F7E-271F7CC641B0}" dt="2024-02-07T15:22:02.474" v="367" actId="2696"/>
          <pc:sldLayoutMkLst>
            <pc:docMk/>
            <pc:sldMasterMk cId="42874523" sldId="2147483708"/>
            <pc:sldLayoutMk cId="3833284909" sldId="2147483716"/>
          </pc:sldLayoutMkLst>
        </pc:sldLayoutChg>
      </pc:sldMasterChg>
      <pc:sldMasterChg chg="mod addSldLayout delSldLayout modSldLayout">
        <pc:chgData name="David Röper" userId="29c990b112ba4cd4" providerId="LiveId" clId="{9CF2AB46-9AE1-4D0D-8F7E-271F7CC641B0}" dt="2024-02-07T15:52:12.271" v="656" actId="465"/>
        <pc:sldMasterMkLst>
          <pc:docMk/>
          <pc:sldMasterMk cId="3429431469" sldId="2147483717"/>
        </pc:sldMasterMkLst>
        <pc:sldLayoutChg chg="addSp delSp modSp mod">
          <pc:chgData name="David Röper" userId="29c990b112ba4cd4" providerId="LiveId" clId="{9CF2AB46-9AE1-4D0D-8F7E-271F7CC641B0}" dt="2024-02-07T15:21:14.800" v="348"/>
          <pc:sldLayoutMkLst>
            <pc:docMk/>
            <pc:sldMasterMk cId="3429431469" sldId="2147483717"/>
            <pc:sldLayoutMk cId="434041546" sldId="2147483722"/>
          </pc:sldLayoutMkLst>
          <pc:spChg chg="add mod">
            <ac:chgData name="David Röper" userId="29c990b112ba4cd4" providerId="LiveId" clId="{9CF2AB46-9AE1-4D0D-8F7E-271F7CC641B0}" dt="2024-02-07T15:20:38.364" v="333"/>
            <ac:spMkLst>
              <pc:docMk/>
              <pc:sldMasterMk cId="3429431469" sldId="2147483717"/>
              <pc:sldLayoutMk cId="434041546" sldId="2147483722"/>
              <ac:spMk id="2" creationId="{E480C93A-3EF3-76CF-7E9F-D1A7D52C5F5C}"/>
            </ac:spMkLst>
          </pc:spChg>
          <pc:spChg chg="add del mod">
            <ac:chgData name="David Röper" userId="29c990b112ba4cd4" providerId="LiveId" clId="{9CF2AB46-9AE1-4D0D-8F7E-271F7CC641B0}" dt="2024-02-07T15:21:14.503" v="347" actId="478"/>
            <ac:spMkLst>
              <pc:docMk/>
              <pc:sldMasterMk cId="3429431469" sldId="2147483717"/>
              <pc:sldLayoutMk cId="434041546" sldId="2147483722"/>
              <ac:spMk id="3" creationId="{730ABEEF-C71D-2EA5-627C-F98AB6F95A54}"/>
            </ac:spMkLst>
          </pc:spChg>
          <pc:spChg chg="add mod">
            <ac:chgData name="David Röper" userId="29c990b112ba4cd4" providerId="LiveId" clId="{9CF2AB46-9AE1-4D0D-8F7E-271F7CC641B0}" dt="2024-02-07T15:21:14.800" v="348"/>
            <ac:spMkLst>
              <pc:docMk/>
              <pc:sldMasterMk cId="3429431469" sldId="2147483717"/>
              <pc:sldLayoutMk cId="434041546" sldId="2147483722"/>
              <ac:spMk id="5" creationId="{77A78A92-7961-7F89-17C3-8BE0B17AE22A}"/>
            </ac:spMkLst>
          </pc:spChg>
          <pc:spChg chg="del mod">
            <ac:chgData name="David Röper" userId="29c990b112ba4cd4" providerId="LiveId" clId="{9CF2AB46-9AE1-4D0D-8F7E-271F7CC641B0}" dt="2024-02-07T15:21:13.350" v="346" actId="478"/>
            <ac:spMkLst>
              <pc:docMk/>
              <pc:sldMasterMk cId="3429431469" sldId="2147483717"/>
              <pc:sldLayoutMk cId="434041546" sldId="2147483722"/>
              <ac:spMk id="9" creationId="{0CC7515B-92CF-B6C4-FC23-8AB9224ACBC9}"/>
            </ac:spMkLst>
          </pc:spChg>
          <pc:spChg chg="del">
            <ac:chgData name="David Röper" userId="29c990b112ba4cd4" providerId="LiveId" clId="{9CF2AB46-9AE1-4D0D-8F7E-271F7CC641B0}" dt="2024-02-07T15:21:03.799" v="343" actId="478"/>
            <ac:spMkLst>
              <pc:docMk/>
              <pc:sldMasterMk cId="3429431469" sldId="2147483717"/>
              <pc:sldLayoutMk cId="434041546" sldId="2147483722"/>
              <ac:spMk id="13" creationId="{6C8454FD-8738-FE8F-66AB-C49599C11594}"/>
            </ac:spMkLst>
          </pc:spChg>
          <pc:picChg chg="del">
            <ac:chgData name="David Röper" userId="29c990b112ba4cd4" providerId="LiveId" clId="{9CF2AB46-9AE1-4D0D-8F7E-271F7CC641B0}" dt="2024-02-07T15:20:37.324" v="332" actId="478"/>
            <ac:picMkLst>
              <pc:docMk/>
              <pc:sldMasterMk cId="3429431469" sldId="2147483717"/>
              <pc:sldLayoutMk cId="434041546" sldId="2147483722"/>
              <ac:picMk id="4" creationId="{5D752C10-3DE1-A442-B6B9-3003175FEB6D}"/>
            </ac:picMkLst>
          </pc:picChg>
          <pc:picChg chg="del">
            <ac:chgData name="David Röper" userId="29c990b112ba4cd4" providerId="LiveId" clId="{9CF2AB46-9AE1-4D0D-8F7E-271F7CC641B0}" dt="2024-02-07T15:20:36.923" v="331" actId="478"/>
            <ac:picMkLst>
              <pc:docMk/>
              <pc:sldMasterMk cId="3429431469" sldId="2147483717"/>
              <pc:sldLayoutMk cId="434041546" sldId="2147483722"/>
              <ac:picMk id="8" creationId="{BED6582C-2B17-40CF-A0CB-19BE175BC508}"/>
            </ac:picMkLst>
          </pc:picChg>
          <pc:picChg chg="del">
            <ac:chgData name="David Röper" userId="29c990b112ba4cd4" providerId="LiveId" clId="{9CF2AB46-9AE1-4D0D-8F7E-271F7CC641B0}" dt="2024-02-07T15:20:51.863" v="342" actId="478"/>
            <ac:picMkLst>
              <pc:docMk/>
              <pc:sldMasterMk cId="3429431469" sldId="2147483717"/>
              <pc:sldLayoutMk cId="434041546" sldId="2147483722"/>
              <ac:picMk id="12" creationId="{F331E083-1602-D807-0E53-7ED2316C82AE}"/>
            </ac:picMkLst>
          </pc:picChg>
        </pc:sldLayoutChg>
        <pc:sldLayoutChg chg="addSp delSp modSp mod">
          <pc:chgData name="David Röper" userId="29c990b112ba4cd4" providerId="LiveId" clId="{9CF2AB46-9AE1-4D0D-8F7E-271F7CC641B0}" dt="2024-02-07T15:21:26.843" v="352" actId="478"/>
          <pc:sldLayoutMkLst>
            <pc:docMk/>
            <pc:sldMasterMk cId="3429431469" sldId="2147483717"/>
            <pc:sldLayoutMk cId="3899962545" sldId="2147483723"/>
          </pc:sldLayoutMkLst>
          <pc:spChg chg="add mod">
            <ac:chgData name="David Röper" userId="29c990b112ba4cd4" providerId="LiveId" clId="{9CF2AB46-9AE1-4D0D-8F7E-271F7CC641B0}" dt="2024-02-07T15:20:41.524" v="336"/>
            <ac:spMkLst>
              <pc:docMk/>
              <pc:sldMasterMk cId="3429431469" sldId="2147483717"/>
              <pc:sldLayoutMk cId="3899962545" sldId="2147483723"/>
              <ac:spMk id="2" creationId="{BE6994B7-BB00-58F9-64CF-61DEA09F6DC8}"/>
            </ac:spMkLst>
          </pc:spChg>
          <pc:spChg chg="add mod">
            <ac:chgData name="David Röper" userId="29c990b112ba4cd4" providerId="LiveId" clId="{9CF2AB46-9AE1-4D0D-8F7E-271F7CC641B0}" dt="2024-02-07T15:21:19.923" v="349"/>
            <ac:spMkLst>
              <pc:docMk/>
              <pc:sldMasterMk cId="3429431469" sldId="2147483717"/>
              <pc:sldLayoutMk cId="3899962545" sldId="2147483723"/>
              <ac:spMk id="3" creationId="{645A8F04-9B56-FB60-679A-EE0C386BB8AC}"/>
            </ac:spMkLst>
          </pc:spChg>
          <pc:spChg chg="del">
            <ac:chgData name="David Röper" userId="29c990b112ba4cd4" providerId="LiveId" clId="{9CF2AB46-9AE1-4D0D-8F7E-271F7CC641B0}" dt="2024-02-07T15:21:26.843" v="352" actId="478"/>
            <ac:spMkLst>
              <pc:docMk/>
              <pc:sldMasterMk cId="3429431469" sldId="2147483717"/>
              <pc:sldLayoutMk cId="3899962545" sldId="2147483723"/>
              <ac:spMk id="13" creationId="{6C8454FD-8738-FE8F-66AB-C49599C11594}"/>
            </ac:spMkLst>
          </pc:spChg>
          <pc:spChg chg="del">
            <ac:chgData name="David Röper" userId="29c990b112ba4cd4" providerId="LiveId" clId="{9CF2AB46-9AE1-4D0D-8F7E-271F7CC641B0}" dt="2024-02-07T15:21:22.050" v="350" actId="478"/>
            <ac:spMkLst>
              <pc:docMk/>
              <pc:sldMasterMk cId="3429431469" sldId="2147483717"/>
              <pc:sldLayoutMk cId="3899962545" sldId="2147483723"/>
              <ac:spMk id="19" creationId="{154B3C8A-402B-BF22-7424-C59021D3760E}"/>
            </ac:spMkLst>
          </pc:spChg>
          <pc:spChg chg="mod">
            <ac:chgData name="David Röper" userId="29c990b112ba4cd4" providerId="LiveId" clId="{9CF2AB46-9AE1-4D0D-8F7E-271F7CC641B0}" dt="2024-02-07T15:21:25.863" v="351" actId="14100"/>
            <ac:spMkLst>
              <pc:docMk/>
              <pc:sldMasterMk cId="3429431469" sldId="2147483717"/>
              <pc:sldLayoutMk cId="3899962545" sldId="2147483723"/>
              <ac:spMk id="20" creationId="{AD037880-4D49-177F-86BB-75A8BEFDBDF6}"/>
            </ac:spMkLst>
          </pc:spChg>
          <pc:picChg chg="del">
            <ac:chgData name="David Röper" userId="29c990b112ba4cd4" providerId="LiveId" clId="{9CF2AB46-9AE1-4D0D-8F7E-271F7CC641B0}" dt="2024-02-07T15:20:40.623" v="335" actId="478"/>
            <ac:picMkLst>
              <pc:docMk/>
              <pc:sldMasterMk cId="3429431469" sldId="2147483717"/>
              <pc:sldLayoutMk cId="3899962545" sldId="2147483723"/>
              <ac:picMk id="4" creationId="{5D752C10-3DE1-A442-B6B9-3003175FEB6D}"/>
            </ac:picMkLst>
          </pc:picChg>
          <pc:picChg chg="del">
            <ac:chgData name="David Röper" userId="29c990b112ba4cd4" providerId="LiveId" clId="{9CF2AB46-9AE1-4D0D-8F7E-271F7CC641B0}" dt="2024-02-07T15:20:40.283" v="334" actId="478"/>
            <ac:picMkLst>
              <pc:docMk/>
              <pc:sldMasterMk cId="3429431469" sldId="2147483717"/>
              <pc:sldLayoutMk cId="3899962545" sldId="2147483723"/>
              <ac:picMk id="8" creationId="{BED6582C-2B17-40CF-A0CB-19BE175BC508}"/>
            </ac:picMkLst>
          </pc:picChg>
          <pc:picChg chg="del">
            <ac:chgData name="David Röper" userId="29c990b112ba4cd4" providerId="LiveId" clId="{9CF2AB46-9AE1-4D0D-8F7E-271F7CC641B0}" dt="2024-02-07T15:20:50.474" v="341" actId="478"/>
            <ac:picMkLst>
              <pc:docMk/>
              <pc:sldMasterMk cId="3429431469" sldId="2147483717"/>
              <pc:sldLayoutMk cId="3899962545" sldId="2147483723"/>
              <ac:picMk id="12" creationId="{F331E083-1602-D807-0E53-7ED2316C82AE}"/>
            </ac:picMkLst>
          </pc:picChg>
        </pc:sldLayoutChg>
        <pc:sldLayoutChg chg="addSp delSp modSp mod">
          <pc:chgData name="David Röper" userId="29c990b112ba4cd4" providerId="LiveId" clId="{9CF2AB46-9AE1-4D0D-8F7E-271F7CC641B0}" dt="2024-02-07T15:21:54.583" v="366" actId="14100"/>
          <pc:sldLayoutMkLst>
            <pc:docMk/>
            <pc:sldMasterMk cId="3429431469" sldId="2147483717"/>
            <pc:sldLayoutMk cId="2473842714" sldId="2147483724"/>
          </pc:sldLayoutMkLst>
          <pc:spChg chg="del">
            <ac:chgData name="David Röper" userId="29c990b112ba4cd4" providerId="LiveId" clId="{9CF2AB46-9AE1-4D0D-8F7E-271F7CC641B0}" dt="2024-02-07T15:21:42.414" v="354" actId="478"/>
            <ac:spMkLst>
              <pc:docMk/>
              <pc:sldMasterMk cId="3429431469" sldId="2147483717"/>
              <pc:sldLayoutMk cId="2473842714" sldId="2147483724"/>
              <ac:spMk id="2" creationId="{327F37C0-A184-1517-0BCA-CF05D556DAE2}"/>
            </ac:spMkLst>
          </pc:spChg>
          <pc:spChg chg="add mod">
            <ac:chgData name="David Röper" userId="29c990b112ba4cd4" providerId="LiveId" clId="{9CF2AB46-9AE1-4D0D-8F7E-271F7CC641B0}" dt="2024-02-07T15:20:44.003" v="338"/>
            <ac:spMkLst>
              <pc:docMk/>
              <pc:sldMasterMk cId="3429431469" sldId="2147483717"/>
              <pc:sldLayoutMk cId="2473842714" sldId="2147483724"/>
              <ac:spMk id="3" creationId="{8560A30D-6A1A-FB63-BB46-283569B87E41}"/>
            </ac:spMkLst>
          </pc:spChg>
          <pc:spChg chg="del">
            <ac:chgData name="David Röper" userId="29c990b112ba4cd4" providerId="LiveId" clId="{9CF2AB46-9AE1-4D0D-8F7E-271F7CC641B0}" dt="2024-02-07T15:21:41.594" v="353" actId="478"/>
            <ac:spMkLst>
              <pc:docMk/>
              <pc:sldMasterMk cId="3429431469" sldId="2147483717"/>
              <pc:sldLayoutMk cId="2473842714" sldId="2147483724"/>
              <ac:spMk id="4" creationId="{E6C7544A-B17B-714A-5F22-61670B1DC757}"/>
            </ac:spMkLst>
          </pc:spChg>
          <pc:spChg chg="add mod">
            <ac:chgData name="David Röper" userId="29c990b112ba4cd4" providerId="LiveId" clId="{9CF2AB46-9AE1-4D0D-8F7E-271F7CC641B0}" dt="2024-02-07T15:21:43.243" v="355"/>
            <ac:spMkLst>
              <pc:docMk/>
              <pc:sldMasterMk cId="3429431469" sldId="2147483717"/>
              <pc:sldLayoutMk cId="2473842714" sldId="2147483724"/>
              <ac:spMk id="5" creationId="{3E214541-3C51-B175-52E0-264B84F4D9C8}"/>
            </ac:spMkLst>
          </pc:spChg>
          <pc:spChg chg="add mod">
            <ac:chgData name="David Röper" userId="29c990b112ba4cd4" providerId="LiveId" clId="{9CF2AB46-9AE1-4D0D-8F7E-271F7CC641B0}" dt="2024-02-07T15:21:43.243" v="355"/>
            <ac:spMkLst>
              <pc:docMk/>
              <pc:sldMasterMk cId="3429431469" sldId="2147483717"/>
              <pc:sldLayoutMk cId="2473842714" sldId="2147483724"/>
              <ac:spMk id="6" creationId="{4D47C872-F4B0-8690-F14E-E109101EAAA7}"/>
            </ac:spMkLst>
          </pc:spChg>
          <pc:spChg chg="add mod">
            <ac:chgData name="David Röper" userId="29c990b112ba4cd4" providerId="LiveId" clId="{9CF2AB46-9AE1-4D0D-8F7E-271F7CC641B0}" dt="2024-02-07T15:21:54.583" v="366" actId="14100"/>
            <ac:spMkLst>
              <pc:docMk/>
              <pc:sldMasterMk cId="3429431469" sldId="2147483717"/>
              <pc:sldLayoutMk cId="2473842714" sldId="2147483724"/>
              <ac:spMk id="9" creationId="{1252803E-C808-501B-15A1-C72B8339D351}"/>
            </ac:spMkLst>
          </pc:spChg>
          <pc:picChg chg="del">
            <ac:chgData name="David Röper" userId="29c990b112ba4cd4" providerId="LiveId" clId="{9CF2AB46-9AE1-4D0D-8F7E-271F7CC641B0}" dt="2024-02-07T15:20:44.733" v="339" actId="478"/>
            <ac:picMkLst>
              <pc:docMk/>
              <pc:sldMasterMk cId="3429431469" sldId="2147483717"/>
              <pc:sldLayoutMk cId="2473842714" sldId="2147483724"/>
              <ac:picMk id="7" creationId="{6CC1AC27-3669-77D3-71F6-603BE7291972}"/>
            </ac:picMkLst>
          </pc:picChg>
          <pc:picChg chg="del">
            <ac:chgData name="David Röper" userId="29c990b112ba4cd4" providerId="LiveId" clId="{9CF2AB46-9AE1-4D0D-8F7E-271F7CC641B0}" dt="2024-02-07T15:20:42.984" v="337" actId="478"/>
            <ac:picMkLst>
              <pc:docMk/>
              <pc:sldMasterMk cId="3429431469" sldId="2147483717"/>
              <pc:sldLayoutMk cId="2473842714" sldId="2147483724"/>
              <ac:picMk id="8" creationId="{A88FFF8B-ED51-744E-8DF4-9622A28642A8}"/>
            </ac:picMkLst>
          </pc:picChg>
          <pc:picChg chg="del">
            <ac:chgData name="David Röper" userId="29c990b112ba4cd4" providerId="LiveId" clId="{9CF2AB46-9AE1-4D0D-8F7E-271F7CC641B0}" dt="2024-02-07T15:20:45.074" v="340" actId="478"/>
            <ac:picMkLst>
              <pc:docMk/>
              <pc:sldMasterMk cId="3429431469" sldId="2147483717"/>
              <pc:sldLayoutMk cId="2473842714" sldId="2147483724"/>
              <ac:picMk id="11" creationId="{306B93E2-D082-9147-AAA9-478203422E03}"/>
            </ac:picMkLst>
          </pc:picChg>
        </pc:sldLayoutChg>
        <pc:sldLayoutChg chg="new del mod">
          <pc:chgData name="David Röper" userId="29c990b112ba4cd4" providerId="LiveId" clId="{9CF2AB46-9AE1-4D0D-8F7E-271F7CC641B0}" dt="2024-02-07T15:35:46.702" v="533" actId="11236"/>
          <pc:sldLayoutMkLst>
            <pc:docMk/>
            <pc:sldMasterMk cId="3429431469" sldId="2147483717"/>
            <pc:sldLayoutMk cId="787577962" sldId="2147483725"/>
          </pc:sldLayoutMkLst>
        </pc:sldLayoutChg>
        <pc:sldLayoutChg chg="addSp delSp modSp add mod modTransition">
          <pc:chgData name="David Röper" userId="29c990b112ba4cd4" providerId="LiveId" clId="{9CF2AB46-9AE1-4D0D-8F7E-271F7CC641B0}" dt="2024-02-07T15:52:12.271" v="656" actId="465"/>
          <pc:sldLayoutMkLst>
            <pc:docMk/>
            <pc:sldMasterMk cId="3429431469" sldId="2147483717"/>
            <pc:sldLayoutMk cId="3939368239" sldId="2147483725"/>
          </pc:sldLayoutMkLst>
          <pc:spChg chg="add mod">
            <ac:chgData name="David Röper" userId="29c990b112ba4cd4" providerId="LiveId" clId="{9CF2AB46-9AE1-4D0D-8F7E-271F7CC641B0}" dt="2024-02-07T15:36:14.242" v="540"/>
            <ac:spMkLst>
              <pc:docMk/>
              <pc:sldMasterMk cId="3429431469" sldId="2147483717"/>
              <pc:sldLayoutMk cId="3939368239" sldId="2147483725"/>
              <ac:spMk id="2" creationId="{77152FF5-A4CB-BC27-9AF3-1B510110439A}"/>
            </ac:spMkLst>
          </pc:spChg>
          <pc:spChg chg="add del">
            <ac:chgData name="David Röper" userId="29c990b112ba4cd4" providerId="LiveId" clId="{9CF2AB46-9AE1-4D0D-8F7E-271F7CC641B0}" dt="2024-02-07T15:45:42.871" v="576" actId="11529"/>
            <ac:spMkLst>
              <pc:docMk/>
              <pc:sldMasterMk cId="3429431469" sldId="2147483717"/>
              <pc:sldLayoutMk cId="3939368239" sldId="2147483725"/>
              <ac:spMk id="2" creationId="{E668D6F2-AA85-0956-1133-ECF9D1034150}"/>
            </ac:spMkLst>
          </pc:spChg>
          <pc:spChg chg="del">
            <ac:chgData name="David Röper" userId="29c990b112ba4cd4" providerId="LiveId" clId="{9CF2AB46-9AE1-4D0D-8F7E-271F7CC641B0}" dt="2024-02-07T15:35:49.446" v="535" actId="478"/>
            <ac:spMkLst>
              <pc:docMk/>
              <pc:sldMasterMk cId="3429431469" sldId="2147483717"/>
              <pc:sldLayoutMk cId="3939368239" sldId="2147483725"/>
              <ac:spMk id="3" creationId="{8560A30D-6A1A-FB63-BB46-283569B87E41}"/>
            </ac:spMkLst>
          </pc:spChg>
          <pc:spChg chg="add del mod">
            <ac:chgData name="David Röper" userId="29c990b112ba4cd4" providerId="LiveId" clId="{9CF2AB46-9AE1-4D0D-8F7E-271F7CC641B0}" dt="2024-02-07T15:49:30.351" v="621" actId="478"/>
            <ac:spMkLst>
              <pc:docMk/>
              <pc:sldMasterMk cId="3429431469" sldId="2147483717"/>
              <pc:sldLayoutMk cId="3939368239" sldId="2147483725"/>
              <ac:spMk id="3" creationId="{C10F8326-46CD-20B3-995A-3D20CD3880D9}"/>
            </ac:spMkLst>
          </pc:spChg>
          <pc:spChg chg="add del mod">
            <ac:chgData name="David Röper" userId="29c990b112ba4cd4" providerId="LiveId" clId="{9CF2AB46-9AE1-4D0D-8F7E-271F7CC641B0}" dt="2024-02-07T15:45:35.937" v="575" actId="478"/>
            <ac:spMkLst>
              <pc:docMk/>
              <pc:sldMasterMk cId="3429431469" sldId="2147483717"/>
              <pc:sldLayoutMk cId="3939368239" sldId="2147483725"/>
              <ac:spMk id="4" creationId="{08F1896B-9CE6-5851-9C5E-3EFBA6BDD781}"/>
            </ac:spMkLst>
          </pc:spChg>
          <pc:spChg chg="del">
            <ac:chgData name="David Röper" userId="29c990b112ba4cd4" providerId="LiveId" clId="{9CF2AB46-9AE1-4D0D-8F7E-271F7CC641B0}" dt="2024-02-07T15:35:50.042" v="536" actId="478"/>
            <ac:spMkLst>
              <pc:docMk/>
              <pc:sldMasterMk cId="3429431469" sldId="2147483717"/>
              <pc:sldLayoutMk cId="3939368239" sldId="2147483725"/>
              <ac:spMk id="5" creationId="{3E214541-3C51-B175-52E0-264B84F4D9C8}"/>
            </ac:spMkLst>
          </pc:spChg>
          <pc:spChg chg="add del">
            <ac:chgData name="David Röper" userId="29c990b112ba4cd4" providerId="LiveId" clId="{9CF2AB46-9AE1-4D0D-8F7E-271F7CC641B0}" dt="2024-02-07T15:49:05.161" v="618" actId="11529"/>
            <ac:spMkLst>
              <pc:docMk/>
              <pc:sldMasterMk cId="3429431469" sldId="2147483717"/>
              <pc:sldLayoutMk cId="3939368239" sldId="2147483725"/>
              <ac:spMk id="5" creationId="{E20A6E0E-6B5E-A5A4-F39C-8075D1D78FB7}"/>
            </ac:spMkLst>
          </pc:spChg>
          <pc:spChg chg="del">
            <ac:chgData name="David Röper" userId="29c990b112ba4cd4" providerId="LiveId" clId="{9CF2AB46-9AE1-4D0D-8F7E-271F7CC641B0}" dt="2024-02-07T15:35:50.952" v="537" actId="478"/>
            <ac:spMkLst>
              <pc:docMk/>
              <pc:sldMasterMk cId="3429431469" sldId="2147483717"/>
              <pc:sldLayoutMk cId="3939368239" sldId="2147483725"/>
              <ac:spMk id="6" creationId="{4D47C872-F4B0-8690-F14E-E109101EAAA7}"/>
            </ac:spMkLst>
          </pc:spChg>
          <pc:spChg chg="add del mod">
            <ac:chgData name="David Röper" userId="29c990b112ba4cd4" providerId="LiveId" clId="{9CF2AB46-9AE1-4D0D-8F7E-271F7CC641B0}" dt="2024-02-07T15:49:04.731" v="617" actId="20577"/>
            <ac:spMkLst>
              <pc:docMk/>
              <pc:sldMasterMk cId="3429431469" sldId="2147483717"/>
              <pc:sldLayoutMk cId="3939368239" sldId="2147483725"/>
              <ac:spMk id="6" creationId="{9635F5BE-58EC-FDE7-653D-02F5BC0D7B89}"/>
            </ac:spMkLst>
          </pc:spChg>
          <pc:spChg chg="add mod">
            <ac:chgData name="David Röper" userId="29c990b112ba4cd4" providerId="LiveId" clId="{9CF2AB46-9AE1-4D0D-8F7E-271F7CC641B0}" dt="2024-02-07T15:49:11.491" v="620" actId="3626"/>
            <ac:spMkLst>
              <pc:docMk/>
              <pc:sldMasterMk cId="3429431469" sldId="2147483717"/>
              <pc:sldLayoutMk cId="3939368239" sldId="2147483725"/>
              <ac:spMk id="8" creationId="{75419E01-881F-C844-1B9E-C4BC4FAC61AC}"/>
            </ac:spMkLst>
          </pc:spChg>
          <pc:spChg chg="del">
            <ac:chgData name="David Röper" userId="29c990b112ba4cd4" providerId="LiveId" clId="{9CF2AB46-9AE1-4D0D-8F7E-271F7CC641B0}" dt="2024-02-07T15:35:51.682" v="538" actId="478"/>
            <ac:spMkLst>
              <pc:docMk/>
              <pc:sldMasterMk cId="3429431469" sldId="2147483717"/>
              <pc:sldLayoutMk cId="3939368239" sldId="2147483725"/>
              <ac:spMk id="9" creationId="{1252803E-C808-501B-15A1-C72B8339D351}"/>
            </ac:spMkLst>
          </pc:spChg>
          <pc:spChg chg="add mod">
            <ac:chgData name="David Röper" userId="29c990b112ba4cd4" providerId="LiveId" clId="{9CF2AB46-9AE1-4D0D-8F7E-271F7CC641B0}" dt="2024-02-07T15:51:36.884" v="654" actId="13926"/>
            <ac:spMkLst>
              <pc:docMk/>
              <pc:sldMasterMk cId="3429431469" sldId="2147483717"/>
              <pc:sldLayoutMk cId="3939368239" sldId="2147483725"/>
              <ac:spMk id="9" creationId="{49953940-28D4-F6E1-04A1-210F38B8C803}"/>
            </ac:spMkLst>
          </pc:spChg>
          <pc:spChg chg="add mod">
            <ac:chgData name="David Röper" userId="29c990b112ba4cd4" providerId="LiveId" clId="{9CF2AB46-9AE1-4D0D-8F7E-271F7CC641B0}" dt="2024-02-07T15:43:37.791" v="567"/>
            <ac:spMkLst>
              <pc:docMk/>
              <pc:sldMasterMk cId="3429431469" sldId="2147483717"/>
              <pc:sldLayoutMk cId="3939368239" sldId="2147483725"/>
              <ac:spMk id="10" creationId="{D57FA42E-B620-E874-324B-AC2F7A305B72}"/>
            </ac:spMkLst>
          </pc:spChg>
          <pc:spChg chg="mod">
            <ac:chgData name="David Röper" userId="29c990b112ba4cd4" providerId="LiveId" clId="{9CF2AB46-9AE1-4D0D-8F7E-271F7CC641B0}" dt="2024-02-07T15:43:37.791" v="567"/>
            <ac:spMkLst>
              <pc:docMk/>
              <pc:sldMasterMk cId="3429431469" sldId="2147483717"/>
              <pc:sldLayoutMk cId="3939368239" sldId="2147483725"/>
              <ac:spMk id="12" creationId="{AD6AA989-6A21-D184-B794-73A1A960CF5C}"/>
            </ac:spMkLst>
          </pc:spChg>
          <pc:spChg chg="mod">
            <ac:chgData name="David Röper" userId="29c990b112ba4cd4" providerId="LiveId" clId="{9CF2AB46-9AE1-4D0D-8F7E-271F7CC641B0}" dt="2024-02-07T15:43:37.791" v="567"/>
            <ac:spMkLst>
              <pc:docMk/>
              <pc:sldMasterMk cId="3429431469" sldId="2147483717"/>
              <pc:sldLayoutMk cId="3939368239" sldId="2147483725"/>
              <ac:spMk id="15" creationId="{B5C55DD9-BDEB-9C6C-EF3C-DBF4439FEF44}"/>
            </ac:spMkLst>
          </pc:spChg>
          <pc:spChg chg="mod">
            <ac:chgData name="David Röper" userId="29c990b112ba4cd4" providerId="LiveId" clId="{9CF2AB46-9AE1-4D0D-8F7E-271F7CC641B0}" dt="2024-02-07T15:43:37.791" v="567"/>
            <ac:spMkLst>
              <pc:docMk/>
              <pc:sldMasterMk cId="3429431469" sldId="2147483717"/>
              <pc:sldLayoutMk cId="3939368239" sldId="2147483725"/>
              <ac:spMk id="18" creationId="{31BFEA92-CDA9-E045-8133-89A58AD45C13}"/>
            </ac:spMkLst>
          </pc:spChg>
          <pc:spChg chg="mod">
            <ac:chgData name="David Röper" userId="29c990b112ba4cd4" providerId="LiveId" clId="{9CF2AB46-9AE1-4D0D-8F7E-271F7CC641B0}" dt="2024-02-07T15:43:37.791" v="567"/>
            <ac:spMkLst>
              <pc:docMk/>
              <pc:sldMasterMk cId="3429431469" sldId="2147483717"/>
              <pc:sldLayoutMk cId="3939368239" sldId="2147483725"/>
              <ac:spMk id="21" creationId="{24B5D04C-0F97-57B1-DA14-D4E57BD1FFF9}"/>
            </ac:spMkLst>
          </pc:spChg>
          <pc:spChg chg="mod">
            <ac:chgData name="David Röper" userId="29c990b112ba4cd4" providerId="LiveId" clId="{9CF2AB46-9AE1-4D0D-8F7E-271F7CC641B0}" dt="2024-02-07T15:43:37.791" v="567"/>
            <ac:spMkLst>
              <pc:docMk/>
              <pc:sldMasterMk cId="3429431469" sldId="2147483717"/>
              <pc:sldLayoutMk cId="3939368239" sldId="2147483725"/>
              <ac:spMk id="24" creationId="{DB2F8B78-5FB6-F417-2B85-9BEFA54830B3}"/>
            </ac:spMkLst>
          </pc:spChg>
          <pc:spChg chg="mod">
            <ac:chgData name="David Röper" userId="29c990b112ba4cd4" providerId="LiveId" clId="{9CF2AB46-9AE1-4D0D-8F7E-271F7CC641B0}" dt="2024-02-07T15:43:37.791" v="567"/>
            <ac:spMkLst>
              <pc:docMk/>
              <pc:sldMasterMk cId="3429431469" sldId="2147483717"/>
              <pc:sldLayoutMk cId="3939368239" sldId="2147483725"/>
              <ac:spMk id="27" creationId="{617B7515-594C-4056-3D7E-34838C0B6ADF}"/>
            </ac:spMkLst>
          </pc:spChg>
          <pc:spChg chg="mod">
            <ac:chgData name="David Röper" userId="29c990b112ba4cd4" providerId="LiveId" clId="{9CF2AB46-9AE1-4D0D-8F7E-271F7CC641B0}" dt="2024-02-07T15:43:37.791" v="567"/>
            <ac:spMkLst>
              <pc:docMk/>
              <pc:sldMasterMk cId="3429431469" sldId="2147483717"/>
              <pc:sldLayoutMk cId="3939368239" sldId="2147483725"/>
              <ac:spMk id="30" creationId="{E948A6D7-01E1-D954-4382-7FCEA223E2AF}"/>
            </ac:spMkLst>
          </pc:spChg>
          <pc:spChg chg="add mod">
            <ac:chgData name="David Röper" userId="29c990b112ba4cd4" providerId="LiveId" clId="{9CF2AB46-9AE1-4D0D-8F7E-271F7CC641B0}" dt="2024-02-07T15:43:41.001" v="568"/>
            <ac:spMkLst>
              <pc:docMk/>
              <pc:sldMasterMk cId="3429431469" sldId="2147483717"/>
              <pc:sldLayoutMk cId="3939368239" sldId="2147483725"/>
              <ac:spMk id="33" creationId="{EC753CEF-DB9B-2E2F-6984-CDA75A2E21A8}"/>
            </ac:spMkLst>
          </pc:spChg>
          <pc:spChg chg="mod">
            <ac:chgData name="David Röper" userId="29c990b112ba4cd4" providerId="LiveId" clId="{9CF2AB46-9AE1-4D0D-8F7E-271F7CC641B0}" dt="2024-02-07T15:43:41.001" v="568"/>
            <ac:spMkLst>
              <pc:docMk/>
              <pc:sldMasterMk cId="3429431469" sldId="2147483717"/>
              <pc:sldLayoutMk cId="3939368239" sldId="2147483725"/>
              <ac:spMk id="35" creationId="{823D47A9-028E-45A2-27FB-C94FE2F463D4}"/>
            </ac:spMkLst>
          </pc:spChg>
          <pc:spChg chg="mod">
            <ac:chgData name="David Röper" userId="29c990b112ba4cd4" providerId="LiveId" clId="{9CF2AB46-9AE1-4D0D-8F7E-271F7CC641B0}" dt="2024-02-07T15:43:41.001" v="568"/>
            <ac:spMkLst>
              <pc:docMk/>
              <pc:sldMasterMk cId="3429431469" sldId="2147483717"/>
              <pc:sldLayoutMk cId="3939368239" sldId="2147483725"/>
              <ac:spMk id="38" creationId="{57243C78-5382-E8DB-5FA4-11B3AB6D3B66}"/>
            </ac:spMkLst>
          </pc:spChg>
          <pc:spChg chg="mod">
            <ac:chgData name="David Röper" userId="29c990b112ba4cd4" providerId="LiveId" clId="{9CF2AB46-9AE1-4D0D-8F7E-271F7CC641B0}" dt="2024-02-07T15:43:41.001" v="568"/>
            <ac:spMkLst>
              <pc:docMk/>
              <pc:sldMasterMk cId="3429431469" sldId="2147483717"/>
              <pc:sldLayoutMk cId="3939368239" sldId="2147483725"/>
              <ac:spMk id="41" creationId="{35777CAB-E12A-CD09-5EC9-878384B9457A}"/>
            </ac:spMkLst>
          </pc:spChg>
          <pc:spChg chg="mod">
            <ac:chgData name="David Röper" userId="29c990b112ba4cd4" providerId="LiveId" clId="{9CF2AB46-9AE1-4D0D-8F7E-271F7CC641B0}" dt="2024-02-07T15:43:41.001" v="568"/>
            <ac:spMkLst>
              <pc:docMk/>
              <pc:sldMasterMk cId="3429431469" sldId="2147483717"/>
              <pc:sldLayoutMk cId="3939368239" sldId="2147483725"/>
              <ac:spMk id="44" creationId="{CA347F37-0066-8EA4-F78E-31218A225844}"/>
            </ac:spMkLst>
          </pc:spChg>
          <pc:spChg chg="mod">
            <ac:chgData name="David Röper" userId="29c990b112ba4cd4" providerId="LiveId" clId="{9CF2AB46-9AE1-4D0D-8F7E-271F7CC641B0}" dt="2024-02-07T15:43:41.001" v="568"/>
            <ac:spMkLst>
              <pc:docMk/>
              <pc:sldMasterMk cId="3429431469" sldId="2147483717"/>
              <pc:sldLayoutMk cId="3939368239" sldId="2147483725"/>
              <ac:spMk id="47" creationId="{02F5E317-C9BB-6D82-3D74-EBDBFC929FF4}"/>
            </ac:spMkLst>
          </pc:spChg>
          <pc:spChg chg="mod">
            <ac:chgData name="David Röper" userId="29c990b112ba4cd4" providerId="LiveId" clId="{9CF2AB46-9AE1-4D0D-8F7E-271F7CC641B0}" dt="2024-02-07T15:43:41.001" v="568"/>
            <ac:spMkLst>
              <pc:docMk/>
              <pc:sldMasterMk cId="3429431469" sldId="2147483717"/>
              <pc:sldLayoutMk cId="3939368239" sldId="2147483725"/>
              <ac:spMk id="50" creationId="{5FAEB68C-CEF6-6B9E-C159-DC94C12733D6}"/>
            </ac:spMkLst>
          </pc:spChg>
          <pc:spChg chg="mod">
            <ac:chgData name="David Röper" userId="29c990b112ba4cd4" providerId="LiveId" clId="{9CF2AB46-9AE1-4D0D-8F7E-271F7CC641B0}" dt="2024-02-07T15:43:41.001" v="568"/>
            <ac:spMkLst>
              <pc:docMk/>
              <pc:sldMasterMk cId="3429431469" sldId="2147483717"/>
              <pc:sldLayoutMk cId="3939368239" sldId="2147483725"/>
              <ac:spMk id="53" creationId="{EA3AE49A-B479-E26F-A4DE-C65A62408733}"/>
            </ac:spMkLst>
          </pc:spChg>
          <pc:grpChg chg="add mod">
            <ac:chgData name="David Röper" userId="29c990b112ba4cd4" providerId="LiveId" clId="{9CF2AB46-9AE1-4D0D-8F7E-271F7CC641B0}" dt="2024-02-07T15:43:37.791" v="567"/>
            <ac:grpSpMkLst>
              <pc:docMk/>
              <pc:sldMasterMk cId="3429431469" sldId="2147483717"/>
              <pc:sldLayoutMk cId="3939368239" sldId="2147483725"/>
              <ac:grpSpMk id="11" creationId="{8DFE335E-53C0-026F-FBFA-3620420D4D1B}"/>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14" creationId="{7B9FD6AA-1F09-E2C8-9B45-4A9D7B794652}"/>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17" creationId="{232BB864-E61C-8539-AB35-304172454B95}"/>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20" creationId="{C3829983-D044-220F-5B7A-2F81C6285E55}"/>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23" creationId="{7B394CDE-CED1-AA35-1425-A27038B63B3A}"/>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26" creationId="{FD08F80B-D11C-5AB6-3B5B-15561A559E31}"/>
            </ac:grpSpMkLst>
          </pc:grpChg>
          <pc:grpChg chg="add mod">
            <ac:chgData name="David Röper" userId="29c990b112ba4cd4" providerId="LiveId" clId="{9CF2AB46-9AE1-4D0D-8F7E-271F7CC641B0}" dt="2024-02-07T15:43:37.791" v="567"/>
            <ac:grpSpMkLst>
              <pc:docMk/>
              <pc:sldMasterMk cId="3429431469" sldId="2147483717"/>
              <pc:sldLayoutMk cId="3939368239" sldId="2147483725"/>
              <ac:grpSpMk id="29" creationId="{6DB9FF76-19FF-5218-5283-7E53E32D4AF1}"/>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34" creationId="{168AF0E2-D362-B48F-0801-54A21023036D}"/>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37" creationId="{BBDFEA4A-51C3-0D47-F78E-ED75B931BD90}"/>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40" creationId="{24CD646A-D26B-7BD0-CEE4-93C99D7A2400}"/>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43" creationId="{AF1B5841-BB12-E4D3-18D9-2F6306EC3544}"/>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46" creationId="{044F23F0-9AE1-6586-EFC1-4A51F3F41137}"/>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49" creationId="{241325DF-E792-8E6E-00B7-452E7CA20FE5}"/>
            </ac:grpSpMkLst>
          </pc:grpChg>
          <pc:grpChg chg="add mod">
            <ac:chgData name="David Röper" userId="29c990b112ba4cd4" providerId="LiveId" clId="{9CF2AB46-9AE1-4D0D-8F7E-271F7CC641B0}" dt="2024-02-07T15:43:41.001" v="568"/>
            <ac:grpSpMkLst>
              <pc:docMk/>
              <pc:sldMasterMk cId="3429431469" sldId="2147483717"/>
              <pc:sldLayoutMk cId="3939368239" sldId="2147483725"/>
              <ac:grpSpMk id="52" creationId="{2A5744C8-ED0C-9999-3385-A37E33EF88A2}"/>
            </ac:grpSpMkLst>
          </pc:grpChg>
          <pc:picChg chg="add mod">
            <ac:chgData name="David Röper" userId="29c990b112ba4cd4" providerId="LiveId" clId="{9CF2AB46-9AE1-4D0D-8F7E-271F7CC641B0}" dt="2024-02-07T15:42:24.926" v="559"/>
            <ac:picMkLst>
              <pc:docMk/>
              <pc:sldMasterMk cId="3429431469" sldId="2147483717"/>
              <pc:sldLayoutMk cId="3939368239" sldId="2147483725"/>
              <ac:picMk id="7" creationId="{0FCDD7A9-E2AA-E3F3-04D9-AC039B4F58DC}"/>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13" creationId="{A3929BFF-BB8E-B81E-8393-8223ED4D07CA}"/>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16" creationId="{426E1A91-2DDA-C8F5-2849-9CEBE8FDB917}"/>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19" creationId="{B0BEE49D-F976-E256-A81A-90F5E417A3C0}"/>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22" creationId="{CBA03D16-F329-7A3C-F064-647E6477D2F1}"/>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25" creationId="{5C2C7731-6BAC-76A8-B599-887D58577B34}"/>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28" creationId="{07DACE09-480C-4732-3AFC-5165DF1968F8}"/>
            </ac:picMkLst>
          </pc:picChg>
          <pc:picChg chg="mod">
            <ac:chgData name="David Röper" userId="29c990b112ba4cd4" providerId="LiveId" clId="{9CF2AB46-9AE1-4D0D-8F7E-271F7CC641B0}" dt="2024-02-07T15:43:37.791" v="567"/>
            <ac:picMkLst>
              <pc:docMk/>
              <pc:sldMasterMk cId="3429431469" sldId="2147483717"/>
              <pc:sldLayoutMk cId="3939368239" sldId="2147483725"/>
              <ac:picMk id="31" creationId="{DD2E6425-780D-C7E9-554B-D8FF27ACFE67}"/>
            </ac:picMkLst>
          </pc:picChg>
          <pc:picChg chg="add mod">
            <ac:chgData name="David Röper" userId="29c990b112ba4cd4" providerId="LiveId" clId="{9CF2AB46-9AE1-4D0D-8F7E-271F7CC641B0}" dt="2024-02-07T15:43:37.791" v="567"/>
            <ac:picMkLst>
              <pc:docMk/>
              <pc:sldMasterMk cId="3429431469" sldId="2147483717"/>
              <pc:sldLayoutMk cId="3939368239" sldId="2147483725"/>
              <ac:picMk id="32" creationId="{DC8B6DDF-8208-D740-05D1-00C6D4E2E20E}"/>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36" creationId="{F5A69EF2-E500-174F-5BB6-83898E76BD38}"/>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39" creationId="{D3858A1C-3B2F-B066-4BE1-CF401E2F4D81}"/>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42" creationId="{17B9F2D7-D6DF-B6F3-256F-810FA9199F5A}"/>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45" creationId="{C393CD21-A627-14D8-15F5-EE3899D96435}"/>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48" creationId="{1375ADD4-5C0E-EFC0-B380-6DD14A48A970}"/>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51" creationId="{5DAC562D-B127-AE98-CA9D-343F087F974B}"/>
            </ac:picMkLst>
          </pc:picChg>
          <pc:picChg chg="mod">
            <ac:chgData name="David Röper" userId="29c990b112ba4cd4" providerId="LiveId" clId="{9CF2AB46-9AE1-4D0D-8F7E-271F7CC641B0}" dt="2024-02-07T15:43:41.001" v="568"/>
            <ac:picMkLst>
              <pc:docMk/>
              <pc:sldMasterMk cId="3429431469" sldId="2147483717"/>
              <pc:sldLayoutMk cId="3939368239" sldId="2147483725"/>
              <ac:picMk id="54" creationId="{0B59F262-2ADC-10BB-744E-74083C764225}"/>
            </ac:picMkLst>
          </pc:picChg>
          <pc:picChg chg="add mod">
            <ac:chgData name="David Röper" userId="29c990b112ba4cd4" providerId="LiveId" clId="{9CF2AB46-9AE1-4D0D-8F7E-271F7CC641B0}" dt="2024-02-07T15:43:41.001" v="568"/>
            <ac:picMkLst>
              <pc:docMk/>
              <pc:sldMasterMk cId="3429431469" sldId="2147483717"/>
              <pc:sldLayoutMk cId="3939368239" sldId="2147483725"/>
              <ac:picMk id="55" creationId="{56A964B3-5ADB-6270-5582-FCDA22E4599A}"/>
            </ac:picMkLst>
          </pc:picChg>
          <pc:picChg chg="add mod">
            <ac:chgData name="David Röper" userId="29c990b112ba4cd4" providerId="LiveId" clId="{9CF2AB46-9AE1-4D0D-8F7E-271F7CC641B0}" dt="2024-02-07T15:43:58.782" v="569"/>
            <ac:picMkLst>
              <pc:docMk/>
              <pc:sldMasterMk cId="3429431469" sldId="2147483717"/>
              <pc:sldLayoutMk cId="3939368239" sldId="2147483725"/>
              <ac:picMk id="56" creationId="{68851D0C-D0DC-2CE4-230A-C2E104137973}"/>
            </ac:picMkLst>
          </pc:picChg>
          <pc:picChg chg="add mod">
            <ac:chgData name="David Röper" userId="29c990b112ba4cd4" providerId="LiveId" clId="{9CF2AB46-9AE1-4D0D-8F7E-271F7CC641B0}" dt="2024-02-07T15:52:12.271" v="656" actId="465"/>
            <ac:picMkLst>
              <pc:docMk/>
              <pc:sldMasterMk cId="3429431469" sldId="2147483717"/>
              <pc:sldLayoutMk cId="3939368239" sldId="2147483725"/>
              <ac:picMk id="57" creationId="{0E69207B-8191-DA9C-1E8E-A4401E802C1C}"/>
            </ac:picMkLst>
          </pc:picChg>
          <pc:picChg chg="add mod">
            <ac:chgData name="David Röper" userId="29c990b112ba4cd4" providerId="LiveId" clId="{9CF2AB46-9AE1-4D0D-8F7E-271F7CC641B0}" dt="2024-02-07T15:43:58.782" v="569"/>
            <ac:picMkLst>
              <pc:docMk/>
              <pc:sldMasterMk cId="3429431469" sldId="2147483717"/>
              <pc:sldLayoutMk cId="3939368239" sldId="2147483725"/>
              <ac:picMk id="58" creationId="{A7B25457-5DCC-361B-86AC-163749AA4CBA}"/>
            </ac:picMkLst>
          </pc:picChg>
        </pc:sldLayoutChg>
      </pc:sldMasterChg>
      <pc:sldMasterChg chg="new del mod addSldLayout delSldLayout">
        <pc:chgData name="David Röper" userId="29c990b112ba4cd4" providerId="LiveId" clId="{9CF2AB46-9AE1-4D0D-8F7E-271F7CC641B0}" dt="2024-02-07T15:35:43.082" v="531" actId="6938"/>
        <pc:sldMasterMkLst>
          <pc:docMk/>
          <pc:sldMasterMk cId="3720718411" sldId="2147483725"/>
        </pc:sldMasterMkLst>
        <pc:sldLayoutChg chg="new del replId">
          <pc:chgData name="David Röper" userId="29c990b112ba4cd4" providerId="LiveId" clId="{9CF2AB46-9AE1-4D0D-8F7E-271F7CC641B0}" dt="2024-02-07T15:35:43.082" v="531" actId="6938"/>
          <pc:sldLayoutMkLst>
            <pc:docMk/>
            <pc:sldMasterMk cId="3720718411" sldId="2147483725"/>
            <pc:sldLayoutMk cId="2717931530" sldId="2147483726"/>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3815659696" sldId="2147483727"/>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1119469118" sldId="2147483728"/>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2246513145" sldId="2147483729"/>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1707069650" sldId="2147483730"/>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3026080454" sldId="2147483731"/>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1777570340" sldId="2147483732"/>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2154381847" sldId="2147483733"/>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1262722750" sldId="2147483734"/>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3590744634" sldId="2147483735"/>
          </pc:sldLayoutMkLst>
        </pc:sldLayoutChg>
        <pc:sldLayoutChg chg="new del replId">
          <pc:chgData name="David Röper" userId="29c990b112ba4cd4" providerId="LiveId" clId="{9CF2AB46-9AE1-4D0D-8F7E-271F7CC641B0}" dt="2024-02-07T15:35:43.082" v="531" actId="6938"/>
          <pc:sldLayoutMkLst>
            <pc:docMk/>
            <pc:sldMasterMk cId="3720718411" sldId="2147483725"/>
            <pc:sldLayoutMk cId="448101665" sldId="2147483736"/>
          </pc:sldLayoutMkLst>
        </pc:sldLayoutChg>
      </pc:sldMasterChg>
      <pc:sldMasterChg chg="modSldLayout sldLayoutOrd">
        <pc:chgData name="David Röper" userId="29c990b112ba4cd4" providerId="LiveId" clId="{9CF2AB46-9AE1-4D0D-8F7E-271F7CC641B0}" dt="2024-02-08T14:25:02.375" v="8021" actId="20578"/>
        <pc:sldMasterMkLst>
          <pc:docMk/>
          <pc:sldMasterMk cId="225131857" sldId="2147483726"/>
        </pc:sldMasterMkLst>
        <pc:sldLayoutChg chg="ord">
          <pc:chgData name="David Röper" userId="29c990b112ba4cd4" providerId="LiveId" clId="{9CF2AB46-9AE1-4D0D-8F7E-271F7CC641B0}" dt="2024-02-08T14:25:02.375" v="8021" actId="20578"/>
          <pc:sldLayoutMkLst>
            <pc:docMk/>
            <pc:sldMasterMk cId="225131857" sldId="2147483726"/>
            <pc:sldLayoutMk cId="3826149142" sldId="214748372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436594-BEB3-4993-8927-5BBC943842C7}"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de-DE"/>
        </a:p>
      </dgm:t>
    </dgm:pt>
    <dgm:pt modelId="{77C1BCA7-9ED1-457C-8C4C-0C6D606EF8EF}">
      <dgm:prSet phldrT="[Text]" custT="1"/>
      <dgm:spPr>
        <a:xfrm>
          <a:off x="1943787" y="2101"/>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dirty="0">
              <a:solidFill>
                <a:sysClr val="window" lastClr="FFFFFF"/>
              </a:solidFill>
              <a:latin typeface="Arial" panose="020B0604020202020204"/>
              <a:ea typeface="+mn-ea"/>
              <a:cs typeface="+mn-cs"/>
            </a:rPr>
            <a:t>Anforderungsbeschreibung</a:t>
          </a:r>
          <a:endParaRPr lang="de-DE" sz="1100" dirty="0">
            <a:solidFill>
              <a:sysClr val="window" lastClr="FFFFFF"/>
            </a:solidFill>
            <a:latin typeface="Arial" panose="020B0604020202020204"/>
            <a:ea typeface="+mn-ea"/>
            <a:cs typeface="+mn-cs"/>
          </a:endParaRPr>
        </a:p>
      </dgm:t>
    </dgm:pt>
    <dgm:pt modelId="{8C8F9CC5-6AB9-4755-9B0E-E2465E27D08C}" type="parTrans" cxnId="{10BA08D0-5C9D-4FB7-89A8-12A88376F2D2}">
      <dgm:prSet/>
      <dgm:spPr/>
      <dgm:t>
        <a:bodyPr/>
        <a:lstStyle/>
        <a:p>
          <a:endParaRPr lang="de-DE"/>
        </a:p>
      </dgm:t>
    </dgm:pt>
    <dgm:pt modelId="{BF6D0EDE-1CBB-4C0B-9B1E-DF9C873FE190}" type="sibTrans" cxnId="{10BA08D0-5C9D-4FB7-89A8-12A88376F2D2}">
      <dgm:prSet/>
      <dgm:spPr>
        <a:xfrm>
          <a:off x="354277" y="-4916"/>
          <a:ext cx="5052482" cy="5052482"/>
        </a:xfrm>
        <a:prstGeom prst="circularArrow">
          <a:avLst>
            <a:gd name="adj1" fmla="val 5274"/>
            <a:gd name="adj2" fmla="val 312630"/>
            <a:gd name="adj3" fmla="val 14271627"/>
            <a:gd name="adj4" fmla="val 17101611"/>
            <a:gd name="adj5" fmla="val 5477"/>
          </a:avLst>
        </a:prstGeom>
        <a:solidFill>
          <a:srgbClr val="3B5988">
            <a:tint val="40000"/>
            <a:hueOff val="0"/>
            <a:satOff val="0"/>
            <a:lumOff val="0"/>
            <a:alphaOff val="0"/>
          </a:srgbClr>
        </a:solidFill>
        <a:ln>
          <a:noFill/>
        </a:ln>
        <a:effectLst/>
      </dgm:spPr>
      <dgm:t>
        <a:bodyPr/>
        <a:lstStyle/>
        <a:p>
          <a:endParaRPr lang="de-DE"/>
        </a:p>
      </dgm:t>
    </dgm:pt>
    <dgm:pt modelId="{159BB0A2-1349-417E-9565-7836101EB8A5}">
      <dgm:prSet phldrT="[Text]" custT="1"/>
      <dgm:spPr>
        <a:xfrm>
          <a:off x="3718870" y="1026946"/>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b="1" dirty="0">
              <a:solidFill>
                <a:sysClr val="window" lastClr="FFFFFF"/>
              </a:solidFill>
              <a:latin typeface="Arial" panose="020B0604020202020204"/>
              <a:ea typeface="+mn-ea"/>
              <a:cs typeface="+mn-cs"/>
            </a:rPr>
            <a:t>Schritt 1</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Klassen identifizieren</a:t>
          </a:r>
        </a:p>
      </dgm:t>
    </dgm:pt>
    <dgm:pt modelId="{810B7561-AF3B-47EB-B1C6-B1A9ACFE6F1C}" type="parTrans" cxnId="{2D4A8A7E-7EAF-4042-BEA0-73B985037CE6}">
      <dgm:prSet/>
      <dgm:spPr/>
      <dgm:t>
        <a:bodyPr/>
        <a:lstStyle/>
        <a:p>
          <a:endParaRPr lang="de-DE"/>
        </a:p>
      </dgm:t>
    </dgm:pt>
    <dgm:pt modelId="{97C3FCA6-FD7D-4FE7-BEC0-F75883ABE2AB}" type="sibTrans" cxnId="{2D4A8A7E-7EAF-4042-BEA0-73B985037CE6}">
      <dgm:prSet/>
      <dgm:spPr/>
      <dgm:t>
        <a:bodyPr/>
        <a:lstStyle/>
        <a:p>
          <a:endParaRPr lang="de-DE"/>
        </a:p>
      </dgm:t>
    </dgm:pt>
    <dgm:pt modelId="{E845B71D-7DCD-4945-A780-B49EB67F0296}">
      <dgm:prSet phldrT="[Text]" custT="1"/>
      <dgm:spPr>
        <a:xfrm>
          <a:off x="3718870" y="3076634"/>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b="1" dirty="0">
              <a:solidFill>
                <a:sysClr val="window" lastClr="FFFFFF"/>
              </a:solidFill>
              <a:latin typeface="Arial" panose="020B0604020202020204"/>
              <a:ea typeface="+mn-ea"/>
              <a:cs typeface="+mn-cs"/>
            </a:rPr>
            <a:t>Schritt 2</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Klassen in CRC-Karten umwandeln</a:t>
          </a:r>
        </a:p>
      </dgm:t>
    </dgm:pt>
    <dgm:pt modelId="{9B2E58DC-8594-4F50-AFEA-D71651FC2A9C}" type="parTrans" cxnId="{58293C2A-5B28-43BF-9AFB-B6B2B8C6F9F7}">
      <dgm:prSet/>
      <dgm:spPr/>
      <dgm:t>
        <a:bodyPr/>
        <a:lstStyle/>
        <a:p>
          <a:endParaRPr lang="de-DE"/>
        </a:p>
      </dgm:t>
    </dgm:pt>
    <dgm:pt modelId="{4AC19E4F-1798-4255-A099-FD3B19FF37A5}" type="sibTrans" cxnId="{58293C2A-5B28-43BF-9AFB-B6B2B8C6F9F7}">
      <dgm:prSet/>
      <dgm:spPr/>
      <dgm:t>
        <a:bodyPr/>
        <a:lstStyle/>
        <a:p>
          <a:endParaRPr lang="de-DE"/>
        </a:p>
      </dgm:t>
    </dgm:pt>
    <dgm:pt modelId="{35F4860C-719D-43DD-9BA3-2C7E92719566}">
      <dgm:prSet phldrT="[Text]" custT="1"/>
      <dgm:spPr>
        <a:xfrm>
          <a:off x="1943787" y="4101478"/>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b="1" dirty="0">
              <a:solidFill>
                <a:sysClr val="window" lastClr="FFFFFF"/>
              </a:solidFill>
              <a:latin typeface="Arial" panose="020B0604020202020204"/>
              <a:ea typeface="+mn-ea"/>
              <a:cs typeface="+mn-cs"/>
            </a:rPr>
            <a:t>Schritt 3</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Szenarien durchspielen </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CRC-Karten ausfüllen</a:t>
          </a:r>
        </a:p>
      </dgm:t>
    </dgm:pt>
    <dgm:pt modelId="{9A04F344-59F7-48DB-B101-7FFCC1CF23D9}" type="parTrans" cxnId="{379490D4-C3F1-48A5-8FE3-AF1CF91D11DC}">
      <dgm:prSet/>
      <dgm:spPr/>
      <dgm:t>
        <a:bodyPr/>
        <a:lstStyle/>
        <a:p>
          <a:endParaRPr lang="de-DE"/>
        </a:p>
      </dgm:t>
    </dgm:pt>
    <dgm:pt modelId="{EF0031AF-A1EE-4214-8BA3-B3E2650F87CB}" type="sibTrans" cxnId="{379490D4-C3F1-48A5-8FE3-AF1CF91D11DC}">
      <dgm:prSet/>
      <dgm:spPr/>
      <dgm:t>
        <a:bodyPr/>
        <a:lstStyle/>
        <a:p>
          <a:endParaRPr lang="de-DE"/>
        </a:p>
      </dgm:t>
    </dgm:pt>
    <dgm:pt modelId="{4136C897-ECC8-4E22-815C-07192E9E6ED1}">
      <dgm:prSet phldrT="[Text]" custT="1"/>
      <dgm:spPr>
        <a:xfrm>
          <a:off x="168705" y="3076634"/>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b="1" dirty="0">
              <a:solidFill>
                <a:sysClr val="window" lastClr="FFFFFF"/>
              </a:solidFill>
              <a:latin typeface="Arial" panose="020B0604020202020204"/>
              <a:ea typeface="+mn-ea"/>
              <a:cs typeface="+mn-cs"/>
            </a:rPr>
            <a:t>Schritt 4</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Klassen verfeinern</a:t>
          </a:r>
        </a:p>
      </dgm:t>
    </dgm:pt>
    <dgm:pt modelId="{9A9D0DE8-0CF1-424B-965B-5BE8A0BAA719}" type="parTrans" cxnId="{A3C52383-7FDA-40E5-8308-C5E69C43E854}">
      <dgm:prSet/>
      <dgm:spPr/>
      <dgm:t>
        <a:bodyPr/>
        <a:lstStyle/>
        <a:p>
          <a:endParaRPr lang="de-DE"/>
        </a:p>
      </dgm:t>
    </dgm:pt>
    <dgm:pt modelId="{A00CA4F8-2B46-45BA-A985-F951248ABA79}" type="sibTrans" cxnId="{A3C52383-7FDA-40E5-8308-C5E69C43E854}">
      <dgm:prSet/>
      <dgm:spPr/>
      <dgm:t>
        <a:bodyPr/>
        <a:lstStyle/>
        <a:p>
          <a:endParaRPr lang="de-DE"/>
        </a:p>
      </dgm:t>
    </dgm:pt>
    <dgm:pt modelId="{40A71CBF-7F42-467D-B6A5-9F2B0CEA1461}">
      <dgm:prSet phldrT="[Text]" custT="1"/>
      <dgm:spPr>
        <a:xfrm>
          <a:off x="168705" y="1026946"/>
          <a:ext cx="1873462" cy="93673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de-DE" sz="1400" b="1" dirty="0">
              <a:solidFill>
                <a:sysClr val="window" lastClr="FFFFFF"/>
              </a:solidFill>
              <a:latin typeface="Arial" panose="020B0604020202020204"/>
              <a:ea typeface="+mn-ea"/>
              <a:cs typeface="+mn-cs"/>
            </a:rPr>
            <a:t>Schritt 5</a:t>
          </a:r>
          <a:br>
            <a:rPr lang="de-DE" sz="1400" dirty="0">
              <a:solidFill>
                <a:sysClr val="window" lastClr="FFFFFF"/>
              </a:solidFill>
              <a:latin typeface="Arial" panose="020B0604020202020204"/>
              <a:ea typeface="+mn-ea"/>
              <a:cs typeface="+mn-cs"/>
            </a:rPr>
          </a:br>
          <a:r>
            <a:rPr lang="de-DE" sz="1400" dirty="0">
              <a:solidFill>
                <a:sysClr val="window" lastClr="FFFFFF"/>
              </a:solidFill>
              <a:latin typeface="Arial" panose="020B0604020202020204"/>
              <a:ea typeface="+mn-ea"/>
              <a:cs typeface="+mn-cs"/>
            </a:rPr>
            <a:t>Austausch &amp; Verbesserungen</a:t>
          </a:r>
        </a:p>
      </dgm:t>
    </dgm:pt>
    <dgm:pt modelId="{B5AE5190-7E3B-4C59-8D80-EFA9718156BE}" type="parTrans" cxnId="{7B736ED8-5E38-4C06-9E4F-7085C5BAE190}">
      <dgm:prSet/>
      <dgm:spPr/>
      <dgm:t>
        <a:bodyPr/>
        <a:lstStyle/>
        <a:p>
          <a:endParaRPr lang="de-DE"/>
        </a:p>
      </dgm:t>
    </dgm:pt>
    <dgm:pt modelId="{330CAAFB-1EC7-40AD-AB8E-1F6F1A9DAC0F}" type="sibTrans" cxnId="{7B736ED8-5E38-4C06-9E4F-7085C5BAE190}">
      <dgm:prSet/>
      <dgm:spPr/>
      <dgm:t>
        <a:bodyPr/>
        <a:lstStyle/>
        <a:p>
          <a:endParaRPr lang="de-DE"/>
        </a:p>
      </dgm:t>
    </dgm:pt>
    <dgm:pt modelId="{DFEBDEA1-326E-4432-AF20-E1942382CB93}" type="pres">
      <dgm:prSet presAssocID="{05436594-BEB3-4993-8927-5BBC943842C7}" presName="Name0" presStyleCnt="0">
        <dgm:presLayoutVars>
          <dgm:dir/>
          <dgm:resizeHandles val="exact"/>
        </dgm:presLayoutVars>
      </dgm:prSet>
      <dgm:spPr/>
    </dgm:pt>
    <dgm:pt modelId="{D781EFA5-4D10-48F0-9584-912418C59BDE}" type="pres">
      <dgm:prSet presAssocID="{05436594-BEB3-4993-8927-5BBC943842C7}" presName="cycle" presStyleCnt="0"/>
      <dgm:spPr/>
    </dgm:pt>
    <dgm:pt modelId="{20D470BE-3F50-45BF-A3F9-F82F0183223B}" type="pres">
      <dgm:prSet presAssocID="{77C1BCA7-9ED1-457C-8C4C-0C6D606EF8EF}" presName="nodeFirstNode" presStyleLbl="node1" presStyleIdx="0" presStyleCnt="6" custScaleX="124902" custScaleY="96079">
        <dgm:presLayoutVars>
          <dgm:bulletEnabled val="1"/>
        </dgm:presLayoutVars>
      </dgm:prSet>
      <dgm:spPr/>
    </dgm:pt>
    <dgm:pt modelId="{7AC8BD0B-9751-4196-BF51-3F80715FFBDE}" type="pres">
      <dgm:prSet presAssocID="{BF6D0EDE-1CBB-4C0B-9B1E-DF9C873FE190}" presName="sibTransFirstNode" presStyleLbl="bgShp" presStyleIdx="0" presStyleCnt="1"/>
      <dgm:spPr/>
    </dgm:pt>
    <dgm:pt modelId="{30F76499-0742-4226-92CA-2D37414D18DC}" type="pres">
      <dgm:prSet presAssocID="{159BB0A2-1349-417E-9565-7836101EB8A5}" presName="nodeFollowingNodes" presStyleLbl="node1" presStyleIdx="1" presStyleCnt="6" custScaleX="124902" custScaleY="96079">
        <dgm:presLayoutVars>
          <dgm:bulletEnabled val="1"/>
        </dgm:presLayoutVars>
      </dgm:prSet>
      <dgm:spPr/>
    </dgm:pt>
    <dgm:pt modelId="{234B29D6-D9B1-4022-9524-6888309B6305}" type="pres">
      <dgm:prSet presAssocID="{E845B71D-7DCD-4945-A780-B49EB67F0296}" presName="nodeFollowingNodes" presStyleLbl="node1" presStyleIdx="2" presStyleCnt="6" custScaleX="124902" custScaleY="96079">
        <dgm:presLayoutVars>
          <dgm:bulletEnabled val="1"/>
        </dgm:presLayoutVars>
      </dgm:prSet>
      <dgm:spPr/>
    </dgm:pt>
    <dgm:pt modelId="{8A3A9EBD-BC42-401E-A211-109F5F31EEF4}" type="pres">
      <dgm:prSet presAssocID="{35F4860C-719D-43DD-9BA3-2C7E92719566}" presName="nodeFollowingNodes" presStyleLbl="node1" presStyleIdx="3" presStyleCnt="6" custScaleX="124902" custScaleY="96079">
        <dgm:presLayoutVars>
          <dgm:bulletEnabled val="1"/>
        </dgm:presLayoutVars>
      </dgm:prSet>
      <dgm:spPr/>
    </dgm:pt>
    <dgm:pt modelId="{55A0FFF8-1D46-4625-82AE-9C3315CE45E2}" type="pres">
      <dgm:prSet presAssocID="{4136C897-ECC8-4E22-815C-07192E9E6ED1}" presName="nodeFollowingNodes" presStyleLbl="node1" presStyleIdx="4" presStyleCnt="6" custScaleX="124902" custScaleY="96079">
        <dgm:presLayoutVars>
          <dgm:bulletEnabled val="1"/>
        </dgm:presLayoutVars>
      </dgm:prSet>
      <dgm:spPr/>
    </dgm:pt>
    <dgm:pt modelId="{6D8D948B-FCF5-4227-8F62-A7BE6813AC48}" type="pres">
      <dgm:prSet presAssocID="{40A71CBF-7F42-467D-B6A5-9F2B0CEA1461}" presName="nodeFollowingNodes" presStyleLbl="node1" presStyleIdx="5" presStyleCnt="6" custScaleX="124902" custScaleY="96079">
        <dgm:presLayoutVars>
          <dgm:bulletEnabled val="1"/>
        </dgm:presLayoutVars>
      </dgm:prSet>
      <dgm:spPr/>
    </dgm:pt>
  </dgm:ptLst>
  <dgm:cxnLst>
    <dgm:cxn modelId="{2FBACB18-515E-48C6-AF56-CAA856DC2171}" type="presOf" srcId="{05436594-BEB3-4993-8927-5BBC943842C7}" destId="{DFEBDEA1-326E-4432-AF20-E1942382CB93}" srcOrd="0" destOrd="0" presId="urn:microsoft.com/office/officeart/2005/8/layout/cycle3"/>
    <dgm:cxn modelId="{58293C2A-5B28-43BF-9AFB-B6B2B8C6F9F7}" srcId="{05436594-BEB3-4993-8927-5BBC943842C7}" destId="{E845B71D-7DCD-4945-A780-B49EB67F0296}" srcOrd="2" destOrd="0" parTransId="{9B2E58DC-8594-4F50-AFEA-D71651FC2A9C}" sibTransId="{4AC19E4F-1798-4255-A099-FD3B19FF37A5}"/>
    <dgm:cxn modelId="{73132060-FFD5-4863-9D21-E872838F1B5E}" type="presOf" srcId="{BF6D0EDE-1CBB-4C0B-9B1E-DF9C873FE190}" destId="{7AC8BD0B-9751-4196-BF51-3F80715FFBDE}" srcOrd="0" destOrd="0" presId="urn:microsoft.com/office/officeart/2005/8/layout/cycle3"/>
    <dgm:cxn modelId="{F38D0568-E960-4D5A-B7AD-7E032A0D983A}" type="presOf" srcId="{40A71CBF-7F42-467D-B6A5-9F2B0CEA1461}" destId="{6D8D948B-FCF5-4227-8F62-A7BE6813AC48}" srcOrd="0" destOrd="0" presId="urn:microsoft.com/office/officeart/2005/8/layout/cycle3"/>
    <dgm:cxn modelId="{85AFB168-8E58-4A32-B71A-671A56D34DD6}" type="presOf" srcId="{4136C897-ECC8-4E22-815C-07192E9E6ED1}" destId="{55A0FFF8-1D46-4625-82AE-9C3315CE45E2}" srcOrd="0" destOrd="0" presId="urn:microsoft.com/office/officeart/2005/8/layout/cycle3"/>
    <dgm:cxn modelId="{2D4A8A7E-7EAF-4042-BEA0-73B985037CE6}" srcId="{05436594-BEB3-4993-8927-5BBC943842C7}" destId="{159BB0A2-1349-417E-9565-7836101EB8A5}" srcOrd="1" destOrd="0" parTransId="{810B7561-AF3B-47EB-B1C6-B1A9ACFE6F1C}" sibTransId="{97C3FCA6-FD7D-4FE7-BEC0-F75883ABE2AB}"/>
    <dgm:cxn modelId="{E128BC82-8FE3-4643-8BD5-EE74574E6A30}" type="presOf" srcId="{77C1BCA7-9ED1-457C-8C4C-0C6D606EF8EF}" destId="{20D470BE-3F50-45BF-A3F9-F82F0183223B}" srcOrd="0" destOrd="0" presId="urn:microsoft.com/office/officeart/2005/8/layout/cycle3"/>
    <dgm:cxn modelId="{A3C52383-7FDA-40E5-8308-C5E69C43E854}" srcId="{05436594-BEB3-4993-8927-5BBC943842C7}" destId="{4136C897-ECC8-4E22-815C-07192E9E6ED1}" srcOrd="4" destOrd="0" parTransId="{9A9D0DE8-0CF1-424B-965B-5BE8A0BAA719}" sibTransId="{A00CA4F8-2B46-45BA-A985-F951248ABA79}"/>
    <dgm:cxn modelId="{91D4E4AD-FA1C-418E-8071-84BF8B21138F}" type="presOf" srcId="{E845B71D-7DCD-4945-A780-B49EB67F0296}" destId="{234B29D6-D9B1-4022-9524-6888309B6305}" srcOrd="0" destOrd="0" presId="urn:microsoft.com/office/officeart/2005/8/layout/cycle3"/>
    <dgm:cxn modelId="{10BA08D0-5C9D-4FB7-89A8-12A88376F2D2}" srcId="{05436594-BEB3-4993-8927-5BBC943842C7}" destId="{77C1BCA7-9ED1-457C-8C4C-0C6D606EF8EF}" srcOrd="0" destOrd="0" parTransId="{8C8F9CC5-6AB9-4755-9B0E-E2465E27D08C}" sibTransId="{BF6D0EDE-1CBB-4C0B-9B1E-DF9C873FE190}"/>
    <dgm:cxn modelId="{7592C7D1-C6DF-43D9-9AB5-EA23BCFA5DB4}" type="presOf" srcId="{159BB0A2-1349-417E-9565-7836101EB8A5}" destId="{30F76499-0742-4226-92CA-2D37414D18DC}" srcOrd="0" destOrd="0" presId="urn:microsoft.com/office/officeart/2005/8/layout/cycle3"/>
    <dgm:cxn modelId="{379490D4-C3F1-48A5-8FE3-AF1CF91D11DC}" srcId="{05436594-BEB3-4993-8927-5BBC943842C7}" destId="{35F4860C-719D-43DD-9BA3-2C7E92719566}" srcOrd="3" destOrd="0" parTransId="{9A04F344-59F7-48DB-B101-7FFCC1CF23D9}" sibTransId="{EF0031AF-A1EE-4214-8BA3-B3E2650F87CB}"/>
    <dgm:cxn modelId="{7B736ED8-5E38-4C06-9E4F-7085C5BAE190}" srcId="{05436594-BEB3-4993-8927-5BBC943842C7}" destId="{40A71CBF-7F42-467D-B6A5-9F2B0CEA1461}" srcOrd="5" destOrd="0" parTransId="{B5AE5190-7E3B-4C59-8D80-EFA9718156BE}" sibTransId="{330CAAFB-1EC7-40AD-AB8E-1F6F1A9DAC0F}"/>
    <dgm:cxn modelId="{1E4457E1-5A42-44EC-B427-178F56E46A10}" type="presOf" srcId="{35F4860C-719D-43DD-9BA3-2C7E92719566}" destId="{8A3A9EBD-BC42-401E-A211-109F5F31EEF4}" srcOrd="0" destOrd="0" presId="urn:microsoft.com/office/officeart/2005/8/layout/cycle3"/>
    <dgm:cxn modelId="{7D8C5A3A-ED9B-44A5-9B30-01CB031B2F0B}" type="presParOf" srcId="{DFEBDEA1-326E-4432-AF20-E1942382CB93}" destId="{D781EFA5-4D10-48F0-9584-912418C59BDE}" srcOrd="0" destOrd="0" presId="urn:microsoft.com/office/officeart/2005/8/layout/cycle3"/>
    <dgm:cxn modelId="{14E70DA1-9BBA-45ED-985A-5D766C04BFAB}" type="presParOf" srcId="{D781EFA5-4D10-48F0-9584-912418C59BDE}" destId="{20D470BE-3F50-45BF-A3F9-F82F0183223B}" srcOrd="0" destOrd="0" presId="urn:microsoft.com/office/officeart/2005/8/layout/cycle3"/>
    <dgm:cxn modelId="{0FB83F05-9153-4233-B2EE-61601AC197BA}" type="presParOf" srcId="{D781EFA5-4D10-48F0-9584-912418C59BDE}" destId="{7AC8BD0B-9751-4196-BF51-3F80715FFBDE}" srcOrd="1" destOrd="0" presId="urn:microsoft.com/office/officeart/2005/8/layout/cycle3"/>
    <dgm:cxn modelId="{99E304E2-7903-4FBC-8C52-84D18F110C77}" type="presParOf" srcId="{D781EFA5-4D10-48F0-9584-912418C59BDE}" destId="{30F76499-0742-4226-92CA-2D37414D18DC}" srcOrd="2" destOrd="0" presId="urn:microsoft.com/office/officeart/2005/8/layout/cycle3"/>
    <dgm:cxn modelId="{2103B683-DFD8-4FA6-832C-ED76119856FA}" type="presParOf" srcId="{D781EFA5-4D10-48F0-9584-912418C59BDE}" destId="{234B29D6-D9B1-4022-9524-6888309B6305}" srcOrd="3" destOrd="0" presId="urn:microsoft.com/office/officeart/2005/8/layout/cycle3"/>
    <dgm:cxn modelId="{6F7A78A3-36F5-405A-9AAE-5B8EB2B91A24}" type="presParOf" srcId="{D781EFA5-4D10-48F0-9584-912418C59BDE}" destId="{8A3A9EBD-BC42-401E-A211-109F5F31EEF4}" srcOrd="4" destOrd="0" presId="urn:microsoft.com/office/officeart/2005/8/layout/cycle3"/>
    <dgm:cxn modelId="{7AF4C2E8-861F-42B9-8A4E-0554B7D64DE8}" type="presParOf" srcId="{D781EFA5-4D10-48F0-9584-912418C59BDE}" destId="{55A0FFF8-1D46-4625-82AE-9C3315CE45E2}" srcOrd="5" destOrd="0" presId="urn:microsoft.com/office/officeart/2005/8/layout/cycle3"/>
    <dgm:cxn modelId="{B7448AAD-0C1A-471B-817D-0D224D0C8E27}" type="presParOf" srcId="{D781EFA5-4D10-48F0-9584-912418C59BDE}" destId="{6D8D948B-FCF5-4227-8F62-A7BE6813AC48}"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solidFill>
          <a:schemeClr val="accent2"/>
        </a:solidFill>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ln>
          <a:noFill/>
        </a:ln>
      </dgm:spPr>
      <dgm:t>
        <a:bodyPr/>
        <a:lstStyle/>
        <a:p>
          <a:pPr>
            <a:spcAft>
              <a:spcPts val="0"/>
            </a:spcAft>
          </a:pPr>
          <a:r>
            <a:rPr lang="de-DE" sz="1200" b="1" dirty="0"/>
            <a:t>1. </a:t>
          </a:r>
        </a:p>
        <a:p>
          <a:pPr>
            <a:spcAft>
              <a:spcPts val="0"/>
            </a:spcAft>
          </a:pPr>
          <a:r>
            <a:rPr lang="de-DE" sz="12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ln>
          <a:noFill/>
        </a:ln>
      </dgm:spPr>
      <dgm:t>
        <a:bodyPr/>
        <a:lstStyle/>
        <a:p>
          <a:pPr>
            <a:spcAft>
              <a:spcPts val="0"/>
            </a:spcAft>
          </a:pPr>
          <a:r>
            <a:rPr lang="de-DE" sz="1200" b="1" dirty="0"/>
            <a:t>2. </a:t>
          </a:r>
        </a:p>
        <a:p>
          <a:pPr>
            <a:spcAft>
              <a:spcPts val="0"/>
            </a:spcAft>
          </a:pPr>
          <a:r>
            <a:rPr lang="de-DE" sz="12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1200" b="1" dirty="0"/>
            <a:t>3. </a:t>
          </a:r>
        </a:p>
        <a:p>
          <a:pPr>
            <a:spcAft>
              <a:spcPts val="0"/>
            </a:spcAft>
          </a:pPr>
          <a:r>
            <a:rPr lang="de-DE" sz="12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12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1200" b="1" dirty="0"/>
            <a:t>5. </a:t>
          </a:r>
        </a:p>
        <a:p>
          <a:pPr>
            <a:spcAft>
              <a:spcPts val="0"/>
            </a:spcAft>
          </a:pPr>
          <a:r>
            <a:rPr lang="de-DE" sz="12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accent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solidFill>
          <a:schemeClr val="accent2"/>
        </a:solidFill>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solidFill>
          <a:schemeClr val="accent2"/>
        </a:solidFill>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tx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tx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solidFill>
          <a:schemeClr val="tx2"/>
        </a:solidFill>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solidFill>
          <a:schemeClr val="tx2"/>
        </a:solidFill>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solidFill>
          <a:schemeClr val="tx2"/>
        </a:solidFill>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5E27073-FEEA-463D-B568-EFB3808EF5F3}" type="doc">
      <dgm:prSet loTypeId="urn:microsoft.com/office/officeart/2005/8/layout/cycle8" loCatId="cycle" qsTypeId="urn:microsoft.com/office/officeart/2005/8/quickstyle/simple1" qsCatId="simple" csTypeId="urn:microsoft.com/office/officeart/2005/8/colors/accent0_3" csCatId="mainScheme" phldr="1"/>
      <dgm:spPr/>
    </dgm:pt>
    <dgm:pt modelId="{50D7484A-8F7C-4CD9-8B4A-949BB2904AC8}">
      <dgm:prSet phldrT="[Text]" custT="1"/>
      <dgm:spPr>
        <a:solidFill>
          <a:schemeClr val="accent2"/>
        </a:solidFill>
        <a:ln>
          <a:noFill/>
        </a:ln>
      </dgm:spPr>
      <dgm:t>
        <a:bodyPr/>
        <a:lstStyle/>
        <a:p>
          <a:pPr>
            <a:spcAft>
              <a:spcPts val="0"/>
            </a:spcAft>
          </a:pPr>
          <a:r>
            <a:rPr lang="de-DE" sz="800" b="1" dirty="0"/>
            <a:t>1. </a:t>
          </a:r>
        </a:p>
        <a:p>
          <a:pPr>
            <a:spcAft>
              <a:spcPts val="0"/>
            </a:spcAft>
          </a:pPr>
          <a:r>
            <a:rPr lang="de-DE" sz="800" b="1" dirty="0"/>
            <a:t>Kontext modellieren</a:t>
          </a:r>
        </a:p>
      </dgm:t>
    </dgm:pt>
    <dgm:pt modelId="{8FC1D60C-CB82-4A70-B8A1-47970F9DE7B9}" type="parTrans" cxnId="{9CAD674A-4FD8-4B12-9110-5F57D56F043F}">
      <dgm:prSet/>
      <dgm:spPr/>
      <dgm:t>
        <a:bodyPr/>
        <a:lstStyle/>
        <a:p>
          <a:endParaRPr lang="de-DE"/>
        </a:p>
      </dgm:t>
    </dgm:pt>
    <dgm:pt modelId="{3ED8C304-4EF0-47E6-AB39-8928C48C137A}" type="sibTrans" cxnId="{9CAD674A-4FD8-4B12-9110-5F57D56F043F}">
      <dgm:prSet/>
      <dgm:spPr/>
      <dgm:t>
        <a:bodyPr/>
        <a:lstStyle/>
        <a:p>
          <a:endParaRPr lang="de-DE"/>
        </a:p>
      </dgm:t>
    </dgm:pt>
    <dgm:pt modelId="{C04C48FE-E95E-4E69-BE16-20F85608073E}">
      <dgm:prSet phldrT="[Text]" custT="1"/>
      <dgm:spPr>
        <a:solidFill>
          <a:schemeClr val="accent2"/>
        </a:solidFill>
        <a:ln>
          <a:noFill/>
        </a:ln>
      </dgm:spPr>
      <dgm:t>
        <a:bodyPr/>
        <a:lstStyle/>
        <a:p>
          <a:pPr>
            <a:spcAft>
              <a:spcPts val="0"/>
            </a:spcAft>
          </a:pPr>
          <a:r>
            <a:rPr lang="de-DE" sz="800" b="1" dirty="0"/>
            <a:t>2. </a:t>
          </a:r>
        </a:p>
        <a:p>
          <a:pPr>
            <a:spcAft>
              <a:spcPts val="0"/>
            </a:spcAft>
          </a:pPr>
          <a:r>
            <a:rPr lang="de-DE" sz="800" b="1" dirty="0"/>
            <a:t>Text modellieren</a:t>
          </a:r>
        </a:p>
      </dgm:t>
    </dgm:pt>
    <dgm:pt modelId="{D751BCDA-74F9-4D05-AB34-D7CC5D562F99}" type="parTrans" cxnId="{C69A7C72-6F58-4F79-AFB5-CF588C694D9D}">
      <dgm:prSet/>
      <dgm:spPr/>
      <dgm:t>
        <a:bodyPr/>
        <a:lstStyle/>
        <a:p>
          <a:endParaRPr lang="de-DE"/>
        </a:p>
      </dgm:t>
    </dgm:pt>
    <dgm:pt modelId="{EC6431B1-EFBE-4D5A-A06D-498F5CF893B7}" type="sibTrans" cxnId="{C69A7C72-6F58-4F79-AFB5-CF588C694D9D}">
      <dgm:prSet/>
      <dgm:spPr/>
      <dgm:t>
        <a:bodyPr/>
        <a:lstStyle/>
        <a:p>
          <a:endParaRPr lang="de-DE"/>
        </a:p>
      </dgm:t>
    </dgm:pt>
    <dgm:pt modelId="{D27144CF-545A-481B-B81A-46C973B85824}">
      <dgm:prSet phldrT="[Text]" custT="1"/>
      <dgm:spPr>
        <a:ln>
          <a:noFill/>
        </a:ln>
      </dgm:spPr>
      <dgm:t>
        <a:bodyPr/>
        <a:lstStyle/>
        <a:p>
          <a:pPr>
            <a:spcAft>
              <a:spcPts val="0"/>
            </a:spcAft>
          </a:pPr>
          <a:r>
            <a:rPr lang="de-DE" sz="800" b="1" dirty="0"/>
            <a:t>3. </a:t>
          </a:r>
        </a:p>
        <a:p>
          <a:pPr>
            <a:spcAft>
              <a:spcPts val="0"/>
            </a:spcAft>
          </a:pPr>
          <a:r>
            <a:rPr lang="de-DE" sz="800" b="1" dirty="0"/>
            <a:t>Gemeinsame Rekonstruktion</a:t>
          </a:r>
        </a:p>
      </dgm:t>
    </dgm:pt>
    <dgm:pt modelId="{3D531F88-4DE5-4F24-AFAC-A47671832591}" type="parTrans" cxnId="{7C577CF7-5E6B-4962-9122-CFA5FE050B27}">
      <dgm:prSet/>
      <dgm:spPr/>
      <dgm:t>
        <a:bodyPr/>
        <a:lstStyle/>
        <a:p>
          <a:endParaRPr lang="de-DE"/>
        </a:p>
      </dgm:t>
    </dgm:pt>
    <dgm:pt modelId="{B1B0549F-25B6-4147-8C70-5D8B023EF6D3}" type="sibTrans" cxnId="{7C577CF7-5E6B-4962-9122-CFA5FE050B27}">
      <dgm:prSet/>
      <dgm:spPr/>
      <dgm:t>
        <a:bodyPr/>
        <a:lstStyle/>
        <a:p>
          <a:endParaRPr lang="de-DE"/>
        </a:p>
      </dgm:t>
    </dgm:pt>
    <dgm:pt modelId="{F287CF87-6506-465E-918A-80DB1867896B}">
      <dgm:prSet phldrT="[Text]" custT="1"/>
      <dgm:spPr>
        <a:ln>
          <a:noFill/>
        </a:ln>
      </dgm:spPr>
      <dgm:t>
        <a:bodyPr/>
        <a:lstStyle/>
        <a:p>
          <a:pPr>
            <a:spcAft>
              <a:spcPts val="0"/>
            </a:spcAft>
          </a:pPr>
          <a:r>
            <a:rPr lang="de-DE" sz="800" b="1" dirty="0"/>
            <a:t>4. Selbstständiges Schreiben</a:t>
          </a:r>
        </a:p>
      </dgm:t>
    </dgm:pt>
    <dgm:pt modelId="{C0514DFD-B7E8-4B90-A717-C6A74C7C651E}" type="parTrans" cxnId="{8B0E72DB-D219-4762-AF99-6A33A9349B08}">
      <dgm:prSet/>
      <dgm:spPr/>
      <dgm:t>
        <a:bodyPr/>
        <a:lstStyle/>
        <a:p>
          <a:endParaRPr lang="de-DE"/>
        </a:p>
      </dgm:t>
    </dgm:pt>
    <dgm:pt modelId="{524E3D28-DD24-4269-B2B2-74B528413558}" type="sibTrans" cxnId="{8B0E72DB-D219-4762-AF99-6A33A9349B08}">
      <dgm:prSet/>
      <dgm:spPr/>
      <dgm:t>
        <a:bodyPr/>
        <a:lstStyle/>
        <a:p>
          <a:endParaRPr lang="de-DE"/>
        </a:p>
      </dgm:t>
    </dgm:pt>
    <dgm:pt modelId="{D0D61352-97F1-4944-BEBB-F8EE68DA72AD}">
      <dgm:prSet phldrT="[Text]" custT="1"/>
      <dgm:spPr>
        <a:ln>
          <a:noFill/>
        </a:ln>
      </dgm:spPr>
      <dgm:t>
        <a:bodyPr/>
        <a:lstStyle/>
        <a:p>
          <a:pPr>
            <a:spcAft>
              <a:spcPts val="0"/>
            </a:spcAft>
          </a:pPr>
          <a:r>
            <a:rPr lang="de-DE" sz="800" b="1" dirty="0"/>
            <a:t>5. </a:t>
          </a:r>
        </a:p>
        <a:p>
          <a:pPr>
            <a:spcAft>
              <a:spcPts val="0"/>
            </a:spcAft>
          </a:pPr>
          <a:r>
            <a:rPr lang="de-DE" sz="800" b="1" dirty="0"/>
            <a:t>Bezug nehmen zu anderen Texten und Textsorten</a:t>
          </a:r>
        </a:p>
      </dgm:t>
    </dgm:pt>
    <dgm:pt modelId="{0C47EF13-DA23-4099-91A4-77CE8D949BB0}" type="parTrans" cxnId="{109FBE7C-AA80-464E-812C-A147F3D28897}">
      <dgm:prSet/>
      <dgm:spPr/>
      <dgm:t>
        <a:bodyPr/>
        <a:lstStyle/>
        <a:p>
          <a:endParaRPr lang="de-DE"/>
        </a:p>
      </dgm:t>
    </dgm:pt>
    <dgm:pt modelId="{D5EAD002-5539-4C67-8A6A-A28D5B522EF2}" type="sibTrans" cxnId="{109FBE7C-AA80-464E-812C-A147F3D28897}">
      <dgm:prSet/>
      <dgm:spPr/>
      <dgm:t>
        <a:bodyPr/>
        <a:lstStyle/>
        <a:p>
          <a:endParaRPr lang="de-DE"/>
        </a:p>
      </dgm:t>
    </dgm:pt>
    <dgm:pt modelId="{3656C08D-12AA-43BF-BB76-0A067CCBD32D}" type="pres">
      <dgm:prSet presAssocID="{B5E27073-FEEA-463D-B568-EFB3808EF5F3}" presName="compositeShape" presStyleCnt="0">
        <dgm:presLayoutVars>
          <dgm:chMax val="7"/>
          <dgm:dir/>
          <dgm:resizeHandles val="exact"/>
        </dgm:presLayoutVars>
      </dgm:prSet>
      <dgm:spPr/>
    </dgm:pt>
    <dgm:pt modelId="{E0E2EC6B-87D2-4058-A250-7CF32ADCF88C}" type="pres">
      <dgm:prSet presAssocID="{B5E27073-FEEA-463D-B568-EFB3808EF5F3}" presName="wedge1" presStyleLbl="node1" presStyleIdx="0" presStyleCnt="5"/>
      <dgm:spPr/>
    </dgm:pt>
    <dgm:pt modelId="{63442E72-9624-4D6F-99C8-7E67709B0230}" type="pres">
      <dgm:prSet presAssocID="{B5E27073-FEEA-463D-B568-EFB3808EF5F3}" presName="dummy1a" presStyleCnt="0"/>
      <dgm:spPr/>
    </dgm:pt>
    <dgm:pt modelId="{CE525E42-F738-47DB-A84D-5CFC84EE72AB}" type="pres">
      <dgm:prSet presAssocID="{B5E27073-FEEA-463D-B568-EFB3808EF5F3}" presName="dummy1b" presStyleCnt="0"/>
      <dgm:spPr/>
    </dgm:pt>
    <dgm:pt modelId="{B707A53E-6ACF-4DE7-A238-555E111EB862}" type="pres">
      <dgm:prSet presAssocID="{B5E27073-FEEA-463D-B568-EFB3808EF5F3}" presName="wedge1Tx" presStyleLbl="node1" presStyleIdx="0" presStyleCnt="5">
        <dgm:presLayoutVars>
          <dgm:chMax val="0"/>
          <dgm:chPref val="0"/>
          <dgm:bulletEnabled val="1"/>
        </dgm:presLayoutVars>
      </dgm:prSet>
      <dgm:spPr/>
    </dgm:pt>
    <dgm:pt modelId="{6F4DCDFB-8D21-437D-AE47-05178B0CAC67}" type="pres">
      <dgm:prSet presAssocID="{B5E27073-FEEA-463D-B568-EFB3808EF5F3}" presName="wedge2" presStyleLbl="node1" presStyleIdx="1" presStyleCnt="5"/>
      <dgm:spPr/>
    </dgm:pt>
    <dgm:pt modelId="{99384B4D-AD95-4B46-9F7C-3C6802CA1F03}" type="pres">
      <dgm:prSet presAssocID="{B5E27073-FEEA-463D-B568-EFB3808EF5F3}" presName="dummy2a" presStyleCnt="0"/>
      <dgm:spPr/>
    </dgm:pt>
    <dgm:pt modelId="{23832474-3EA7-4E05-9DE0-94DAE4DC1288}" type="pres">
      <dgm:prSet presAssocID="{B5E27073-FEEA-463D-B568-EFB3808EF5F3}" presName="dummy2b" presStyleCnt="0"/>
      <dgm:spPr/>
    </dgm:pt>
    <dgm:pt modelId="{771DD4ED-80EC-4E43-9B6A-5BF6D2E5CCA2}" type="pres">
      <dgm:prSet presAssocID="{B5E27073-FEEA-463D-B568-EFB3808EF5F3}" presName="wedge2Tx" presStyleLbl="node1" presStyleIdx="1" presStyleCnt="5">
        <dgm:presLayoutVars>
          <dgm:chMax val="0"/>
          <dgm:chPref val="0"/>
          <dgm:bulletEnabled val="1"/>
        </dgm:presLayoutVars>
      </dgm:prSet>
      <dgm:spPr/>
    </dgm:pt>
    <dgm:pt modelId="{E150E5BE-EC79-4424-9E75-F2A4E85D7292}" type="pres">
      <dgm:prSet presAssocID="{B5E27073-FEEA-463D-B568-EFB3808EF5F3}" presName="wedge3" presStyleLbl="node1" presStyleIdx="2" presStyleCnt="5"/>
      <dgm:spPr/>
    </dgm:pt>
    <dgm:pt modelId="{4B7854B1-F31E-4D79-BA2F-FB5783F08B50}" type="pres">
      <dgm:prSet presAssocID="{B5E27073-FEEA-463D-B568-EFB3808EF5F3}" presName="dummy3a" presStyleCnt="0"/>
      <dgm:spPr/>
    </dgm:pt>
    <dgm:pt modelId="{4A093A02-B3E8-4BE4-A31E-61932EC4286A}" type="pres">
      <dgm:prSet presAssocID="{B5E27073-FEEA-463D-B568-EFB3808EF5F3}" presName="dummy3b" presStyleCnt="0"/>
      <dgm:spPr/>
    </dgm:pt>
    <dgm:pt modelId="{BFC77563-D6C5-4B5B-8977-0C04801F590A}" type="pres">
      <dgm:prSet presAssocID="{B5E27073-FEEA-463D-B568-EFB3808EF5F3}" presName="wedge3Tx" presStyleLbl="node1" presStyleIdx="2" presStyleCnt="5">
        <dgm:presLayoutVars>
          <dgm:chMax val="0"/>
          <dgm:chPref val="0"/>
          <dgm:bulletEnabled val="1"/>
        </dgm:presLayoutVars>
      </dgm:prSet>
      <dgm:spPr/>
    </dgm:pt>
    <dgm:pt modelId="{442A28D0-936D-4FF3-B315-894C6828F516}" type="pres">
      <dgm:prSet presAssocID="{B5E27073-FEEA-463D-B568-EFB3808EF5F3}" presName="wedge4" presStyleLbl="node1" presStyleIdx="3" presStyleCnt="5"/>
      <dgm:spPr/>
    </dgm:pt>
    <dgm:pt modelId="{97671E68-8D5F-47D8-98A9-C5C0B44B45F9}" type="pres">
      <dgm:prSet presAssocID="{B5E27073-FEEA-463D-B568-EFB3808EF5F3}" presName="dummy4a" presStyleCnt="0"/>
      <dgm:spPr/>
    </dgm:pt>
    <dgm:pt modelId="{FB2B7F04-15D0-41FC-AC97-CC6D3CF17E22}" type="pres">
      <dgm:prSet presAssocID="{B5E27073-FEEA-463D-B568-EFB3808EF5F3}" presName="dummy4b" presStyleCnt="0"/>
      <dgm:spPr/>
    </dgm:pt>
    <dgm:pt modelId="{0ED9B163-A129-4BCF-BF11-160AAF905936}" type="pres">
      <dgm:prSet presAssocID="{B5E27073-FEEA-463D-B568-EFB3808EF5F3}" presName="wedge4Tx" presStyleLbl="node1" presStyleIdx="3" presStyleCnt="5">
        <dgm:presLayoutVars>
          <dgm:chMax val="0"/>
          <dgm:chPref val="0"/>
          <dgm:bulletEnabled val="1"/>
        </dgm:presLayoutVars>
      </dgm:prSet>
      <dgm:spPr/>
    </dgm:pt>
    <dgm:pt modelId="{543E8D19-9447-476E-BCD1-4E6DDC3251EA}" type="pres">
      <dgm:prSet presAssocID="{B5E27073-FEEA-463D-B568-EFB3808EF5F3}" presName="wedge5" presStyleLbl="node1" presStyleIdx="4" presStyleCnt="5"/>
      <dgm:spPr/>
    </dgm:pt>
    <dgm:pt modelId="{E76C7EF1-3182-4191-8AFB-71BC8A00A8D5}" type="pres">
      <dgm:prSet presAssocID="{B5E27073-FEEA-463D-B568-EFB3808EF5F3}" presName="dummy5a" presStyleCnt="0"/>
      <dgm:spPr/>
    </dgm:pt>
    <dgm:pt modelId="{D718F146-1218-43E4-A000-8F7AEDE46E32}" type="pres">
      <dgm:prSet presAssocID="{B5E27073-FEEA-463D-B568-EFB3808EF5F3}" presName="dummy5b" presStyleCnt="0"/>
      <dgm:spPr/>
    </dgm:pt>
    <dgm:pt modelId="{23DC7638-72F7-41FC-942D-9D9BFA6049FD}" type="pres">
      <dgm:prSet presAssocID="{B5E27073-FEEA-463D-B568-EFB3808EF5F3}" presName="wedge5Tx" presStyleLbl="node1" presStyleIdx="4" presStyleCnt="5">
        <dgm:presLayoutVars>
          <dgm:chMax val="0"/>
          <dgm:chPref val="0"/>
          <dgm:bulletEnabled val="1"/>
        </dgm:presLayoutVars>
      </dgm:prSet>
      <dgm:spPr/>
    </dgm:pt>
    <dgm:pt modelId="{226C2BC7-6F6D-4132-917C-BFE37298F909}" type="pres">
      <dgm:prSet presAssocID="{3ED8C304-4EF0-47E6-AB39-8928C48C137A}" presName="arrowWedge1" presStyleLbl="fgSibTrans2D1" presStyleIdx="0" presStyleCnt="5"/>
      <dgm:spPr/>
    </dgm:pt>
    <dgm:pt modelId="{FA2068A1-5CF9-413E-B836-579C1C34CD85}" type="pres">
      <dgm:prSet presAssocID="{EC6431B1-EFBE-4D5A-A06D-498F5CF893B7}" presName="arrowWedge2" presStyleLbl="fgSibTrans2D1" presStyleIdx="1" presStyleCnt="5"/>
      <dgm:spPr/>
    </dgm:pt>
    <dgm:pt modelId="{AAC72C97-6F1C-45DC-BF29-C8EE74E64C63}" type="pres">
      <dgm:prSet presAssocID="{B1B0549F-25B6-4147-8C70-5D8B023EF6D3}" presName="arrowWedge3" presStyleLbl="fgSibTrans2D1" presStyleIdx="2" presStyleCnt="5"/>
      <dgm:spPr/>
    </dgm:pt>
    <dgm:pt modelId="{AF140B9E-78ED-43A2-BC09-C7029E2C292D}" type="pres">
      <dgm:prSet presAssocID="{524E3D28-DD24-4269-B2B2-74B528413558}" presName="arrowWedge4" presStyleLbl="fgSibTrans2D1" presStyleIdx="3" presStyleCnt="5"/>
      <dgm:spPr/>
    </dgm:pt>
    <dgm:pt modelId="{6B240701-460A-4630-A27D-8D25F4355DE8}" type="pres">
      <dgm:prSet presAssocID="{D5EAD002-5539-4C67-8A6A-A28D5B522EF2}" presName="arrowWedge5" presStyleLbl="fgSibTrans2D1" presStyleIdx="4" presStyleCnt="5"/>
      <dgm:spPr/>
    </dgm:pt>
  </dgm:ptLst>
  <dgm:cxnLst>
    <dgm:cxn modelId="{230C3F4A-0464-4FB8-9BA7-C01752B79859}" type="presOf" srcId="{C04C48FE-E95E-4E69-BE16-20F85608073E}" destId="{6F4DCDFB-8D21-437D-AE47-05178B0CAC67}" srcOrd="0" destOrd="0" presId="urn:microsoft.com/office/officeart/2005/8/layout/cycle8"/>
    <dgm:cxn modelId="{9CAD674A-4FD8-4B12-9110-5F57D56F043F}" srcId="{B5E27073-FEEA-463D-B568-EFB3808EF5F3}" destId="{50D7484A-8F7C-4CD9-8B4A-949BB2904AC8}" srcOrd="0" destOrd="0" parTransId="{8FC1D60C-CB82-4A70-B8A1-47970F9DE7B9}" sibTransId="{3ED8C304-4EF0-47E6-AB39-8928C48C137A}"/>
    <dgm:cxn modelId="{C69A7C72-6F58-4F79-AFB5-CF588C694D9D}" srcId="{B5E27073-FEEA-463D-B568-EFB3808EF5F3}" destId="{C04C48FE-E95E-4E69-BE16-20F85608073E}" srcOrd="1" destOrd="0" parTransId="{D751BCDA-74F9-4D05-AB34-D7CC5D562F99}" sibTransId="{EC6431B1-EFBE-4D5A-A06D-498F5CF893B7}"/>
    <dgm:cxn modelId="{0FE89A78-5C3B-4B62-9CA1-3D3E61A6CA0F}" type="presOf" srcId="{F287CF87-6506-465E-918A-80DB1867896B}" destId="{0ED9B163-A129-4BCF-BF11-160AAF905936}" srcOrd="1" destOrd="0" presId="urn:microsoft.com/office/officeart/2005/8/layout/cycle8"/>
    <dgm:cxn modelId="{109FBE7C-AA80-464E-812C-A147F3D28897}" srcId="{B5E27073-FEEA-463D-B568-EFB3808EF5F3}" destId="{D0D61352-97F1-4944-BEBB-F8EE68DA72AD}" srcOrd="4" destOrd="0" parTransId="{0C47EF13-DA23-4099-91A4-77CE8D949BB0}" sibTransId="{D5EAD002-5539-4C67-8A6A-A28D5B522EF2}"/>
    <dgm:cxn modelId="{01BEDA7F-B9D7-4CE4-8B4C-24A3524062B0}" type="presOf" srcId="{F287CF87-6506-465E-918A-80DB1867896B}" destId="{442A28D0-936D-4FF3-B315-894C6828F516}" srcOrd="0" destOrd="0" presId="urn:microsoft.com/office/officeart/2005/8/layout/cycle8"/>
    <dgm:cxn modelId="{10EF6E81-85E7-4D16-82A0-FAA836779690}" type="presOf" srcId="{D0D61352-97F1-4944-BEBB-F8EE68DA72AD}" destId="{23DC7638-72F7-41FC-942D-9D9BFA6049FD}" srcOrd="1" destOrd="0" presId="urn:microsoft.com/office/officeart/2005/8/layout/cycle8"/>
    <dgm:cxn modelId="{5F59A98C-7DDB-4E10-9EE2-60A098E2C010}" type="presOf" srcId="{C04C48FE-E95E-4E69-BE16-20F85608073E}" destId="{771DD4ED-80EC-4E43-9B6A-5BF6D2E5CCA2}" srcOrd="1" destOrd="0" presId="urn:microsoft.com/office/officeart/2005/8/layout/cycle8"/>
    <dgm:cxn modelId="{ED275195-E3E4-4110-8A2F-C4DA1B49F3F7}" type="presOf" srcId="{D0D61352-97F1-4944-BEBB-F8EE68DA72AD}" destId="{543E8D19-9447-476E-BCD1-4E6DDC3251EA}" srcOrd="0" destOrd="0" presId="urn:microsoft.com/office/officeart/2005/8/layout/cycle8"/>
    <dgm:cxn modelId="{459D40AE-5A49-4896-AA41-57434C2FAF74}" type="presOf" srcId="{D27144CF-545A-481B-B81A-46C973B85824}" destId="{E150E5BE-EC79-4424-9E75-F2A4E85D7292}" srcOrd="0" destOrd="0" presId="urn:microsoft.com/office/officeart/2005/8/layout/cycle8"/>
    <dgm:cxn modelId="{B1F859BD-07B1-4AE3-86D4-17C63997CCBC}" type="presOf" srcId="{B5E27073-FEEA-463D-B568-EFB3808EF5F3}" destId="{3656C08D-12AA-43BF-BB76-0A067CCBD32D}" srcOrd="0" destOrd="0" presId="urn:microsoft.com/office/officeart/2005/8/layout/cycle8"/>
    <dgm:cxn modelId="{30062DBF-D129-4B59-A40F-86D844B63E82}" type="presOf" srcId="{D27144CF-545A-481B-B81A-46C973B85824}" destId="{BFC77563-D6C5-4B5B-8977-0C04801F590A}" srcOrd="1" destOrd="0" presId="urn:microsoft.com/office/officeart/2005/8/layout/cycle8"/>
    <dgm:cxn modelId="{8B0E72DB-D219-4762-AF99-6A33A9349B08}" srcId="{B5E27073-FEEA-463D-B568-EFB3808EF5F3}" destId="{F287CF87-6506-465E-918A-80DB1867896B}" srcOrd="3" destOrd="0" parTransId="{C0514DFD-B7E8-4B90-A717-C6A74C7C651E}" sibTransId="{524E3D28-DD24-4269-B2B2-74B528413558}"/>
    <dgm:cxn modelId="{52F528DE-9C4E-4696-A290-E6A19CA80DA3}" type="presOf" srcId="{50D7484A-8F7C-4CD9-8B4A-949BB2904AC8}" destId="{B707A53E-6ACF-4DE7-A238-555E111EB862}" srcOrd="1" destOrd="0" presId="urn:microsoft.com/office/officeart/2005/8/layout/cycle8"/>
    <dgm:cxn modelId="{7C577CF7-5E6B-4962-9122-CFA5FE050B27}" srcId="{B5E27073-FEEA-463D-B568-EFB3808EF5F3}" destId="{D27144CF-545A-481B-B81A-46C973B85824}" srcOrd="2" destOrd="0" parTransId="{3D531F88-4DE5-4F24-AFAC-A47671832591}" sibTransId="{B1B0549F-25B6-4147-8C70-5D8B023EF6D3}"/>
    <dgm:cxn modelId="{0A2BF9F8-C2FD-482D-AF5A-D6789CAE1E1A}" type="presOf" srcId="{50D7484A-8F7C-4CD9-8B4A-949BB2904AC8}" destId="{E0E2EC6B-87D2-4058-A250-7CF32ADCF88C}" srcOrd="0" destOrd="0" presId="urn:microsoft.com/office/officeart/2005/8/layout/cycle8"/>
    <dgm:cxn modelId="{1441D007-A6BD-4644-8D02-3441B971780C}" type="presParOf" srcId="{3656C08D-12AA-43BF-BB76-0A067CCBD32D}" destId="{E0E2EC6B-87D2-4058-A250-7CF32ADCF88C}" srcOrd="0" destOrd="0" presId="urn:microsoft.com/office/officeart/2005/8/layout/cycle8"/>
    <dgm:cxn modelId="{DE9AF83B-35FA-4286-ADDE-686312ED28AE}" type="presParOf" srcId="{3656C08D-12AA-43BF-BB76-0A067CCBD32D}" destId="{63442E72-9624-4D6F-99C8-7E67709B0230}" srcOrd="1" destOrd="0" presId="urn:microsoft.com/office/officeart/2005/8/layout/cycle8"/>
    <dgm:cxn modelId="{22F86F80-7D23-4309-9843-C3889F10D07D}" type="presParOf" srcId="{3656C08D-12AA-43BF-BB76-0A067CCBD32D}" destId="{CE525E42-F738-47DB-A84D-5CFC84EE72AB}" srcOrd="2" destOrd="0" presId="urn:microsoft.com/office/officeart/2005/8/layout/cycle8"/>
    <dgm:cxn modelId="{60C13E3E-F4BC-41CA-89D3-BFEA70E74D53}" type="presParOf" srcId="{3656C08D-12AA-43BF-BB76-0A067CCBD32D}" destId="{B707A53E-6ACF-4DE7-A238-555E111EB862}" srcOrd="3" destOrd="0" presId="urn:microsoft.com/office/officeart/2005/8/layout/cycle8"/>
    <dgm:cxn modelId="{63380BD4-BDC6-4C22-A1AF-869256ADEA85}" type="presParOf" srcId="{3656C08D-12AA-43BF-BB76-0A067CCBD32D}" destId="{6F4DCDFB-8D21-437D-AE47-05178B0CAC67}" srcOrd="4" destOrd="0" presId="urn:microsoft.com/office/officeart/2005/8/layout/cycle8"/>
    <dgm:cxn modelId="{62627E72-69F7-4601-823E-BB9E879B5D54}" type="presParOf" srcId="{3656C08D-12AA-43BF-BB76-0A067CCBD32D}" destId="{99384B4D-AD95-4B46-9F7C-3C6802CA1F03}" srcOrd="5" destOrd="0" presId="urn:microsoft.com/office/officeart/2005/8/layout/cycle8"/>
    <dgm:cxn modelId="{D8755FC5-D40F-4F98-BE68-80898A4B953A}" type="presParOf" srcId="{3656C08D-12AA-43BF-BB76-0A067CCBD32D}" destId="{23832474-3EA7-4E05-9DE0-94DAE4DC1288}" srcOrd="6" destOrd="0" presId="urn:microsoft.com/office/officeart/2005/8/layout/cycle8"/>
    <dgm:cxn modelId="{394F73D8-CDCE-4AD9-AF74-B24DB15E909C}" type="presParOf" srcId="{3656C08D-12AA-43BF-BB76-0A067CCBD32D}" destId="{771DD4ED-80EC-4E43-9B6A-5BF6D2E5CCA2}" srcOrd="7" destOrd="0" presId="urn:microsoft.com/office/officeart/2005/8/layout/cycle8"/>
    <dgm:cxn modelId="{C89E2D3F-14DD-4127-85F9-3B22B6DAA9D7}" type="presParOf" srcId="{3656C08D-12AA-43BF-BB76-0A067CCBD32D}" destId="{E150E5BE-EC79-4424-9E75-F2A4E85D7292}" srcOrd="8" destOrd="0" presId="urn:microsoft.com/office/officeart/2005/8/layout/cycle8"/>
    <dgm:cxn modelId="{B2D729DF-9BC5-4A6E-A4CD-520D3EAE0F1D}" type="presParOf" srcId="{3656C08D-12AA-43BF-BB76-0A067CCBD32D}" destId="{4B7854B1-F31E-4D79-BA2F-FB5783F08B50}" srcOrd="9" destOrd="0" presId="urn:microsoft.com/office/officeart/2005/8/layout/cycle8"/>
    <dgm:cxn modelId="{9740FA1A-269B-41D2-8DF9-72FF53A33471}" type="presParOf" srcId="{3656C08D-12AA-43BF-BB76-0A067CCBD32D}" destId="{4A093A02-B3E8-4BE4-A31E-61932EC4286A}" srcOrd="10" destOrd="0" presId="urn:microsoft.com/office/officeart/2005/8/layout/cycle8"/>
    <dgm:cxn modelId="{33F7C102-6506-4E78-951A-EB9C9B18FD5A}" type="presParOf" srcId="{3656C08D-12AA-43BF-BB76-0A067CCBD32D}" destId="{BFC77563-D6C5-4B5B-8977-0C04801F590A}" srcOrd="11" destOrd="0" presId="urn:microsoft.com/office/officeart/2005/8/layout/cycle8"/>
    <dgm:cxn modelId="{E1CD97FE-AB86-438A-A514-64ED7D0B365C}" type="presParOf" srcId="{3656C08D-12AA-43BF-BB76-0A067CCBD32D}" destId="{442A28D0-936D-4FF3-B315-894C6828F516}" srcOrd="12" destOrd="0" presId="urn:microsoft.com/office/officeart/2005/8/layout/cycle8"/>
    <dgm:cxn modelId="{26CDB91E-64BC-482F-A9CA-4548EB112098}" type="presParOf" srcId="{3656C08D-12AA-43BF-BB76-0A067CCBD32D}" destId="{97671E68-8D5F-47D8-98A9-C5C0B44B45F9}" srcOrd="13" destOrd="0" presId="urn:microsoft.com/office/officeart/2005/8/layout/cycle8"/>
    <dgm:cxn modelId="{4A6ED3DA-F4B8-4DD8-A295-F766B4E41FDA}" type="presParOf" srcId="{3656C08D-12AA-43BF-BB76-0A067CCBD32D}" destId="{FB2B7F04-15D0-41FC-AC97-CC6D3CF17E22}" srcOrd="14" destOrd="0" presId="urn:microsoft.com/office/officeart/2005/8/layout/cycle8"/>
    <dgm:cxn modelId="{42254265-874B-4915-A786-55E008ECED66}" type="presParOf" srcId="{3656C08D-12AA-43BF-BB76-0A067CCBD32D}" destId="{0ED9B163-A129-4BCF-BF11-160AAF905936}" srcOrd="15" destOrd="0" presId="urn:microsoft.com/office/officeart/2005/8/layout/cycle8"/>
    <dgm:cxn modelId="{468E14E2-7B64-4AE8-BBA4-A0CD89F96032}" type="presParOf" srcId="{3656C08D-12AA-43BF-BB76-0A067CCBD32D}" destId="{543E8D19-9447-476E-BCD1-4E6DDC3251EA}" srcOrd="16" destOrd="0" presId="urn:microsoft.com/office/officeart/2005/8/layout/cycle8"/>
    <dgm:cxn modelId="{312C9F7D-C536-45D0-907D-DAC678E825E3}" type="presParOf" srcId="{3656C08D-12AA-43BF-BB76-0A067CCBD32D}" destId="{E76C7EF1-3182-4191-8AFB-71BC8A00A8D5}" srcOrd="17" destOrd="0" presId="urn:microsoft.com/office/officeart/2005/8/layout/cycle8"/>
    <dgm:cxn modelId="{BB2A6773-A6E6-422B-8ADD-D5C6CF52986C}" type="presParOf" srcId="{3656C08D-12AA-43BF-BB76-0A067CCBD32D}" destId="{D718F146-1218-43E4-A000-8F7AEDE46E32}" srcOrd="18" destOrd="0" presId="urn:microsoft.com/office/officeart/2005/8/layout/cycle8"/>
    <dgm:cxn modelId="{21A7A001-4C9E-478C-B5E1-3A507CAC1739}" type="presParOf" srcId="{3656C08D-12AA-43BF-BB76-0A067CCBD32D}" destId="{23DC7638-72F7-41FC-942D-9D9BFA6049FD}" srcOrd="19" destOrd="0" presId="urn:microsoft.com/office/officeart/2005/8/layout/cycle8"/>
    <dgm:cxn modelId="{3DE69A10-47EA-4A9C-861D-21A362C304E6}" type="presParOf" srcId="{3656C08D-12AA-43BF-BB76-0A067CCBD32D}" destId="{226C2BC7-6F6D-4132-917C-BFE37298F909}" srcOrd="20" destOrd="0" presId="urn:microsoft.com/office/officeart/2005/8/layout/cycle8"/>
    <dgm:cxn modelId="{A9E9C91B-5269-4DCA-A906-BD00AA8B4E80}" type="presParOf" srcId="{3656C08D-12AA-43BF-BB76-0A067CCBD32D}" destId="{FA2068A1-5CF9-413E-B836-579C1C34CD85}" srcOrd="21" destOrd="0" presId="urn:microsoft.com/office/officeart/2005/8/layout/cycle8"/>
    <dgm:cxn modelId="{3BA194F2-5494-4DB3-A942-BC86450EA186}" type="presParOf" srcId="{3656C08D-12AA-43BF-BB76-0A067CCBD32D}" destId="{AAC72C97-6F1C-45DC-BF29-C8EE74E64C63}" srcOrd="22" destOrd="0" presId="urn:microsoft.com/office/officeart/2005/8/layout/cycle8"/>
    <dgm:cxn modelId="{81FBAE8E-6B52-4F3F-AAF6-194F7D55013C}" type="presParOf" srcId="{3656C08D-12AA-43BF-BB76-0A067CCBD32D}" destId="{AF140B9E-78ED-43A2-BC09-C7029E2C292D}" srcOrd="23" destOrd="0" presId="urn:microsoft.com/office/officeart/2005/8/layout/cycle8"/>
    <dgm:cxn modelId="{566062F4-CBD6-4CA1-96F6-9C7D8ED083FD}" type="presParOf" srcId="{3656C08D-12AA-43BF-BB76-0A067CCBD32D}" destId="{6B240701-460A-4630-A27D-8D25F4355DE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8BD0B-9751-4196-BF51-3F80715FFBDE}">
      <dsp:nvSpPr>
        <dsp:cNvPr id="0" name=""/>
        <dsp:cNvSpPr/>
      </dsp:nvSpPr>
      <dsp:spPr>
        <a:xfrm>
          <a:off x="354277" y="-128446"/>
          <a:ext cx="5052482" cy="5052482"/>
        </a:xfrm>
        <a:prstGeom prst="circularArrow">
          <a:avLst>
            <a:gd name="adj1" fmla="val 5274"/>
            <a:gd name="adj2" fmla="val 312630"/>
            <a:gd name="adj3" fmla="val 14271627"/>
            <a:gd name="adj4" fmla="val 17101611"/>
            <a:gd name="adj5" fmla="val 5477"/>
          </a:avLst>
        </a:prstGeom>
        <a:solidFill>
          <a:srgbClr val="3B5988">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0D470BE-3F50-45BF-A3F9-F82F0183223B}">
      <dsp:nvSpPr>
        <dsp:cNvPr id="0" name=""/>
        <dsp:cNvSpPr/>
      </dsp:nvSpPr>
      <dsp:spPr>
        <a:xfrm>
          <a:off x="1710522" y="20466"/>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kern="1200" dirty="0">
              <a:solidFill>
                <a:sysClr val="window" lastClr="FFFFFF"/>
              </a:solidFill>
              <a:latin typeface="Arial" panose="020B0604020202020204"/>
              <a:ea typeface="+mn-ea"/>
              <a:cs typeface="+mn-cs"/>
            </a:rPr>
            <a:t>Anforderungsbeschreibung</a:t>
          </a:r>
          <a:endParaRPr lang="de-DE" sz="1100" kern="1200" dirty="0">
            <a:solidFill>
              <a:sysClr val="window" lastClr="FFFFFF"/>
            </a:solidFill>
            <a:latin typeface="Arial" panose="020B0604020202020204"/>
            <a:ea typeface="+mn-ea"/>
            <a:cs typeface="+mn-cs"/>
          </a:endParaRPr>
        </a:p>
      </dsp:txBody>
      <dsp:txXfrm>
        <a:off x="1754456" y="64400"/>
        <a:ext cx="2252123" cy="812133"/>
      </dsp:txXfrm>
    </dsp:sp>
    <dsp:sp modelId="{30F76499-0742-4226-92CA-2D37414D18DC}">
      <dsp:nvSpPr>
        <dsp:cNvPr id="0" name=""/>
        <dsp:cNvSpPr/>
      </dsp:nvSpPr>
      <dsp:spPr>
        <a:xfrm>
          <a:off x="3485604" y="1045310"/>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ysClr val="window" lastClr="FFFFFF"/>
              </a:solidFill>
              <a:latin typeface="Arial" panose="020B0604020202020204"/>
              <a:ea typeface="+mn-ea"/>
              <a:cs typeface="+mn-cs"/>
            </a:rPr>
            <a:t>Schritt 1</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Klassen identifizieren</a:t>
          </a:r>
        </a:p>
      </dsp:txBody>
      <dsp:txXfrm>
        <a:off x="3529538" y="1089244"/>
        <a:ext cx="2252123" cy="812133"/>
      </dsp:txXfrm>
    </dsp:sp>
    <dsp:sp modelId="{234B29D6-D9B1-4022-9524-6888309B6305}">
      <dsp:nvSpPr>
        <dsp:cNvPr id="0" name=""/>
        <dsp:cNvSpPr/>
      </dsp:nvSpPr>
      <dsp:spPr>
        <a:xfrm>
          <a:off x="3485604" y="3094999"/>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ysClr val="window" lastClr="FFFFFF"/>
              </a:solidFill>
              <a:latin typeface="Arial" panose="020B0604020202020204"/>
              <a:ea typeface="+mn-ea"/>
              <a:cs typeface="+mn-cs"/>
            </a:rPr>
            <a:t>Schritt 2</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Klassen in CRC-Karten umwandeln</a:t>
          </a:r>
        </a:p>
      </dsp:txBody>
      <dsp:txXfrm>
        <a:off x="3529538" y="3138933"/>
        <a:ext cx="2252123" cy="812133"/>
      </dsp:txXfrm>
    </dsp:sp>
    <dsp:sp modelId="{8A3A9EBD-BC42-401E-A211-109F5F31EEF4}">
      <dsp:nvSpPr>
        <dsp:cNvPr id="0" name=""/>
        <dsp:cNvSpPr/>
      </dsp:nvSpPr>
      <dsp:spPr>
        <a:xfrm>
          <a:off x="1710522" y="4119843"/>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ysClr val="window" lastClr="FFFFFF"/>
              </a:solidFill>
              <a:latin typeface="Arial" panose="020B0604020202020204"/>
              <a:ea typeface="+mn-ea"/>
              <a:cs typeface="+mn-cs"/>
            </a:rPr>
            <a:t>Schritt 3</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Szenarien durchspielen </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CRC-Karten ausfüllen</a:t>
          </a:r>
        </a:p>
      </dsp:txBody>
      <dsp:txXfrm>
        <a:off x="1754456" y="4163777"/>
        <a:ext cx="2252123" cy="812133"/>
      </dsp:txXfrm>
    </dsp:sp>
    <dsp:sp modelId="{55A0FFF8-1D46-4625-82AE-9C3315CE45E2}">
      <dsp:nvSpPr>
        <dsp:cNvPr id="0" name=""/>
        <dsp:cNvSpPr/>
      </dsp:nvSpPr>
      <dsp:spPr>
        <a:xfrm>
          <a:off x="-64559" y="3094999"/>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ysClr val="window" lastClr="FFFFFF"/>
              </a:solidFill>
              <a:latin typeface="Arial" panose="020B0604020202020204"/>
              <a:ea typeface="+mn-ea"/>
              <a:cs typeface="+mn-cs"/>
            </a:rPr>
            <a:t>Schritt 4</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Klassen verfeinern</a:t>
          </a:r>
        </a:p>
      </dsp:txBody>
      <dsp:txXfrm>
        <a:off x="-20625" y="3138933"/>
        <a:ext cx="2252123" cy="812133"/>
      </dsp:txXfrm>
    </dsp:sp>
    <dsp:sp modelId="{6D8D948B-FCF5-4227-8F62-A7BE6813AC48}">
      <dsp:nvSpPr>
        <dsp:cNvPr id="0" name=""/>
        <dsp:cNvSpPr/>
      </dsp:nvSpPr>
      <dsp:spPr>
        <a:xfrm>
          <a:off x="-64559" y="1045310"/>
          <a:ext cx="2339991" cy="900001"/>
        </a:xfrm>
        <a:prstGeom prst="roundRect">
          <a:avLst/>
        </a:prstGeom>
        <a:solidFill>
          <a:srgbClr val="3B5988">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ysClr val="window" lastClr="FFFFFF"/>
              </a:solidFill>
              <a:latin typeface="Arial" panose="020B0604020202020204"/>
              <a:ea typeface="+mn-ea"/>
              <a:cs typeface="+mn-cs"/>
            </a:rPr>
            <a:t>Schritt 5</a:t>
          </a:r>
          <a:br>
            <a:rPr lang="de-DE" sz="1400" kern="1200" dirty="0">
              <a:solidFill>
                <a:sysClr val="window" lastClr="FFFFFF"/>
              </a:solidFill>
              <a:latin typeface="Arial" panose="020B0604020202020204"/>
              <a:ea typeface="+mn-ea"/>
              <a:cs typeface="+mn-cs"/>
            </a:rPr>
          </a:br>
          <a:r>
            <a:rPr lang="de-DE" sz="1400" kern="1200" dirty="0">
              <a:solidFill>
                <a:sysClr val="window" lastClr="FFFFFF"/>
              </a:solidFill>
              <a:latin typeface="Arial" panose="020B0604020202020204"/>
              <a:ea typeface="+mn-ea"/>
              <a:cs typeface="+mn-cs"/>
            </a:rPr>
            <a:t>Austausch &amp; Verbesserungen</a:t>
          </a:r>
        </a:p>
      </dsp:txBody>
      <dsp:txXfrm>
        <a:off x="-20625" y="1089244"/>
        <a:ext cx="2252123" cy="8121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462672" y="311975"/>
          <a:ext cx="4233600" cy="4233600"/>
        </a:xfrm>
        <a:prstGeom prst="pie">
          <a:avLst>
            <a:gd name="adj1" fmla="val 16200000"/>
            <a:gd name="adj2" fmla="val 2052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0"/>
            </a:spcAft>
            <a:buNone/>
          </a:pPr>
          <a:r>
            <a:rPr lang="de-DE" sz="1200" b="1" kern="1200" dirty="0"/>
            <a:t>1. </a:t>
          </a:r>
        </a:p>
        <a:p>
          <a:pPr marL="0" lvl="0" indent="0" algn="ctr" defTabSz="533400">
            <a:lnSpc>
              <a:spcPct val="90000"/>
            </a:lnSpc>
            <a:spcBef>
              <a:spcPct val="0"/>
            </a:spcBef>
            <a:spcAft>
              <a:spcPts val="0"/>
            </a:spcAft>
            <a:buNone/>
          </a:pPr>
          <a:r>
            <a:rPr lang="de-DE" sz="1200" b="1" kern="1200" dirty="0"/>
            <a:t>Kontext modellieren</a:t>
          </a:r>
        </a:p>
      </dsp:txBody>
      <dsp:txXfrm>
        <a:off x="2671200" y="1023623"/>
        <a:ext cx="1360800" cy="907200"/>
      </dsp:txXfrm>
    </dsp:sp>
    <dsp:sp modelId="{6F4DCDFB-8D21-437D-AE47-05178B0CAC67}">
      <dsp:nvSpPr>
        <dsp:cNvPr id="0" name=""/>
        <dsp:cNvSpPr/>
      </dsp:nvSpPr>
      <dsp:spPr>
        <a:xfrm>
          <a:off x="498960" y="424871"/>
          <a:ext cx="4233600" cy="4233600"/>
        </a:xfrm>
        <a:prstGeom prst="pie">
          <a:avLst>
            <a:gd name="adj1" fmla="val 20520000"/>
            <a:gd name="adj2" fmla="val 324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0"/>
            </a:spcAft>
            <a:buNone/>
          </a:pPr>
          <a:r>
            <a:rPr lang="de-DE" sz="1200" b="1" kern="1200" dirty="0"/>
            <a:t>2. </a:t>
          </a:r>
        </a:p>
        <a:p>
          <a:pPr marL="0" lvl="0" indent="0" algn="ctr" defTabSz="533400">
            <a:lnSpc>
              <a:spcPct val="90000"/>
            </a:lnSpc>
            <a:spcBef>
              <a:spcPct val="0"/>
            </a:spcBef>
            <a:spcAft>
              <a:spcPts val="0"/>
            </a:spcAft>
            <a:buNone/>
          </a:pPr>
          <a:r>
            <a:rPr lang="de-DE" sz="1200" b="1" kern="1200" dirty="0"/>
            <a:t>Text modellieren</a:t>
          </a:r>
        </a:p>
      </dsp:txBody>
      <dsp:txXfrm>
        <a:off x="3225600" y="2359223"/>
        <a:ext cx="1260000" cy="1008000"/>
      </dsp:txXfrm>
    </dsp:sp>
    <dsp:sp modelId="{E150E5BE-EC79-4424-9E75-F2A4E85D7292}">
      <dsp:nvSpPr>
        <dsp:cNvPr id="0" name=""/>
        <dsp:cNvSpPr/>
      </dsp:nvSpPr>
      <dsp:spPr>
        <a:xfrm>
          <a:off x="403200" y="494423"/>
          <a:ext cx="4233600" cy="4233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0"/>
            </a:spcAft>
            <a:buNone/>
          </a:pPr>
          <a:r>
            <a:rPr lang="de-DE" sz="1200" b="1" kern="1200" dirty="0"/>
            <a:t>3. </a:t>
          </a:r>
        </a:p>
        <a:p>
          <a:pPr marL="0" lvl="0" indent="0" algn="ctr" defTabSz="533400">
            <a:lnSpc>
              <a:spcPct val="90000"/>
            </a:lnSpc>
            <a:spcBef>
              <a:spcPct val="0"/>
            </a:spcBef>
            <a:spcAft>
              <a:spcPts val="0"/>
            </a:spcAft>
            <a:buNone/>
          </a:pPr>
          <a:r>
            <a:rPr lang="de-DE" sz="1200" b="1" kern="1200" dirty="0"/>
            <a:t>Gemeinsame Rekonstruktion</a:t>
          </a:r>
        </a:p>
      </dsp:txBody>
      <dsp:txXfrm>
        <a:off x="1915200" y="3468024"/>
        <a:ext cx="1209600" cy="1108800"/>
      </dsp:txXfrm>
    </dsp:sp>
    <dsp:sp modelId="{442A28D0-936D-4FF3-B315-894C6828F516}">
      <dsp:nvSpPr>
        <dsp:cNvPr id="0" name=""/>
        <dsp:cNvSpPr/>
      </dsp:nvSpPr>
      <dsp:spPr>
        <a:xfrm>
          <a:off x="307439" y="424871"/>
          <a:ext cx="4233600" cy="4233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0"/>
            </a:spcAft>
            <a:buNone/>
          </a:pPr>
          <a:r>
            <a:rPr lang="de-DE" sz="1200" b="1" kern="1200" dirty="0"/>
            <a:t>4. Selbstständiges Schreiben</a:t>
          </a:r>
        </a:p>
      </dsp:txBody>
      <dsp:txXfrm>
        <a:off x="554400" y="2359223"/>
        <a:ext cx="1260000" cy="1008000"/>
      </dsp:txXfrm>
    </dsp:sp>
    <dsp:sp modelId="{543E8D19-9447-476E-BCD1-4E6DDC3251EA}">
      <dsp:nvSpPr>
        <dsp:cNvPr id="0" name=""/>
        <dsp:cNvSpPr/>
      </dsp:nvSpPr>
      <dsp:spPr>
        <a:xfrm>
          <a:off x="343728" y="311975"/>
          <a:ext cx="4233600" cy="4233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0"/>
            </a:spcAft>
            <a:buNone/>
          </a:pPr>
          <a:r>
            <a:rPr lang="de-DE" sz="1200" b="1" kern="1200" dirty="0"/>
            <a:t>5. </a:t>
          </a:r>
        </a:p>
        <a:p>
          <a:pPr marL="0" lvl="0" indent="0" algn="ctr" defTabSz="533400">
            <a:lnSpc>
              <a:spcPct val="90000"/>
            </a:lnSpc>
            <a:spcBef>
              <a:spcPct val="0"/>
            </a:spcBef>
            <a:spcAft>
              <a:spcPts val="0"/>
            </a:spcAft>
            <a:buNone/>
          </a:pPr>
          <a:r>
            <a:rPr lang="de-DE" sz="1200" b="1" kern="1200" dirty="0"/>
            <a:t>Bezug nehmen zu anderen Texten und Textsorten</a:t>
          </a:r>
        </a:p>
      </dsp:txBody>
      <dsp:txXfrm>
        <a:off x="1007999" y="1023623"/>
        <a:ext cx="1360800" cy="907200"/>
      </dsp:txXfrm>
    </dsp:sp>
    <dsp:sp modelId="{226C2BC7-6F6D-4132-917C-BFE37298F909}">
      <dsp:nvSpPr>
        <dsp:cNvPr id="0" name=""/>
        <dsp:cNvSpPr/>
      </dsp:nvSpPr>
      <dsp:spPr>
        <a:xfrm>
          <a:off x="200392" y="49895"/>
          <a:ext cx="4757760" cy="47577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237172" y="162754"/>
          <a:ext cx="4757760" cy="47577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141119" y="232519"/>
          <a:ext cx="4757760" cy="47577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45067" y="162754"/>
          <a:ext cx="4757760" cy="47577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81847" y="49895"/>
          <a:ext cx="4757760" cy="47577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2EC6B-87D2-4058-A250-7CF32ADCF88C}">
      <dsp:nvSpPr>
        <dsp:cNvPr id="0" name=""/>
        <dsp:cNvSpPr/>
      </dsp:nvSpPr>
      <dsp:spPr>
        <a:xfrm>
          <a:off x="297431" y="200555"/>
          <a:ext cx="2721600" cy="2721600"/>
        </a:xfrm>
        <a:prstGeom prst="pie">
          <a:avLst>
            <a:gd name="adj1" fmla="val 16200000"/>
            <a:gd name="adj2" fmla="val 2052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1. </a:t>
          </a:r>
        </a:p>
        <a:p>
          <a:pPr marL="0" lvl="0" indent="0" algn="ctr" defTabSz="355600">
            <a:lnSpc>
              <a:spcPct val="90000"/>
            </a:lnSpc>
            <a:spcBef>
              <a:spcPct val="0"/>
            </a:spcBef>
            <a:spcAft>
              <a:spcPts val="0"/>
            </a:spcAft>
            <a:buNone/>
          </a:pPr>
          <a:r>
            <a:rPr lang="de-DE" sz="800" b="1" kern="1200" dirty="0"/>
            <a:t>Kontext modellieren</a:t>
          </a:r>
        </a:p>
      </dsp:txBody>
      <dsp:txXfrm>
        <a:off x="1717199" y="658044"/>
        <a:ext cx="874800" cy="583200"/>
      </dsp:txXfrm>
    </dsp:sp>
    <dsp:sp modelId="{6F4DCDFB-8D21-437D-AE47-05178B0CAC67}">
      <dsp:nvSpPr>
        <dsp:cNvPr id="0" name=""/>
        <dsp:cNvSpPr/>
      </dsp:nvSpPr>
      <dsp:spPr>
        <a:xfrm>
          <a:off x="320759" y="273132"/>
          <a:ext cx="2721600" cy="2721600"/>
        </a:xfrm>
        <a:prstGeom prst="pie">
          <a:avLst>
            <a:gd name="adj1" fmla="val 20520000"/>
            <a:gd name="adj2" fmla="val 324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2. </a:t>
          </a:r>
        </a:p>
        <a:p>
          <a:pPr marL="0" lvl="0" indent="0" algn="ctr" defTabSz="355600">
            <a:lnSpc>
              <a:spcPct val="90000"/>
            </a:lnSpc>
            <a:spcBef>
              <a:spcPct val="0"/>
            </a:spcBef>
            <a:spcAft>
              <a:spcPts val="0"/>
            </a:spcAft>
            <a:buNone/>
          </a:pPr>
          <a:r>
            <a:rPr lang="de-DE" sz="800" b="1" kern="1200" dirty="0"/>
            <a:t>Text modellieren</a:t>
          </a:r>
        </a:p>
      </dsp:txBody>
      <dsp:txXfrm>
        <a:off x="2073599" y="1516644"/>
        <a:ext cx="810000" cy="648000"/>
      </dsp:txXfrm>
    </dsp:sp>
    <dsp:sp modelId="{E150E5BE-EC79-4424-9E75-F2A4E85D7292}">
      <dsp:nvSpPr>
        <dsp:cNvPr id="0" name=""/>
        <dsp:cNvSpPr/>
      </dsp:nvSpPr>
      <dsp:spPr>
        <a:xfrm>
          <a:off x="259199" y="317843"/>
          <a:ext cx="2721600" cy="2721600"/>
        </a:xfrm>
        <a:prstGeom prst="pie">
          <a:avLst>
            <a:gd name="adj1" fmla="val 3240000"/>
            <a:gd name="adj2" fmla="val 756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3. </a:t>
          </a:r>
        </a:p>
        <a:p>
          <a:pPr marL="0" lvl="0" indent="0" algn="ctr" defTabSz="355600">
            <a:lnSpc>
              <a:spcPct val="90000"/>
            </a:lnSpc>
            <a:spcBef>
              <a:spcPct val="0"/>
            </a:spcBef>
            <a:spcAft>
              <a:spcPts val="0"/>
            </a:spcAft>
            <a:buNone/>
          </a:pPr>
          <a:r>
            <a:rPr lang="de-DE" sz="800" b="1" kern="1200" dirty="0"/>
            <a:t>Gemeinsame Rekonstruktion</a:t>
          </a:r>
        </a:p>
      </dsp:txBody>
      <dsp:txXfrm>
        <a:off x="1231199" y="2229444"/>
        <a:ext cx="777600" cy="712800"/>
      </dsp:txXfrm>
    </dsp:sp>
    <dsp:sp modelId="{442A28D0-936D-4FF3-B315-894C6828F516}">
      <dsp:nvSpPr>
        <dsp:cNvPr id="0" name=""/>
        <dsp:cNvSpPr/>
      </dsp:nvSpPr>
      <dsp:spPr>
        <a:xfrm>
          <a:off x="197639" y="273132"/>
          <a:ext cx="2721600" cy="2721600"/>
        </a:xfrm>
        <a:prstGeom prst="pie">
          <a:avLst>
            <a:gd name="adj1" fmla="val 7560000"/>
            <a:gd name="adj2" fmla="val 1188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4. Selbstständiges Schreiben</a:t>
          </a:r>
        </a:p>
      </dsp:txBody>
      <dsp:txXfrm>
        <a:off x="356399" y="1516644"/>
        <a:ext cx="810000" cy="648000"/>
      </dsp:txXfrm>
    </dsp:sp>
    <dsp:sp modelId="{543E8D19-9447-476E-BCD1-4E6DDC3251EA}">
      <dsp:nvSpPr>
        <dsp:cNvPr id="0" name=""/>
        <dsp:cNvSpPr/>
      </dsp:nvSpPr>
      <dsp:spPr>
        <a:xfrm>
          <a:off x="220967" y="200555"/>
          <a:ext cx="2721600" cy="2721600"/>
        </a:xfrm>
        <a:prstGeom prst="pie">
          <a:avLst>
            <a:gd name="adj1" fmla="val 11880000"/>
            <a:gd name="adj2" fmla="val 16200000"/>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ts val="0"/>
            </a:spcAft>
            <a:buNone/>
          </a:pPr>
          <a:r>
            <a:rPr lang="de-DE" sz="800" b="1" kern="1200" dirty="0"/>
            <a:t>5. </a:t>
          </a:r>
        </a:p>
        <a:p>
          <a:pPr marL="0" lvl="0" indent="0" algn="ctr" defTabSz="355600">
            <a:lnSpc>
              <a:spcPct val="90000"/>
            </a:lnSpc>
            <a:spcBef>
              <a:spcPct val="0"/>
            </a:spcBef>
            <a:spcAft>
              <a:spcPts val="0"/>
            </a:spcAft>
            <a:buNone/>
          </a:pPr>
          <a:r>
            <a:rPr lang="de-DE" sz="800" b="1" kern="1200" dirty="0"/>
            <a:t>Bezug nehmen zu anderen Texten und Textsorten</a:t>
          </a:r>
        </a:p>
      </dsp:txBody>
      <dsp:txXfrm>
        <a:off x="647999" y="658044"/>
        <a:ext cx="874800" cy="583200"/>
      </dsp:txXfrm>
    </dsp:sp>
    <dsp:sp modelId="{226C2BC7-6F6D-4132-917C-BFE37298F909}">
      <dsp:nvSpPr>
        <dsp:cNvPr id="0" name=""/>
        <dsp:cNvSpPr/>
      </dsp:nvSpPr>
      <dsp:spPr>
        <a:xfrm>
          <a:off x="128823" y="32075"/>
          <a:ext cx="3058560" cy="3058560"/>
        </a:xfrm>
        <a:prstGeom prst="circularArrow">
          <a:avLst>
            <a:gd name="adj1" fmla="val 5085"/>
            <a:gd name="adj2" fmla="val 327528"/>
            <a:gd name="adj3" fmla="val 20192361"/>
            <a:gd name="adj4" fmla="val 16200324"/>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2068A1-5CF9-413E-B836-579C1C34CD85}">
      <dsp:nvSpPr>
        <dsp:cNvPr id="0" name=""/>
        <dsp:cNvSpPr/>
      </dsp:nvSpPr>
      <dsp:spPr>
        <a:xfrm>
          <a:off x="152468" y="104628"/>
          <a:ext cx="3058560" cy="3058560"/>
        </a:xfrm>
        <a:prstGeom prst="circularArrow">
          <a:avLst>
            <a:gd name="adj1" fmla="val 5085"/>
            <a:gd name="adj2" fmla="val 327528"/>
            <a:gd name="adj3" fmla="val 2912753"/>
            <a:gd name="adj4" fmla="val 20519953"/>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C72C97-6F1C-45DC-BF29-C8EE74E64C63}">
      <dsp:nvSpPr>
        <dsp:cNvPr id="0" name=""/>
        <dsp:cNvSpPr/>
      </dsp:nvSpPr>
      <dsp:spPr>
        <a:xfrm>
          <a:off x="90719" y="149476"/>
          <a:ext cx="3058560" cy="3058560"/>
        </a:xfrm>
        <a:prstGeom prst="circularArrow">
          <a:avLst>
            <a:gd name="adj1" fmla="val 5085"/>
            <a:gd name="adj2" fmla="val 327528"/>
            <a:gd name="adj3" fmla="val 7232777"/>
            <a:gd name="adj4" fmla="val 3239695"/>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140B9E-78ED-43A2-BC09-C7029E2C292D}">
      <dsp:nvSpPr>
        <dsp:cNvPr id="0" name=""/>
        <dsp:cNvSpPr/>
      </dsp:nvSpPr>
      <dsp:spPr>
        <a:xfrm>
          <a:off x="28971" y="104628"/>
          <a:ext cx="3058560" cy="3058560"/>
        </a:xfrm>
        <a:prstGeom prst="circularArrow">
          <a:avLst>
            <a:gd name="adj1" fmla="val 5085"/>
            <a:gd name="adj2" fmla="val 327528"/>
            <a:gd name="adj3" fmla="val 11552519"/>
            <a:gd name="adj4" fmla="val 7559718"/>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40701-460A-4630-A27D-8D25F4355DE8}">
      <dsp:nvSpPr>
        <dsp:cNvPr id="0" name=""/>
        <dsp:cNvSpPr/>
      </dsp:nvSpPr>
      <dsp:spPr>
        <a:xfrm>
          <a:off x="52616" y="32075"/>
          <a:ext cx="3058560" cy="3058560"/>
        </a:xfrm>
        <a:prstGeom prst="circularArrow">
          <a:avLst>
            <a:gd name="adj1" fmla="val 5085"/>
            <a:gd name="adj2" fmla="val 327528"/>
            <a:gd name="adj3" fmla="val 15872148"/>
            <a:gd name="adj4" fmla="val 11880111"/>
            <a:gd name="adj5" fmla="val 593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03E331-50AE-4D75-80F1-5603E7B16B5F}" type="datetimeFigureOut">
              <a:rPr lang="de-DE" smtClean="0"/>
              <a:t>13.09.2024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58091-A00E-40C3-AE5F-C03419099876}" type="slidenum">
              <a:rPr lang="de-DE" smtClean="0"/>
              <a:t>‹Nr.›</a:t>
            </a:fld>
            <a:endParaRPr lang="de-DE"/>
          </a:p>
        </p:txBody>
      </p:sp>
    </p:spTree>
    <p:extLst>
      <p:ext uri="{BB962C8B-B14F-4D97-AF65-F5344CB8AC3E}">
        <p14:creationId xmlns:p14="http://schemas.microsoft.com/office/powerpoint/2010/main" val="1915591144"/>
      </p:ext>
    </p:extLst>
  </p:cSld>
  <p:clrMap bg1="lt1" tx1="dk1" bg2="lt2" tx2="dk2" accent1="accent1" accent2="accent2" accent3="accent3" accent4="accent4" accent5="accent5" accent6="accent6" hlink="hlink" folHlink="folHlink"/>
  <p:notesStyle>
    <a:lvl1pPr marL="0" algn="l" defTabSz="914312" rtl="0" eaLnBrk="1" latinLnBrk="0" hangingPunct="1">
      <a:defRPr sz="1201" kern="1200">
        <a:solidFill>
          <a:schemeClr val="tx1"/>
        </a:solidFill>
        <a:latin typeface="+mn-lt"/>
        <a:ea typeface="+mn-ea"/>
        <a:cs typeface="+mn-cs"/>
      </a:defRPr>
    </a:lvl1pPr>
    <a:lvl2pPr marL="457156" algn="l" defTabSz="914312" rtl="0" eaLnBrk="1" latinLnBrk="0" hangingPunct="1">
      <a:defRPr sz="1201" kern="1200">
        <a:solidFill>
          <a:schemeClr val="tx1"/>
        </a:solidFill>
        <a:latin typeface="+mn-lt"/>
        <a:ea typeface="+mn-ea"/>
        <a:cs typeface="+mn-cs"/>
      </a:defRPr>
    </a:lvl2pPr>
    <a:lvl3pPr marL="914312" algn="l" defTabSz="914312" rtl="0" eaLnBrk="1" latinLnBrk="0" hangingPunct="1">
      <a:defRPr sz="1201" kern="1200">
        <a:solidFill>
          <a:schemeClr val="tx1"/>
        </a:solidFill>
        <a:latin typeface="+mn-lt"/>
        <a:ea typeface="+mn-ea"/>
        <a:cs typeface="+mn-cs"/>
      </a:defRPr>
    </a:lvl3pPr>
    <a:lvl4pPr marL="1371468" algn="l" defTabSz="914312" rtl="0" eaLnBrk="1" latinLnBrk="0" hangingPunct="1">
      <a:defRPr sz="1201" kern="1200">
        <a:solidFill>
          <a:schemeClr val="tx1"/>
        </a:solidFill>
        <a:latin typeface="+mn-lt"/>
        <a:ea typeface="+mn-ea"/>
        <a:cs typeface="+mn-cs"/>
      </a:defRPr>
    </a:lvl4pPr>
    <a:lvl5pPr marL="1828621" algn="l" defTabSz="914312" rtl="0" eaLnBrk="1" latinLnBrk="0" hangingPunct="1">
      <a:defRPr sz="1201" kern="1200">
        <a:solidFill>
          <a:schemeClr val="tx1"/>
        </a:solidFill>
        <a:latin typeface="+mn-lt"/>
        <a:ea typeface="+mn-ea"/>
        <a:cs typeface="+mn-cs"/>
      </a:defRPr>
    </a:lvl5pPr>
    <a:lvl6pPr marL="2285777" algn="l" defTabSz="914312" rtl="0" eaLnBrk="1" latinLnBrk="0" hangingPunct="1">
      <a:defRPr sz="1201" kern="1200">
        <a:solidFill>
          <a:schemeClr val="tx1"/>
        </a:solidFill>
        <a:latin typeface="+mn-lt"/>
        <a:ea typeface="+mn-ea"/>
        <a:cs typeface="+mn-cs"/>
      </a:defRPr>
    </a:lvl6pPr>
    <a:lvl7pPr marL="2742933" algn="l" defTabSz="914312" rtl="0" eaLnBrk="1" latinLnBrk="0" hangingPunct="1">
      <a:defRPr sz="1201" kern="1200">
        <a:solidFill>
          <a:schemeClr val="tx1"/>
        </a:solidFill>
        <a:latin typeface="+mn-lt"/>
        <a:ea typeface="+mn-ea"/>
        <a:cs typeface="+mn-cs"/>
      </a:defRPr>
    </a:lvl7pPr>
    <a:lvl8pPr marL="3200089" algn="l" defTabSz="914312" rtl="0" eaLnBrk="1" latinLnBrk="0" hangingPunct="1">
      <a:defRPr sz="1201" kern="1200">
        <a:solidFill>
          <a:schemeClr val="tx1"/>
        </a:solidFill>
        <a:latin typeface="+mn-lt"/>
        <a:ea typeface="+mn-ea"/>
        <a:cs typeface="+mn-cs"/>
      </a:defRPr>
    </a:lvl8pPr>
    <a:lvl9pPr marL="3657245" algn="l" defTabSz="914312" rtl="0" eaLnBrk="1" latinLnBrk="0" hangingPunct="1">
      <a:defRPr sz="120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1</a:t>
            </a:fld>
            <a:endParaRPr lang="de-DE"/>
          </a:p>
        </p:txBody>
      </p:sp>
    </p:spTree>
    <p:extLst>
      <p:ext uri="{BB962C8B-B14F-4D97-AF65-F5344CB8AC3E}">
        <p14:creationId xmlns:p14="http://schemas.microsoft.com/office/powerpoint/2010/main" val="2862789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11</a:t>
            </a:fld>
            <a:endParaRPr lang="de-DE"/>
          </a:p>
        </p:txBody>
      </p:sp>
    </p:spTree>
    <p:extLst>
      <p:ext uri="{BB962C8B-B14F-4D97-AF65-F5344CB8AC3E}">
        <p14:creationId xmlns:p14="http://schemas.microsoft.com/office/powerpoint/2010/main" val="8671980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t>Anwendungshinweis</a:t>
            </a:r>
            <a:r>
              <a:rPr lang="de-DE" sz="1200" b="0" dirty="0"/>
              <a:t>:</a:t>
            </a:r>
          </a:p>
          <a:p>
            <a:pPr marL="171450" indent="-171450">
              <a:buFont typeface="Symbol" panose="05050102010706020507" pitchFamily="18" charset="2"/>
              <a:buChar char="-"/>
            </a:pPr>
            <a:r>
              <a:rPr lang="de-DE" sz="1200" b="1" dirty="0"/>
              <a:t>Ziel</a:t>
            </a:r>
            <a:r>
              <a:rPr lang="de-DE" sz="1200" b="0" dirty="0"/>
              <a:t>: Vertiefung sprachlicher Herausforderungen anhand einer exemplarischen Analyse von Lehrwerken</a:t>
            </a:r>
          </a:p>
          <a:p>
            <a:pPr marL="171450" indent="-171450">
              <a:buFont typeface="Symbol" panose="05050102010706020507" pitchFamily="18" charset="2"/>
              <a:buChar char="-"/>
            </a:pPr>
            <a:r>
              <a:rPr lang="de-DE" sz="1200" b="1" dirty="0"/>
              <a:t>Sozialform</a:t>
            </a:r>
            <a:r>
              <a:rPr lang="de-DE" sz="1200" b="0" dirty="0"/>
              <a:t>: (1) GA mit anschließendem Plenumsgespräch (2) Plenumsgespräch (3) PA mit anschließendem Plenumsgespräch</a:t>
            </a:r>
          </a:p>
          <a:p>
            <a:pPr marL="171450" indent="-171450">
              <a:buFont typeface="Symbol" panose="05050102010706020507" pitchFamily="18" charset="2"/>
              <a:buChar char="-"/>
            </a:pPr>
            <a:r>
              <a:rPr lang="de-DE" sz="1200" b="1" dirty="0"/>
              <a:t>Dauer</a:t>
            </a:r>
            <a:r>
              <a:rPr lang="de-DE" sz="1200" b="0" dirty="0"/>
              <a:t>: Maximal 15 Minuten</a:t>
            </a:r>
          </a:p>
          <a:p>
            <a:pPr marL="171450" lvl="0" indent="-171450">
              <a:buFont typeface="Symbol" panose="05050102010706020507" pitchFamily="18" charset="2"/>
              <a:buChar char="-"/>
            </a:pPr>
            <a:r>
              <a:rPr lang="de-DE" sz="1200" b="1" dirty="0">
                <a:sym typeface="Wingdings" panose="05000000000000000000" pitchFamily="2" charset="2"/>
              </a:rPr>
              <a:t>Material</a:t>
            </a:r>
          </a:p>
          <a:p>
            <a:pPr marL="628650" lvl="1" indent="-171450">
              <a:buFont typeface="Symbol" panose="05050102010706020507" pitchFamily="18" charset="2"/>
              <a:buChar char="-"/>
            </a:pPr>
            <a:r>
              <a:rPr lang="de-DE" sz="1200" b="0" dirty="0">
                <a:sym typeface="Wingdings" panose="05000000000000000000" pitchFamily="2" charset="2"/>
              </a:rPr>
              <a:t>Vektorgrafiken innerhalb der Präsentation</a:t>
            </a:r>
          </a:p>
          <a:p>
            <a:pPr marL="628650" lvl="1" indent="-171450">
              <a:buFont typeface="Symbol" panose="05050102010706020507" pitchFamily="18" charset="2"/>
              <a:buChar char="-"/>
            </a:pPr>
            <a:r>
              <a:rPr kumimoji="0" lang="de-DE" sz="1200" b="0" i="0" u="none" strike="noStrike" kern="1200" cap="none" spc="0" normalizeH="0" baseline="0" noProof="0" dirty="0">
                <a:ln>
                  <a:noFill/>
                </a:ln>
                <a:solidFill>
                  <a:prstClr val="black"/>
                </a:solidFill>
                <a:effectLst/>
                <a:uLnTx/>
                <a:uFillTx/>
                <a:latin typeface="+mn-lt"/>
                <a:ea typeface="+mn-ea"/>
                <a:cs typeface="+mn-cs"/>
              </a:rPr>
              <a:t>Aufgaben und Material im PDF-Format</a:t>
            </a:r>
          </a:p>
          <a:p>
            <a:pPr marL="171450" lvl="0" indent="-171450">
              <a:buFont typeface="Symbol" panose="05050102010706020507" pitchFamily="18" charset="2"/>
              <a:buChar cha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p>
          <a:p>
            <a:pPr marL="628650" lvl="1" indent="-171450">
              <a:buFont typeface="Symbol" panose="05050102010706020507" pitchFamily="18" charset="2"/>
              <a:buChar char="-"/>
            </a:pPr>
            <a:r>
              <a:rPr kumimoji="0" lang="de-DE" sz="1200" b="0" i="0" u="none" strike="noStrike" kern="1200" cap="none" spc="0" normalizeH="0" baseline="0" noProof="0" dirty="0">
                <a:ln>
                  <a:noFill/>
                </a:ln>
                <a:solidFill>
                  <a:prstClr val="black"/>
                </a:solidFill>
                <a:effectLst/>
                <a:uLnTx/>
                <a:uFillTx/>
                <a:latin typeface="+mn-lt"/>
                <a:ea typeface="+mn-ea"/>
                <a:cs typeface="+mn-cs"/>
              </a:rPr>
              <a:t>Kürzungen möglich (z. B. Begrenzung ausschließlich auf Wortebene)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200" dirty="0">
                <a:solidFill>
                  <a:srgbClr val="000000"/>
                </a:solidFill>
                <a:effectLst/>
                <a:latin typeface="+mn-lt"/>
                <a:ea typeface="+mn-ea"/>
                <a:cs typeface="+mn-cs"/>
              </a:rPr>
              <a:t>Kuhn, Markus; Kempe, Thomas; </a:t>
            </a:r>
            <a:r>
              <a:rPr lang="de-DE" sz="1200" kern="1200" dirty="0" err="1">
                <a:solidFill>
                  <a:srgbClr val="000000"/>
                </a:solidFill>
                <a:effectLst/>
                <a:latin typeface="+mn-lt"/>
                <a:ea typeface="+mn-ea"/>
                <a:cs typeface="+mn-cs"/>
              </a:rPr>
              <a:t>Milenk</a:t>
            </a:r>
            <a:r>
              <a:rPr lang="de-DE" sz="1200" kern="1200" dirty="0">
                <a:solidFill>
                  <a:srgbClr val="000000"/>
                </a:solidFill>
                <a:effectLst/>
                <a:latin typeface="+mn-lt"/>
                <a:ea typeface="+mn-ea"/>
                <a:cs typeface="+mn-cs"/>
              </a:rPr>
              <a:t>, Sebastian; Sadek, Irène; Tayyar, Cemre (2021): Praxis Informatik 5/6. Nordrhein-Westfalen. Prüfauflage. Braunschweig: Westermann.</a:t>
            </a:r>
            <a:endParaRPr lang="de-DE" sz="1200" dirty="0">
              <a:effectLst/>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105</a:t>
            </a:fld>
            <a:endParaRPr lang="de-DE"/>
          </a:p>
        </p:txBody>
      </p:sp>
    </p:spTree>
    <p:extLst>
      <p:ext uri="{BB962C8B-B14F-4D97-AF65-F5344CB8AC3E}">
        <p14:creationId xmlns:p14="http://schemas.microsoft.com/office/powerpoint/2010/main" val="427716984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p:txBody>
      </p:sp>
      <p:sp>
        <p:nvSpPr>
          <p:cNvPr id="4" name="Foliennummernplatzhalter 3"/>
          <p:cNvSpPr>
            <a:spLocks noGrp="1"/>
          </p:cNvSpPr>
          <p:nvPr>
            <p:ph type="sldNum" sz="quarter" idx="5"/>
          </p:nvPr>
        </p:nvSpPr>
        <p:spPr/>
        <p:txBody>
          <a:bodyPr/>
          <a:lstStyle/>
          <a:p>
            <a:fld id="{DA258091-A00E-40C3-AE5F-C03419099876}" type="slidenum">
              <a:rPr lang="de-DE" smtClean="0"/>
              <a:t>106</a:t>
            </a:fld>
            <a:endParaRPr lang="de-DE"/>
          </a:p>
        </p:txBody>
      </p:sp>
    </p:spTree>
    <p:extLst>
      <p:ext uri="{BB962C8B-B14F-4D97-AF65-F5344CB8AC3E}">
        <p14:creationId xmlns:p14="http://schemas.microsoft.com/office/powerpoint/2010/main" val="7369681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Terminologisierung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Gemeinsprachliche Ausdrücke, die in einen fachspezifischen Kontext gesetzt werden.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Kompositum</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Zusammengesetzte Wörter.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Akronyme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Abkürzung, die aus den Anfangsbuchstaben mehrere Wörter gebildet wird.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Funktionsverbgefüge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Feste Verbindung von einem Substantiv und Verb. Nicht das Verb, sondern das Substantiv trägt die Bedeutung.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(Unfeste) Verbkomposita</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Zusammengesetztes Verb; können trennbar sein.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107</a:t>
            </a:fld>
            <a:endParaRPr lang="de-DE"/>
          </a:p>
        </p:txBody>
      </p:sp>
    </p:spTree>
    <p:extLst>
      <p:ext uri="{BB962C8B-B14F-4D97-AF65-F5344CB8AC3E}">
        <p14:creationId xmlns:p14="http://schemas.microsoft.com/office/powerpoint/2010/main" val="24651748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108</a:t>
            </a:fld>
            <a:endParaRPr lang="de-DE"/>
          </a:p>
        </p:txBody>
      </p:sp>
    </p:spTree>
    <p:extLst>
      <p:ext uri="{BB962C8B-B14F-4D97-AF65-F5344CB8AC3E}">
        <p14:creationId xmlns:p14="http://schemas.microsoft.com/office/powerpoint/2010/main" val="400947931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Konnektive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Wörter, die Sätze/Textelemente verbinden. Sie tragen zur Kohäsion bei.</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Rekurrenzen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Wiederholungen von eingeführten Lexemen ( Wörter) im weiteren Textverlauf.</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Koreferenzen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Für eine Identität im Text werden verschiedene sprachliche Ausdrücke verwendet.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Textdeixis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Sprachliche Bezugnahme auf im Text eingeführtes Wissen. (s. https://amor.cms.hu-berlin.de/~h2816i3x/Lehre/2007_VL_Text/VL_Text_2007_01_Kohaerenz.pdf, F. 7)</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Textverknüpfungen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Im Text vorhandene explizite Verweise, die auf vorangehende oder folgende Textstellen referenzieren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Textsortenmuster</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Oberkategorie für Merkmale, wie Texte strukturiert/organisiert sind.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Gliederungssignale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Textuelle strukturierende Elemente, die den Text auf textueller Ebene organisieren und strukturieren (z. B. Überschriften, Absätze).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109</a:t>
            </a:fld>
            <a:endParaRPr lang="de-DE"/>
          </a:p>
        </p:txBody>
      </p:sp>
    </p:spTree>
    <p:extLst>
      <p:ext uri="{BB962C8B-B14F-4D97-AF65-F5344CB8AC3E}">
        <p14:creationId xmlns:p14="http://schemas.microsoft.com/office/powerpoint/2010/main" val="410440045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Kuhn, Markus; Kempe, Thomas; </a:t>
            </a:r>
            <a:r>
              <a:rPr lang="de-DE" sz="1200" dirty="0" err="1">
                <a:latin typeface="+mn-lt"/>
              </a:rPr>
              <a:t>Milenk</a:t>
            </a:r>
            <a:r>
              <a:rPr lang="de-DE" sz="1200" dirty="0">
                <a:latin typeface="+mn-lt"/>
              </a:rPr>
              <a:t>, Sebastian; Sadek, Irène; Tayyar, Cemre (2021): Praxis Informatik 5/6. Nordrhein-Westfalen. Prüfauflage. Braunschweig: Westermann.</a:t>
            </a:r>
          </a:p>
        </p:txBody>
      </p:sp>
      <p:sp>
        <p:nvSpPr>
          <p:cNvPr id="4" name="Foliennummernplatzhalter 3"/>
          <p:cNvSpPr>
            <a:spLocks noGrp="1"/>
          </p:cNvSpPr>
          <p:nvPr>
            <p:ph type="sldNum" sz="quarter" idx="5"/>
          </p:nvPr>
        </p:nvSpPr>
        <p:spPr/>
        <p:txBody>
          <a:bodyPr/>
          <a:lstStyle/>
          <a:p>
            <a:fld id="{DA258091-A00E-40C3-AE5F-C03419099876}" type="slidenum">
              <a:rPr lang="de-DE" smtClean="0"/>
              <a:t>110</a:t>
            </a:fld>
            <a:endParaRPr lang="de-DE"/>
          </a:p>
        </p:txBody>
      </p:sp>
    </p:spTree>
    <p:extLst>
      <p:ext uri="{BB962C8B-B14F-4D97-AF65-F5344CB8AC3E}">
        <p14:creationId xmlns:p14="http://schemas.microsoft.com/office/powerpoint/2010/main" val="208725045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Terminologisierung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Gemeinsprachliche Ausdrücke, die in einen fachspezifischen Kontext gesetzt werden.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Kompositum</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Zusammengesetzte Wörter.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Akronyme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Abkürzung, die aus den Anfangsbuchstaben mehrere Wörter gebildet wird.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Funktionsverbgefüge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Feste Verbindung von einem Substantiv und Verb. Nicht das Verb, sondern das Substantiv trägt die Bedeutung.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(Unfeste) Verbkomposita</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Zusammengesetztes Verb; können trennbar sein.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Kuhn, Markus; Kempe, Thomas; </a:t>
            </a:r>
            <a:r>
              <a:rPr lang="de-DE" sz="1200" dirty="0" err="1">
                <a:latin typeface="+mn-lt"/>
              </a:rPr>
              <a:t>Milenk</a:t>
            </a:r>
            <a:r>
              <a:rPr lang="de-DE" sz="1200" dirty="0">
                <a:latin typeface="+mn-lt"/>
              </a:rPr>
              <a:t>, Sebastian; Sadek, Irène; Tayyar, Cemre (2021): Praxis Informatik 5/6. Nordrhein-Westfalen. Prüfauflage. Braunschweig: Westermann.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111</a:t>
            </a:fld>
            <a:endParaRPr lang="de-DE"/>
          </a:p>
        </p:txBody>
      </p:sp>
    </p:spTree>
    <p:extLst>
      <p:ext uri="{BB962C8B-B14F-4D97-AF65-F5344CB8AC3E}">
        <p14:creationId xmlns:p14="http://schemas.microsoft.com/office/powerpoint/2010/main" val="40257248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Kuhn, Markus; Kempe, Thomas; </a:t>
            </a:r>
            <a:r>
              <a:rPr lang="de-DE" sz="1200" dirty="0" err="1">
                <a:latin typeface="+mn-lt"/>
              </a:rPr>
              <a:t>Milenk</a:t>
            </a:r>
            <a:r>
              <a:rPr lang="de-DE" sz="1200" dirty="0">
                <a:latin typeface="+mn-lt"/>
              </a:rPr>
              <a:t>, Sebastian; Sadek, Irène; Tayyar, Cemre (2021): Praxis Informatik 5/6. Nordrhein-Westfalen. Prüfauflage. Braunschweig: Westermann.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112</a:t>
            </a:fld>
            <a:endParaRPr lang="de-DE"/>
          </a:p>
        </p:txBody>
      </p:sp>
    </p:spTree>
    <p:extLst>
      <p:ext uri="{BB962C8B-B14F-4D97-AF65-F5344CB8AC3E}">
        <p14:creationId xmlns:p14="http://schemas.microsoft.com/office/powerpoint/2010/main" val="13594021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Konnektive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Wörter, die Sätze/Textelemente verbinden. Sie tragen zur Kohäsion bei.</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Rekurrenzen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Wiederholungen von eingeführten Lexemen ( Wörter) im weiteren Textverlauf.</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Koreferenzen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Für eine Identität im Text werden verschiedene sprachliche Ausdrücke verwendet.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Textdeixis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Sprachliche Bezugnahme auf im Text eingeführtes Wissen. (s. https://amor.cms.hu-berlin.de/~h2816i3x/Lehre/2007_VL_Text/VL_Text_2007_01_Kohaerenz.pdf, F. 7)</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Textverknüpfungen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Im Text vorhandene explizite Verweise, die auf vorangehende oder folgende Textstellen referenzieren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Textsortenmuster</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Oberkategorie für Merkmale, wie Texte strukturiert/organisiert sind.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Gliederungssignale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Textuelle strukturierende Elemente, die den Text auf textueller Ebene organisieren und strukturieren (z. B. Überschriften, Absätze).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Kuhn, Markus; Kempe, Thomas; </a:t>
            </a:r>
            <a:r>
              <a:rPr lang="de-DE" sz="1200" dirty="0" err="1">
                <a:latin typeface="+mn-lt"/>
              </a:rPr>
              <a:t>Milenk</a:t>
            </a:r>
            <a:r>
              <a:rPr lang="de-DE" sz="1200" dirty="0">
                <a:latin typeface="+mn-lt"/>
              </a:rPr>
              <a:t>, Sebastian; Sadek, Irène; Tayyar, Cemre (2021): Praxis Informatik 5/6. Nordrhein-Westfalen. Prüfauflage. Braunschweig: Westermann.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113</a:t>
            </a:fld>
            <a:endParaRPr lang="de-DE"/>
          </a:p>
        </p:txBody>
      </p:sp>
    </p:spTree>
    <p:extLst>
      <p:ext uri="{BB962C8B-B14F-4D97-AF65-F5344CB8AC3E}">
        <p14:creationId xmlns:p14="http://schemas.microsoft.com/office/powerpoint/2010/main" val="33162531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Folie dient lediglich als Hinweis auf den Kriterienkatalog, auf den im Rahmen des Vortrags referiert werden kann. Es existieren je nach Anwendungsgebiet weitere </a:t>
            </a:r>
            <a:r>
              <a:rPr kumimoji="0" lang="de-DE" sz="1200" b="0" i="0" u="none" strike="noStrike" kern="1200" cap="none" spc="0" normalizeH="0" baseline="0" noProof="0" dirty="0" err="1">
                <a:ln>
                  <a:noFill/>
                </a:ln>
                <a:solidFill>
                  <a:prstClr val="black"/>
                </a:solidFill>
                <a:effectLst/>
                <a:uLnTx/>
                <a:uFillTx/>
                <a:latin typeface="+mn-lt"/>
                <a:ea typeface="+mn-ea"/>
                <a:cs typeface="+mn-cs"/>
              </a:rPr>
              <a:t>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und Beurteilungsmatrizen wie z. B. die </a:t>
            </a:r>
            <a:r>
              <a:rPr kumimoji="0" lang="de-DE" sz="1200" b="0" i="1" u="none" strike="noStrike" kern="1200" cap="none" spc="0" normalizeH="0" baseline="0" noProof="0" dirty="0">
                <a:ln>
                  <a:noFill/>
                </a:ln>
                <a:solidFill>
                  <a:prstClr val="black"/>
                </a:solidFill>
                <a:effectLst/>
                <a:uLnTx/>
                <a:uFillTx/>
                <a:latin typeface="+mn-lt"/>
                <a:ea typeface="+mn-ea"/>
                <a:cs typeface="+mn-cs"/>
              </a:rPr>
              <a:t>Checkliste zur </a:t>
            </a:r>
            <a:r>
              <a:rPr kumimoji="0" lang="de-DE" sz="1200" b="0" i="1" u="none" strike="noStrike" kern="1200" cap="none" spc="0" normalizeH="0" baseline="0" noProof="0" dirty="0" err="1">
                <a:ln>
                  <a:noFill/>
                </a:ln>
                <a:solidFill>
                  <a:prstClr val="black"/>
                </a:solidFill>
                <a:effectLst/>
                <a:uLnTx/>
                <a:uFillTx/>
                <a:latin typeface="+mn-lt"/>
                <a:ea typeface="+mn-ea"/>
                <a:cs typeface="+mn-cs"/>
              </a:rPr>
              <a:t>Textverständlichkeitsanalayse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bzw. </a:t>
            </a:r>
            <a:r>
              <a:rPr kumimoji="0" lang="de-DE" sz="1200" b="0" i="1" u="none" strike="noStrike" kern="1200" cap="none" spc="0" normalizeH="0" baseline="0" noProof="0" dirty="0">
                <a:ln>
                  <a:noFill/>
                </a:ln>
                <a:solidFill>
                  <a:prstClr val="black"/>
                </a:solidFill>
                <a:effectLst/>
                <a:uLnTx/>
                <a:uFillTx/>
                <a:latin typeface="+mn-lt"/>
                <a:ea typeface="+mn-ea"/>
                <a:cs typeface="+mn-cs"/>
              </a:rPr>
              <a:t>Textbeurteilung</a:t>
            </a:r>
            <a:r>
              <a:rPr kumimoji="0" lang="de-DE" sz="1200" b="0" i="0" u="none" strike="noStrike" kern="1200" cap="none" spc="0" normalizeH="0" baseline="0" noProof="0" dirty="0">
                <a:ln>
                  <a:noFill/>
                </a:ln>
                <a:solidFill>
                  <a:prstClr val="black"/>
                </a:solidFill>
                <a:effectLst/>
                <a:uLnTx/>
                <a:uFillTx/>
                <a:latin typeface="+mn-lt"/>
                <a:ea typeface="+mn-ea"/>
                <a:cs typeface="+mn-cs"/>
              </a:rPr>
              <a:t> (Leisen 2013, S. 123f.)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sollte stets reflektiert eingesetzt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Er bietet grundsätzliche Unterstützung bei der sprachsensiblen Prüfung von Lehrmaterial</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ersetzt </a:t>
            </a:r>
            <a:r>
              <a:rPr kumimoji="0" lang="de-DE" sz="1200" b="1" i="0" u="none"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die eigene kritische Auseinandersetzung mit dem Material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114</a:t>
            </a:fld>
            <a:endParaRPr lang="de-DE"/>
          </a:p>
        </p:txBody>
      </p:sp>
    </p:spTree>
    <p:extLst>
      <p:ext uri="{BB962C8B-B14F-4D97-AF65-F5344CB8AC3E}">
        <p14:creationId xmlns:p14="http://schemas.microsoft.com/office/powerpoint/2010/main" val="3716461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Die Forderungen und Handlungsimplikationen dienen der Verbesserung der </a:t>
            </a:r>
            <a:r>
              <a:rPr lang="de-DE" sz="1200" dirty="0">
                <a:latin typeface="+mn-lt"/>
              </a:rPr>
              <a:t>Chancengleichheit und Bildungsgerechtigkeit</a:t>
            </a:r>
            <a:endParaRPr lang="de-DE" sz="1200" b="1" dirty="0">
              <a:latin typeface="+mn-lt"/>
            </a:endParaRPr>
          </a:p>
          <a:p>
            <a:endParaRPr lang="de-DE" sz="1200" b="1" dirty="0">
              <a:latin typeface="+mn-lt"/>
            </a:endParaRPr>
          </a:p>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(2013): Interkulturelle Bildung und Erziehung in der Schule. Beschluss der Kultusministerkonferenz vom 25.10.1996 i. d. F. vom 05.12.2013.</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(2019): Bildungssprachliche Kompetenzen in der deutschen Sprache stärken. Beschluss der Kultusministerkonferenz vom 05.12.2019. Empfehlung.</a:t>
            </a:r>
          </a:p>
        </p:txBody>
      </p:sp>
      <p:sp>
        <p:nvSpPr>
          <p:cNvPr id="4" name="Foliennummernplatzhalter 3"/>
          <p:cNvSpPr>
            <a:spLocks noGrp="1"/>
          </p:cNvSpPr>
          <p:nvPr>
            <p:ph type="sldNum" sz="quarter" idx="5"/>
          </p:nvPr>
        </p:nvSpPr>
        <p:spPr/>
        <p:txBody>
          <a:bodyPr/>
          <a:lstStyle/>
          <a:p>
            <a:fld id="{DA258091-A00E-40C3-AE5F-C03419099876}" type="slidenum">
              <a:rPr lang="de-DE" smtClean="0"/>
              <a:t>12</a:t>
            </a:fld>
            <a:endParaRPr lang="de-DE"/>
          </a:p>
        </p:txBody>
      </p:sp>
    </p:spTree>
    <p:extLst>
      <p:ext uri="{BB962C8B-B14F-4D97-AF65-F5344CB8AC3E}">
        <p14:creationId xmlns:p14="http://schemas.microsoft.com/office/powerpoint/2010/main" val="94876969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Folie dient lediglich als Hinweis auf den Kriterienkatalog, auf den im Rahmen des Vortrags referiert werden kann. Es existieren je nach Anwendungsgebiet weitere </a:t>
            </a:r>
            <a:r>
              <a:rPr kumimoji="0" lang="de-DE" sz="1200" b="0" i="0" u="none" strike="noStrike" kern="1200" cap="none" spc="0" normalizeH="0" baseline="0" noProof="0" dirty="0" err="1">
                <a:ln>
                  <a:noFill/>
                </a:ln>
                <a:solidFill>
                  <a:prstClr val="black"/>
                </a:solidFill>
                <a:effectLst/>
                <a:uLnTx/>
                <a:uFillTx/>
                <a:latin typeface="+mn-lt"/>
                <a:ea typeface="+mn-ea"/>
                <a:cs typeface="+mn-cs"/>
              </a:rPr>
              <a:t>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und Beurteilungsmatrizen wie z. B. die </a:t>
            </a:r>
            <a:r>
              <a:rPr kumimoji="0" lang="de-DE" sz="1200" b="0" i="1" u="none" strike="noStrike" kern="1200" cap="none" spc="0" normalizeH="0" baseline="0" noProof="0" dirty="0">
                <a:ln>
                  <a:noFill/>
                </a:ln>
                <a:solidFill>
                  <a:prstClr val="black"/>
                </a:solidFill>
                <a:effectLst/>
                <a:uLnTx/>
                <a:uFillTx/>
                <a:latin typeface="+mn-lt"/>
                <a:ea typeface="+mn-ea"/>
                <a:cs typeface="+mn-cs"/>
              </a:rPr>
              <a:t>Checkliste zur </a:t>
            </a:r>
            <a:r>
              <a:rPr kumimoji="0" lang="de-DE" sz="1200" b="0" i="1" u="none" strike="noStrike" kern="1200" cap="none" spc="0" normalizeH="0" baseline="0" noProof="0" dirty="0" err="1">
                <a:ln>
                  <a:noFill/>
                </a:ln>
                <a:solidFill>
                  <a:prstClr val="black"/>
                </a:solidFill>
                <a:effectLst/>
                <a:uLnTx/>
                <a:uFillTx/>
                <a:latin typeface="+mn-lt"/>
                <a:ea typeface="+mn-ea"/>
                <a:cs typeface="+mn-cs"/>
              </a:rPr>
              <a:t>Textverständlichkeitsanalayse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bzw. </a:t>
            </a:r>
            <a:r>
              <a:rPr kumimoji="0" lang="de-DE" sz="1200" b="0" i="1" u="none" strike="noStrike" kern="1200" cap="none" spc="0" normalizeH="0" baseline="0" noProof="0" dirty="0">
                <a:ln>
                  <a:noFill/>
                </a:ln>
                <a:solidFill>
                  <a:prstClr val="black"/>
                </a:solidFill>
                <a:effectLst/>
                <a:uLnTx/>
                <a:uFillTx/>
                <a:latin typeface="+mn-lt"/>
                <a:ea typeface="+mn-ea"/>
                <a:cs typeface="+mn-cs"/>
              </a:rPr>
              <a:t>Textbeurteilung</a:t>
            </a:r>
            <a:r>
              <a:rPr kumimoji="0" lang="de-DE" sz="1200" b="0" i="0" u="none" strike="noStrike" kern="1200" cap="none" spc="0" normalizeH="0" baseline="0" noProof="0" dirty="0">
                <a:ln>
                  <a:noFill/>
                </a:ln>
                <a:solidFill>
                  <a:prstClr val="black"/>
                </a:solidFill>
                <a:effectLst/>
                <a:uLnTx/>
                <a:uFillTx/>
                <a:latin typeface="+mn-lt"/>
                <a:ea typeface="+mn-ea"/>
                <a:cs typeface="+mn-cs"/>
              </a:rPr>
              <a:t> (Leisen 2013, S. 123f.)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sollte stets reflektiert eingesetzt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Er bietet grundsätzliche Unterstützung bei der sprachsensiblen Prüfung von Lehrmaterial</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ersetzt </a:t>
            </a:r>
            <a:r>
              <a:rPr kumimoji="0" lang="de-DE" sz="1200" b="1" i="0" u="none"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die eigene kritische Auseinandersetzung mit dem Material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115</a:t>
            </a:fld>
            <a:endParaRPr lang="de-DE"/>
          </a:p>
        </p:txBody>
      </p:sp>
    </p:spTree>
    <p:extLst>
      <p:ext uri="{BB962C8B-B14F-4D97-AF65-F5344CB8AC3E}">
        <p14:creationId xmlns:p14="http://schemas.microsoft.com/office/powerpoint/2010/main" val="183676362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Folie dient lediglich als Hinweis auf den Kriterienkatalog, auf den im Rahmen des Vortrags referiert werden kann. Es existieren je nach Anwendungsgebiet weitere </a:t>
            </a:r>
            <a:r>
              <a:rPr kumimoji="0" lang="de-DE" sz="1200" b="0" i="0" u="none" strike="noStrike" kern="1200" cap="none" spc="0" normalizeH="0" baseline="0" noProof="0" dirty="0" err="1">
                <a:ln>
                  <a:noFill/>
                </a:ln>
                <a:solidFill>
                  <a:prstClr val="black"/>
                </a:solidFill>
                <a:effectLst/>
                <a:uLnTx/>
                <a:uFillTx/>
                <a:latin typeface="+mn-lt"/>
                <a:ea typeface="+mn-ea"/>
                <a:cs typeface="+mn-cs"/>
              </a:rPr>
              <a:t>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und Beurteilungsmatrizen wie z. B. die </a:t>
            </a:r>
            <a:r>
              <a:rPr kumimoji="0" lang="de-DE" sz="1200" b="0" i="1" u="none" strike="noStrike" kern="1200" cap="none" spc="0" normalizeH="0" baseline="0" noProof="0" dirty="0">
                <a:ln>
                  <a:noFill/>
                </a:ln>
                <a:solidFill>
                  <a:prstClr val="black"/>
                </a:solidFill>
                <a:effectLst/>
                <a:uLnTx/>
                <a:uFillTx/>
                <a:latin typeface="+mn-lt"/>
                <a:ea typeface="+mn-ea"/>
                <a:cs typeface="+mn-cs"/>
              </a:rPr>
              <a:t>Checkliste zur </a:t>
            </a:r>
            <a:r>
              <a:rPr kumimoji="0" lang="de-DE" sz="1200" b="0" i="1" u="none" strike="noStrike" kern="1200" cap="none" spc="0" normalizeH="0" baseline="0" noProof="0" dirty="0" err="1">
                <a:ln>
                  <a:noFill/>
                </a:ln>
                <a:solidFill>
                  <a:prstClr val="black"/>
                </a:solidFill>
                <a:effectLst/>
                <a:uLnTx/>
                <a:uFillTx/>
                <a:latin typeface="+mn-lt"/>
                <a:ea typeface="+mn-ea"/>
                <a:cs typeface="+mn-cs"/>
              </a:rPr>
              <a:t>Textverständlichkeitsanalayse</a:t>
            </a:r>
            <a:r>
              <a:rPr kumimoji="0" lang="de-DE" sz="1200" b="0" i="0" u="none" strike="noStrike" kern="1200" cap="none" spc="0" normalizeH="0" baseline="0" noProof="0" dirty="0">
                <a:ln>
                  <a:noFill/>
                </a:ln>
                <a:solidFill>
                  <a:prstClr val="black"/>
                </a:solidFill>
                <a:effectLst/>
                <a:uLnTx/>
                <a:uFillTx/>
                <a:latin typeface="+mn-lt"/>
                <a:ea typeface="+mn-ea"/>
                <a:cs typeface="+mn-cs"/>
              </a:rPr>
              <a:t> bzw. </a:t>
            </a:r>
            <a:r>
              <a:rPr kumimoji="0" lang="de-DE" sz="1200" b="0" i="1" u="none" strike="noStrike" kern="1200" cap="none" spc="0" normalizeH="0" baseline="0" noProof="0" dirty="0">
                <a:ln>
                  <a:noFill/>
                </a:ln>
                <a:solidFill>
                  <a:prstClr val="black"/>
                </a:solidFill>
                <a:effectLst/>
                <a:uLnTx/>
                <a:uFillTx/>
                <a:latin typeface="+mn-lt"/>
                <a:ea typeface="+mn-ea"/>
                <a:cs typeface="+mn-cs"/>
              </a:rPr>
              <a:t>Textbeurteilung</a:t>
            </a:r>
            <a:r>
              <a:rPr kumimoji="0" lang="de-DE" sz="1200" b="0" i="0" u="none" strike="noStrike" kern="1200" cap="none" spc="0" normalizeH="0" baseline="0" noProof="0" dirty="0">
                <a:ln>
                  <a:noFill/>
                </a:ln>
                <a:solidFill>
                  <a:prstClr val="black"/>
                </a:solidFill>
                <a:effectLst/>
                <a:uLnTx/>
                <a:uFillTx/>
                <a:latin typeface="+mn-lt"/>
                <a:ea typeface="+mn-ea"/>
                <a:cs typeface="+mn-cs"/>
              </a:rPr>
              <a:t> (Leisen 2013, S. 123f.)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sollte stets reflektiert eingesetzt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Er bietet grundsätzliche Unterstützung bei der sprachsensiblen Prüfung von Lehrmaterial</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Kriterienkatalog ersetzt </a:t>
            </a:r>
            <a:r>
              <a:rPr kumimoji="0" lang="de-DE" sz="1200" b="1" i="0" u="none"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die eigene kritische Auseinandersetzung mit dem Material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116</a:t>
            </a:fld>
            <a:endParaRPr lang="de-DE"/>
          </a:p>
        </p:txBody>
      </p:sp>
    </p:spTree>
    <p:extLst>
      <p:ext uri="{BB962C8B-B14F-4D97-AF65-F5344CB8AC3E}">
        <p14:creationId xmlns:p14="http://schemas.microsoft.com/office/powerpoint/2010/main" val="17033324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latin typeface="+mn-lt"/>
              </a:rPr>
              <a:t>In diesem Kapitel werden folgende Themen behandelt</a:t>
            </a:r>
            <a:r>
              <a:rPr lang="de-DE" sz="1200" b="0" dirty="0">
                <a:latin typeface="+mn-lt"/>
              </a:rPr>
              <a:t>:</a:t>
            </a:r>
          </a:p>
          <a:p>
            <a:pPr marL="228600" indent="-228600">
              <a:buFont typeface="+mj-lt"/>
              <a:buAutoNum type="arabicPeriod"/>
            </a:pPr>
            <a:r>
              <a:rPr lang="de-DE" sz="1200" b="0" dirty="0">
                <a:latin typeface="+mn-lt"/>
              </a:rPr>
              <a:t>Textrezeption als kognitiver Prozess</a:t>
            </a:r>
          </a:p>
          <a:p>
            <a:pPr marL="228600" indent="-228600">
              <a:buFont typeface="+mj-lt"/>
              <a:buAutoNum type="arabicPeriod"/>
            </a:pPr>
            <a:r>
              <a:rPr lang="de-DE" sz="1200" b="0" dirty="0">
                <a:latin typeface="+mn-lt"/>
              </a:rPr>
              <a:t>Textdekodierung am Beispiel einer Abituraufgabe: Vom Text zum Modell</a:t>
            </a:r>
          </a:p>
          <a:p>
            <a:pPr marL="228600" indent="-228600">
              <a:buFont typeface="+mj-lt"/>
              <a:buAutoNum type="arabicPeriod"/>
            </a:pPr>
            <a:r>
              <a:rPr lang="de-DE" sz="1200" dirty="0">
                <a:latin typeface="+mn-lt"/>
              </a:rPr>
              <a:t>Substantiv-Verb-Analyse nach Abbott</a:t>
            </a:r>
          </a:p>
          <a:p>
            <a:pPr marL="228600" indent="-228600">
              <a:buFont typeface="+mj-lt"/>
              <a:buAutoNum type="arabicPeriod"/>
            </a:pPr>
            <a:r>
              <a:rPr lang="de-DE" sz="1200" b="0" dirty="0">
                <a:latin typeface="+mn-lt"/>
              </a:rPr>
              <a:t>Typische Satzstrukturmuster</a:t>
            </a:r>
          </a:p>
        </p:txBody>
      </p:sp>
      <p:sp>
        <p:nvSpPr>
          <p:cNvPr id="4" name="Foliennummernplatzhalter 3"/>
          <p:cNvSpPr>
            <a:spLocks noGrp="1"/>
          </p:cNvSpPr>
          <p:nvPr>
            <p:ph type="sldNum" sz="quarter" idx="5"/>
          </p:nvPr>
        </p:nvSpPr>
        <p:spPr/>
        <p:txBody>
          <a:bodyPr/>
          <a:lstStyle/>
          <a:p>
            <a:fld id="{DA258091-A00E-40C3-AE5F-C03419099876}" type="slidenum">
              <a:rPr lang="de-DE" smtClean="0"/>
              <a:t>117</a:t>
            </a:fld>
            <a:endParaRPr lang="de-DE"/>
          </a:p>
        </p:txBody>
      </p:sp>
    </p:spTree>
    <p:extLst>
      <p:ext uri="{BB962C8B-B14F-4D97-AF65-F5344CB8AC3E}">
        <p14:creationId xmlns:p14="http://schemas.microsoft.com/office/powerpoint/2010/main" val="267355675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Baumert, Jürgen; Klieme, Eckhard; Neubrand, Michael; Prenzel, Manfred; Schiefele, Ulrich; Schneider, Wolfgang et al. (2001): PISA 2000. Wiesbaden: VS Verlag für Sozialwissenschaften.</a:t>
            </a:r>
          </a:p>
        </p:txBody>
      </p:sp>
      <p:sp>
        <p:nvSpPr>
          <p:cNvPr id="4" name="Foliennummernplatzhalter 3"/>
          <p:cNvSpPr>
            <a:spLocks noGrp="1"/>
          </p:cNvSpPr>
          <p:nvPr>
            <p:ph type="sldNum" sz="quarter" idx="5"/>
          </p:nvPr>
        </p:nvSpPr>
        <p:spPr/>
        <p:txBody>
          <a:bodyPr/>
          <a:lstStyle/>
          <a:p>
            <a:fld id="{DA258091-A00E-40C3-AE5F-C03419099876}" type="slidenum">
              <a:rPr lang="de-DE" smtClean="0"/>
              <a:t>118</a:t>
            </a:fld>
            <a:endParaRPr lang="de-DE"/>
          </a:p>
        </p:txBody>
      </p:sp>
    </p:spTree>
    <p:extLst>
      <p:ext uri="{BB962C8B-B14F-4D97-AF65-F5344CB8AC3E}">
        <p14:creationId xmlns:p14="http://schemas.microsoft.com/office/powerpoint/2010/main" val="119237281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de-DE" sz="1200" b="1" kern="100" dirty="0">
                <a:solidFill>
                  <a:srgbClr val="FF0000"/>
                </a:solidFill>
                <a:effectLst/>
                <a:latin typeface="+mn-lt"/>
                <a:ea typeface="Calibri" panose="020F0502020204030204" pitchFamily="34" charset="0"/>
                <a:cs typeface="Times New Roman" panose="02020603050405020304" pitchFamily="18" charset="0"/>
              </a:rPr>
              <a:t>Hinweis</a:t>
            </a:r>
            <a:r>
              <a:rPr lang="de-DE" sz="1200" kern="100" dirty="0">
                <a:effectLst/>
                <a:latin typeface="+mn-lt"/>
                <a:ea typeface="Calibri" panose="020F0502020204030204" pitchFamily="34" charset="0"/>
                <a:cs typeface="Times New Roman" panose="02020603050405020304" pitchFamily="18" charset="0"/>
              </a:rPr>
              <a:t>: </a:t>
            </a:r>
            <a:r>
              <a:rPr lang="de-DE" sz="1200" i="1" kern="100" dirty="0">
                <a:effectLst/>
                <a:latin typeface="+mn-lt"/>
                <a:ea typeface="Calibri" panose="020F0502020204030204" pitchFamily="34" charset="0"/>
                <a:cs typeface="Times New Roman" panose="02020603050405020304" pitchFamily="18" charset="0"/>
              </a:rPr>
              <a:t>Beim folgenden Modell handelt es sich um ein didaktisches Modell aus der Germanistik mit dem Schwerpunkt auf Lesesozialisation und Leseförderung</a:t>
            </a:r>
            <a:r>
              <a:rPr lang="de-DE" sz="1200" kern="100" dirty="0">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lang="de-DE" sz="1200" b="1" kern="100" dirty="0">
                <a:effectLst/>
                <a:latin typeface="+mn-lt"/>
                <a:ea typeface="Calibri" panose="020F0502020204030204" pitchFamily="34" charset="0"/>
                <a:cs typeface="Times New Roman" panose="02020603050405020304" pitchFamily="18" charset="0"/>
              </a:rPr>
              <a:t>Hinweis</a:t>
            </a:r>
            <a:r>
              <a:rPr lang="de-DE" sz="1200" kern="100" dirty="0">
                <a:effectLst/>
                <a:latin typeface="+mn-lt"/>
                <a:ea typeface="Calibri" panose="020F0502020204030204" pitchFamily="34" charset="0"/>
                <a:cs typeface="Times New Roman" panose="02020603050405020304" pitchFamily="18" charset="0"/>
              </a:rPr>
              <a:t>: </a:t>
            </a:r>
          </a:p>
          <a:p>
            <a:pPr marL="171450" marR="0" lvl="0" indent="-17145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de-DE" sz="1200" kern="100" dirty="0">
                <a:effectLst/>
                <a:latin typeface="+mn-lt"/>
                <a:ea typeface="Calibri" panose="020F0502020204030204" pitchFamily="34" charset="0"/>
                <a:cs typeface="Times New Roman" panose="02020603050405020304" pitchFamily="18" charset="0"/>
              </a:rPr>
              <a:t>Dieser Foliensatz fokussiert primär die Prozessebene</a:t>
            </a:r>
          </a:p>
          <a:p>
            <a:pPr marL="628650" marR="0" lvl="1" indent="-17145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de-DE" sz="1200" b="1" kern="100" dirty="0">
                <a:effectLst/>
                <a:latin typeface="+mn-lt"/>
                <a:ea typeface="Calibri" panose="020F0502020204030204" pitchFamily="34" charset="0"/>
                <a:cs typeface="Times New Roman" panose="02020603050405020304" pitchFamily="18" charset="0"/>
              </a:rPr>
              <a:t>Grund</a:t>
            </a:r>
            <a:r>
              <a:rPr lang="de-DE" sz="1200" kern="100" dirty="0">
                <a:effectLst/>
                <a:latin typeface="+mn-lt"/>
                <a:ea typeface="Calibri" panose="020F0502020204030204" pitchFamily="34" charset="0"/>
                <a:cs typeface="Times New Roman" panose="02020603050405020304" pitchFamily="18" charset="0"/>
              </a:rPr>
              <a:t>: Denn die grundlegende Aufgabe der Leseförderung im Fachunterricht findet auf der Ebene der kognitiven Kompetenzen statt. </a:t>
            </a:r>
          </a:p>
          <a:p>
            <a:pPr marL="628650" marR="0" lvl="1" indent="-17145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de-DE" sz="1200" b="1" kern="100" dirty="0">
                <a:effectLst/>
                <a:latin typeface="+mn-lt"/>
                <a:ea typeface="Calibri" panose="020F0502020204030204" pitchFamily="34" charset="0"/>
                <a:cs typeface="Times New Roman" panose="02020603050405020304" pitchFamily="18" charset="0"/>
              </a:rPr>
              <a:t>Wichtig</a:t>
            </a:r>
            <a:r>
              <a:rPr lang="de-DE" sz="1200" kern="100" dirty="0">
                <a:effectLst/>
                <a:latin typeface="+mn-lt"/>
                <a:ea typeface="Calibri" panose="020F0502020204030204" pitchFamily="34" charset="0"/>
                <a:cs typeface="Times New Roman" panose="02020603050405020304" pitchFamily="18" charset="0"/>
              </a:rPr>
              <a:t>: Vollumfängliche Förderung muss </a:t>
            </a:r>
            <a:r>
              <a:rPr lang="de-DE" sz="1200" dirty="0">
                <a:latin typeface="+mn-lt"/>
              </a:rPr>
              <a:t>— wie das Modell dezidiert illustriert — alle Ebenen berücksichtigen</a:t>
            </a:r>
          </a:p>
          <a:p>
            <a:pPr marL="0" marR="0" lvl="0" indent="0" algn="l" defTabSz="914400" rtl="0" eaLnBrk="1" fontAlgn="auto" latinLnBrk="0" hangingPunct="1">
              <a:lnSpc>
                <a:spcPct val="107000"/>
              </a:lnSpc>
              <a:spcBef>
                <a:spcPts val="0"/>
              </a:spcBef>
              <a:spcAft>
                <a:spcPts val="800"/>
              </a:spcAft>
              <a:buClrTx/>
              <a:buSzTx/>
              <a:buFont typeface="Symbol" panose="05050102010706020507" pitchFamily="18" charset="2"/>
              <a:buNone/>
              <a:tabLst/>
              <a:defRPr/>
            </a:pPr>
            <a:endParaRPr lang="de-DE" sz="1200" b="1" kern="1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de-DE" sz="1200" b="1" kern="100" dirty="0">
                <a:effectLst/>
                <a:latin typeface="+mn-lt"/>
                <a:ea typeface="Calibri" panose="020F0502020204030204" pitchFamily="34" charset="0"/>
                <a:cs typeface="Times New Roman" panose="02020603050405020304" pitchFamily="18" charset="0"/>
              </a:rPr>
              <a:t>Erläuterung</a:t>
            </a:r>
            <a:r>
              <a:rPr lang="de-DE" sz="1200" kern="100" dirty="0">
                <a:effectLst/>
                <a:latin typeface="+mn-lt"/>
                <a:ea typeface="Calibri" panose="020F0502020204030204" pitchFamily="34" charset="0"/>
                <a:cs typeface="Times New Roman" panose="02020603050405020304" pitchFamily="18" charset="0"/>
              </a:rPr>
              <a:t>: Lesekompetenz als mehrdimensionale Kompetenz zu verstehen:</a:t>
            </a:r>
          </a:p>
          <a:p>
            <a:pPr marL="742950" lvl="1" indent="-285750">
              <a:lnSpc>
                <a:spcPct val="107000"/>
              </a:lnSpc>
              <a:spcAft>
                <a:spcPts val="800"/>
              </a:spcAft>
              <a:buFont typeface="Symbol" panose="05050102010706020507" pitchFamily="18" charset="2"/>
              <a:buChar char="-"/>
            </a:pPr>
            <a:r>
              <a:rPr lang="de-DE" sz="1200" b="1" kern="100" dirty="0">
                <a:effectLst/>
                <a:latin typeface="+mn-lt"/>
                <a:ea typeface="Calibri" panose="020F0502020204030204" pitchFamily="34" charset="0"/>
                <a:cs typeface="Times New Roman" panose="02020603050405020304" pitchFamily="18" charset="0"/>
              </a:rPr>
              <a:t>Prozessebene</a:t>
            </a:r>
            <a:r>
              <a:rPr lang="de-DE" sz="1200" kern="100" dirty="0">
                <a:effectLst/>
                <a:latin typeface="+mn-lt"/>
                <a:ea typeface="Calibri" panose="020F0502020204030204" pitchFamily="34" charset="0"/>
                <a:cs typeface="Times New Roman" panose="02020603050405020304" pitchFamily="18" charset="0"/>
              </a:rPr>
              <a:t>: Notwendige Teilkompetenzen zur Dekodierung und Aufnahme des Textes</a:t>
            </a:r>
          </a:p>
          <a:p>
            <a:pPr marL="742950" lvl="1" indent="-285750">
              <a:lnSpc>
                <a:spcPct val="107000"/>
              </a:lnSpc>
              <a:spcAft>
                <a:spcPts val="800"/>
              </a:spcAft>
              <a:buFont typeface="Symbol" panose="05050102010706020507" pitchFamily="18" charset="2"/>
              <a:buChar char="-"/>
            </a:pPr>
            <a:r>
              <a:rPr lang="de-DE" sz="1200" b="1" kern="100" dirty="0">
                <a:effectLst/>
                <a:latin typeface="+mn-lt"/>
                <a:ea typeface="Calibri" panose="020F0502020204030204" pitchFamily="34" charset="0"/>
                <a:cs typeface="Times New Roman" panose="02020603050405020304" pitchFamily="18" charset="0"/>
              </a:rPr>
              <a:t>Subjektebene</a:t>
            </a:r>
            <a:r>
              <a:rPr lang="de-DE" sz="1200" kern="100" dirty="0">
                <a:effectLst/>
                <a:latin typeface="+mn-lt"/>
                <a:ea typeface="Calibri" panose="020F0502020204030204" pitchFamily="34" charset="0"/>
                <a:cs typeface="Times New Roman" panose="02020603050405020304" pitchFamily="18" charset="0"/>
              </a:rPr>
              <a:t>: Teilkompetenzen, die den Rezipienten als Subjekt direkt betreffen: Wortschatz, Motivation, Reflexion usw.</a:t>
            </a:r>
          </a:p>
          <a:p>
            <a:pPr marL="742950" lvl="1" indent="-285750">
              <a:lnSpc>
                <a:spcPct val="107000"/>
              </a:lnSpc>
              <a:spcAft>
                <a:spcPts val="800"/>
              </a:spcAft>
              <a:buFont typeface="Symbol" panose="05050102010706020507" pitchFamily="18" charset="2"/>
              <a:buChar char="-"/>
            </a:pPr>
            <a:r>
              <a:rPr lang="de-DE" sz="1200" b="1" kern="100" dirty="0">
                <a:effectLst/>
                <a:latin typeface="+mn-lt"/>
                <a:ea typeface="Calibri" panose="020F0502020204030204" pitchFamily="34" charset="0"/>
                <a:cs typeface="Times New Roman" panose="02020603050405020304" pitchFamily="18" charset="0"/>
              </a:rPr>
              <a:t>Soziale Ebene</a:t>
            </a:r>
            <a:r>
              <a:rPr lang="de-DE" sz="1200" kern="100" dirty="0">
                <a:effectLst/>
                <a:latin typeface="+mn-lt"/>
                <a:ea typeface="Calibri" panose="020F0502020204030204" pitchFamily="34" charset="0"/>
                <a:cs typeface="Times New Roman" panose="02020603050405020304" pitchFamily="18" charset="0"/>
              </a:rPr>
              <a:t>: Bettet mentales Modell in einen sozialen Kontext ein</a:t>
            </a:r>
          </a:p>
          <a:p>
            <a:pPr marL="1200150" lvl="2" indent="-285750">
              <a:lnSpc>
                <a:spcPct val="107000"/>
              </a:lnSpc>
              <a:spcAft>
                <a:spcPts val="800"/>
              </a:spcAft>
              <a:buFont typeface="Symbol" panose="05050102010706020507" pitchFamily="18" charset="2"/>
              <a:buChar char="-"/>
            </a:pPr>
            <a:r>
              <a:rPr lang="de-DE" sz="1200" kern="100" dirty="0">
                <a:effectLst/>
                <a:latin typeface="+mn-lt"/>
                <a:ea typeface="Calibri" panose="020F0502020204030204" pitchFamily="34" charset="0"/>
                <a:cs typeface="Times New Roman" panose="02020603050405020304" pitchFamily="18" charset="0"/>
              </a:rPr>
              <a:t>Je nach sozialem Rahmen findet Lesen auf anderen Ebenen statt und nutzt dazu andere Funktion (s. Lesesituationen, Leseabsicht)</a:t>
            </a:r>
          </a:p>
          <a:p>
            <a:endParaRPr lang="de-DE" sz="1200" dirty="0">
              <a:latin typeface="+mn-lt"/>
            </a:endParaRPr>
          </a:p>
          <a:p>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Rosebrock, Cornelia; Nix, Daniel (2008): Grundlagen der Lesedidaktik und der systematischen schulischen Leseförderung. Hohengehren: Schneider-Verlag.</a:t>
            </a:r>
          </a:p>
        </p:txBody>
      </p:sp>
      <p:sp>
        <p:nvSpPr>
          <p:cNvPr id="4" name="Foliennummernplatzhalter 3"/>
          <p:cNvSpPr>
            <a:spLocks noGrp="1"/>
          </p:cNvSpPr>
          <p:nvPr>
            <p:ph type="sldNum" sz="quarter" idx="5"/>
          </p:nvPr>
        </p:nvSpPr>
        <p:spPr/>
        <p:txBody>
          <a:bodyPr/>
          <a:lstStyle/>
          <a:p>
            <a:fld id="{DA258091-A00E-40C3-AE5F-C03419099876}" type="slidenum">
              <a:rPr lang="de-DE" smtClean="0"/>
              <a:t>119</a:t>
            </a:fld>
            <a:endParaRPr lang="de-DE"/>
          </a:p>
        </p:txBody>
      </p:sp>
    </p:spTree>
    <p:extLst>
      <p:ext uri="{BB962C8B-B14F-4D97-AF65-F5344CB8AC3E}">
        <p14:creationId xmlns:p14="http://schemas.microsoft.com/office/powerpoint/2010/main" val="223110397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Der konkrete Inhalt der aufgeführten Beispiele ist für das Verständnis nebensächlich, es handelt sich um Beispiele für die verschiedenen Darstellungsformen; die Farben sowie deren Kodierung und die Pfeile inklusive deren Kodierung sind für das Verständnis relevant.</a:t>
            </a: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Überspringen von </a:t>
            </a:r>
            <a:r>
              <a:rPr lang="de-DE" sz="1200" b="0" kern="1200" dirty="0">
                <a:solidFill>
                  <a:srgbClr val="000000"/>
                </a:solidFill>
                <a:effectLst/>
                <a:latin typeface="+mn-lt"/>
                <a:ea typeface="+mn-ea"/>
                <a:cs typeface="+mn-cs"/>
              </a:rPr>
              <a:t>Übergangsformen</a:t>
            </a:r>
            <a:r>
              <a:rPr lang="de-DE" sz="1200" b="0" dirty="0">
                <a:latin typeface="+mn-lt"/>
              </a:rPr>
              <a:t> ist möglich, jedoch nicht in der Abbildung dargestellt.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120</a:t>
            </a:fld>
            <a:endParaRPr lang="de-DE"/>
          </a:p>
        </p:txBody>
      </p:sp>
    </p:spTree>
    <p:extLst>
      <p:ext uri="{BB962C8B-B14F-4D97-AF65-F5344CB8AC3E}">
        <p14:creationId xmlns:p14="http://schemas.microsoft.com/office/powerpoint/2010/main" val="190431750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Der konkrete Inhalt der aufgeführten Beispiele ist für das Verständnis nebensächlich, es handelt sich um Beispiele für die verschiedenen Darstellungsformen; die Farben sowie deren Kodierung und die Pfeile inklusive deren Kodierung sind für das Verständnis relevant.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121</a:t>
            </a:fld>
            <a:endParaRPr lang="de-DE"/>
          </a:p>
        </p:txBody>
      </p:sp>
    </p:spTree>
    <p:extLst>
      <p:ext uri="{BB962C8B-B14F-4D97-AF65-F5344CB8AC3E}">
        <p14:creationId xmlns:p14="http://schemas.microsoft.com/office/powerpoint/2010/main" val="305659778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Der konkrete Inhalt der aufgeführten Beispiele ist für das Verständnis nebensächlich, es handelt sich um Beispiele für die verschiedenen Darstellungsformen; die Farben sowie deren Kodierung und die Pfeile inklusive deren Kodierung sind für das Verständnis relevant.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122</a:t>
            </a:fld>
            <a:endParaRPr lang="de-DE"/>
          </a:p>
        </p:txBody>
      </p:sp>
    </p:spTree>
    <p:extLst>
      <p:ext uri="{BB962C8B-B14F-4D97-AF65-F5344CB8AC3E}">
        <p14:creationId xmlns:p14="http://schemas.microsoft.com/office/powerpoint/2010/main" val="268913481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123</a:t>
            </a:fld>
            <a:endParaRPr lang="de-DE"/>
          </a:p>
        </p:txBody>
      </p:sp>
    </p:spTree>
    <p:extLst>
      <p:ext uri="{BB962C8B-B14F-4D97-AF65-F5344CB8AC3E}">
        <p14:creationId xmlns:p14="http://schemas.microsoft.com/office/powerpoint/2010/main" val="40091665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Thema-Rhema-Gliederung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Verknüpfung (oder Verkettung) von etwas Bekanntem (</a:t>
            </a:r>
            <a:r>
              <a:rPr kumimoji="0" lang="de-DE" sz="1200" b="0" i="1" u="none" strike="noStrike" kern="1200" cap="none" spc="0" normalizeH="0" baseline="0" noProof="0" dirty="0">
                <a:ln>
                  <a:noFill/>
                </a:ln>
                <a:solidFill>
                  <a:prstClr val="black"/>
                </a:solidFill>
                <a:effectLst/>
                <a:uLnTx/>
                <a:uFillTx/>
                <a:latin typeface="+mn-lt"/>
                <a:ea typeface="+mn-ea"/>
                <a:cs typeface="+mn-cs"/>
              </a:rPr>
              <a:t>Thema</a:t>
            </a:r>
            <a:r>
              <a:rPr kumimoji="0" lang="de-DE" sz="1200" b="0" i="0" u="none" strike="noStrike" kern="1200" cap="none" spc="0" normalizeH="0" baseline="0" noProof="0" dirty="0">
                <a:ln>
                  <a:noFill/>
                </a:ln>
                <a:solidFill>
                  <a:prstClr val="black"/>
                </a:solidFill>
                <a:effectLst/>
                <a:uLnTx/>
                <a:uFillTx/>
                <a:latin typeface="+mn-lt"/>
                <a:ea typeface="+mn-ea"/>
                <a:cs typeface="+mn-cs"/>
              </a:rPr>
              <a:t>) und etwas Unbekanntem (</a:t>
            </a:r>
            <a:r>
              <a:rPr kumimoji="0" lang="de-DE" sz="1200" b="0" i="1" u="none" strike="noStrike" kern="1200" cap="none" spc="0" normalizeH="0" baseline="0" noProof="0" dirty="0">
                <a:ln>
                  <a:noFill/>
                </a:ln>
                <a:solidFill>
                  <a:prstClr val="black"/>
                </a:solidFill>
                <a:effectLst/>
                <a:uLnTx/>
                <a:uFillTx/>
                <a:latin typeface="+mn-lt"/>
                <a:ea typeface="+mn-ea"/>
                <a:cs typeface="+mn-cs"/>
              </a:rPr>
              <a:t>Rhema</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Kommunikativ relevant ist das Rhema</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Ich (</a:t>
            </a:r>
            <a:r>
              <a:rPr kumimoji="0" lang="de-DE" sz="1200" b="0" i="1" u="none" strike="noStrike" kern="1200" cap="none" spc="0" normalizeH="0" baseline="0" noProof="0" dirty="0">
                <a:ln>
                  <a:noFill/>
                </a:ln>
                <a:solidFill>
                  <a:prstClr val="black"/>
                </a:solidFill>
                <a:effectLst/>
                <a:uLnTx/>
                <a:uFillTx/>
                <a:latin typeface="+mn-lt"/>
                <a:ea typeface="+mn-ea"/>
                <a:cs typeface="+mn-cs"/>
              </a:rPr>
              <a:t>Thema</a:t>
            </a:r>
            <a:r>
              <a:rPr kumimoji="0" lang="de-DE" sz="1200" b="0" i="0" u="none" strike="noStrike" kern="1200" cap="none" spc="0" normalizeH="0" baseline="0" noProof="0" dirty="0">
                <a:ln>
                  <a:noFill/>
                </a:ln>
                <a:solidFill>
                  <a:prstClr val="black"/>
                </a:solidFill>
                <a:effectLst/>
                <a:uLnTx/>
                <a:uFillTx/>
                <a:latin typeface="+mn-lt"/>
                <a:ea typeface="+mn-ea"/>
                <a:cs typeface="+mn-cs"/>
              </a:rPr>
              <a:t>) habe eben einen Anruf erhalten (</a:t>
            </a:r>
            <a:r>
              <a:rPr kumimoji="0" lang="de-DE" sz="1200" b="0" i="1" u="none" strike="noStrike" kern="1200" cap="none" spc="0" normalizeH="0" baseline="0" noProof="0" dirty="0">
                <a:ln>
                  <a:noFill/>
                </a:ln>
                <a:solidFill>
                  <a:prstClr val="black"/>
                </a:solidFill>
                <a:effectLst/>
                <a:uLnTx/>
                <a:uFillTx/>
                <a:latin typeface="+mn-lt"/>
                <a:ea typeface="+mn-ea"/>
                <a:cs typeface="+mn-cs"/>
              </a:rPr>
              <a:t>Rhema</a:t>
            </a:r>
            <a:r>
              <a:rPr kumimoji="0" lang="de-DE" sz="1200" b="0" i="0" u="none" strike="noStrike" kern="1200" cap="none" spc="0" normalizeH="0" baseline="0" noProof="0" dirty="0">
                <a:ln>
                  <a:noFill/>
                </a:ln>
                <a:solidFill>
                  <a:prstClr val="black"/>
                </a:solidFill>
                <a:effectLst/>
                <a:uLnTx/>
                <a:uFillTx/>
                <a:latin typeface="+mn-lt"/>
                <a:ea typeface="+mn-ea"/>
                <a:cs typeface="+mn-cs"/>
              </a:rPr>
              <a:t>). In dem Anruf (</a:t>
            </a:r>
            <a:r>
              <a:rPr kumimoji="0" lang="de-DE" sz="1200" b="0" i="1" u="none" strike="noStrike" kern="1200" cap="none" spc="0" normalizeH="0" baseline="0" noProof="0" dirty="0">
                <a:ln>
                  <a:noFill/>
                </a:ln>
                <a:solidFill>
                  <a:prstClr val="black"/>
                </a:solidFill>
                <a:effectLst/>
                <a:uLnTx/>
                <a:uFillTx/>
                <a:latin typeface="+mn-lt"/>
                <a:ea typeface="+mn-ea"/>
                <a:cs typeface="+mn-cs"/>
              </a:rPr>
              <a:t>Thema</a:t>
            </a:r>
            <a:r>
              <a:rPr kumimoji="0" lang="de-DE" sz="1200" b="0" i="0" u="none" strike="noStrike" kern="1200" cap="none" spc="0" normalizeH="0" baseline="0" noProof="0" dirty="0">
                <a:ln>
                  <a:noFill/>
                </a:ln>
                <a:solidFill>
                  <a:prstClr val="black"/>
                </a:solidFill>
                <a:effectLst/>
                <a:uLnTx/>
                <a:uFillTx/>
                <a:latin typeface="+mn-lt"/>
                <a:ea typeface="+mn-ea"/>
                <a:cs typeface="+mn-cs"/>
              </a:rPr>
              <a:t>) ging es um meinen Abfluss (</a:t>
            </a:r>
            <a:r>
              <a:rPr kumimoji="0" lang="de-DE" sz="1200" b="0" i="1" u="none" strike="noStrike" kern="1200" cap="none" spc="0" normalizeH="0" baseline="0" noProof="0" dirty="0">
                <a:ln>
                  <a:noFill/>
                </a:ln>
                <a:solidFill>
                  <a:prstClr val="black"/>
                </a:solidFill>
                <a:effectLst/>
                <a:uLnTx/>
                <a:uFillTx/>
                <a:latin typeface="+mn-lt"/>
                <a:ea typeface="+mn-ea"/>
                <a:cs typeface="+mn-cs"/>
              </a:rPr>
              <a:t>Rhema</a:t>
            </a:r>
            <a:r>
              <a:rPr kumimoji="0" lang="de-DE" sz="1200" b="0" i="0" u="none" strike="noStrike" kern="1200" cap="none" spc="0" normalizeH="0" baseline="0" noProof="0" dirty="0">
                <a:ln>
                  <a:noFill/>
                </a:ln>
                <a:solidFill>
                  <a:prstClr val="black"/>
                </a:solidFill>
                <a:effectLst/>
                <a:uLnTx/>
                <a:uFillTx/>
                <a:latin typeface="+mn-lt"/>
                <a:ea typeface="+mn-ea"/>
                <a:cs typeface="+mn-cs"/>
              </a:rPr>
              <a:t>). Der Abfluss (</a:t>
            </a:r>
            <a:r>
              <a:rPr kumimoji="0" lang="de-DE" sz="1200" b="0" i="1" u="none" strike="noStrike" kern="1200" cap="none" spc="0" normalizeH="0" baseline="0" noProof="0" dirty="0">
                <a:ln>
                  <a:noFill/>
                </a:ln>
                <a:solidFill>
                  <a:prstClr val="black"/>
                </a:solidFill>
                <a:effectLst/>
                <a:uLnTx/>
                <a:uFillTx/>
                <a:latin typeface="+mn-lt"/>
                <a:ea typeface="+mn-ea"/>
                <a:cs typeface="+mn-cs"/>
              </a:rPr>
              <a:t>Thema</a:t>
            </a:r>
            <a:r>
              <a:rPr kumimoji="0" lang="de-DE" sz="1200" b="0" i="0" u="none" strike="noStrike" kern="1200" cap="none" spc="0" normalizeH="0" baseline="0" noProof="0" dirty="0">
                <a:ln>
                  <a:noFill/>
                </a:ln>
                <a:solidFill>
                  <a:prstClr val="black"/>
                </a:solidFill>
                <a:effectLst/>
                <a:uLnTx/>
                <a:uFillTx/>
                <a:latin typeface="+mn-lt"/>
                <a:ea typeface="+mn-ea"/>
                <a:cs typeface="+mn-cs"/>
              </a:rPr>
              <a:t>) ist letzte Woche kaputtgegangen (</a:t>
            </a:r>
            <a:r>
              <a:rPr kumimoji="0" lang="de-DE" sz="1200" b="0" i="1" u="none" strike="noStrike" kern="1200" cap="none" spc="0" normalizeH="0" baseline="0" noProof="0" dirty="0">
                <a:ln>
                  <a:noFill/>
                </a:ln>
                <a:solidFill>
                  <a:prstClr val="black"/>
                </a:solidFill>
                <a:effectLst/>
                <a:uLnTx/>
                <a:uFillTx/>
                <a:latin typeface="+mn-lt"/>
                <a:ea typeface="+mn-ea"/>
                <a:cs typeface="+mn-cs"/>
              </a:rPr>
              <a:t>Rhema</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Eine Bestellung (Thema) besteht aus einer Bestellnummer und beliebig vielen Bestellposten (Rhema). Die Informationen über die Bestellnummer und über die Bestellposten (Thema) müssen auch abgefragt werden können (Rhema).</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124</a:t>
            </a:fld>
            <a:endParaRPr lang="de-DE"/>
          </a:p>
        </p:txBody>
      </p:sp>
    </p:spTree>
    <p:extLst>
      <p:ext uri="{BB962C8B-B14F-4D97-AF65-F5344CB8AC3E}">
        <p14:creationId xmlns:p14="http://schemas.microsoft.com/office/powerpoint/2010/main" val="263653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(2013): Interkulturelle Bildung und Erziehung in der Schule. Beschluss der Kultusministerkonferenz vom 25.10.1996 i. d. F. vom 05.12.2013.</a:t>
            </a:r>
          </a:p>
        </p:txBody>
      </p:sp>
      <p:sp>
        <p:nvSpPr>
          <p:cNvPr id="4" name="Foliennummernplatzhalter 3"/>
          <p:cNvSpPr>
            <a:spLocks noGrp="1"/>
          </p:cNvSpPr>
          <p:nvPr>
            <p:ph type="sldNum" sz="quarter" idx="5"/>
          </p:nvPr>
        </p:nvSpPr>
        <p:spPr/>
        <p:txBody>
          <a:bodyPr/>
          <a:lstStyle/>
          <a:p>
            <a:fld id="{DA258091-A00E-40C3-AE5F-C03419099876}" type="slidenum">
              <a:rPr lang="de-DE" smtClean="0"/>
              <a:t>13</a:t>
            </a:fld>
            <a:endParaRPr lang="de-DE"/>
          </a:p>
        </p:txBody>
      </p:sp>
    </p:spTree>
    <p:extLst>
      <p:ext uri="{BB962C8B-B14F-4D97-AF65-F5344CB8AC3E}">
        <p14:creationId xmlns:p14="http://schemas.microsoft.com/office/powerpoint/2010/main" val="111179482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Krifka</a:t>
            </a:r>
            <a:r>
              <a:rPr lang="de-DE" sz="1200" dirty="0">
                <a:latin typeface="+mn-lt"/>
              </a:rPr>
              <a:t>, Manfred (2009): Textkohärenz und Textbedeutung. Online verfügbar unter https://amor.cms.hu-berlin.de/~h2816i3x/Lehre/SE_Textkohaerenz_Textbedeutung.pdf.</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Schmitz, Anke (2015): Globale Textkohäsion zur Förderung des Textverständnisses. Wie wirkt die globale Textkohäsion bei unterschiedlichen Lesestrategiekenntnissen? DOI: 10.25656/01:17141.</a:t>
            </a:r>
          </a:p>
        </p:txBody>
      </p:sp>
      <p:sp>
        <p:nvSpPr>
          <p:cNvPr id="4" name="Foliennummernplatzhalter 3"/>
          <p:cNvSpPr>
            <a:spLocks noGrp="1"/>
          </p:cNvSpPr>
          <p:nvPr>
            <p:ph type="sldNum" sz="quarter" idx="5"/>
          </p:nvPr>
        </p:nvSpPr>
        <p:spPr/>
        <p:txBody>
          <a:bodyPr/>
          <a:lstStyle/>
          <a:p>
            <a:fld id="{DA258091-A00E-40C3-AE5F-C03419099876}" type="slidenum">
              <a:rPr lang="de-DE" smtClean="0"/>
              <a:t>125</a:t>
            </a:fld>
            <a:endParaRPr lang="de-DE"/>
          </a:p>
        </p:txBody>
      </p:sp>
    </p:spTree>
    <p:extLst>
      <p:ext uri="{BB962C8B-B14F-4D97-AF65-F5344CB8AC3E}">
        <p14:creationId xmlns:p14="http://schemas.microsoft.com/office/powerpoint/2010/main" val="327866022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126</a:t>
            </a:fld>
            <a:endParaRPr lang="de-DE"/>
          </a:p>
        </p:txBody>
      </p:sp>
    </p:spTree>
    <p:extLst>
      <p:ext uri="{BB962C8B-B14F-4D97-AF65-F5344CB8AC3E}">
        <p14:creationId xmlns:p14="http://schemas.microsoft.com/office/powerpoint/2010/main" val="103696375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Brinker, Klaus; </a:t>
            </a:r>
            <a:r>
              <a:rPr lang="de-DE" sz="1200" dirty="0" err="1">
                <a:latin typeface="+mn-lt"/>
              </a:rPr>
              <a:t>Cölfen</a:t>
            </a:r>
            <a:r>
              <a:rPr lang="de-DE" sz="1200" dirty="0">
                <a:latin typeface="+mn-lt"/>
              </a:rPr>
              <a:t>, Hermann; Pappert, Steffen (2018): Linguistische Textanalyse: eine Einführung in Grundbegriffe und Methoden. 9., durchgesehene Auflage. Berlin: Erich Schmidt Verlag (Grundlagen der Germanistik 29).</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127</a:t>
            </a:fld>
            <a:endParaRPr lang="de-DE"/>
          </a:p>
        </p:txBody>
      </p:sp>
    </p:spTree>
    <p:extLst>
      <p:ext uri="{BB962C8B-B14F-4D97-AF65-F5344CB8AC3E}">
        <p14:creationId xmlns:p14="http://schemas.microsoft.com/office/powerpoint/2010/main" val="183118607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3CA9A-814E-81F4-81F2-4A909321970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FAFC058-D1EE-E493-0EA2-86144BD3DF5E}"/>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32BFBE6-34F3-FCA9-4EEF-385827F8EC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Übergangsfolie mit der Frage, wie mit dem Wissen zur Textdekodierung ein informatisches Modell entwickelt werden kann.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1CB154F0-28CF-69A0-9668-46377B97EA44}"/>
              </a:ext>
            </a:extLst>
          </p:cNvPr>
          <p:cNvSpPr>
            <a:spLocks noGrp="1"/>
          </p:cNvSpPr>
          <p:nvPr>
            <p:ph type="sldNum" sz="quarter" idx="5"/>
          </p:nvPr>
        </p:nvSpPr>
        <p:spPr/>
        <p:txBody>
          <a:bodyPr/>
          <a:lstStyle/>
          <a:p>
            <a:fld id="{DA258091-A00E-40C3-AE5F-C03419099876}" type="slidenum">
              <a:rPr lang="de-DE" smtClean="0"/>
              <a:t>128</a:t>
            </a:fld>
            <a:endParaRPr lang="de-DE"/>
          </a:p>
        </p:txBody>
      </p:sp>
    </p:spTree>
    <p:extLst>
      <p:ext uri="{BB962C8B-B14F-4D97-AF65-F5344CB8AC3E}">
        <p14:creationId xmlns:p14="http://schemas.microsoft.com/office/powerpoint/2010/main" val="149340254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48067-AAF8-9120-A29C-F2AE5282B9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A83971-3E3D-59C4-8266-F22D864449B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876F6E6-F316-8377-4A22-723BDA90D2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 – Schritt 1</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Ausgangssituation</a:t>
            </a:r>
            <a:r>
              <a:rPr kumimoji="0" lang="de-DE" sz="1200" b="0" i="0" u="none" strike="noStrike" kern="1200" cap="none" spc="0" normalizeH="0" baseline="0" noProof="0" dirty="0">
                <a:ln>
                  <a:noFill/>
                </a:ln>
                <a:solidFill>
                  <a:prstClr val="black"/>
                </a:solidFill>
                <a:effectLst/>
                <a:uLnTx/>
                <a:uFillTx/>
                <a:latin typeface="+mn-lt"/>
                <a:ea typeface="+mn-ea"/>
                <a:cs typeface="+mn-cs"/>
              </a:rPr>
              <a:t>: Alle Textpassagen verfolgen eine bestimmte Absicht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Entfernt alle Textpassagen, die </a:t>
            </a:r>
            <a:r>
              <a:rPr kumimoji="0" lang="de-DE" sz="1200" b="1" i="0" u="none" strike="noStrike" kern="1200" cap="none" spc="0" normalizeH="0" baseline="0" noProof="0" dirty="0">
                <a:ln>
                  <a:noFill/>
                </a:ln>
                <a:solidFill>
                  <a:prstClr val="black"/>
                </a:solidFill>
                <a:effectLst/>
                <a:uLnTx/>
                <a:uFillTx/>
                <a:latin typeface="+mn-lt"/>
                <a:ea typeface="+mn-ea"/>
                <a:cs typeface="+mn-cs"/>
              </a:rPr>
              <a:t>KEIN</a:t>
            </a:r>
            <a:r>
              <a:rPr kumimoji="0" lang="de-DE" sz="1200" b="0" i="0" u="none" strike="noStrike" kern="1200" cap="none" spc="0" normalizeH="0" baseline="0" noProof="0" dirty="0">
                <a:ln>
                  <a:noFill/>
                </a:ln>
                <a:solidFill>
                  <a:prstClr val="black"/>
                </a:solidFill>
                <a:effectLst/>
                <a:uLnTx/>
                <a:uFillTx/>
                <a:latin typeface="+mn-lt"/>
                <a:ea typeface="+mn-ea"/>
                <a:cs typeface="+mn-cs"/>
              </a:rPr>
              <a:t> Wissen zum Lösen der Aufgabe vermitteln (s. Informationsfunktion)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1" dirty="0">
                <a:latin typeface="+mn-lt"/>
              </a:rPr>
              <a:t>Für die Modellierung eines informatischen Modells sind nur Textpassagen relevant, die Informationen über einen Ausschnitt der Realität darstellen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Aufgabenstellung sollte vor diesem Schritt (Eliminationsschritt; s. </a:t>
            </a:r>
            <a:r>
              <a:rPr kumimoji="0" lang="de-DE" sz="1200" b="0" i="1" u="none" strike="noStrike" kern="1200" cap="none" spc="0" normalizeH="0" baseline="0" noProof="0" dirty="0">
                <a:ln>
                  <a:noFill/>
                </a:ln>
                <a:solidFill>
                  <a:prstClr val="black"/>
                </a:solidFill>
                <a:effectLst/>
                <a:uLnTx/>
                <a:uFillTx/>
                <a:latin typeface="+mn-lt"/>
                <a:ea typeface="+mn-ea"/>
                <a:cs typeface="+mn-cs"/>
              </a:rPr>
              <a:t>Schritt 2</a:t>
            </a:r>
            <a:r>
              <a:rPr kumimoji="0" lang="de-DE" sz="1200" b="0" i="0" u="none" strike="noStrike" kern="1200" cap="none" spc="0" normalizeH="0" baseline="0" noProof="0" dirty="0">
                <a:ln>
                  <a:noFill/>
                </a:ln>
                <a:solidFill>
                  <a:prstClr val="black"/>
                </a:solidFill>
                <a:effectLst/>
                <a:uLnTx/>
                <a:uFillTx/>
                <a:latin typeface="+mn-lt"/>
                <a:ea typeface="+mn-ea"/>
                <a:cs typeface="+mn-cs"/>
              </a:rPr>
              <a:t> des </a:t>
            </a:r>
            <a:r>
              <a:rPr kumimoji="0" lang="de-DE" sz="1200" b="0" i="1" u="none" strike="noStrike" kern="1200" cap="none" spc="0" normalizeH="0" baseline="0" noProof="0" dirty="0">
                <a:ln>
                  <a:noFill/>
                </a:ln>
                <a:solidFill>
                  <a:prstClr val="black"/>
                </a:solidFill>
                <a:effectLst/>
                <a:uLnTx/>
                <a:uFillTx/>
                <a:latin typeface="+mn-lt"/>
                <a:ea typeface="+mn-ea"/>
                <a:cs typeface="+mn-cs"/>
              </a:rPr>
              <a:t>Fünf-Phasen-Schemas</a:t>
            </a:r>
            <a:r>
              <a:rPr kumimoji="0" lang="de-DE" sz="1200" b="0" i="0" u="none" strike="noStrike" kern="1200" cap="none" spc="0" normalizeH="0" baseline="0" noProof="0" dirty="0">
                <a:ln>
                  <a:noFill/>
                </a:ln>
                <a:solidFill>
                  <a:prstClr val="black"/>
                </a:solidFill>
                <a:effectLst/>
                <a:uLnTx/>
                <a:uFillTx/>
                <a:latin typeface="+mn-lt"/>
                <a:ea typeface="+mn-ea"/>
                <a:cs typeface="+mn-cs"/>
              </a:rPr>
              <a:t>) erfasst werden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6AABEA8D-8B89-A7B5-210D-4C55EC236F76}"/>
              </a:ext>
            </a:extLst>
          </p:cNvPr>
          <p:cNvSpPr>
            <a:spLocks noGrp="1"/>
          </p:cNvSpPr>
          <p:nvPr>
            <p:ph type="sldNum" sz="quarter" idx="5"/>
          </p:nvPr>
        </p:nvSpPr>
        <p:spPr/>
        <p:txBody>
          <a:bodyPr/>
          <a:lstStyle/>
          <a:p>
            <a:fld id="{DA258091-A00E-40C3-AE5F-C03419099876}" type="slidenum">
              <a:rPr lang="de-DE" smtClean="0"/>
              <a:t>129</a:t>
            </a:fld>
            <a:endParaRPr lang="de-DE"/>
          </a:p>
        </p:txBody>
      </p:sp>
    </p:spTree>
    <p:extLst>
      <p:ext uri="{BB962C8B-B14F-4D97-AF65-F5344CB8AC3E}">
        <p14:creationId xmlns:p14="http://schemas.microsoft.com/office/powerpoint/2010/main" val="159149962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C445B-5AD8-8A63-503F-D62CD3C2DA5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D3051FE-435D-DB3B-075E-8BDF90893F45}"/>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69819207-3C56-B131-B39A-AB6A2069FC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 – Schritt 2</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Ausgangssituation</a:t>
            </a:r>
            <a:r>
              <a:rPr kumimoji="0" lang="de-DE" sz="1200" b="0" i="0" u="none" strike="noStrike" kern="1200" cap="none" spc="0" normalizeH="0" baseline="0" noProof="0" dirty="0">
                <a:ln>
                  <a:noFill/>
                </a:ln>
                <a:solidFill>
                  <a:prstClr val="black"/>
                </a:solidFill>
                <a:effectLst/>
                <a:uLnTx/>
                <a:uFillTx/>
                <a:latin typeface="+mn-lt"/>
                <a:ea typeface="+mn-ea"/>
                <a:cs typeface="+mn-cs"/>
              </a:rPr>
              <a:t>: Es liegen ausschließlich informierende Textpassagen vor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Entfernt alle Textpassagen, die auf </a:t>
            </a:r>
            <a:r>
              <a:rPr kumimoji="0" lang="de-DE" sz="1200" b="1" i="0" u="none" strike="noStrike" kern="1200" cap="none" spc="0" normalizeH="0" baseline="0" noProof="0" dirty="0">
                <a:ln>
                  <a:noFill/>
                </a:ln>
                <a:solidFill>
                  <a:prstClr val="black"/>
                </a:solidFill>
                <a:effectLst/>
                <a:uLnTx/>
                <a:uFillTx/>
                <a:latin typeface="+mn-lt"/>
                <a:ea typeface="+mn-ea"/>
                <a:cs typeface="+mn-cs"/>
              </a:rPr>
              <a:t>Metaebene</a:t>
            </a:r>
            <a:r>
              <a:rPr kumimoji="0" lang="de-DE" sz="1200" b="0" i="0" u="none" strike="noStrike" kern="1200" cap="none" spc="0" normalizeH="0" baseline="0" noProof="0" dirty="0">
                <a:ln>
                  <a:noFill/>
                </a:ln>
                <a:solidFill>
                  <a:prstClr val="black"/>
                </a:solidFill>
                <a:effectLst/>
                <a:uLnTx/>
                <a:uFillTx/>
                <a:latin typeface="+mn-lt"/>
                <a:ea typeface="+mn-ea"/>
                <a:cs typeface="+mn-cs"/>
              </a:rPr>
              <a:t> den Rahmen der Aufgabe im Gesamtzusammenhang bilden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Spielen ausschließlich für das Verständnis der Gesamtaufgabe eine Rolle</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Für das Lösen der Modellieraufgabe haben diese Passagen </a:t>
            </a:r>
            <a:r>
              <a:rPr kumimoji="0" lang="de-DE" sz="1200" b="1" i="0" u="none" strike="noStrike" kern="1200" cap="none" spc="0" normalizeH="0" baseline="0" noProof="0" dirty="0">
                <a:ln>
                  <a:noFill/>
                </a:ln>
                <a:solidFill>
                  <a:prstClr val="black"/>
                </a:solidFill>
                <a:effectLst/>
                <a:uLnTx/>
                <a:uFillTx/>
                <a:latin typeface="+mn-lt"/>
                <a:ea typeface="+mn-ea"/>
                <a:cs typeface="+mn-cs"/>
              </a:rPr>
              <a:t>keine</a:t>
            </a:r>
            <a:r>
              <a:rPr kumimoji="0" lang="de-DE" sz="1200" b="0" i="0" u="none" strike="noStrike" kern="1200" cap="none" spc="0" normalizeH="0" baseline="0" noProof="0" dirty="0">
                <a:ln>
                  <a:noFill/>
                </a:ln>
                <a:solidFill>
                  <a:prstClr val="black"/>
                </a:solidFill>
                <a:effectLst/>
                <a:uLnTx/>
                <a:uFillTx/>
                <a:latin typeface="+mn-lt"/>
                <a:ea typeface="+mn-ea"/>
                <a:cs typeface="+mn-cs"/>
              </a:rPr>
              <a:t> weitere Bedeutung</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5DAC7BFE-818E-B266-D4F6-269A6D3FDA07}"/>
              </a:ext>
            </a:extLst>
          </p:cNvPr>
          <p:cNvSpPr>
            <a:spLocks noGrp="1"/>
          </p:cNvSpPr>
          <p:nvPr>
            <p:ph type="sldNum" sz="quarter" idx="5"/>
          </p:nvPr>
        </p:nvSpPr>
        <p:spPr/>
        <p:txBody>
          <a:bodyPr/>
          <a:lstStyle/>
          <a:p>
            <a:fld id="{DA258091-A00E-40C3-AE5F-C03419099876}" type="slidenum">
              <a:rPr lang="de-DE" smtClean="0"/>
              <a:t>130</a:t>
            </a:fld>
            <a:endParaRPr lang="de-DE"/>
          </a:p>
        </p:txBody>
      </p:sp>
    </p:spTree>
    <p:extLst>
      <p:ext uri="{BB962C8B-B14F-4D97-AF65-F5344CB8AC3E}">
        <p14:creationId xmlns:p14="http://schemas.microsoft.com/office/powerpoint/2010/main" val="171773188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Abbotts Verfahren zeigt nur </a:t>
            </a:r>
            <a:r>
              <a:rPr kumimoji="0" lang="de-DE" sz="1200" b="1" i="0" u="none" strike="noStrike" kern="1200" cap="none" spc="0" normalizeH="0" baseline="0" noProof="0" dirty="0">
                <a:ln>
                  <a:noFill/>
                </a:ln>
                <a:solidFill>
                  <a:prstClr val="black"/>
                </a:solidFill>
                <a:effectLst/>
                <a:uLnTx/>
                <a:uFillTx/>
                <a:latin typeface="+mn-lt"/>
                <a:ea typeface="+mn-ea"/>
                <a:cs typeface="+mn-cs"/>
              </a:rPr>
              <a:t>mögliche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Kandidaten </a:t>
            </a:r>
            <a:r>
              <a:rPr kumimoji="0" lang="de-DE" sz="1200" b="0" i="0" u="none" strike="noStrike" kern="1200" cap="none" spc="0" normalizeH="0" baseline="0" noProof="0" dirty="0">
                <a:ln>
                  <a:noFill/>
                </a:ln>
                <a:solidFill>
                  <a:prstClr val="black"/>
                </a:solidFill>
                <a:effectLst/>
                <a:uLnTx/>
                <a:uFillTx/>
                <a:latin typeface="+mn-lt"/>
                <a:ea typeface="+mn-ea"/>
                <a:cs typeface="+mn-cs"/>
              </a:rPr>
              <a:t>auf</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Nicht alle Substantive müssen im Modell eine Klasse repräsentieren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Ambiguität in der Wortart-UML-Element-Korrespondenz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KEINE</a:t>
            </a:r>
            <a:r>
              <a:rPr kumimoji="0" lang="de-DE" sz="1200" b="0" i="0" u="none" strike="noStrike" kern="1200" cap="none" spc="0" normalizeH="0" baseline="0" noProof="0" dirty="0">
                <a:ln>
                  <a:noFill/>
                </a:ln>
                <a:solidFill>
                  <a:prstClr val="black"/>
                </a:solidFill>
                <a:effectLst/>
                <a:uLnTx/>
                <a:uFillTx/>
                <a:latin typeface="+mn-lt"/>
                <a:ea typeface="+mn-ea"/>
                <a:cs typeface="+mn-cs"/>
              </a:rPr>
              <a:t> 1:1-Relation zwischen Wortart und UML-Element vorliegt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Substantive können Klassen, Objekte oder Attribute realisieren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Abbott, Russell J. (1983): Program design by informal English descriptions. In: </a:t>
            </a:r>
            <a:r>
              <a:rPr lang="en-US" sz="1200" dirty="0" err="1">
                <a:latin typeface="+mn-lt"/>
              </a:rPr>
              <a:t>Commun</a:t>
            </a:r>
            <a:r>
              <a:rPr lang="en-US" sz="1200" dirty="0">
                <a:latin typeface="+mn-lt"/>
              </a:rPr>
              <a:t>. ACM 26 (11), S. 882–894. DOI: 10.1145/182.358441.</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Booch</a:t>
            </a:r>
            <a:r>
              <a:rPr lang="de-DE" sz="1200" dirty="0">
                <a:latin typeface="+mn-lt"/>
              </a:rPr>
              <a:t>, Grady; </a:t>
            </a:r>
            <a:r>
              <a:rPr lang="de-DE" sz="1200" dirty="0" err="1">
                <a:latin typeface="+mn-lt"/>
              </a:rPr>
              <a:t>Engle</a:t>
            </a:r>
            <a:r>
              <a:rPr lang="de-DE" sz="1200" dirty="0">
                <a:latin typeface="+mn-lt"/>
              </a:rPr>
              <a:t>, Michael W.; Houston, Kelli A.; </a:t>
            </a:r>
            <a:r>
              <a:rPr lang="de-DE" sz="1200" dirty="0" err="1">
                <a:latin typeface="+mn-lt"/>
              </a:rPr>
              <a:t>Conallen</a:t>
            </a:r>
            <a:r>
              <a:rPr lang="de-DE" sz="1200" dirty="0">
                <a:latin typeface="+mn-lt"/>
              </a:rPr>
              <a:t>, Jim; Young, Bobbi J.; </a:t>
            </a:r>
            <a:r>
              <a:rPr lang="de-DE" sz="1200" dirty="0" err="1">
                <a:latin typeface="+mn-lt"/>
              </a:rPr>
              <a:t>Maksimchuk</a:t>
            </a:r>
            <a:r>
              <a:rPr lang="de-DE" sz="1200" dirty="0">
                <a:latin typeface="+mn-lt"/>
              </a:rPr>
              <a:t>, Robert A. (2007): </a:t>
            </a:r>
            <a:r>
              <a:rPr lang="de-DE" sz="1200" dirty="0" err="1">
                <a:latin typeface="+mn-lt"/>
              </a:rPr>
              <a:t>Object-Oriented</a:t>
            </a:r>
            <a:r>
              <a:rPr lang="de-DE" sz="1200" dirty="0">
                <a:latin typeface="+mn-lt"/>
              </a:rPr>
              <a:t> Analysis and Design </a:t>
            </a:r>
            <a:r>
              <a:rPr lang="de-DE" sz="1200" dirty="0" err="1">
                <a:latin typeface="+mn-lt"/>
              </a:rPr>
              <a:t>with</a:t>
            </a:r>
            <a:r>
              <a:rPr lang="de-DE" sz="1200" dirty="0">
                <a:latin typeface="+mn-lt"/>
              </a:rPr>
              <a:t> </a:t>
            </a:r>
            <a:r>
              <a:rPr lang="de-DE" sz="1200" dirty="0" err="1">
                <a:latin typeface="+mn-lt"/>
              </a:rPr>
              <a:t>Applications</a:t>
            </a:r>
            <a:r>
              <a:rPr lang="de-DE" sz="1200" dirty="0">
                <a:latin typeface="+mn-lt"/>
              </a:rPr>
              <a:t>. 3rd. </a:t>
            </a:r>
            <a:r>
              <a:rPr lang="de-DE" sz="1200" dirty="0" err="1">
                <a:latin typeface="+mn-lt"/>
              </a:rPr>
              <a:t>ed</a:t>
            </a:r>
            <a:r>
              <a:rPr lang="de-DE" sz="1200" dirty="0">
                <a:latin typeface="+mn-lt"/>
              </a:rPr>
              <a:t>. Upper </a:t>
            </a:r>
            <a:r>
              <a:rPr lang="de-DE" sz="1200" dirty="0" err="1">
                <a:latin typeface="+mn-lt"/>
              </a:rPr>
              <a:t>Sadle</a:t>
            </a:r>
            <a:r>
              <a:rPr lang="de-DE" sz="1200" dirty="0">
                <a:latin typeface="+mn-lt"/>
              </a:rPr>
              <a:t> River, NJ, Boston, Indianapolis [etc.]: Addison Wesley (The Addison-Wesley </a:t>
            </a:r>
            <a:r>
              <a:rPr lang="de-DE" sz="1200" dirty="0" err="1">
                <a:latin typeface="+mn-lt"/>
              </a:rPr>
              <a:t>Object</a:t>
            </a:r>
            <a:r>
              <a:rPr lang="de-DE" sz="1200" dirty="0">
                <a:latin typeface="+mn-lt"/>
              </a:rPr>
              <a:t> Technology Series).</a:t>
            </a:r>
          </a:p>
        </p:txBody>
      </p:sp>
      <p:sp>
        <p:nvSpPr>
          <p:cNvPr id="4" name="Foliennummernplatzhalter 3"/>
          <p:cNvSpPr>
            <a:spLocks noGrp="1"/>
          </p:cNvSpPr>
          <p:nvPr>
            <p:ph type="sldNum" sz="quarter" idx="5"/>
          </p:nvPr>
        </p:nvSpPr>
        <p:spPr/>
        <p:txBody>
          <a:bodyPr/>
          <a:lstStyle/>
          <a:p>
            <a:fld id="{DA258091-A00E-40C3-AE5F-C03419099876}" type="slidenum">
              <a:rPr lang="de-DE" smtClean="0"/>
              <a:t>131</a:t>
            </a:fld>
            <a:endParaRPr lang="de-DE"/>
          </a:p>
        </p:txBody>
      </p:sp>
    </p:spTree>
    <p:extLst>
      <p:ext uri="{BB962C8B-B14F-4D97-AF65-F5344CB8AC3E}">
        <p14:creationId xmlns:p14="http://schemas.microsoft.com/office/powerpoint/2010/main" val="28734113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Substantivierungen</a:t>
            </a:r>
            <a:r>
              <a:rPr kumimoji="0" lang="de-DE" sz="1200" b="0" i="0" u="none" strike="noStrike" kern="1200" cap="none" spc="0" normalizeH="0" baseline="0" noProof="0" dirty="0">
                <a:ln>
                  <a:noFill/>
                </a:ln>
                <a:solidFill>
                  <a:prstClr val="black"/>
                </a:solidFill>
                <a:effectLst/>
                <a:uLnTx/>
                <a:uFillTx/>
                <a:latin typeface="+mn-lt"/>
                <a:ea typeface="+mn-ea"/>
                <a:cs typeface="+mn-cs"/>
              </a:rPr>
              <a:t>: Der Begriff ist, obwohl als Substantiv genutzt, oftmals in seiner ursprünglichen Wortart als Element im UML-Diagramm zu realisieren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„Das Reservieren von Hotelzimmern durch Kunden muss möglich sein“</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„Der Kunde muss Hotelzimmer reservieren können“ </a:t>
            </a:r>
            <a:r>
              <a:rPr kumimoji="0" lang="de-DE" sz="1200" b="0" i="1" u="none" strike="noStrike" kern="1200" cap="none" spc="0" normalizeH="0" baseline="0" noProof="0" dirty="0">
                <a:ln>
                  <a:noFill/>
                </a:ln>
                <a:solidFill>
                  <a:prstClr val="black"/>
                </a:solidFill>
                <a:effectLst/>
                <a:uLnTx/>
                <a:uFillTx/>
                <a:latin typeface="+mn-lt"/>
                <a:ea typeface="+mn-ea"/>
                <a:cs typeface="+mn-cs"/>
              </a:rPr>
              <a:t>oder</a:t>
            </a:r>
            <a:r>
              <a:rPr kumimoji="0" lang="de-DE" sz="1200" b="0" i="0" u="none" strike="noStrike" kern="1200" cap="none" spc="0" normalizeH="0" baseline="0" noProof="0" dirty="0">
                <a:ln>
                  <a:noFill/>
                </a:ln>
                <a:solidFill>
                  <a:prstClr val="black"/>
                </a:solidFill>
                <a:effectLst/>
                <a:uLnTx/>
                <a:uFillTx/>
                <a:latin typeface="+mn-lt"/>
                <a:ea typeface="+mn-ea"/>
                <a:cs typeface="+mn-cs"/>
              </a:rPr>
              <a:t> „Dem Kunden muss es möglich sein, ein Hotelzimmer zu reservieren“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Attribute</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Unterscheidung zwischen dem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Attribut</a:t>
            </a:r>
            <a:r>
              <a:rPr kumimoji="0" lang="de-DE" sz="1200" b="0" i="0" u="none" strike="noStrike" kern="1200" cap="none" spc="0" normalizeH="0" baseline="0" noProof="0" dirty="0">
                <a:ln>
                  <a:noFill/>
                </a:ln>
                <a:solidFill>
                  <a:prstClr val="black"/>
                </a:solidFill>
                <a:effectLst/>
                <a:uLnTx/>
                <a:uFillTx/>
                <a:latin typeface="+mn-lt"/>
                <a:ea typeface="+mn-ea"/>
                <a:cs typeface="+mn-cs"/>
              </a:rPr>
              <a:t> notwendig: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Informatik</a:t>
            </a:r>
            <a:r>
              <a:rPr kumimoji="0" lang="de-DE" sz="1200" b="0" i="0" u="none" strike="noStrike" kern="1200" cap="none" spc="0" normalizeH="0" baseline="0" noProof="0" dirty="0">
                <a:ln>
                  <a:noFill/>
                </a:ln>
                <a:solidFill>
                  <a:prstClr val="black"/>
                </a:solidFill>
                <a:effectLst/>
                <a:uLnTx/>
                <a:uFillTx/>
                <a:latin typeface="+mn-lt"/>
                <a:ea typeface="+mn-ea"/>
                <a:cs typeface="+mn-cs"/>
              </a:rPr>
              <a:t>: Ein Merkmal eines Objekts, das eine Eigenschaft oder einen Zustand eines Objekts oder eine Beziehung zu anderen Objekten beschreibt. Diesem kann ein Attributwert zugewiesen werden.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Linguistik</a:t>
            </a:r>
            <a:r>
              <a:rPr kumimoji="0" lang="de-DE" sz="1200" b="0" i="0" u="none" strike="noStrike" kern="1200" cap="none" spc="0" normalizeH="0" baseline="0" noProof="0" dirty="0">
                <a:ln>
                  <a:noFill/>
                </a:ln>
                <a:solidFill>
                  <a:prstClr val="black"/>
                </a:solidFill>
                <a:effectLst/>
                <a:uLnTx/>
                <a:uFillTx/>
                <a:latin typeface="+mn-lt"/>
                <a:ea typeface="+mn-ea"/>
                <a:cs typeface="+mn-cs"/>
              </a:rPr>
              <a:t>: Eine nähere Bestimmung eines Substantives. Es existieren unterschiedliche Realisierungsarten (z. B. Adjektivattribut, Genitivattribut, Präpositionalattribut, Attributsatz, Apposition,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Abbott, Russell J. (1983): Program design by informal English descriptions. In: </a:t>
            </a:r>
            <a:r>
              <a:rPr lang="en-US" sz="1200" dirty="0" err="1">
                <a:latin typeface="+mn-lt"/>
              </a:rPr>
              <a:t>Commun</a:t>
            </a:r>
            <a:r>
              <a:rPr lang="en-US" sz="1200" dirty="0">
                <a:latin typeface="+mn-lt"/>
              </a:rPr>
              <a:t>. ACM 26 (11), S. 882–894. DOI: 10.1145/182.358441.</a:t>
            </a:r>
            <a:endParaRPr lang="de-DE" sz="120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132</a:t>
            </a:fld>
            <a:endParaRPr lang="de-DE"/>
          </a:p>
        </p:txBody>
      </p:sp>
    </p:spTree>
    <p:extLst>
      <p:ext uri="{BB962C8B-B14F-4D97-AF65-F5344CB8AC3E}">
        <p14:creationId xmlns:p14="http://schemas.microsoft.com/office/powerpoint/2010/main" val="109141345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BB3A8-4364-C8D1-CFEC-BE3BF56852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B95346-B953-1303-5F92-3846E9A27C66}"/>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EEDA844B-2CF9-1CD5-9A2B-15B1555895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Substantivierungen</a:t>
            </a:r>
            <a:r>
              <a:rPr kumimoji="0" lang="de-DE" sz="1200" b="0" i="0" u="none" strike="noStrike" kern="1200" cap="none" spc="0" normalizeH="0" baseline="0" noProof="0" dirty="0">
                <a:ln>
                  <a:noFill/>
                </a:ln>
                <a:solidFill>
                  <a:prstClr val="black"/>
                </a:solidFill>
                <a:effectLst/>
                <a:uLnTx/>
                <a:uFillTx/>
                <a:latin typeface="+mn-lt"/>
                <a:ea typeface="+mn-ea"/>
                <a:cs typeface="+mn-cs"/>
              </a:rPr>
              <a:t>: Der Begriff ist, obwohl als Substantiv genutzt, oftmals in seiner ursprünglichen Wortart als Element im UML-Diagramm zu realisieren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„Das Reservieren von Hotelzimmern durch Kunden muss möglich sein“</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„Der Kunde muss Hotelzimmer reservieren können“ </a:t>
            </a:r>
            <a:r>
              <a:rPr kumimoji="0" lang="de-DE" sz="1200" b="0" i="1" u="none" strike="noStrike" kern="1200" cap="none" spc="0" normalizeH="0" baseline="0" noProof="0" dirty="0">
                <a:ln>
                  <a:noFill/>
                </a:ln>
                <a:solidFill>
                  <a:prstClr val="black"/>
                </a:solidFill>
                <a:effectLst/>
                <a:uLnTx/>
                <a:uFillTx/>
                <a:latin typeface="+mn-lt"/>
                <a:ea typeface="+mn-ea"/>
                <a:cs typeface="+mn-cs"/>
              </a:rPr>
              <a:t>oder</a:t>
            </a:r>
            <a:r>
              <a:rPr kumimoji="0" lang="de-DE" sz="1200" b="0" i="0" u="none" strike="noStrike" kern="1200" cap="none" spc="0" normalizeH="0" baseline="0" noProof="0" dirty="0">
                <a:ln>
                  <a:noFill/>
                </a:ln>
                <a:solidFill>
                  <a:prstClr val="black"/>
                </a:solidFill>
                <a:effectLst/>
                <a:uLnTx/>
                <a:uFillTx/>
                <a:latin typeface="+mn-lt"/>
                <a:ea typeface="+mn-ea"/>
                <a:cs typeface="+mn-cs"/>
              </a:rPr>
              <a:t> „Dem Kunden muss es möglich sein, ein Hotelzimmer zu reservieren“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Attribute</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Unterscheidung zwischen dem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Attribut</a:t>
            </a:r>
            <a:r>
              <a:rPr kumimoji="0" lang="de-DE" sz="1200" b="0" i="0" u="none" strike="noStrike" kern="1200" cap="none" spc="0" normalizeH="0" baseline="0" noProof="0" dirty="0">
                <a:ln>
                  <a:noFill/>
                </a:ln>
                <a:solidFill>
                  <a:prstClr val="black"/>
                </a:solidFill>
                <a:effectLst/>
                <a:uLnTx/>
                <a:uFillTx/>
                <a:latin typeface="+mn-lt"/>
                <a:ea typeface="+mn-ea"/>
                <a:cs typeface="+mn-cs"/>
              </a:rPr>
              <a:t> notwendig: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Informatik</a:t>
            </a:r>
            <a:r>
              <a:rPr kumimoji="0" lang="de-DE" sz="1200" b="0" i="0" u="none" strike="noStrike" kern="1200" cap="none" spc="0" normalizeH="0" baseline="0" noProof="0" dirty="0">
                <a:ln>
                  <a:noFill/>
                </a:ln>
                <a:solidFill>
                  <a:prstClr val="black"/>
                </a:solidFill>
                <a:effectLst/>
                <a:uLnTx/>
                <a:uFillTx/>
                <a:latin typeface="+mn-lt"/>
                <a:ea typeface="+mn-ea"/>
                <a:cs typeface="+mn-cs"/>
              </a:rPr>
              <a:t>: Ein Merkmal eines Objekts, das eine Eigenschaft oder einen Zustand eines Objekts oder eine Beziehung zu anderen Objekten beschreibt. Diesem kann ein Attributwert zugewiesen werden.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Linguistik</a:t>
            </a:r>
            <a:r>
              <a:rPr kumimoji="0" lang="de-DE" sz="1200" b="0" i="0" u="none" strike="noStrike" kern="1200" cap="none" spc="0" normalizeH="0" baseline="0" noProof="0" dirty="0">
                <a:ln>
                  <a:noFill/>
                </a:ln>
                <a:solidFill>
                  <a:prstClr val="black"/>
                </a:solidFill>
                <a:effectLst/>
                <a:uLnTx/>
                <a:uFillTx/>
                <a:latin typeface="+mn-lt"/>
                <a:ea typeface="+mn-ea"/>
                <a:cs typeface="+mn-cs"/>
              </a:rPr>
              <a:t>: Eine nähere Bestimmung eines Substantives. Es existieren unterschiedliche Realisierungsarten (z. B. Adjektivattribut, Genitivattribut, Präpositionalattribut, Attributsatz, Apposition,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Abbott, Russell J. (1983): Program design by informal English descriptions. In: </a:t>
            </a:r>
            <a:r>
              <a:rPr lang="en-US" sz="1200" dirty="0" err="1">
                <a:latin typeface="+mn-lt"/>
              </a:rPr>
              <a:t>Commun</a:t>
            </a:r>
            <a:r>
              <a:rPr lang="en-US" sz="1200" dirty="0">
                <a:latin typeface="+mn-lt"/>
              </a:rPr>
              <a:t>. ACM 26 (11), S. 882–894. DOI: 10.1145/182.358441.</a:t>
            </a:r>
            <a:endParaRPr lang="de-DE" sz="1200" dirty="0">
              <a:latin typeface="+mn-lt"/>
            </a:endParaRPr>
          </a:p>
        </p:txBody>
      </p:sp>
      <p:sp>
        <p:nvSpPr>
          <p:cNvPr id="4" name="Foliennummernplatzhalter 3">
            <a:extLst>
              <a:ext uri="{FF2B5EF4-FFF2-40B4-BE49-F238E27FC236}">
                <a16:creationId xmlns:a16="http://schemas.microsoft.com/office/drawing/2014/main" id="{7402DB26-DA26-ED4A-2671-1EFACF87B284}"/>
              </a:ext>
            </a:extLst>
          </p:cNvPr>
          <p:cNvSpPr>
            <a:spLocks noGrp="1"/>
          </p:cNvSpPr>
          <p:nvPr>
            <p:ph type="sldNum" sz="quarter" idx="5"/>
          </p:nvPr>
        </p:nvSpPr>
        <p:spPr/>
        <p:txBody>
          <a:bodyPr/>
          <a:lstStyle/>
          <a:p>
            <a:fld id="{DA258091-A00E-40C3-AE5F-C03419099876}" type="slidenum">
              <a:rPr lang="de-DE" smtClean="0"/>
              <a:t>133</a:t>
            </a:fld>
            <a:endParaRPr lang="de-DE"/>
          </a:p>
        </p:txBody>
      </p:sp>
    </p:spTree>
    <p:extLst>
      <p:ext uri="{BB962C8B-B14F-4D97-AF65-F5344CB8AC3E}">
        <p14:creationId xmlns:p14="http://schemas.microsoft.com/office/powerpoint/2010/main" val="83120473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E68F-ECF6-26AB-8394-F636D0043FC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EFB0E1D-8765-5C7A-2724-89AC651CC9F5}"/>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4568285C-FD9B-F6C8-0527-E3CEE561CB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9A05B75B-D262-B9C9-8FF0-BB8A7DB8227B}"/>
              </a:ext>
            </a:extLst>
          </p:cNvPr>
          <p:cNvSpPr>
            <a:spLocks noGrp="1"/>
          </p:cNvSpPr>
          <p:nvPr>
            <p:ph type="sldNum" sz="quarter" idx="5"/>
          </p:nvPr>
        </p:nvSpPr>
        <p:spPr/>
        <p:txBody>
          <a:bodyPr/>
          <a:lstStyle/>
          <a:p>
            <a:fld id="{DA258091-A00E-40C3-AE5F-C03419099876}" type="slidenum">
              <a:rPr lang="de-DE" smtClean="0"/>
              <a:t>134</a:t>
            </a:fld>
            <a:endParaRPr lang="de-DE"/>
          </a:p>
        </p:txBody>
      </p:sp>
    </p:spTree>
    <p:extLst>
      <p:ext uri="{BB962C8B-B14F-4D97-AF65-F5344CB8AC3E}">
        <p14:creationId xmlns:p14="http://schemas.microsoft.com/office/powerpoint/2010/main" val="2577258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Grundsätze dienen als Orientierungsrahmen für länderspezifische Ausgestaltungen</a:t>
            </a:r>
            <a:endParaRPr lang="de-DE" sz="1200" b="1" dirty="0">
              <a:latin typeface="+mn-lt"/>
            </a:endParaRPr>
          </a:p>
          <a:p>
            <a:endParaRPr lang="de-DE" sz="1200" b="1" dirty="0">
              <a:latin typeface="+mn-lt"/>
            </a:endParaRPr>
          </a:p>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(2019): Bildungssprachliche Kompetenzen in der deutschen Sprache stärken. Beschluss der Kultusministerkonferenz vom 05.12.2019. Empfehlung.</a:t>
            </a:r>
          </a:p>
        </p:txBody>
      </p:sp>
      <p:sp>
        <p:nvSpPr>
          <p:cNvPr id="4" name="Foliennummernplatzhalter 3"/>
          <p:cNvSpPr>
            <a:spLocks noGrp="1"/>
          </p:cNvSpPr>
          <p:nvPr>
            <p:ph type="sldNum" sz="quarter" idx="5"/>
          </p:nvPr>
        </p:nvSpPr>
        <p:spPr/>
        <p:txBody>
          <a:bodyPr/>
          <a:lstStyle/>
          <a:p>
            <a:fld id="{DA258091-A00E-40C3-AE5F-C03419099876}" type="slidenum">
              <a:rPr lang="de-DE" smtClean="0"/>
              <a:t>14</a:t>
            </a:fld>
            <a:endParaRPr lang="de-DE"/>
          </a:p>
        </p:txBody>
      </p:sp>
    </p:spTree>
    <p:extLst>
      <p:ext uri="{BB962C8B-B14F-4D97-AF65-F5344CB8AC3E}">
        <p14:creationId xmlns:p14="http://schemas.microsoft.com/office/powerpoint/2010/main" val="400532662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8654-400F-4CBE-0715-BAAB660B512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7E265B-FD45-2D52-06A2-557BAE506C35}"/>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1E554491-FF26-2591-E0BF-29EE19820F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EBA82F29-387D-4B95-BE14-7AF1CEF10EAA}"/>
              </a:ext>
            </a:extLst>
          </p:cNvPr>
          <p:cNvSpPr>
            <a:spLocks noGrp="1"/>
          </p:cNvSpPr>
          <p:nvPr>
            <p:ph type="sldNum" sz="quarter" idx="5"/>
          </p:nvPr>
        </p:nvSpPr>
        <p:spPr/>
        <p:txBody>
          <a:bodyPr/>
          <a:lstStyle/>
          <a:p>
            <a:fld id="{DA258091-A00E-40C3-AE5F-C03419099876}" type="slidenum">
              <a:rPr lang="de-DE" smtClean="0"/>
              <a:t>135</a:t>
            </a:fld>
            <a:endParaRPr lang="de-DE"/>
          </a:p>
        </p:txBody>
      </p:sp>
    </p:spTree>
    <p:extLst>
      <p:ext uri="{BB962C8B-B14F-4D97-AF65-F5344CB8AC3E}">
        <p14:creationId xmlns:p14="http://schemas.microsoft.com/office/powerpoint/2010/main" val="15086816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87A93-392D-6592-0D34-D102F4CFA5B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5BA9AA7-F519-6D8B-2D19-B7922D483671}"/>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145A0FE-419B-DFB4-F434-13A6CC798FB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B58F5C0C-0F7A-50E4-DEB1-863ACFCC712A}"/>
              </a:ext>
            </a:extLst>
          </p:cNvPr>
          <p:cNvSpPr>
            <a:spLocks noGrp="1"/>
          </p:cNvSpPr>
          <p:nvPr>
            <p:ph type="sldNum" sz="quarter" idx="5"/>
          </p:nvPr>
        </p:nvSpPr>
        <p:spPr/>
        <p:txBody>
          <a:bodyPr/>
          <a:lstStyle/>
          <a:p>
            <a:fld id="{DA258091-A00E-40C3-AE5F-C03419099876}" type="slidenum">
              <a:rPr lang="de-DE" smtClean="0"/>
              <a:t>136</a:t>
            </a:fld>
            <a:endParaRPr lang="de-DE"/>
          </a:p>
        </p:txBody>
      </p:sp>
    </p:spTree>
    <p:extLst>
      <p:ext uri="{BB962C8B-B14F-4D97-AF65-F5344CB8AC3E}">
        <p14:creationId xmlns:p14="http://schemas.microsoft.com/office/powerpoint/2010/main" val="24852558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60E04-94A8-EB5D-BDA8-5CC862796C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5E8D602-A467-67FF-0BAA-EBDEE276555B}"/>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2A50F20-FB44-37B4-4200-8A1723D400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Pfeile zeigen die sprachliche Verweisstruktur von einem abstrakten Begriff (s. </a:t>
            </a:r>
            <a:r>
              <a:rPr kumimoji="0" lang="de-DE" sz="1200" b="0" i="1"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zu einem konkreteren Begriff (z. B. </a:t>
            </a:r>
            <a:r>
              <a:rPr kumimoji="0" lang="de-DE" sz="1200" b="0" i="1"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für </a:t>
            </a:r>
            <a:r>
              <a:rPr kumimoji="0" lang="de-DE" sz="1200" b="0" i="1" u="none" strike="noStrike" kern="1200" cap="none" spc="0" normalizeH="0" baseline="0" noProof="0" dirty="0">
                <a:ln>
                  <a:noFill/>
                </a:ln>
                <a:solidFill>
                  <a:prstClr val="black"/>
                </a:solidFill>
                <a:effectLst/>
                <a:uLnTx/>
                <a:uFillTx/>
                <a:latin typeface="+mn-lt"/>
                <a:ea typeface="+mn-ea"/>
                <a:cs typeface="+mn-cs"/>
              </a:rPr>
              <a:t>Artikelnummer</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1" u="none" strike="noStrike" kern="1200" cap="none" spc="0" normalizeH="0" baseline="0" noProof="0" dirty="0">
                <a:ln>
                  <a:noFill/>
                </a:ln>
                <a:solidFill>
                  <a:prstClr val="black"/>
                </a:solidFill>
                <a:effectLst/>
                <a:uLnTx/>
                <a:uFillTx/>
                <a:latin typeface="+mn-lt"/>
                <a:ea typeface="+mn-ea"/>
                <a:cs typeface="+mn-cs"/>
              </a:rPr>
              <a:t>Artikelbezeichnung</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1" u="none" strike="noStrike" kern="1200" cap="none" spc="0" normalizeH="0" baseline="0" noProof="0" dirty="0">
                <a:ln>
                  <a:noFill/>
                </a:ln>
                <a:solidFill>
                  <a:prstClr val="black"/>
                </a:solidFill>
                <a:effectLst/>
                <a:uLnTx/>
                <a:uFillTx/>
                <a:latin typeface="+mn-lt"/>
                <a:ea typeface="+mn-ea"/>
                <a:cs typeface="+mn-cs"/>
              </a:rPr>
              <a:t>Stückpreis</a:t>
            </a:r>
            <a:r>
              <a:rPr kumimoji="0" lang="de-DE" sz="1200" b="0" i="0" u="none" strike="noStrike" kern="1200" cap="none" spc="0" normalizeH="0" baseline="0" noProof="0" dirty="0">
                <a:ln>
                  <a:noFill/>
                </a:ln>
                <a:solidFill>
                  <a:prstClr val="black"/>
                </a:solidFill>
                <a:effectLst/>
                <a:uLnTx/>
                <a:uFillTx/>
                <a:latin typeface="+mn-lt"/>
                <a:ea typeface="+mn-ea"/>
                <a:cs typeface="+mn-cs"/>
              </a:rPr>
              <a:t> und </a:t>
            </a:r>
            <a:r>
              <a:rPr kumimoji="0" lang="de-DE" sz="1200" b="0" i="1" u="none" strike="noStrike" kern="1200" cap="none" spc="0" normalizeH="0" baseline="0" noProof="0" dirty="0">
                <a:ln>
                  <a:noFill/>
                </a:ln>
                <a:solidFill>
                  <a:prstClr val="black"/>
                </a:solidFill>
                <a:effectLst/>
                <a:uLnTx/>
                <a:uFillTx/>
                <a:latin typeface="+mn-lt"/>
                <a:ea typeface="+mn-ea"/>
                <a:cs typeface="+mn-cs"/>
              </a:rPr>
              <a:t>Anzahl</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Referenzierende Substantive unter Umständen erkennbar an z. B. Präpositionen (s. </a:t>
            </a:r>
            <a:r>
              <a:rPr kumimoji="0" lang="de-DE" sz="1200" b="0" i="1" u="none" strike="noStrike" kern="1200" cap="none" spc="0" normalizeH="0" baseline="0" noProof="0" dirty="0">
                <a:ln>
                  <a:noFill/>
                </a:ln>
                <a:solidFill>
                  <a:prstClr val="black"/>
                </a:solidFill>
                <a:effectLst/>
                <a:uLnTx/>
                <a:uFillTx/>
                <a:latin typeface="+mn-lt"/>
                <a:ea typeface="+mn-ea"/>
                <a:cs typeface="+mn-cs"/>
              </a:rPr>
              <a:t>über</a:t>
            </a:r>
            <a:r>
              <a:rPr kumimoji="0" lang="de-DE" sz="1200" b="0" i="0" u="none" strike="noStrike" kern="1200" cap="none" spc="0" normalizeH="0" baseline="0" noProof="0" dirty="0">
                <a:ln>
                  <a:noFill/>
                </a:ln>
                <a:solidFill>
                  <a:prstClr val="black"/>
                </a:solidFill>
                <a:effectLst/>
                <a:uLnTx/>
                <a:uFillTx/>
                <a:latin typeface="+mn-lt"/>
                <a:ea typeface="+mn-ea"/>
                <a:cs typeface="+mn-cs"/>
              </a:rPr>
              <a:t>) oder Demonstrativpronomen (s. </a:t>
            </a:r>
            <a:r>
              <a:rPr kumimoji="0" lang="de-DE" sz="1200" b="0" i="1" u="none" strike="noStrike" kern="1200" cap="none" spc="0" normalizeH="0" baseline="0" noProof="0" dirty="0">
                <a:ln>
                  <a:noFill/>
                </a:ln>
                <a:solidFill>
                  <a:prstClr val="black"/>
                </a:solidFill>
                <a:effectLst/>
                <a:uLnTx/>
                <a:uFillTx/>
                <a:latin typeface="+mn-lt"/>
                <a:ea typeface="+mn-ea"/>
                <a:cs typeface="+mn-cs"/>
              </a:rPr>
              <a:t>diese</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Bedeutung von </a:t>
            </a:r>
            <a:r>
              <a:rPr kumimoji="0" lang="de-DE" sz="1200" b="0" i="1" u="none" strike="noStrike" kern="1200" cap="none" spc="0" normalizeH="0" baseline="0" noProof="0" dirty="0">
                <a:ln>
                  <a:noFill/>
                </a:ln>
                <a:solidFill>
                  <a:prstClr val="black"/>
                </a:solidFill>
                <a:effectLst/>
                <a:uLnTx/>
                <a:uFillTx/>
                <a:latin typeface="+mn-lt"/>
                <a:ea typeface="+mn-ea"/>
                <a:cs typeface="+mn-cs"/>
              </a:rPr>
              <a:t>über</a:t>
            </a:r>
            <a:r>
              <a:rPr kumimoji="0" lang="de-DE" sz="1200" b="0" i="0" u="none" strike="noStrike" kern="1200" cap="none" spc="0" normalizeH="0" baseline="0" noProof="0" dirty="0">
                <a:ln>
                  <a:noFill/>
                </a:ln>
                <a:solidFill>
                  <a:prstClr val="black"/>
                </a:solidFill>
                <a:effectLst/>
                <a:uLnTx/>
                <a:uFillTx/>
                <a:latin typeface="+mn-lt"/>
                <a:ea typeface="+mn-ea"/>
                <a:cs typeface="+mn-cs"/>
              </a:rPr>
              <a:t> (Präposition (mit Akkusativ)): Sonderfunktion III.2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err="1">
                <a:ln>
                  <a:noFill/>
                </a:ln>
                <a:solidFill>
                  <a:prstClr val="black"/>
                </a:solidFill>
                <a:effectLst/>
                <a:uLnTx/>
                <a:uFillTx/>
                <a:latin typeface="+mn-lt"/>
                <a:ea typeface="+mn-ea"/>
                <a:cs typeface="+mn-cs"/>
                <a:sym typeface="Wingdings" panose="05000000000000000000" pitchFamily="2" charset="2"/>
              </a:rPr>
              <a:t>Weist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auf das Thema oder den Inhalt von etwas hin ( https://www.dwds.de/wb/%C3%BCber#d-1-1-3)</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Bedeutung von </a:t>
            </a:r>
            <a:r>
              <a:rPr kumimoji="0" lang="de-DE" sz="1200" b="0" i="1"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diese</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(Demonstrativpronomen): Funktion 1.b.  Weist auf etwas bereits Erwähntes oder Bekanntes hin und hebt es hervor ( https://www.duden.de/rechtschreibung/dieser)</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E24DB72A-8BC5-16B3-DF41-7CE886CB8799}"/>
              </a:ext>
            </a:extLst>
          </p:cNvPr>
          <p:cNvSpPr>
            <a:spLocks noGrp="1"/>
          </p:cNvSpPr>
          <p:nvPr>
            <p:ph type="sldNum" sz="quarter" idx="5"/>
          </p:nvPr>
        </p:nvSpPr>
        <p:spPr/>
        <p:txBody>
          <a:bodyPr/>
          <a:lstStyle/>
          <a:p>
            <a:fld id="{DA258091-A00E-40C3-AE5F-C03419099876}" type="slidenum">
              <a:rPr lang="de-DE" smtClean="0"/>
              <a:t>137</a:t>
            </a:fld>
            <a:endParaRPr lang="de-DE"/>
          </a:p>
        </p:txBody>
      </p:sp>
    </p:spTree>
    <p:extLst>
      <p:ext uri="{BB962C8B-B14F-4D97-AF65-F5344CB8AC3E}">
        <p14:creationId xmlns:p14="http://schemas.microsoft.com/office/powerpoint/2010/main" val="160938230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9D29A-8A9A-DF9D-CBED-F96E08750F3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233D0F-10D7-4FE2-38B8-8263274FB7C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D82977DA-4F41-B78D-6D11-E4AB62B663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17D511CE-DC31-78DA-EB7B-5B8B139886AE}"/>
              </a:ext>
            </a:extLst>
          </p:cNvPr>
          <p:cNvSpPr>
            <a:spLocks noGrp="1"/>
          </p:cNvSpPr>
          <p:nvPr>
            <p:ph type="sldNum" sz="quarter" idx="5"/>
          </p:nvPr>
        </p:nvSpPr>
        <p:spPr/>
        <p:txBody>
          <a:bodyPr/>
          <a:lstStyle/>
          <a:p>
            <a:fld id="{DA258091-A00E-40C3-AE5F-C03419099876}" type="slidenum">
              <a:rPr lang="de-DE" smtClean="0"/>
              <a:t>138</a:t>
            </a:fld>
            <a:endParaRPr lang="de-DE"/>
          </a:p>
        </p:txBody>
      </p:sp>
    </p:spTree>
    <p:extLst>
      <p:ext uri="{BB962C8B-B14F-4D97-AF65-F5344CB8AC3E}">
        <p14:creationId xmlns:p14="http://schemas.microsoft.com/office/powerpoint/2010/main" val="337631831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F3865-87E1-A6B5-ECA7-DDC84954967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47679BE-CDEA-E3CF-29E1-F143D1A3C772}"/>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9845DF1B-E34F-C98F-A9F3-E9607869C1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E5769A10-1235-2F54-7FE6-F56E5F78B0CF}"/>
              </a:ext>
            </a:extLst>
          </p:cNvPr>
          <p:cNvSpPr>
            <a:spLocks noGrp="1"/>
          </p:cNvSpPr>
          <p:nvPr>
            <p:ph type="sldNum" sz="quarter" idx="5"/>
          </p:nvPr>
        </p:nvSpPr>
        <p:spPr/>
        <p:txBody>
          <a:bodyPr/>
          <a:lstStyle/>
          <a:p>
            <a:fld id="{DA258091-A00E-40C3-AE5F-C03419099876}" type="slidenum">
              <a:rPr lang="de-DE" smtClean="0"/>
              <a:t>139</a:t>
            </a:fld>
            <a:endParaRPr lang="de-DE"/>
          </a:p>
        </p:txBody>
      </p:sp>
    </p:spTree>
    <p:extLst>
      <p:ext uri="{BB962C8B-B14F-4D97-AF65-F5344CB8AC3E}">
        <p14:creationId xmlns:p14="http://schemas.microsoft.com/office/powerpoint/2010/main" val="421990897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5F3EC-7A27-5D60-85E2-ABD61227F96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017B153-2184-EB17-57C8-828DBC7D87A4}"/>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F23AB31-588D-387D-44B4-D5B29610F3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F33C9419-24FC-D29F-C6EF-2D0FAE523C03}"/>
              </a:ext>
            </a:extLst>
          </p:cNvPr>
          <p:cNvSpPr>
            <a:spLocks noGrp="1"/>
          </p:cNvSpPr>
          <p:nvPr>
            <p:ph type="sldNum" sz="quarter" idx="5"/>
          </p:nvPr>
        </p:nvSpPr>
        <p:spPr/>
        <p:txBody>
          <a:bodyPr/>
          <a:lstStyle/>
          <a:p>
            <a:fld id="{DA258091-A00E-40C3-AE5F-C03419099876}" type="slidenum">
              <a:rPr lang="de-DE" smtClean="0"/>
              <a:t>140</a:t>
            </a:fld>
            <a:endParaRPr lang="de-DE"/>
          </a:p>
        </p:txBody>
      </p:sp>
    </p:spTree>
    <p:extLst>
      <p:ext uri="{BB962C8B-B14F-4D97-AF65-F5344CB8AC3E}">
        <p14:creationId xmlns:p14="http://schemas.microsoft.com/office/powerpoint/2010/main" val="420772258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42CEC-8547-526A-3A50-1B48E9E68E2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70E6C0-3A42-C764-A43E-01F6D3E1CCC7}"/>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E6D03BA5-5E53-D965-9BE4-40C758B1E1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Attribute</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Unterscheidung zwischen dem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Attribut</a:t>
            </a:r>
            <a:r>
              <a:rPr kumimoji="0" lang="de-DE" sz="1200" b="0" i="0" u="none" strike="noStrike" kern="1200" cap="none" spc="0" normalizeH="0" baseline="0" noProof="0" dirty="0">
                <a:ln>
                  <a:noFill/>
                </a:ln>
                <a:solidFill>
                  <a:prstClr val="black"/>
                </a:solidFill>
                <a:effectLst/>
                <a:uLnTx/>
                <a:uFillTx/>
                <a:latin typeface="+mn-lt"/>
                <a:ea typeface="+mn-ea"/>
                <a:cs typeface="+mn-cs"/>
              </a:rPr>
              <a:t> notwendig: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Informatik</a:t>
            </a:r>
            <a:r>
              <a:rPr kumimoji="0" lang="de-DE" sz="1200" b="0" i="0" u="none" strike="noStrike" kern="1200" cap="none" spc="0" normalizeH="0" baseline="0" noProof="0" dirty="0">
                <a:ln>
                  <a:noFill/>
                </a:ln>
                <a:solidFill>
                  <a:prstClr val="black"/>
                </a:solidFill>
                <a:effectLst/>
                <a:uLnTx/>
                <a:uFillTx/>
                <a:latin typeface="+mn-lt"/>
                <a:ea typeface="+mn-ea"/>
                <a:cs typeface="+mn-cs"/>
              </a:rPr>
              <a:t>: Ein Merkmal eines Objekts, das eine Eigenschaft oder einen Zustand eines Objekts oder eine Beziehung zu anderen Objekten beschreibt. Diesem kann ein Attributwert zugewiesen werden.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Linguistik</a:t>
            </a:r>
            <a:r>
              <a:rPr kumimoji="0" lang="de-DE" sz="1200" b="0" i="0" u="none" strike="noStrike" kern="1200" cap="none" spc="0" normalizeH="0" baseline="0" noProof="0" dirty="0">
                <a:ln>
                  <a:noFill/>
                </a:ln>
                <a:solidFill>
                  <a:prstClr val="black"/>
                </a:solidFill>
                <a:effectLst/>
                <a:uLnTx/>
                <a:uFillTx/>
                <a:latin typeface="+mn-lt"/>
                <a:ea typeface="+mn-ea"/>
                <a:cs typeface="+mn-cs"/>
              </a:rPr>
              <a:t>: Eine nähere Bestimmung eines Substantives. Es existieren unterschiedliche Realisierungsarten (z. B. Adjektivattribut, Genitivattribut, Präpositionalattribut, Attributsatz, Apposition,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Erläuterung der Attributarten</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seine</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mit Bestellposten</a:t>
            </a:r>
            <a:r>
              <a:rPr kumimoji="0" lang="de-DE" sz="1200" b="0" i="0" u="none" strike="noStrike" kern="1200" cap="none" spc="0" normalizeH="0" baseline="30000" noProof="0" dirty="0">
                <a:ln>
                  <a:noFill/>
                </a:ln>
                <a:solidFill>
                  <a:prstClr val="black"/>
                </a:solidFill>
                <a:effectLst/>
                <a:uLnTx/>
                <a:uFillTx/>
                <a:latin typeface="+mn-lt"/>
                <a:ea typeface="+mn-ea"/>
                <a:cs typeface="+mn-cs"/>
              </a:rPr>
              <a:t>2 </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Genitivattribut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Präpositionalattribut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neue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all seine 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beliebig</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vielen</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die Bestellnummer und über die 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weitere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0" i="0" u="sng" strike="noStrike" kern="1200" cap="none" spc="0" normalizeH="0" baseline="0" noProof="0" dirty="0">
                <a:ln>
                  <a:noFill/>
                </a:ln>
                <a:solidFill>
                  <a:prstClr val="black"/>
                </a:solidFill>
                <a:effectLst/>
                <a:uLnTx/>
                <a:uFillTx/>
                <a:latin typeface="+mn-lt"/>
                <a:ea typeface="+mn-ea"/>
                <a:cs typeface="+mn-cs"/>
              </a:rPr>
              <a:t>bestellte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Anzahl</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err="1">
                <a:ln>
                  <a:noFill/>
                </a:ln>
                <a:solidFill>
                  <a:prstClr val="black"/>
                </a:solidFill>
                <a:effectLst/>
                <a:uLnTx/>
                <a:uFillTx/>
                <a:latin typeface="+mn-lt"/>
                <a:ea typeface="+mn-ea"/>
                <a:cs typeface="+mn-cs"/>
                <a:sym typeface="Wingdings" panose="05000000000000000000" pitchFamily="2" charset="2"/>
              </a:rPr>
              <a:t>Partizipalattribut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2E882D6A-45A8-3224-AD22-8DD52264265A}"/>
              </a:ext>
            </a:extLst>
          </p:cNvPr>
          <p:cNvSpPr>
            <a:spLocks noGrp="1"/>
          </p:cNvSpPr>
          <p:nvPr>
            <p:ph type="sldNum" sz="quarter" idx="5"/>
          </p:nvPr>
        </p:nvSpPr>
        <p:spPr/>
        <p:txBody>
          <a:bodyPr/>
          <a:lstStyle/>
          <a:p>
            <a:fld id="{DA258091-A00E-40C3-AE5F-C03419099876}" type="slidenum">
              <a:rPr lang="de-DE" smtClean="0"/>
              <a:t>141</a:t>
            </a:fld>
            <a:endParaRPr lang="de-DE"/>
          </a:p>
        </p:txBody>
      </p:sp>
    </p:spTree>
    <p:extLst>
      <p:ext uri="{BB962C8B-B14F-4D97-AF65-F5344CB8AC3E}">
        <p14:creationId xmlns:p14="http://schemas.microsoft.com/office/powerpoint/2010/main" val="346946654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3120F-FB02-463D-19AE-D841D3131D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A87041-6085-BDF6-CF1A-08A1FF75EB02}"/>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31667539-091B-DEF9-2C54-A8B74212E9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Attribute</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Unterscheidung zwischen dem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Attribut</a:t>
            </a:r>
            <a:r>
              <a:rPr kumimoji="0" lang="de-DE" sz="1200" b="0" i="0" u="none" strike="noStrike" kern="1200" cap="none" spc="0" normalizeH="0" baseline="0" noProof="0" dirty="0">
                <a:ln>
                  <a:noFill/>
                </a:ln>
                <a:solidFill>
                  <a:prstClr val="black"/>
                </a:solidFill>
                <a:effectLst/>
                <a:uLnTx/>
                <a:uFillTx/>
                <a:latin typeface="+mn-lt"/>
                <a:ea typeface="+mn-ea"/>
                <a:cs typeface="+mn-cs"/>
              </a:rPr>
              <a:t> notwendig: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Informatik</a:t>
            </a:r>
            <a:r>
              <a:rPr kumimoji="0" lang="de-DE" sz="1200" b="0" i="0" u="none" strike="noStrike" kern="1200" cap="none" spc="0" normalizeH="0" baseline="0" noProof="0" dirty="0">
                <a:ln>
                  <a:noFill/>
                </a:ln>
                <a:solidFill>
                  <a:prstClr val="black"/>
                </a:solidFill>
                <a:effectLst/>
                <a:uLnTx/>
                <a:uFillTx/>
                <a:latin typeface="+mn-lt"/>
                <a:ea typeface="+mn-ea"/>
                <a:cs typeface="+mn-cs"/>
              </a:rPr>
              <a:t>: Ein Merkmal eines Objekts, das eine Eigenschaft oder einen Zustand eines Objekts oder eine Beziehung zu anderen Objekten beschreibt. Diesem kann ein Attributwert zugewiesen werden.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Linguistik</a:t>
            </a:r>
            <a:r>
              <a:rPr kumimoji="0" lang="de-DE" sz="1200" b="0" i="0" u="none" strike="noStrike" kern="1200" cap="none" spc="0" normalizeH="0" baseline="0" noProof="0" dirty="0">
                <a:ln>
                  <a:noFill/>
                </a:ln>
                <a:solidFill>
                  <a:prstClr val="black"/>
                </a:solidFill>
                <a:effectLst/>
                <a:uLnTx/>
                <a:uFillTx/>
                <a:latin typeface="+mn-lt"/>
                <a:ea typeface="+mn-ea"/>
                <a:cs typeface="+mn-cs"/>
              </a:rPr>
              <a:t>: Eine nähere Bestimmung eines Substantives. Es existieren unterschiedliche Realisierungsarten (z. B. Adjektivattribut, Genitivattribut, Präpositionalattribut, Attributsatz, Apposition,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Erläuterung der Attributarten</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seine</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mit Bestellposten</a:t>
            </a:r>
            <a:r>
              <a:rPr kumimoji="0" lang="de-DE" sz="1200" b="0" i="0" u="none" strike="noStrike" kern="1200" cap="none" spc="0" normalizeH="0" baseline="30000" noProof="0" dirty="0">
                <a:ln>
                  <a:noFill/>
                </a:ln>
                <a:solidFill>
                  <a:prstClr val="black"/>
                </a:solidFill>
                <a:effectLst/>
                <a:uLnTx/>
                <a:uFillTx/>
                <a:latin typeface="+mn-lt"/>
                <a:ea typeface="+mn-ea"/>
                <a:cs typeface="+mn-cs"/>
              </a:rPr>
              <a:t>2 </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Genitivattribut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Präpositionalattribut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neue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all seine 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beliebig</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vielen</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die Bestellnummer und über die 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weitere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0" i="0" u="sng" strike="noStrike" kern="1200" cap="none" spc="0" normalizeH="0" baseline="0" noProof="0" dirty="0">
                <a:ln>
                  <a:noFill/>
                </a:ln>
                <a:solidFill>
                  <a:prstClr val="black"/>
                </a:solidFill>
                <a:effectLst/>
                <a:uLnTx/>
                <a:uFillTx/>
                <a:latin typeface="+mn-lt"/>
                <a:ea typeface="+mn-ea"/>
                <a:cs typeface="+mn-cs"/>
              </a:rPr>
              <a:t>bestellte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Anzahl</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err="1">
                <a:ln>
                  <a:noFill/>
                </a:ln>
                <a:solidFill>
                  <a:prstClr val="black"/>
                </a:solidFill>
                <a:effectLst/>
                <a:uLnTx/>
                <a:uFillTx/>
                <a:latin typeface="+mn-lt"/>
                <a:ea typeface="+mn-ea"/>
                <a:cs typeface="+mn-cs"/>
                <a:sym typeface="Wingdings" panose="05000000000000000000" pitchFamily="2" charset="2"/>
              </a:rPr>
              <a:t>Partizipalattribut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8EC3CD1F-59CD-673E-34F8-C84B342B7D11}"/>
              </a:ext>
            </a:extLst>
          </p:cNvPr>
          <p:cNvSpPr>
            <a:spLocks noGrp="1"/>
          </p:cNvSpPr>
          <p:nvPr>
            <p:ph type="sldNum" sz="quarter" idx="5"/>
          </p:nvPr>
        </p:nvSpPr>
        <p:spPr/>
        <p:txBody>
          <a:bodyPr/>
          <a:lstStyle/>
          <a:p>
            <a:fld id="{DA258091-A00E-40C3-AE5F-C03419099876}" type="slidenum">
              <a:rPr lang="de-DE" smtClean="0"/>
              <a:t>142</a:t>
            </a:fld>
            <a:endParaRPr lang="de-DE"/>
          </a:p>
        </p:txBody>
      </p:sp>
    </p:spTree>
    <p:extLst>
      <p:ext uri="{BB962C8B-B14F-4D97-AF65-F5344CB8AC3E}">
        <p14:creationId xmlns:p14="http://schemas.microsoft.com/office/powerpoint/2010/main" val="145696224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457A6-A615-A9EC-5CD4-473CC70283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251DB5-AEE2-CB8F-106D-A67C7B8C985F}"/>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01485529-BB9C-5AC6-85D3-BFF839B7D1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Pfeile zeigen die sprachliche Verweisstruktur innerhalb des Textes. Sie zeigen von dem Attribut (</a:t>
            </a:r>
            <a:r>
              <a:rPr kumimoji="0" lang="de-DE" sz="1200" b="0" i="0" u="none" strike="noStrike" kern="1200" cap="none" spc="0" normalizeH="0" baseline="0" noProof="0" dirty="0" err="1">
                <a:ln>
                  <a:noFill/>
                </a:ln>
                <a:solidFill>
                  <a:prstClr val="black"/>
                </a:solidFill>
                <a:effectLst/>
                <a:uLnTx/>
                <a:uFillTx/>
                <a:latin typeface="+mn-lt"/>
                <a:ea typeface="+mn-ea"/>
                <a:cs typeface="+mn-cs"/>
              </a:rPr>
              <a:t>ling</a:t>
            </a:r>
            <a:r>
              <a:rPr kumimoji="0" lang="de-DE" sz="1200" b="0" i="0" u="none" strike="noStrike" kern="1200" cap="none" spc="0" normalizeH="0" baseline="0" noProof="0" dirty="0">
                <a:ln>
                  <a:noFill/>
                </a:ln>
                <a:solidFill>
                  <a:prstClr val="black"/>
                </a:solidFill>
                <a:effectLst/>
                <a:uLnTx/>
                <a:uFillTx/>
                <a:latin typeface="+mn-lt"/>
                <a:ea typeface="+mn-ea"/>
                <a:cs typeface="+mn-cs"/>
              </a:rPr>
              <a:t>.) auf das Substantiv, auf das sie sich beziehen.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Attribute</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Unterscheidung zwischen dem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Attribut</a:t>
            </a:r>
            <a:r>
              <a:rPr kumimoji="0" lang="de-DE" sz="1200" b="0" i="0" u="none" strike="noStrike" kern="1200" cap="none" spc="0" normalizeH="0" baseline="0" noProof="0" dirty="0">
                <a:ln>
                  <a:noFill/>
                </a:ln>
                <a:solidFill>
                  <a:prstClr val="black"/>
                </a:solidFill>
                <a:effectLst/>
                <a:uLnTx/>
                <a:uFillTx/>
                <a:latin typeface="+mn-lt"/>
                <a:ea typeface="+mn-ea"/>
                <a:cs typeface="+mn-cs"/>
              </a:rPr>
              <a:t> notwendig:</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Informatik</a:t>
            </a:r>
            <a:r>
              <a:rPr kumimoji="0" lang="de-DE" sz="1200" b="0" i="0" u="none" strike="noStrike" kern="1200" cap="none" spc="0" normalizeH="0" baseline="0" noProof="0" dirty="0">
                <a:ln>
                  <a:noFill/>
                </a:ln>
                <a:solidFill>
                  <a:prstClr val="black"/>
                </a:solidFill>
                <a:effectLst/>
                <a:uLnTx/>
                <a:uFillTx/>
                <a:latin typeface="+mn-lt"/>
                <a:ea typeface="+mn-ea"/>
                <a:cs typeface="+mn-cs"/>
              </a:rPr>
              <a:t>: Ein Merkmal eines Objekts, das eine Eigenschaft oder einen Zustand eines Objekts oder eine Beziehung zu anderen Objekten beschreibt. Diesem kann ein Attributwert zugewiesen werden.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Linguistik</a:t>
            </a:r>
            <a:r>
              <a:rPr kumimoji="0" lang="de-DE" sz="1200" b="0" i="0" u="none" strike="noStrike" kern="1200" cap="none" spc="0" normalizeH="0" baseline="0" noProof="0" dirty="0">
                <a:ln>
                  <a:noFill/>
                </a:ln>
                <a:solidFill>
                  <a:prstClr val="black"/>
                </a:solidFill>
                <a:effectLst/>
                <a:uLnTx/>
                <a:uFillTx/>
                <a:latin typeface="+mn-lt"/>
                <a:ea typeface="+mn-ea"/>
                <a:cs typeface="+mn-cs"/>
              </a:rPr>
              <a:t>: Eine nähere Bestimmung eines Substantives. Es existieren unterschiedliche Realisierungsarten (z. B. Adjektivattribut, Genitivattribut, Präpositionalattribut, Attributsatz, Apposition, …)</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Erläuterung der Attributarten</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seine</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mit Bestellposten</a:t>
            </a:r>
            <a:r>
              <a:rPr kumimoji="0" lang="de-DE" sz="1200" b="0" i="0" u="none" strike="noStrike" kern="1200" cap="none" spc="0" normalizeH="0" baseline="30000" noProof="0" dirty="0">
                <a:ln>
                  <a:noFill/>
                </a:ln>
                <a:solidFill>
                  <a:prstClr val="black"/>
                </a:solidFill>
                <a:effectLst/>
                <a:uLnTx/>
                <a:uFillTx/>
                <a:latin typeface="+mn-lt"/>
                <a:ea typeface="+mn-ea"/>
                <a:cs typeface="+mn-cs"/>
              </a:rPr>
              <a:t>2 </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Genitivattribut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Präpositionalattribut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neue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all seine Bestellungen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beliebig</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vielen</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30000" noProof="0" dirty="0">
                <a:ln>
                  <a:noFill/>
                </a:ln>
                <a:solidFill>
                  <a:prstClr val="black"/>
                </a:solidFill>
                <a:effectLst/>
                <a:uLnTx/>
                <a:uFillTx/>
                <a:latin typeface="+mn-lt"/>
                <a:ea typeface="+mn-ea"/>
                <a:cs typeface="+mn-cs"/>
              </a:rPr>
              <a:t>1</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 + </a:t>
            </a:r>
            <a:r>
              <a:rPr kumimoji="0" lang="de-DE" sz="1200" b="0" i="0" u="none" strike="noStrike" kern="1200" cap="none" spc="0" normalizeH="0" baseline="30000" noProof="0" dirty="0">
                <a:ln>
                  <a:noFill/>
                </a:ln>
                <a:solidFill>
                  <a:prstClr val="black"/>
                </a:solidFill>
                <a:effectLst/>
                <a:uLnTx/>
                <a:uFillTx/>
                <a:latin typeface="+mn-lt"/>
                <a:ea typeface="+mn-ea"/>
                <a:cs typeface="+mn-cs"/>
              </a:rPr>
              <a:t>2</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Adjektivattribut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über die Bestellnummer und über die 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Präpositionalattribut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sng" strike="noStrike" kern="1200" cap="none" spc="0" normalizeH="0" baseline="0" noProof="0" dirty="0">
                <a:ln>
                  <a:noFill/>
                </a:ln>
                <a:solidFill>
                  <a:prstClr val="black"/>
                </a:solidFill>
                <a:effectLst/>
                <a:uLnTx/>
                <a:uFillTx/>
                <a:latin typeface="+mn-lt"/>
                <a:ea typeface="+mn-ea"/>
                <a:cs typeface="+mn-cs"/>
              </a:rPr>
              <a:t>weitere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Bestellposten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Adjektivattribut (</a:t>
            </a: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Ergänzung</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Semantisch gesehen, deutet </a:t>
            </a:r>
            <a:r>
              <a:rPr kumimoji="0" lang="de-DE" sz="1200" b="0" i="1"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weitere</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eine Vielzahl an, die in der Informatik bspw. als List realisiert werden kann.)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0" i="0" u="sng" strike="noStrike" kern="1200" cap="none" spc="0" normalizeH="0" baseline="0" noProof="0" dirty="0">
                <a:ln>
                  <a:noFill/>
                </a:ln>
                <a:solidFill>
                  <a:prstClr val="black"/>
                </a:solidFill>
                <a:effectLst/>
                <a:uLnTx/>
                <a:uFillTx/>
                <a:latin typeface="+mn-lt"/>
                <a:ea typeface="+mn-ea"/>
                <a:cs typeface="+mn-cs"/>
              </a:rPr>
              <a:t>bestellte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1" i="0" u="none" strike="noStrike" kern="1200" cap="none" spc="0" normalizeH="0" baseline="0" noProof="0" dirty="0">
                <a:ln>
                  <a:noFill/>
                </a:ln>
                <a:solidFill>
                  <a:prstClr val="black"/>
                </a:solidFill>
                <a:effectLst/>
                <a:uLnTx/>
                <a:uFillTx/>
                <a:latin typeface="+mn-lt"/>
                <a:ea typeface="+mn-ea"/>
                <a:cs typeface="+mn-cs"/>
              </a:rPr>
              <a:t>Anzahl</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err="1">
                <a:ln>
                  <a:noFill/>
                </a:ln>
                <a:solidFill>
                  <a:prstClr val="black"/>
                </a:solidFill>
                <a:effectLst/>
                <a:uLnTx/>
                <a:uFillTx/>
                <a:latin typeface="+mn-lt"/>
                <a:ea typeface="+mn-ea"/>
                <a:cs typeface="+mn-cs"/>
                <a:sym typeface="Wingdings" panose="05000000000000000000" pitchFamily="2" charset="2"/>
              </a:rPr>
              <a:t>Partizipalattribut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0780164C-311F-F5AD-3BB2-1EA1FC7AE983}"/>
              </a:ext>
            </a:extLst>
          </p:cNvPr>
          <p:cNvSpPr>
            <a:spLocks noGrp="1"/>
          </p:cNvSpPr>
          <p:nvPr>
            <p:ph type="sldNum" sz="quarter" idx="5"/>
          </p:nvPr>
        </p:nvSpPr>
        <p:spPr/>
        <p:txBody>
          <a:bodyPr/>
          <a:lstStyle/>
          <a:p>
            <a:pPr marL="0" marR="0" lvl="0" indent="0" algn="r" defTabSz="457156" rtl="0" eaLnBrk="1" fontAlgn="base" latinLnBrk="0" hangingPunct="1">
              <a:lnSpc>
                <a:spcPct val="100000"/>
              </a:lnSpc>
              <a:spcBef>
                <a:spcPct val="0"/>
              </a:spcBef>
              <a:spcAft>
                <a:spcPct val="0"/>
              </a:spcAft>
              <a:buClrTx/>
              <a:buSzTx/>
              <a:buFontTx/>
              <a:buNone/>
              <a:tabLst/>
              <a:defRPr/>
            </a:pPr>
            <a:fld id="{DA258091-A00E-40C3-AE5F-C03419099876}" type="slidenum">
              <a:rPr kumimoji="0" lang="de-DE" sz="1200" b="0" i="0" u="none" strike="noStrike" kern="1200" cap="none" spc="0" normalizeH="0" baseline="0" noProof="0" smtClean="0">
                <a:ln>
                  <a:noFill/>
                </a:ln>
                <a:solidFill>
                  <a:prstClr val="black"/>
                </a:solidFill>
                <a:effectLst/>
                <a:uLnTx/>
                <a:uFillTx/>
                <a:latin typeface="Arial" charset="0"/>
                <a:ea typeface="ヒラギノ角ゴ Pro W3" charset="0"/>
              </a:rPr>
              <a:pPr marL="0" marR="0" lvl="0" indent="0" algn="r" defTabSz="457156" rtl="0" eaLnBrk="1" fontAlgn="base" latinLnBrk="0" hangingPunct="1">
                <a:lnSpc>
                  <a:spcPct val="100000"/>
                </a:lnSpc>
                <a:spcBef>
                  <a:spcPct val="0"/>
                </a:spcBef>
                <a:spcAft>
                  <a:spcPct val="0"/>
                </a:spcAft>
                <a:buClrTx/>
                <a:buSzTx/>
                <a:buFontTx/>
                <a:buNone/>
                <a:tabLst/>
                <a:defRPr/>
              </a:pPr>
              <a:t>143</a:t>
            </a:fld>
            <a:endParaRPr kumimoji="0" lang="de-DE" sz="1200" b="0" i="0" u="none" strike="noStrike" kern="1200" cap="none" spc="0" normalizeH="0" baseline="0" noProof="0">
              <a:ln>
                <a:noFill/>
              </a:ln>
              <a:solidFill>
                <a:prstClr val="black"/>
              </a:solidFill>
              <a:effectLst/>
              <a:uLnTx/>
              <a:uFillTx/>
              <a:latin typeface="Arial" charset="0"/>
              <a:ea typeface="ヒラギノ角ゴ Pro W3" charset="0"/>
            </a:endParaRPr>
          </a:p>
        </p:txBody>
      </p:sp>
    </p:spTree>
    <p:extLst>
      <p:ext uri="{BB962C8B-B14F-4D97-AF65-F5344CB8AC3E}">
        <p14:creationId xmlns:p14="http://schemas.microsoft.com/office/powerpoint/2010/main" val="325317593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Satzstrukturmuster sind Sätze, an denen sprachlichen Strukturen aufgezeigt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Satzstrukturmuster enthalten sogenannte Leerstellen (vereinfacht und nicht vollständig deckungsgleich mit der linguistischen Definition von Leerstellen), die sprachliche Relationen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Beziehungen zwischen sprachlichen Elementen) oder Referenzen </a:t>
            </a:r>
            <a:r>
              <a:rPr kumimoji="0" lang="de-DE" sz="1200" b="0" i="0" u="none" strike="noStrike" kern="1200" cap="none" spc="0" normalizeH="0" baseline="0" noProof="0" dirty="0">
                <a:ln>
                  <a:noFill/>
                </a:ln>
                <a:solidFill>
                  <a:prstClr val="black"/>
                </a:solidFill>
                <a:effectLst/>
                <a:uLnTx/>
                <a:uFillTx/>
                <a:latin typeface="+mn-lt"/>
                <a:ea typeface="+mn-ea"/>
                <a:cs typeface="+mn-cs"/>
              </a:rPr>
              <a:t>anzeigen.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farbig markierten Leerstellen fungieren als Variable, die durch ein sprachlich korrektes Element gefüllt werden können.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Satz 1: „</a:t>
            </a:r>
            <a:r>
              <a:rPr lang="de-DE" sz="1200" dirty="0">
                <a:solidFill>
                  <a:schemeClr val="bg1">
                    <a:lumMod val="65000"/>
                  </a:schemeClr>
                </a:solidFill>
              </a:rPr>
              <a:t>Für jeden</a:t>
            </a:r>
            <a:r>
              <a:rPr lang="de-DE" sz="1200" dirty="0"/>
              <a:t> </a:t>
            </a:r>
            <a:r>
              <a:rPr lang="de-DE" sz="1200" u="none" dirty="0">
                <a:highlight>
                  <a:srgbClr val="FEFFBD"/>
                </a:highlight>
              </a:rPr>
              <a:t>Kunden</a:t>
            </a:r>
            <a:r>
              <a:rPr lang="de-DE" sz="1200" dirty="0"/>
              <a:t> müssen </a:t>
            </a:r>
            <a:r>
              <a:rPr lang="de-DE" sz="1200" b="1" u="sng" dirty="0">
                <a:highlight>
                  <a:srgbClr val="FEFFBD"/>
                </a:highlight>
              </a:rPr>
              <a:t>seine/des Kunden</a:t>
            </a:r>
            <a:r>
              <a:rPr lang="de-DE" sz="1200" u="sng" dirty="0">
                <a:sym typeface="Wingdings" panose="05000000000000000000" pitchFamily="2" charset="2"/>
              </a:rPr>
              <a:t> </a:t>
            </a:r>
            <a:r>
              <a:rPr lang="de-DE" sz="1200" i="1" u="sng" dirty="0">
                <a:highlight>
                  <a:srgbClr val="C4FFCB"/>
                </a:highlight>
              </a:rPr>
              <a:t>Bestellungen</a:t>
            </a:r>
            <a:r>
              <a:rPr lang="de-DE" sz="1200" dirty="0"/>
              <a:t> verwaltet werden. </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lang="de-DE" sz="1200" dirty="0">
                <a:solidFill>
                  <a:schemeClr val="bg1">
                    <a:lumMod val="65000"/>
                  </a:schemeClr>
                </a:solidFill>
              </a:rPr>
              <a:t>Für jeden</a:t>
            </a:r>
            <a:r>
              <a:rPr lang="de-DE" sz="1200" dirty="0"/>
              <a:t> </a:t>
            </a:r>
            <a:r>
              <a:rPr lang="de-DE" sz="1200" dirty="0">
                <a:highlight>
                  <a:srgbClr val="FEFFBD"/>
                </a:highlight>
              </a:rPr>
              <a:t>X</a:t>
            </a:r>
            <a:r>
              <a:rPr lang="de-DE" sz="1200" dirty="0"/>
              <a:t> müssen </a:t>
            </a:r>
            <a:r>
              <a:rPr lang="de-DE" sz="1200" b="1" u="sng" dirty="0" err="1">
                <a:highlight>
                  <a:srgbClr val="FEFFBD"/>
                </a:highlight>
              </a:rPr>
              <a:t>Xs</a:t>
            </a:r>
            <a:r>
              <a:rPr lang="de-DE" sz="1200" u="sng" dirty="0">
                <a:sym typeface="Wingdings" panose="05000000000000000000" pitchFamily="2" charset="2"/>
              </a:rPr>
              <a:t> </a:t>
            </a:r>
            <a:r>
              <a:rPr lang="de-DE" sz="1200" i="1" u="sng" dirty="0">
                <a:highlight>
                  <a:srgbClr val="C4FFCB"/>
                </a:highlight>
              </a:rPr>
              <a:t>Y</a:t>
            </a:r>
            <a:r>
              <a:rPr lang="de-DE" sz="1200" dirty="0"/>
              <a:t> verwaltet werden.“.</a:t>
            </a:r>
          </a:p>
          <a:p>
            <a:pPr marL="628606"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Im unterstrichenen Teil spezifiziert die optionale Leerstelle </a:t>
            </a:r>
            <a:r>
              <a:rPr lang="de-DE" sz="1200" b="1" dirty="0" err="1"/>
              <a:t>Xs</a:t>
            </a:r>
            <a:r>
              <a:rPr lang="de-DE" sz="1200" b="1" dirty="0"/>
              <a:t> </a:t>
            </a:r>
            <a:r>
              <a:rPr lang="de-DE" sz="1200" b="0" dirty="0"/>
              <a:t>Y genauer, indem Y (Bestellungen) dem </a:t>
            </a:r>
            <a:r>
              <a:rPr lang="de-DE" sz="1200" b="0" dirty="0" err="1"/>
              <a:t>Xs</a:t>
            </a:r>
            <a:r>
              <a:rPr lang="de-DE" sz="1200" b="0" dirty="0"/>
              <a:t> (seine/des Kunden) zugeordnet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t>Wichtig</a:t>
            </a:r>
            <a:r>
              <a:rPr lang="de-DE" sz="1200" b="0" dirty="0"/>
              <a:t>: Das Ziel der Folie ist, aufzuzeigen, dass Sätze auf vielfältige Art und Weise den gleichen Inhalt vermitteln können, bestimmte Beziehungen zwischen sprachlichen Elementen trotz sprachlicher Adaption weiterhin bestehen bleiben.</a:t>
            </a:r>
            <a:endParaRPr lang="de-D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144</a:t>
            </a:fld>
            <a:endParaRPr lang="de-DE"/>
          </a:p>
        </p:txBody>
      </p:sp>
    </p:spTree>
    <p:extLst>
      <p:ext uri="{BB962C8B-B14F-4D97-AF65-F5344CB8AC3E}">
        <p14:creationId xmlns:p14="http://schemas.microsoft.com/office/powerpoint/2010/main" val="3815018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(2017): „Interkulturelle Bildung und Erziehung in der Schule“. Berichte der Länder über die Umsetzung des Beschlusses. (Beschluss der Kultusministerkonferenz vom 25.10.1996 i. d. F. vom 05.12.2013).</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(2019): „Bildungssprachliche Kompetenzen in der deutschen Sprache stärken“. Dokumentation der aktuellen Maßnahmen in den Ländern nach den zehn Grundsätzen einer erfolgreichen Stärkung bildungssprachlicher Kompetenzen in der deutschen Sprache. Beschluss der Kultusministerkonferenz vom 05.12.2019.</a:t>
            </a:r>
          </a:p>
        </p:txBody>
      </p:sp>
      <p:sp>
        <p:nvSpPr>
          <p:cNvPr id="4" name="Foliennummernplatzhalter 3"/>
          <p:cNvSpPr>
            <a:spLocks noGrp="1"/>
          </p:cNvSpPr>
          <p:nvPr>
            <p:ph type="sldNum" sz="quarter" idx="5"/>
          </p:nvPr>
        </p:nvSpPr>
        <p:spPr/>
        <p:txBody>
          <a:bodyPr/>
          <a:lstStyle/>
          <a:p>
            <a:fld id="{DA258091-A00E-40C3-AE5F-C03419099876}" type="slidenum">
              <a:rPr lang="de-DE" smtClean="0"/>
              <a:t>15</a:t>
            </a:fld>
            <a:endParaRPr lang="de-DE"/>
          </a:p>
        </p:txBody>
      </p:sp>
    </p:spTree>
    <p:extLst>
      <p:ext uri="{BB962C8B-B14F-4D97-AF65-F5344CB8AC3E}">
        <p14:creationId xmlns:p14="http://schemas.microsoft.com/office/powerpoint/2010/main" val="235053907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2381-CE82-CBFA-0C19-6F0911278A2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658F4A-1874-DFAF-E9BE-347999EAC090}"/>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E00B8381-69B0-DD17-6F97-2C4EEF8974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Satzstrukturmuster sind Sätze, an denen sprachlichen Strukturen aufgezeigt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Satzstrukturmuster enthalten sogenannte Leerstellen (vereinfacht und nicht vollständig deckungsgleich mit der linguistischen Definition von Leerstellen), die sprachliche Relationen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Beziehungen zwischen sprachlichen Elementen) oder Referenzen </a:t>
            </a:r>
            <a:r>
              <a:rPr kumimoji="0" lang="de-DE" sz="1200" b="0" i="0" u="none" strike="noStrike" kern="1200" cap="none" spc="0" normalizeH="0" baseline="0" noProof="0" dirty="0">
                <a:ln>
                  <a:noFill/>
                </a:ln>
                <a:solidFill>
                  <a:prstClr val="black"/>
                </a:solidFill>
                <a:effectLst/>
                <a:uLnTx/>
                <a:uFillTx/>
                <a:latin typeface="+mn-lt"/>
                <a:ea typeface="+mn-ea"/>
                <a:cs typeface="+mn-cs"/>
              </a:rPr>
              <a:t>anzeigen.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farbig markierten Leerstellen fungieren als Variable, die durch ein sprachlich korrektes Element gefüllt werden können.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Beispiel</a:t>
            </a:r>
            <a:r>
              <a:rPr kumimoji="0" lang="de-DE" sz="1200" b="0" i="0" u="none" strike="noStrike" kern="1200" cap="none" spc="0" normalizeH="0" baseline="0" noProof="0" dirty="0">
                <a:ln>
                  <a:noFill/>
                </a:ln>
                <a:solidFill>
                  <a:prstClr val="black"/>
                </a:solidFill>
                <a:effectLst/>
                <a:uLnTx/>
                <a:uFillTx/>
                <a:latin typeface="+mn-lt"/>
                <a:ea typeface="+mn-ea"/>
                <a:cs typeface="+mn-cs"/>
              </a:rPr>
              <a:t>: Satz 1: „</a:t>
            </a:r>
            <a:r>
              <a:rPr lang="de-DE" sz="1200" dirty="0">
                <a:solidFill>
                  <a:schemeClr val="bg1">
                    <a:lumMod val="65000"/>
                  </a:schemeClr>
                </a:solidFill>
              </a:rPr>
              <a:t>Für jeden</a:t>
            </a:r>
            <a:r>
              <a:rPr lang="de-DE" sz="1200" dirty="0"/>
              <a:t> </a:t>
            </a:r>
            <a:r>
              <a:rPr lang="de-DE" sz="1200" u="none" dirty="0">
                <a:highlight>
                  <a:srgbClr val="FEFFBD"/>
                </a:highlight>
              </a:rPr>
              <a:t>Kunden</a:t>
            </a:r>
            <a:r>
              <a:rPr lang="de-DE" sz="1200" dirty="0"/>
              <a:t> müssen </a:t>
            </a:r>
            <a:r>
              <a:rPr lang="de-DE" sz="1200" b="1" u="sng" dirty="0">
                <a:highlight>
                  <a:srgbClr val="FEFFBD"/>
                </a:highlight>
              </a:rPr>
              <a:t>seine/des Kunden</a:t>
            </a:r>
            <a:r>
              <a:rPr lang="de-DE" sz="1200" u="sng" dirty="0">
                <a:sym typeface="Wingdings" panose="05000000000000000000" pitchFamily="2" charset="2"/>
              </a:rPr>
              <a:t> </a:t>
            </a:r>
            <a:r>
              <a:rPr lang="de-DE" sz="1200" i="1" u="sng" dirty="0">
                <a:highlight>
                  <a:srgbClr val="C4FFCB"/>
                </a:highlight>
              </a:rPr>
              <a:t>Bestellungen</a:t>
            </a:r>
            <a:r>
              <a:rPr lang="de-DE" sz="1200" dirty="0"/>
              <a:t> verwaltet werden. </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lang="de-DE" sz="1200" dirty="0">
                <a:solidFill>
                  <a:schemeClr val="bg1">
                    <a:lumMod val="65000"/>
                  </a:schemeClr>
                </a:solidFill>
              </a:rPr>
              <a:t>Für jeden</a:t>
            </a:r>
            <a:r>
              <a:rPr lang="de-DE" sz="1200" dirty="0"/>
              <a:t> </a:t>
            </a:r>
            <a:r>
              <a:rPr lang="de-DE" sz="1200" dirty="0">
                <a:highlight>
                  <a:srgbClr val="FEFFBD"/>
                </a:highlight>
              </a:rPr>
              <a:t>X</a:t>
            </a:r>
            <a:r>
              <a:rPr lang="de-DE" sz="1200" dirty="0"/>
              <a:t> müssen </a:t>
            </a:r>
            <a:r>
              <a:rPr lang="de-DE" sz="1200" b="1" u="sng" dirty="0" err="1">
                <a:highlight>
                  <a:srgbClr val="FEFFBD"/>
                </a:highlight>
              </a:rPr>
              <a:t>Xs</a:t>
            </a:r>
            <a:r>
              <a:rPr lang="de-DE" sz="1200" u="sng" dirty="0">
                <a:sym typeface="Wingdings" panose="05000000000000000000" pitchFamily="2" charset="2"/>
              </a:rPr>
              <a:t> </a:t>
            </a:r>
            <a:r>
              <a:rPr lang="de-DE" sz="1200" i="1" u="sng" dirty="0">
                <a:highlight>
                  <a:srgbClr val="C4FFCB"/>
                </a:highlight>
              </a:rPr>
              <a:t>Y</a:t>
            </a:r>
            <a:r>
              <a:rPr lang="de-DE" sz="1200" dirty="0"/>
              <a:t> verwaltet werden.“.</a:t>
            </a:r>
          </a:p>
          <a:p>
            <a:pPr marL="628606"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Im unterstrichenen Teil spezifiziert die optionale Leerstelle </a:t>
            </a:r>
            <a:r>
              <a:rPr lang="de-DE" sz="1200" b="1" dirty="0" err="1"/>
              <a:t>Xs</a:t>
            </a:r>
            <a:r>
              <a:rPr lang="de-DE" sz="1200" b="1" dirty="0"/>
              <a:t> </a:t>
            </a:r>
            <a:r>
              <a:rPr lang="de-DE" sz="1200" b="0" dirty="0"/>
              <a:t>Y genauer, indem Y (Bestellungen) dem </a:t>
            </a:r>
            <a:r>
              <a:rPr lang="de-DE" sz="1200" b="0" dirty="0" err="1"/>
              <a:t>Xs</a:t>
            </a:r>
            <a:r>
              <a:rPr lang="de-DE" sz="1200" b="0" dirty="0"/>
              <a:t> (seine/des Kunden) zugeordnet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t>Wichtig</a:t>
            </a:r>
            <a:r>
              <a:rPr lang="de-DE" sz="1200" b="0" dirty="0"/>
              <a:t>: Das Ziel der Folie ist, aufzuzeigen, dass Sätze auf vielfältige Art und Weise den gleichen Inhalt vermitteln können, bestimmte Beziehungen zwischen sprachlichen Elementen trotz sprachlicher Adaption weiterhin bestehen bleiben.</a:t>
            </a:r>
            <a:endParaRPr lang="de-D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7890CC45-22F4-FE6F-BDC1-81C6ABD8D6C7}"/>
              </a:ext>
            </a:extLst>
          </p:cNvPr>
          <p:cNvSpPr>
            <a:spLocks noGrp="1"/>
          </p:cNvSpPr>
          <p:nvPr>
            <p:ph type="sldNum" sz="quarter" idx="5"/>
          </p:nvPr>
        </p:nvSpPr>
        <p:spPr/>
        <p:txBody>
          <a:bodyPr/>
          <a:lstStyle/>
          <a:p>
            <a:fld id="{DA258091-A00E-40C3-AE5F-C03419099876}" type="slidenum">
              <a:rPr lang="de-DE" smtClean="0"/>
              <a:t>145</a:t>
            </a:fld>
            <a:endParaRPr lang="de-DE"/>
          </a:p>
        </p:txBody>
      </p:sp>
    </p:spTree>
    <p:extLst>
      <p:ext uri="{BB962C8B-B14F-4D97-AF65-F5344CB8AC3E}">
        <p14:creationId xmlns:p14="http://schemas.microsoft.com/office/powerpoint/2010/main" val="147151389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In diesem Kapitel werden folgende Themen behandelt</a:t>
            </a:r>
            <a:r>
              <a:rPr lang="de-DE" sz="1200" b="0" dirty="0">
                <a:latin typeface="+mn-lt"/>
              </a:rPr>
              <a:t>:</a:t>
            </a:r>
          </a:p>
          <a:p>
            <a:pPr marL="228600" indent="-228600">
              <a:buFont typeface="+mj-lt"/>
              <a:buAutoNum type="arabicPeriod"/>
            </a:pPr>
            <a:r>
              <a:rPr lang="de-DE" sz="1200" b="0" dirty="0">
                <a:latin typeface="+mn-lt"/>
              </a:rPr>
              <a:t>Sprachliche Herausforderungen am Beispiel einer Abituraufgabe</a:t>
            </a:r>
          </a:p>
          <a:p>
            <a:pPr marL="228600" indent="-228600">
              <a:buFont typeface="+mj-lt"/>
              <a:buAutoNum type="arabicPeriod"/>
            </a:pPr>
            <a:r>
              <a:rPr lang="de-DE" sz="1200" b="0" dirty="0">
                <a:latin typeface="+mn-lt"/>
              </a:rPr>
              <a:t>Einflussfaktoren bei der Textrezeption</a:t>
            </a:r>
          </a:p>
          <a:p>
            <a:pPr marL="228600" indent="-228600">
              <a:buFont typeface="+mj-lt"/>
              <a:buAutoNum type="arabicPeriod"/>
            </a:pPr>
            <a:r>
              <a:rPr lang="de-DE" sz="1200" b="0" dirty="0">
                <a:latin typeface="+mn-lt"/>
              </a:rPr>
              <a:t>Möglicher Umgang mit schwierigen Texten (offensiver vs. defensiver Ansatz)</a:t>
            </a:r>
          </a:p>
          <a:p>
            <a:pPr marL="228600" indent="-228600">
              <a:buFont typeface="+mj-lt"/>
              <a:buAutoNum type="arabicPeriod"/>
            </a:pPr>
            <a:r>
              <a:rPr lang="de-DE" sz="1200" b="0" dirty="0">
                <a:latin typeface="+mn-lt"/>
              </a:rPr>
              <a:t>Kalkulierte Herausforderungen</a:t>
            </a:r>
          </a:p>
          <a:p>
            <a:pPr marL="228600" indent="-228600">
              <a:buFont typeface="+mj-lt"/>
              <a:buAutoNum type="arabicPeriod"/>
            </a:pPr>
            <a:r>
              <a:rPr lang="de-DE" sz="1200" b="0" dirty="0">
                <a:latin typeface="+mn-lt"/>
              </a:rPr>
              <a:t>Unterstützungsmöglichkeiten</a:t>
            </a:r>
          </a:p>
          <a:p>
            <a:pPr marL="685756" lvl="1" indent="-228600">
              <a:buFont typeface="Symbol" panose="05050102010706020507" pitchFamily="18" charset="2"/>
              <a:buChar char="-"/>
            </a:pPr>
            <a:r>
              <a:rPr lang="de-DE" sz="1200" b="0" dirty="0">
                <a:latin typeface="+mn-lt"/>
              </a:rPr>
              <a:t>Fachspezifisch: CRC-Karten-Methode</a:t>
            </a:r>
          </a:p>
          <a:p>
            <a:pPr marL="685756" lvl="1" indent="-228600">
              <a:buFont typeface="Symbol" panose="05050102010706020507" pitchFamily="18" charset="2"/>
              <a:buChar char="-"/>
            </a:pPr>
            <a:r>
              <a:rPr lang="de-DE" sz="1200" b="0" dirty="0">
                <a:latin typeface="+mn-lt"/>
              </a:rPr>
              <a:t>Lesestrategie: Fragen zum Text beantworten (Nr. 1)</a:t>
            </a:r>
          </a:p>
          <a:p>
            <a:pPr marL="685756" lvl="1" indent="-228600">
              <a:buFont typeface="Symbol" panose="05050102010706020507" pitchFamily="18" charset="2"/>
              <a:buChar char="-"/>
            </a:pPr>
            <a:r>
              <a:rPr lang="de-DE" sz="1200" b="0" dirty="0">
                <a:latin typeface="+mn-lt"/>
              </a:rPr>
              <a:t>Leseübung: Bildüberschriften formulieren (Nr. 11)</a:t>
            </a:r>
          </a:p>
          <a:p>
            <a:pPr marL="685756" lvl="1" indent="-228600">
              <a:buFont typeface="Symbol" panose="05050102010706020507" pitchFamily="18" charset="2"/>
              <a:buChar char="-"/>
            </a:pPr>
            <a:r>
              <a:rPr lang="de-DE" sz="1200" b="0" dirty="0">
                <a:latin typeface="+mn-lt"/>
              </a:rPr>
              <a:t>Methodenwerkzeug: Zuordnung (Nr. 20)</a:t>
            </a:r>
          </a:p>
          <a:p>
            <a:pPr marL="685756" lvl="1" indent="-228600">
              <a:buFont typeface="Symbol" panose="05050102010706020507" pitchFamily="18" charset="2"/>
              <a:buChar char="-"/>
            </a:pPr>
            <a:r>
              <a:rPr lang="de-DE" sz="1200" b="0" dirty="0">
                <a:latin typeface="+mn-lt"/>
              </a:rPr>
              <a:t>Weitere Unterstützungsmöglichkeiten nach Leisen (2013)</a:t>
            </a:r>
          </a:p>
        </p:txBody>
      </p:sp>
      <p:sp>
        <p:nvSpPr>
          <p:cNvPr id="4" name="Foliennummernplatzhalter 3"/>
          <p:cNvSpPr>
            <a:spLocks noGrp="1"/>
          </p:cNvSpPr>
          <p:nvPr>
            <p:ph type="sldNum" sz="quarter" idx="5"/>
          </p:nvPr>
        </p:nvSpPr>
        <p:spPr/>
        <p:txBody>
          <a:bodyPr/>
          <a:lstStyle/>
          <a:p>
            <a:fld id="{DA258091-A00E-40C3-AE5F-C03419099876}" type="slidenum">
              <a:rPr lang="de-DE" smtClean="0"/>
              <a:t>146</a:t>
            </a:fld>
            <a:endParaRPr lang="de-DE"/>
          </a:p>
        </p:txBody>
      </p:sp>
    </p:spTree>
    <p:extLst>
      <p:ext uri="{BB962C8B-B14F-4D97-AF65-F5344CB8AC3E}">
        <p14:creationId xmlns:p14="http://schemas.microsoft.com/office/powerpoint/2010/main" val="60205779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p:txBody>
      </p:sp>
      <p:sp>
        <p:nvSpPr>
          <p:cNvPr id="4" name="Foliennummernplatzhalter 3"/>
          <p:cNvSpPr>
            <a:spLocks noGrp="1"/>
          </p:cNvSpPr>
          <p:nvPr>
            <p:ph type="sldNum" sz="quarter" idx="5"/>
          </p:nvPr>
        </p:nvSpPr>
        <p:spPr/>
        <p:txBody>
          <a:bodyPr/>
          <a:lstStyle/>
          <a:p>
            <a:fld id="{DA258091-A00E-40C3-AE5F-C03419099876}" type="slidenum">
              <a:rPr lang="de-DE" smtClean="0"/>
              <a:t>147</a:t>
            </a:fld>
            <a:endParaRPr lang="de-DE"/>
          </a:p>
        </p:txBody>
      </p:sp>
    </p:spTree>
    <p:extLst>
      <p:ext uri="{BB962C8B-B14F-4D97-AF65-F5344CB8AC3E}">
        <p14:creationId xmlns:p14="http://schemas.microsoft.com/office/powerpoint/2010/main" val="382947887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CE27E-1DE7-5D14-6AB7-AD278D6054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EC0F1E-F32C-9E42-09E2-1EDB0E6E46A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9E736FB9-58F7-A0BE-8BEA-EBCB70CF7A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Farben entsprechen dem Farbschemata aus dem Kapitel „Sprachliche Herausforderungen im Informatikunterricht“: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Blau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Wortebene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Rot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Satzebene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Grün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Textebene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p:txBody>
      </p:sp>
      <p:sp>
        <p:nvSpPr>
          <p:cNvPr id="4" name="Foliennummernplatzhalter 3">
            <a:extLst>
              <a:ext uri="{FF2B5EF4-FFF2-40B4-BE49-F238E27FC236}">
                <a16:creationId xmlns:a16="http://schemas.microsoft.com/office/drawing/2014/main" id="{29C7CA43-9013-0929-9943-D8BE8F2BE434}"/>
              </a:ext>
            </a:extLst>
          </p:cNvPr>
          <p:cNvSpPr>
            <a:spLocks noGrp="1"/>
          </p:cNvSpPr>
          <p:nvPr>
            <p:ph type="sldNum" sz="quarter" idx="5"/>
          </p:nvPr>
        </p:nvSpPr>
        <p:spPr/>
        <p:txBody>
          <a:bodyPr/>
          <a:lstStyle/>
          <a:p>
            <a:fld id="{DA258091-A00E-40C3-AE5F-C03419099876}" type="slidenum">
              <a:rPr lang="de-DE" smtClean="0"/>
              <a:t>148</a:t>
            </a:fld>
            <a:endParaRPr lang="de-DE"/>
          </a:p>
        </p:txBody>
      </p:sp>
    </p:spTree>
    <p:extLst>
      <p:ext uri="{BB962C8B-B14F-4D97-AF65-F5344CB8AC3E}">
        <p14:creationId xmlns:p14="http://schemas.microsoft.com/office/powerpoint/2010/main" val="264098998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t>Hinweis</a:t>
            </a:r>
            <a:r>
              <a:rPr lang="de-DE" sz="1200" dirty="0"/>
              <a:t>: Die Lesekompetenz ist eng verbunden mit der Fachkompetenz; die Fachkompetenz kann sich neben fachlichen Inhalten auch auf sprachliche Inhalte beziehen.</a:t>
            </a:r>
          </a:p>
          <a:p>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149</a:t>
            </a:fld>
            <a:endParaRPr lang="de-DE"/>
          </a:p>
        </p:txBody>
      </p:sp>
    </p:spTree>
    <p:extLst>
      <p:ext uri="{BB962C8B-B14F-4D97-AF65-F5344CB8AC3E}">
        <p14:creationId xmlns:p14="http://schemas.microsoft.com/office/powerpoint/2010/main" val="406468721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150</a:t>
            </a:fld>
            <a:endParaRPr lang="de-DE"/>
          </a:p>
        </p:txBody>
      </p:sp>
    </p:spTree>
    <p:extLst>
      <p:ext uri="{BB962C8B-B14F-4D97-AF65-F5344CB8AC3E}">
        <p14:creationId xmlns:p14="http://schemas.microsoft.com/office/powerpoint/2010/main" val="282623575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151</a:t>
            </a:fld>
            <a:endParaRPr lang="de-DE"/>
          </a:p>
        </p:txBody>
      </p:sp>
    </p:spTree>
    <p:extLst>
      <p:ext uri="{BB962C8B-B14F-4D97-AF65-F5344CB8AC3E}">
        <p14:creationId xmlns:p14="http://schemas.microsoft.com/office/powerpoint/2010/main" val="382683186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Die Strategie </a:t>
            </a:r>
            <a:r>
              <a:rPr lang="de-DE" sz="1200" i="1" dirty="0">
                <a:solidFill>
                  <a:schemeClr val="bg1"/>
                </a:solidFill>
                <a:latin typeface="+mn-lt"/>
                <a:ea typeface="Arial" charset="0"/>
                <a:cs typeface="Arial" charset="0"/>
              </a:rPr>
              <a:t>Fachmethoden</a:t>
            </a:r>
            <a:r>
              <a:rPr kumimoji="0" lang="de-DE" sz="1200" b="0" i="1"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ist </a:t>
            </a:r>
            <a:r>
              <a:rPr kumimoji="0" lang="de-DE" sz="1200" b="0" i="0" u="sng"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Teil des ursprünglichen Modells nach Leisen (2007)</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(2007): Lesen und </a:t>
            </a:r>
            <a:r>
              <a:rPr lang="de-DE" sz="1200" dirty="0" err="1">
                <a:latin typeface="+mn-lt"/>
              </a:rPr>
              <a:t>Verstehen</a:t>
            </a:r>
            <a:r>
              <a:rPr lang="de-DE" sz="1200" dirty="0">
                <a:latin typeface="+mn-lt"/>
              </a:rPr>
              <a:t> lernen. Strategien und Prinzipien zur Arbeit mit Sachtexten im Unterricht. In: </a:t>
            </a:r>
            <a:r>
              <a:rPr lang="de-DE" sz="1200" i="1" dirty="0">
                <a:latin typeface="+mn-lt"/>
              </a:rPr>
              <a:t>PÄDAGOGIK 6/07</a:t>
            </a:r>
            <a:r>
              <a:rPr lang="de-DE" sz="1200" i="0" dirty="0">
                <a:latin typeface="+mn-lt"/>
              </a:rPr>
              <a:t>, S. 11–15. Online verfügbar unter http://www.josefleisen.de/downloads/lesen/88%20Lesen%20und%20verstehen%20lernen%20P%C3%84DAGOGIK%202007.pdf.</a:t>
            </a:r>
            <a:endParaRPr lang="de-DE" sz="120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152</a:t>
            </a:fld>
            <a:endParaRPr lang="de-DE"/>
          </a:p>
        </p:txBody>
      </p:sp>
    </p:spTree>
    <p:extLst>
      <p:ext uri="{BB962C8B-B14F-4D97-AF65-F5344CB8AC3E}">
        <p14:creationId xmlns:p14="http://schemas.microsoft.com/office/powerpoint/2010/main" val="253539294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BFCBF-0FC0-DAED-998E-EDF0CD3899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913B2A-7BB8-B091-F4F4-754E0EA8622C}"/>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FDF8493-4BB0-46A8-9B14-352A0E0B4E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Die Strategie </a:t>
            </a:r>
            <a:r>
              <a:rPr lang="de-DE" sz="1200" i="1" dirty="0">
                <a:solidFill>
                  <a:schemeClr val="bg1"/>
                </a:solidFill>
                <a:latin typeface="+mn-lt"/>
                <a:ea typeface="Arial" charset="0"/>
                <a:cs typeface="Arial" charset="0"/>
              </a:rPr>
              <a:t>Fachmethoden</a:t>
            </a:r>
            <a:r>
              <a:rPr kumimoji="0" lang="de-DE" sz="1200" b="0" i="1"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ist </a:t>
            </a:r>
            <a:r>
              <a:rPr kumimoji="0" lang="de-DE" sz="1200" b="0" i="0" u="sng"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Teil des ursprünglichen Modells nach Leisen (2007)</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(2007): Lesen und </a:t>
            </a:r>
            <a:r>
              <a:rPr lang="de-DE" sz="1200" dirty="0" err="1">
                <a:latin typeface="+mn-lt"/>
              </a:rPr>
              <a:t>Verstehen</a:t>
            </a:r>
            <a:r>
              <a:rPr lang="de-DE" sz="1200" dirty="0">
                <a:latin typeface="+mn-lt"/>
              </a:rPr>
              <a:t> lernen. Strategien und Prinzipien zur Arbeit mit Sachtexten im Unterricht. In: </a:t>
            </a:r>
            <a:r>
              <a:rPr lang="de-DE" sz="1200" i="1" dirty="0">
                <a:latin typeface="+mn-lt"/>
              </a:rPr>
              <a:t>PÄDAGOGIK 6/07</a:t>
            </a:r>
            <a:r>
              <a:rPr lang="de-DE" sz="1200" i="0" dirty="0">
                <a:latin typeface="+mn-lt"/>
              </a:rPr>
              <a:t>, S. 11–15. Online verfügbar unter http://www.josefleisen.de/downloads/lesen/88%20Lesen%20und%20verstehen%20lernen%20P%C3%84DAGOGIK%202007.pdf.</a:t>
            </a:r>
            <a:endParaRPr lang="de-DE" sz="1200" dirty="0">
              <a:latin typeface="+mn-lt"/>
            </a:endParaRPr>
          </a:p>
        </p:txBody>
      </p:sp>
      <p:sp>
        <p:nvSpPr>
          <p:cNvPr id="4" name="Foliennummernplatzhalter 3">
            <a:extLst>
              <a:ext uri="{FF2B5EF4-FFF2-40B4-BE49-F238E27FC236}">
                <a16:creationId xmlns:a16="http://schemas.microsoft.com/office/drawing/2014/main" id="{8A5E9D60-CDA9-8C36-F7CE-5A5758750690}"/>
              </a:ext>
            </a:extLst>
          </p:cNvPr>
          <p:cNvSpPr>
            <a:spLocks noGrp="1"/>
          </p:cNvSpPr>
          <p:nvPr>
            <p:ph type="sldNum" sz="quarter" idx="5"/>
          </p:nvPr>
        </p:nvSpPr>
        <p:spPr/>
        <p:txBody>
          <a:bodyPr/>
          <a:lstStyle/>
          <a:p>
            <a:fld id="{DA258091-A00E-40C3-AE5F-C03419099876}" type="slidenum">
              <a:rPr lang="de-DE" smtClean="0"/>
              <a:t>153</a:t>
            </a:fld>
            <a:endParaRPr lang="de-DE"/>
          </a:p>
        </p:txBody>
      </p:sp>
    </p:spTree>
    <p:extLst>
      <p:ext uri="{BB962C8B-B14F-4D97-AF65-F5344CB8AC3E}">
        <p14:creationId xmlns:p14="http://schemas.microsoft.com/office/powerpoint/2010/main" val="159387262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(2019): Das Prinzip der "kalkulierbaren Herausforderung". Kompetenzorientiert unterrichten. In: </a:t>
            </a:r>
            <a:r>
              <a:rPr lang="de-DE" sz="1200" i="1" dirty="0">
                <a:latin typeface="+mn-lt"/>
              </a:rPr>
              <a:t>Schulmagazin 5 - 10 </a:t>
            </a:r>
            <a:r>
              <a:rPr lang="de-DE" sz="1200" i="0" dirty="0">
                <a:latin typeface="+mn-lt"/>
              </a:rPr>
              <a:t>87 (5), S. 10–13. Online verfügbar unter http://www.josefleisen.de/downloads/aufgabenkultur/00%20Kalkulierte%20Herausforderung%202019.pdf.</a:t>
            </a:r>
          </a:p>
        </p:txBody>
      </p:sp>
      <p:sp>
        <p:nvSpPr>
          <p:cNvPr id="4" name="Foliennummernplatzhalter 3"/>
          <p:cNvSpPr>
            <a:spLocks noGrp="1"/>
          </p:cNvSpPr>
          <p:nvPr>
            <p:ph type="sldNum" sz="quarter" idx="5"/>
          </p:nvPr>
        </p:nvSpPr>
        <p:spPr/>
        <p:txBody>
          <a:bodyPr/>
          <a:lstStyle/>
          <a:p>
            <a:fld id="{DA258091-A00E-40C3-AE5F-C03419099876}" type="slidenum">
              <a:rPr lang="de-DE" smtClean="0"/>
              <a:t>154</a:t>
            </a:fld>
            <a:endParaRPr lang="de-DE"/>
          </a:p>
        </p:txBody>
      </p:sp>
    </p:spTree>
    <p:extLst>
      <p:ext uri="{BB962C8B-B14F-4D97-AF65-F5344CB8AC3E}">
        <p14:creationId xmlns:p14="http://schemas.microsoft.com/office/powerpoint/2010/main" val="1295447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Staatsinstitut für Schulqualität und Bildungsforschung (ISB) (2024): LehrplanPLUS für das Gymnasium mit neun-jährigem Bildungsgang. Bildungs- und Erziehungsauftrag des Gymnasiums. Online verfügbar unter https://www.lehrplanplus.bayern.de/bildungs-und-erziehungsauftrag/gymnasium.</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Staatsinstitut für Schulqualität und Bildungsforschung (ISB) (2024): LehrplanPLUS für das Gymnasium mit neun-jährigem Bildungsgang. Schulart- und fächerübergreifende Bildungs- und Erziehungsziele sowie Alltagskompetenz und Lebensökonomie. Online verfügbar unter https://www.lehrplanplus.bayern.de/uebergreifende-ziele/gymnasium.</a:t>
            </a:r>
          </a:p>
        </p:txBody>
      </p:sp>
      <p:sp>
        <p:nvSpPr>
          <p:cNvPr id="4" name="Foliennummernplatzhalter 3"/>
          <p:cNvSpPr>
            <a:spLocks noGrp="1"/>
          </p:cNvSpPr>
          <p:nvPr>
            <p:ph type="sldNum" sz="quarter" idx="5"/>
          </p:nvPr>
        </p:nvSpPr>
        <p:spPr/>
        <p:txBody>
          <a:bodyPr/>
          <a:lstStyle/>
          <a:p>
            <a:fld id="{DA258091-A00E-40C3-AE5F-C03419099876}" type="slidenum">
              <a:rPr lang="de-DE" smtClean="0"/>
              <a:t>16</a:t>
            </a:fld>
            <a:endParaRPr lang="de-DE"/>
          </a:p>
        </p:txBody>
      </p:sp>
    </p:spTree>
    <p:extLst>
      <p:ext uri="{BB962C8B-B14F-4D97-AF65-F5344CB8AC3E}">
        <p14:creationId xmlns:p14="http://schemas.microsoft.com/office/powerpoint/2010/main" val="409309853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Weitere Unterstützungsverfahren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4. Methodenwerkzeuge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5. Lehrkraftgesteuerte Unterstützung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6. Vereinfachung und Optimierung von Sachtexten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Abbott, Russell J. (1983): Program design by informal English descriptions. In: </a:t>
            </a:r>
            <a:r>
              <a:rPr lang="en-US" sz="1200" i="1" dirty="0" err="1">
                <a:latin typeface="+mn-lt"/>
              </a:rPr>
              <a:t>Commun</a:t>
            </a:r>
            <a:r>
              <a:rPr lang="en-US" sz="1200" i="1" dirty="0">
                <a:latin typeface="+mn-lt"/>
              </a:rPr>
              <a:t>. ACM </a:t>
            </a:r>
            <a:r>
              <a:rPr lang="en-US" sz="1200" i="0" dirty="0">
                <a:latin typeface="+mn-lt"/>
              </a:rPr>
              <a:t>26 (11), S. 882–894. DOI: 10.1145/182.358441.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Beck, K.; Cunningham, W. (1989): A </a:t>
            </a:r>
            <a:r>
              <a:rPr lang="de-DE" sz="1200" dirty="0" err="1">
                <a:latin typeface="+mn-lt"/>
              </a:rPr>
              <a:t>laboratory</a:t>
            </a:r>
            <a:r>
              <a:rPr lang="de-DE" sz="1200" dirty="0">
                <a:latin typeface="+mn-lt"/>
              </a:rPr>
              <a:t> </a:t>
            </a:r>
            <a:r>
              <a:rPr lang="de-DE" sz="1200" dirty="0" err="1">
                <a:latin typeface="+mn-lt"/>
              </a:rPr>
              <a:t>for</a:t>
            </a:r>
            <a:r>
              <a:rPr lang="de-DE" sz="1200" dirty="0">
                <a:latin typeface="+mn-lt"/>
              </a:rPr>
              <a:t> </a:t>
            </a:r>
            <a:r>
              <a:rPr lang="de-DE" sz="1200" dirty="0" err="1">
                <a:latin typeface="+mn-lt"/>
              </a:rPr>
              <a:t>teaching</a:t>
            </a:r>
            <a:r>
              <a:rPr lang="de-DE" sz="1200" dirty="0">
                <a:latin typeface="+mn-lt"/>
              </a:rPr>
              <a:t> </a:t>
            </a:r>
            <a:r>
              <a:rPr lang="de-DE" sz="1200" dirty="0" err="1">
                <a:latin typeface="+mn-lt"/>
              </a:rPr>
              <a:t>object</a:t>
            </a:r>
            <a:r>
              <a:rPr lang="de-DE" sz="1200" dirty="0">
                <a:latin typeface="+mn-lt"/>
              </a:rPr>
              <a:t> </a:t>
            </a:r>
            <a:r>
              <a:rPr lang="de-DE" sz="1200" dirty="0" err="1">
                <a:latin typeface="+mn-lt"/>
              </a:rPr>
              <a:t>oriented</a:t>
            </a:r>
            <a:r>
              <a:rPr lang="de-DE" sz="1200" dirty="0">
                <a:latin typeface="+mn-lt"/>
              </a:rPr>
              <a:t> </a:t>
            </a:r>
            <a:r>
              <a:rPr lang="de-DE" sz="1200" dirty="0" err="1">
                <a:latin typeface="+mn-lt"/>
              </a:rPr>
              <a:t>thinking</a:t>
            </a:r>
            <a:r>
              <a:rPr lang="de-DE" sz="1200" dirty="0">
                <a:latin typeface="+mn-lt"/>
              </a:rPr>
              <a:t>. In: Norman </a:t>
            </a:r>
            <a:r>
              <a:rPr lang="de-DE" sz="1200" dirty="0" err="1">
                <a:latin typeface="+mn-lt"/>
              </a:rPr>
              <a:t>Meyrowitz</a:t>
            </a:r>
            <a:r>
              <a:rPr lang="de-DE" sz="1200" dirty="0">
                <a:latin typeface="+mn-lt"/>
              </a:rPr>
              <a:t> (</a:t>
            </a:r>
            <a:r>
              <a:rPr lang="de-DE" sz="1200" dirty="0" err="1">
                <a:latin typeface="+mn-lt"/>
              </a:rPr>
              <a:t>Hg</a:t>
            </a:r>
            <a:r>
              <a:rPr lang="de-DE" sz="1200" dirty="0">
                <a:latin typeface="+mn-lt"/>
              </a:rPr>
              <a:t>.): OOPSLA'89. </a:t>
            </a:r>
            <a:r>
              <a:rPr lang="de-DE" sz="1200" dirty="0" err="1">
                <a:latin typeface="+mn-lt"/>
              </a:rPr>
              <a:t>Object-Oriented</a:t>
            </a:r>
            <a:r>
              <a:rPr lang="de-DE" sz="1200" dirty="0">
                <a:latin typeface="+mn-lt"/>
              </a:rPr>
              <a:t> </a:t>
            </a:r>
            <a:r>
              <a:rPr lang="de-DE" sz="1200" dirty="0" err="1">
                <a:latin typeface="+mn-lt"/>
              </a:rPr>
              <a:t>Programming</a:t>
            </a:r>
            <a:r>
              <a:rPr lang="de-DE" sz="1200" dirty="0">
                <a:latin typeface="+mn-lt"/>
              </a:rPr>
              <a:t> Systems, </a:t>
            </a:r>
            <a:r>
              <a:rPr lang="de-DE" sz="1200" dirty="0" err="1">
                <a:latin typeface="+mn-lt"/>
              </a:rPr>
              <a:t>Languages</a:t>
            </a:r>
            <a:r>
              <a:rPr lang="de-DE" sz="1200" dirty="0">
                <a:latin typeface="+mn-lt"/>
              </a:rPr>
              <a:t>, and </a:t>
            </a:r>
            <a:r>
              <a:rPr lang="de-DE" sz="1200" dirty="0" err="1">
                <a:latin typeface="+mn-lt"/>
              </a:rPr>
              <a:t>Applications</a:t>
            </a:r>
            <a:r>
              <a:rPr lang="de-DE" sz="1200" dirty="0">
                <a:latin typeface="+mn-lt"/>
              </a:rPr>
              <a:t> : </a:t>
            </a:r>
            <a:r>
              <a:rPr lang="de-DE" sz="1200" dirty="0" err="1">
                <a:latin typeface="+mn-lt"/>
              </a:rPr>
              <a:t>conference</a:t>
            </a:r>
            <a:r>
              <a:rPr lang="de-DE" sz="1200" dirty="0">
                <a:latin typeface="+mn-lt"/>
              </a:rPr>
              <a:t> </a:t>
            </a:r>
            <a:r>
              <a:rPr lang="de-DE" sz="1200" dirty="0" err="1">
                <a:latin typeface="+mn-lt"/>
              </a:rPr>
              <a:t>proceedings</a:t>
            </a:r>
            <a:r>
              <a:rPr lang="de-DE" sz="1200" dirty="0">
                <a:latin typeface="+mn-lt"/>
              </a:rPr>
              <a:t>, </a:t>
            </a:r>
            <a:r>
              <a:rPr lang="de-DE" sz="1200" dirty="0" err="1">
                <a:latin typeface="+mn-lt"/>
              </a:rPr>
              <a:t>October</a:t>
            </a:r>
            <a:r>
              <a:rPr lang="de-DE" sz="1200" dirty="0">
                <a:latin typeface="+mn-lt"/>
              </a:rPr>
              <a:t> 1-6, 1989, New Orleans, </a:t>
            </a:r>
            <a:r>
              <a:rPr lang="de-DE" sz="1200" dirty="0" err="1">
                <a:latin typeface="+mn-lt"/>
              </a:rPr>
              <a:t>Lousiana</a:t>
            </a:r>
            <a:r>
              <a:rPr lang="de-DE" sz="1200" dirty="0">
                <a:latin typeface="+mn-lt"/>
              </a:rPr>
              <a:t>. Conference </a:t>
            </a:r>
            <a:r>
              <a:rPr lang="de-DE" sz="1200" dirty="0" err="1">
                <a:latin typeface="+mn-lt"/>
              </a:rPr>
              <a:t>proceedings</a:t>
            </a:r>
            <a:r>
              <a:rPr lang="de-DE" sz="1200" dirty="0">
                <a:latin typeface="+mn-lt"/>
              </a:rPr>
              <a:t>. New Orleans, Louisiana, United States, 10/2/1989 - 10/6/1989. New York: ACM, S. 1–6.</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Börstler</a:t>
            </a:r>
            <a:r>
              <a:rPr lang="de-DE" sz="1200" dirty="0">
                <a:latin typeface="+mn-lt"/>
              </a:rPr>
              <a:t>, Jürgen (2005): </a:t>
            </a:r>
            <a:r>
              <a:rPr lang="de-DE" sz="1200" dirty="0" err="1">
                <a:latin typeface="+mn-lt"/>
              </a:rPr>
              <a:t>Improving</a:t>
            </a:r>
            <a:r>
              <a:rPr lang="de-DE" sz="1200" dirty="0">
                <a:latin typeface="+mn-lt"/>
              </a:rPr>
              <a:t> CRC-card </a:t>
            </a:r>
            <a:r>
              <a:rPr lang="de-DE" sz="1200" dirty="0" err="1">
                <a:latin typeface="+mn-lt"/>
              </a:rPr>
              <a:t>role</a:t>
            </a:r>
            <a:r>
              <a:rPr lang="de-DE" sz="1200" dirty="0">
                <a:latin typeface="+mn-lt"/>
              </a:rPr>
              <a:t>-play </a:t>
            </a:r>
            <a:r>
              <a:rPr lang="de-DE" sz="1200" dirty="0" err="1">
                <a:latin typeface="+mn-lt"/>
              </a:rPr>
              <a:t>with</a:t>
            </a:r>
            <a:r>
              <a:rPr lang="de-DE" sz="1200" dirty="0">
                <a:latin typeface="+mn-lt"/>
              </a:rPr>
              <a:t> </a:t>
            </a:r>
            <a:r>
              <a:rPr lang="de-DE" sz="1200" dirty="0" err="1">
                <a:latin typeface="+mn-lt"/>
              </a:rPr>
              <a:t>role</a:t>
            </a:r>
            <a:r>
              <a:rPr lang="de-DE" sz="1200" dirty="0">
                <a:latin typeface="+mn-lt"/>
              </a:rPr>
              <a:t>-play </a:t>
            </a:r>
            <a:r>
              <a:rPr lang="de-DE" sz="1200" dirty="0" err="1">
                <a:latin typeface="+mn-lt"/>
              </a:rPr>
              <a:t>diagrams</a:t>
            </a:r>
            <a:r>
              <a:rPr lang="de-DE" sz="1200" dirty="0">
                <a:latin typeface="+mn-lt"/>
              </a:rPr>
              <a:t>. In: Richard P. Gabriel und Ralph Johnson (</a:t>
            </a:r>
            <a:r>
              <a:rPr lang="de-DE" sz="1200" dirty="0" err="1">
                <a:latin typeface="+mn-lt"/>
              </a:rPr>
              <a:t>Hg</a:t>
            </a:r>
            <a:r>
              <a:rPr lang="de-DE" sz="1200" dirty="0">
                <a:latin typeface="+mn-lt"/>
              </a:rPr>
              <a:t>.): OOPSLA '05. Conference </a:t>
            </a:r>
            <a:r>
              <a:rPr lang="de-DE" sz="1200" dirty="0" err="1">
                <a:latin typeface="+mn-lt"/>
              </a:rPr>
              <a:t>companion</a:t>
            </a:r>
            <a:r>
              <a:rPr lang="de-DE" sz="1200" dirty="0">
                <a:latin typeface="+mn-lt"/>
              </a:rPr>
              <a:t> : 20th annual ACM Conference on </a:t>
            </a:r>
            <a:r>
              <a:rPr lang="de-DE" sz="1200" dirty="0" err="1">
                <a:latin typeface="+mn-lt"/>
              </a:rPr>
              <a:t>Object-Oriented</a:t>
            </a:r>
            <a:r>
              <a:rPr lang="de-DE" sz="1200" dirty="0">
                <a:latin typeface="+mn-lt"/>
              </a:rPr>
              <a:t> </a:t>
            </a:r>
            <a:r>
              <a:rPr lang="de-DE" sz="1200" dirty="0" err="1">
                <a:latin typeface="+mn-lt"/>
              </a:rPr>
              <a:t>Programming</a:t>
            </a:r>
            <a:r>
              <a:rPr lang="de-DE" sz="1200" dirty="0">
                <a:latin typeface="+mn-lt"/>
              </a:rPr>
              <a:t> Systems, </a:t>
            </a:r>
            <a:r>
              <a:rPr lang="de-DE" sz="1200" dirty="0" err="1">
                <a:latin typeface="+mn-lt"/>
              </a:rPr>
              <a:t>Languages</a:t>
            </a:r>
            <a:r>
              <a:rPr lang="de-DE" sz="1200" dirty="0">
                <a:latin typeface="+mn-lt"/>
              </a:rPr>
              <a:t>, and </a:t>
            </a:r>
            <a:r>
              <a:rPr lang="de-DE" sz="1200" dirty="0" err="1">
                <a:latin typeface="+mn-lt"/>
              </a:rPr>
              <a:t>Applications</a:t>
            </a:r>
            <a:r>
              <a:rPr lang="de-DE" sz="1200" dirty="0">
                <a:latin typeface="+mn-lt"/>
              </a:rPr>
              <a:t> : </a:t>
            </a:r>
            <a:r>
              <a:rPr lang="de-DE" sz="1200" dirty="0" err="1">
                <a:latin typeface="+mn-lt"/>
              </a:rPr>
              <a:t>October</a:t>
            </a:r>
            <a:r>
              <a:rPr lang="de-DE" sz="1200" dirty="0">
                <a:latin typeface="+mn-lt"/>
              </a:rPr>
              <a:t> 16-20, 2005, San Diego, California, Town and Country Resort &amp; Convention Center ; </a:t>
            </a:r>
            <a:r>
              <a:rPr lang="de-DE" sz="1200" dirty="0" err="1">
                <a:latin typeface="+mn-lt"/>
              </a:rPr>
              <a:t>sponsored</a:t>
            </a:r>
            <a:r>
              <a:rPr lang="de-DE" sz="1200" dirty="0">
                <a:latin typeface="+mn-lt"/>
              </a:rPr>
              <a:t> </a:t>
            </a:r>
            <a:r>
              <a:rPr lang="de-DE" sz="1200" dirty="0" err="1">
                <a:latin typeface="+mn-lt"/>
              </a:rPr>
              <a:t>by</a:t>
            </a:r>
            <a:r>
              <a:rPr lang="de-DE" sz="1200" dirty="0">
                <a:latin typeface="+mn-lt"/>
              </a:rPr>
              <a:t> ACM SIGPLAN in </a:t>
            </a:r>
            <a:r>
              <a:rPr lang="de-DE" sz="1200" dirty="0" err="1">
                <a:latin typeface="+mn-lt"/>
              </a:rPr>
              <a:t>cooperation</a:t>
            </a:r>
            <a:r>
              <a:rPr lang="de-DE" sz="1200" dirty="0">
                <a:latin typeface="+mn-lt"/>
              </a:rPr>
              <a:t> </a:t>
            </a:r>
            <a:r>
              <a:rPr lang="de-DE" sz="1200" dirty="0" err="1">
                <a:latin typeface="+mn-lt"/>
              </a:rPr>
              <a:t>with</a:t>
            </a:r>
            <a:r>
              <a:rPr lang="de-DE" sz="1200" dirty="0">
                <a:latin typeface="+mn-lt"/>
              </a:rPr>
              <a:t> SIGSOFT. OOPSLA05: ACM SIGPLAN </a:t>
            </a:r>
            <a:r>
              <a:rPr lang="de-DE" sz="1200" dirty="0" err="1">
                <a:latin typeface="+mn-lt"/>
              </a:rPr>
              <a:t>Object</a:t>
            </a:r>
            <a:r>
              <a:rPr lang="de-DE" sz="1200" dirty="0">
                <a:latin typeface="+mn-lt"/>
              </a:rPr>
              <a:t> </a:t>
            </a:r>
            <a:r>
              <a:rPr lang="de-DE" sz="1200" dirty="0" err="1">
                <a:latin typeface="+mn-lt"/>
              </a:rPr>
              <a:t>Oriented</a:t>
            </a:r>
            <a:r>
              <a:rPr lang="de-DE" sz="1200" dirty="0">
                <a:latin typeface="+mn-lt"/>
              </a:rPr>
              <a:t> </a:t>
            </a:r>
            <a:r>
              <a:rPr lang="de-DE" sz="1200" dirty="0" err="1">
                <a:latin typeface="+mn-lt"/>
              </a:rPr>
              <a:t>Programming</a:t>
            </a:r>
            <a:r>
              <a:rPr lang="de-DE" sz="1200" dirty="0">
                <a:latin typeface="+mn-lt"/>
              </a:rPr>
              <a:t> Systems and </a:t>
            </a:r>
            <a:r>
              <a:rPr lang="de-DE" sz="1200" dirty="0" err="1">
                <a:latin typeface="+mn-lt"/>
              </a:rPr>
              <a:t>Applications</a:t>
            </a:r>
            <a:r>
              <a:rPr lang="de-DE" sz="1200" dirty="0">
                <a:latin typeface="+mn-lt"/>
              </a:rPr>
              <a:t> Conference. San Diego CA USA, 16 10 2005 20 10 2005. New York, NY: </a:t>
            </a:r>
            <a:r>
              <a:rPr lang="de-DE" sz="1200" dirty="0" err="1">
                <a:latin typeface="+mn-lt"/>
              </a:rPr>
              <a:t>Association</a:t>
            </a:r>
            <a:r>
              <a:rPr lang="de-DE" sz="1200" dirty="0">
                <a:latin typeface="+mn-lt"/>
              </a:rPr>
              <a:t> </a:t>
            </a:r>
            <a:r>
              <a:rPr lang="de-DE" sz="1200" dirty="0" err="1">
                <a:latin typeface="+mn-lt"/>
              </a:rPr>
              <a:t>for</a:t>
            </a:r>
            <a:r>
              <a:rPr lang="de-DE" sz="1200" dirty="0">
                <a:latin typeface="+mn-lt"/>
              </a:rPr>
              <a:t> Computing Machinery, S. 356–364.</a:t>
            </a:r>
            <a:endParaRPr lang="de-DE" sz="1200" i="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Humbert, Ludger; </a:t>
            </a:r>
            <a:r>
              <a:rPr lang="de-DE" sz="1200" dirty="0" err="1">
                <a:latin typeface="+mn-lt"/>
              </a:rPr>
              <a:t>Kuhaupt</a:t>
            </a:r>
            <a:r>
              <a:rPr lang="de-DE" sz="1200" dirty="0">
                <a:latin typeface="+mn-lt"/>
              </a:rPr>
              <a:t>, Johannes; Filler, Andreas; Niehaus, Engelbert (2013): Objektorientierte Modellbildung zwischen Mathematik und Informatik. Von der Alltagssprache zur Informatischen und Mathematischen Modellbildung.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(2004): Methoden-Werkzeuge im Deutschsprachigen Fachunterricht. Von "Archiven", "Expertenkongressen" und vielen anderen. In: </a:t>
            </a:r>
            <a:r>
              <a:rPr lang="de-DE" sz="1200" i="1" dirty="0">
                <a:latin typeface="+mn-lt"/>
              </a:rPr>
              <a:t>Fremdsprache Deutsch </a:t>
            </a:r>
            <a:r>
              <a:rPr lang="de-DE" sz="1200" i="0" dirty="0">
                <a:latin typeface="+mn-lt"/>
              </a:rPr>
              <a:t>(30), S. 22–44.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(2012): Der Umgang mit Sachtexten im Fachunterricht. </a:t>
            </a:r>
            <a:r>
              <a:rPr lang="de-DE" sz="1200" dirty="0" err="1">
                <a:latin typeface="+mn-lt"/>
              </a:rPr>
              <a:t>Hg</a:t>
            </a:r>
            <a:r>
              <a:rPr lang="de-DE" sz="1200" dirty="0">
                <a:latin typeface="+mn-lt"/>
              </a:rPr>
              <a:t>. v. www.leseforum.ch | www.forumlecture.ch (3). Online verfügbar unter http://www.josefleisen.de/downloads/lesen/01%20Umgang%20mit%20Sachtexten%20-%20Leseforum%202012.pdf.</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(2023): Lehr-, Lernprozesse im Informatik-Anfangsunterricht: theoriegeleitete Entwicklung und Evaluation eines Unterrichtskonzepts zur Objektorientierung in der Sekundarstufe II. Institut für Informatik. Dissertation. Online verfügbar unter https://nbn-resolving.org/urn:nbn:de:hbz:466-20030101323.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Weiterführende Quellen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Objektspiel</a:t>
            </a:r>
            <a:r>
              <a:rPr kumimoji="0" lang="de-DE" sz="1200" b="0" i="0" u="none" strike="noStrike" kern="1200" cap="none" spc="0" normalizeH="0" baseline="0" noProof="0" dirty="0">
                <a:ln>
                  <a:noFill/>
                </a:ln>
                <a:solidFill>
                  <a:prstClr val="black"/>
                </a:solidFill>
                <a:effectLst/>
                <a:uLnTx/>
                <a:uFillTx/>
                <a:latin typeface="+mn-lt"/>
                <a:ea typeface="+mn-ea"/>
                <a:cs typeface="+mn-cs"/>
              </a:rPr>
              <a:t>: https://ddi.uni-wuppertal.de/www-madin/material/materialsammlung/oberstufe/allgemein/objektspiel.html</a:t>
            </a:r>
          </a:p>
        </p:txBody>
      </p:sp>
      <p:sp>
        <p:nvSpPr>
          <p:cNvPr id="4" name="Foliennummernplatzhalter 3"/>
          <p:cNvSpPr>
            <a:spLocks noGrp="1"/>
          </p:cNvSpPr>
          <p:nvPr>
            <p:ph type="sldNum" sz="quarter" idx="5"/>
          </p:nvPr>
        </p:nvSpPr>
        <p:spPr/>
        <p:txBody>
          <a:bodyPr/>
          <a:lstStyle/>
          <a:p>
            <a:fld id="{DA258091-A00E-40C3-AE5F-C03419099876}" type="slidenum">
              <a:rPr lang="de-DE" smtClean="0"/>
              <a:t>155</a:t>
            </a:fld>
            <a:endParaRPr lang="de-DE"/>
          </a:p>
        </p:txBody>
      </p:sp>
    </p:spTree>
    <p:extLst>
      <p:ext uri="{BB962C8B-B14F-4D97-AF65-F5344CB8AC3E}">
        <p14:creationId xmlns:p14="http://schemas.microsoft.com/office/powerpoint/2010/main" val="397689003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Beck, K.; Cunningham, W. (1989): A laboratory for teaching object oriented thinking. In: Norman </a:t>
            </a:r>
            <a:r>
              <a:rPr lang="en-US" sz="1200" dirty="0" err="1">
                <a:latin typeface="+mn-lt"/>
              </a:rPr>
              <a:t>Meyrowitz</a:t>
            </a:r>
            <a:r>
              <a:rPr lang="en-US" sz="1200" dirty="0">
                <a:latin typeface="+mn-lt"/>
              </a:rPr>
              <a:t> (Hg.): OOPSLA'89. Object-Oriented Programming Systems, Languages, and Applications : conference proceedings, October 1-6, 1989, New Orleans, </a:t>
            </a:r>
            <a:r>
              <a:rPr lang="en-US" sz="1200" dirty="0" err="1">
                <a:latin typeface="+mn-lt"/>
              </a:rPr>
              <a:t>Lousiana</a:t>
            </a:r>
            <a:r>
              <a:rPr lang="en-US" sz="1200" dirty="0">
                <a:latin typeface="+mn-lt"/>
              </a:rPr>
              <a:t>. Conference proceedings. New Orleans, Louisiana, United States, 10/2/1989 - 10/6/1989. New York: ACM, S. 1–6.</a:t>
            </a:r>
            <a:endParaRPr lang="de-DE" sz="120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156</a:t>
            </a:fld>
            <a:endParaRPr lang="de-DE"/>
          </a:p>
        </p:txBody>
      </p:sp>
    </p:spTree>
    <p:extLst>
      <p:ext uri="{BB962C8B-B14F-4D97-AF65-F5344CB8AC3E}">
        <p14:creationId xmlns:p14="http://schemas.microsoft.com/office/powerpoint/2010/main" val="86129414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157</a:t>
            </a:fld>
            <a:endParaRPr lang="de-DE"/>
          </a:p>
        </p:txBody>
      </p:sp>
    </p:spTree>
    <p:extLst>
      <p:ext uri="{BB962C8B-B14F-4D97-AF65-F5344CB8AC3E}">
        <p14:creationId xmlns:p14="http://schemas.microsoft.com/office/powerpoint/2010/main" val="174269751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158</a:t>
            </a:fld>
            <a:endParaRPr lang="de-DE"/>
          </a:p>
        </p:txBody>
      </p:sp>
    </p:spTree>
    <p:extLst>
      <p:ext uri="{BB962C8B-B14F-4D97-AF65-F5344CB8AC3E}">
        <p14:creationId xmlns:p14="http://schemas.microsoft.com/office/powerpoint/2010/main" val="70453888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172BE-1D12-F13E-457F-A4D7CCEE97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98A48C-DFC0-B3C4-9D21-20EE22B21097}"/>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15C22B11-0D8D-34FF-39DE-746186011B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DA1D8E2B-D09B-6CF2-0686-EFB31319E6E8}"/>
              </a:ext>
            </a:extLst>
          </p:cNvPr>
          <p:cNvSpPr>
            <a:spLocks noGrp="1"/>
          </p:cNvSpPr>
          <p:nvPr>
            <p:ph type="sldNum" sz="quarter" idx="5"/>
          </p:nvPr>
        </p:nvSpPr>
        <p:spPr/>
        <p:txBody>
          <a:bodyPr/>
          <a:lstStyle/>
          <a:p>
            <a:fld id="{DA258091-A00E-40C3-AE5F-C03419099876}" type="slidenum">
              <a:rPr lang="de-DE" smtClean="0"/>
              <a:t>159</a:t>
            </a:fld>
            <a:endParaRPr lang="de-DE"/>
          </a:p>
        </p:txBody>
      </p:sp>
    </p:spTree>
    <p:extLst>
      <p:ext uri="{BB962C8B-B14F-4D97-AF65-F5344CB8AC3E}">
        <p14:creationId xmlns:p14="http://schemas.microsoft.com/office/powerpoint/2010/main" val="3047198042"/>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0378F-98FC-9086-300C-AA49DD4CAA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1FB127-BA9A-D982-0B1C-9B869E36349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FA770CFD-128F-C463-BCE6-C7DE63DE37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F3163C83-68E1-7262-5571-96E54DD9B403}"/>
              </a:ext>
            </a:extLst>
          </p:cNvPr>
          <p:cNvSpPr>
            <a:spLocks noGrp="1"/>
          </p:cNvSpPr>
          <p:nvPr>
            <p:ph type="sldNum" sz="quarter" idx="5"/>
          </p:nvPr>
        </p:nvSpPr>
        <p:spPr/>
        <p:txBody>
          <a:bodyPr/>
          <a:lstStyle/>
          <a:p>
            <a:fld id="{DA258091-A00E-40C3-AE5F-C03419099876}" type="slidenum">
              <a:rPr lang="de-DE" smtClean="0"/>
              <a:t>160</a:t>
            </a:fld>
            <a:endParaRPr lang="de-DE"/>
          </a:p>
        </p:txBody>
      </p:sp>
    </p:spTree>
    <p:extLst>
      <p:ext uri="{BB962C8B-B14F-4D97-AF65-F5344CB8AC3E}">
        <p14:creationId xmlns:p14="http://schemas.microsoft.com/office/powerpoint/2010/main" val="68525862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DB42E-BC00-81DE-91EB-3166AA2949C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A02A29-60BE-10EE-7B41-FEEF412D5075}"/>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5B713CD-E2CE-7316-3BEA-6359035A85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06168F76-678F-5A51-46ED-EE0541CFF89E}"/>
              </a:ext>
            </a:extLst>
          </p:cNvPr>
          <p:cNvSpPr>
            <a:spLocks noGrp="1"/>
          </p:cNvSpPr>
          <p:nvPr>
            <p:ph type="sldNum" sz="quarter" idx="5"/>
          </p:nvPr>
        </p:nvSpPr>
        <p:spPr/>
        <p:txBody>
          <a:bodyPr/>
          <a:lstStyle/>
          <a:p>
            <a:fld id="{DA258091-A00E-40C3-AE5F-C03419099876}" type="slidenum">
              <a:rPr lang="de-DE" smtClean="0"/>
              <a:t>161</a:t>
            </a:fld>
            <a:endParaRPr lang="de-DE"/>
          </a:p>
        </p:txBody>
      </p:sp>
    </p:spTree>
    <p:extLst>
      <p:ext uri="{BB962C8B-B14F-4D97-AF65-F5344CB8AC3E}">
        <p14:creationId xmlns:p14="http://schemas.microsoft.com/office/powerpoint/2010/main" val="170109033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D82EB-0738-FEC8-742F-72BF2B90A8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F232AF-F70D-7E17-0F90-E553A474E018}"/>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23306A6-6E63-6EF5-8193-302873F5D6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56D2A679-41E0-7839-20E8-1316C12DF54E}"/>
              </a:ext>
            </a:extLst>
          </p:cNvPr>
          <p:cNvSpPr>
            <a:spLocks noGrp="1"/>
          </p:cNvSpPr>
          <p:nvPr>
            <p:ph type="sldNum" sz="quarter" idx="5"/>
          </p:nvPr>
        </p:nvSpPr>
        <p:spPr/>
        <p:txBody>
          <a:bodyPr/>
          <a:lstStyle/>
          <a:p>
            <a:fld id="{DA258091-A00E-40C3-AE5F-C03419099876}" type="slidenum">
              <a:rPr lang="de-DE" smtClean="0"/>
              <a:t>162</a:t>
            </a:fld>
            <a:endParaRPr lang="de-DE"/>
          </a:p>
        </p:txBody>
      </p:sp>
    </p:spTree>
    <p:extLst>
      <p:ext uri="{BB962C8B-B14F-4D97-AF65-F5344CB8AC3E}">
        <p14:creationId xmlns:p14="http://schemas.microsoft.com/office/powerpoint/2010/main" val="349522033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F3371-2922-6A69-5C0B-946744FA8B8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3BB3D4-185F-71FC-EC45-FB6BF93B6A30}"/>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0BEEC50-56C0-E2E5-B7B7-748E857800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11DE2CD3-3648-1FAC-6427-B06464F67009}"/>
              </a:ext>
            </a:extLst>
          </p:cNvPr>
          <p:cNvSpPr>
            <a:spLocks noGrp="1"/>
          </p:cNvSpPr>
          <p:nvPr>
            <p:ph type="sldNum" sz="quarter" idx="5"/>
          </p:nvPr>
        </p:nvSpPr>
        <p:spPr/>
        <p:txBody>
          <a:bodyPr/>
          <a:lstStyle/>
          <a:p>
            <a:fld id="{DA258091-A00E-40C3-AE5F-C03419099876}" type="slidenum">
              <a:rPr lang="de-DE" smtClean="0"/>
              <a:t>163</a:t>
            </a:fld>
            <a:endParaRPr lang="de-DE"/>
          </a:p>
        </p:txBody>
      </p:sp>
    </p:spTree>
    <p:extLst>
      <p:ext uri="{BB962C8B-B14F-4D97-AF65-F5344CB8AC3E}">
        <p14:creationId xmlns:p14="http://schemas.microsoft.com/office/powerpoint/2010/main" val="347310969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EB251-CDB4-B3FE-B118-3CBED57D97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0AFD59-2CC4-BDAE-B2C3-02D9E4D7E11C}"/>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6C7356A-4E77-7701-6E9D-0C42B11029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6D64ACDB-367F-AD0E-DE8A-9AD45B0C7098}"/>
              </a:ext>
            </a:extLst>
          </p:cNvPr>
          <p:cNvSpPr>
            <a:spLocks noGrp="1"/>
          </p:cNvSpPr>
          <p:nvPr>
            <p:ph type="sldNum" sz="quarter" idx="5"/>
          </p:nvPr>
        </p:nvSpPr>
        <p:spPr/>
        <p:txBody>
          <a:bodyPr/>
          <a:lstStyle/>
          <a:p>
            <a:fld id="{DA258091-A00E-40C3-AE5F-C03419099876}" type="slidenum">
              <a:rPr lang="de-DE" smtClean="0"/>
              <a:t>164</a:t>
            </a:fld>
            <a:endParaRPr lang="de-DE"/>
          </a:p>
        </p:txBody>
      </p:sp>
    </p:spTree>
    <p:extLst>
      <p:ext uri="{BB962C8B-B14F-4D97-AF65-F5344CB8AC3E}">
        <p14:creationId xmlns:p14="http://schemas.microsoft.com/office/powerpoint/2010/main" val="1740095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b="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Staatsinstitut für Schulqualität und Bildungsforschung (ISB) (2024): LehrplanPLUS für das Gymnasium mit neun-jährigem Bildungsgang. Fachprofil Informatik. Online verfügbar unter https://www.lehrplanplus.bayern.de/fachprofil/gymnasium/informatik.</a:t>
            </a:r>
          </a:p>
        </p:txBody>
      </p:sp>
      <p:sp>
        <p:nvSpPr>
          <p:cNvPr id="4" name="Foliennummernplatzhalter 3"/>
          <p:cNvSpPr>
            <a:spLocks noGrp="1"/>
          </p:cNvSpPr>
          <p:nvPr>
            <p:ph type="sldNum" sz="quarter" idx="5"/>
          </p:nvPr>
        </p:nvSpPr>
        <p:spPr/>
        <p:txBody>
          <a:bodyPr/>
          <a:lstStyle/>
          <a:p>
            <a:fld id="{DA258091-A00E-40C3-AE5F-C03419099876}" type="slidenum">
              <a:rPr lang="de-DE" smtClean="0"/>
              <a:t>17</a:t>
            </a:fld>
            <a:endParaRPr lang="de-DE"/>
          </a:p>
        </p:txBody>
      </p:sp>
    </p:spTree>
    <p:extLst>
      <p:ext uri="{BB962C8B-B14F-4D97-AF65-F5344CB8AC3E}">
        <p14:creationId xmlns:p14="http://schemas.microsoft.com/office/powerpoint/2010/main" val="82628926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D3088-44C6-14A3-00F6-55E63BC565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F66435E-999E-80D1-E02B-A6E38147D584}"/>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C031D671-24EA-BFF6-6D6E-9DA2B9EEA5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0730BB74-CCD3-0167-F33B-5B60519EEF4F}"/>
              </a:ext>
            </a:extLst>
          </p:cNvPr>
          <p:cNvSpPr>
            <a:spLocks noGrp="1"/>
          </p:cNvSpPr>
          <p:nvPr>
            <p:ph type="sldNum" sz="quarter" idx="5"/>
          </p:nvPr>
        </p:nvSpPr>
        <p:spPr/>
        <p:txBody>
          <a:bodyPr/>
          <a:lstStyle/>
          <a:p>
            <a:fld id="{DA258091-A00E-40C3-AE5F-C03419099876}" type="slidenum">
              <a:rPr lang="de-DE" smtClean="0"/>
              <a:t>165</a:t>
            </a:fld>
            <a:endParaRPr lang="de-DE"/>
          </a:p>
        </p:txBody>
      </p:sp>
    </p:spTree>
    <p:extLst>
      <p:ext uri="{BB962C8B-B14F-4D97-AF65-F5344CB8AC3E}">
        <p14:creationId xmlns:p14="http://schemas.microsoft.com/office/powerpoint/2010/main" val="409887714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564D-5C4B-E133-0A5B-5E28CDE2513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24D2E5F-744E-2786-A529-EDE8200CB660}"/>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C00D130B-06EA-F41D-34D3-197889EF0F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EBBE2B94-5788-AE66-79AA-C1127093EDF0}"/>
              </a:ext>
            </a:extLst>
          </p:cNvPr>
          <p:cNvSpPr>
            <a:spLocks noGrp="1"/>
          </p:cNvSpPr>
          <p:nvPr>
            <p:ph type="sldNum" sz="quarter" idx="5"/>
          </p:nvPr>
        </p:nvSpPr>
        <p:spPr/>
        <p:txBody>
          <a:bodyPr/>
          <a:lstStyle/>
          <a:p>
            <a:fld id="{DA258091-A00E-40C3-AE5F-C03419099876}" type="slidenum">
              <a:rPr lang="de-DE" smtClean="0"/>
              <a:t>166</a:t>
            </a:fld>
            <a:endParaRPr lang="de-DE"/>
          </a:p>
        </p:txBody>
      </p:sp>
    </p:spTree>
    <p:extLst>
      <p:ext uri="{BB962C8B-B14F-4D97-AF65-F5344CB8AC3E}">
        <p14:creationId xmlns:p14="http://schemas.microsoft.com/office/powerpoint/2010/main" val="155618602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9C608-0924-98BF-DD96-AC84FFF457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4E7CD4-5F99-966F-542C-C93E50BECC6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5BCAFC63-2915-AD2D-1076-6EF34EE239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CEBEA7AC-06D9-77CC-8278-A3FF6360D84F}"/>
              </a:ext>
            </a:extLst>
          </p:cNvPr>
          <p:cNvSpPr>
            <a:spLocks noGrp="1"/>
          </p:cNvSpPr>
          <p:nvPr>
            <p:ph type="sldNum" sz="quarter" idx="5"/>
          </p:nvPr>
        </p:nvSpPr>
        <p:spPr/>
        <p:txBody>
          <a:bodyPr/>
          <a:lstStyle/>
          <a:p>
            <a:fld id="{DA258091-A00E-40C3-AE5F-C03419099876}" type="slidenum">
              <a:rPr lang="de-DE" smtClean="0"/>
              <a:t>167</a:t>
            </a:fld>
            <a:endParaRPr lang="de-DE"/>
          </a:p>
        </p:txBody>
      </p:sp>
    </p:spTree>
    <p:extLst>
      <p:ext uri="{BB962C8B-B14F-4D97-AF65-F5344CB8AC3E}">
        <p14:creationId xmlns:p14="http://schemas.microsoft.com/office/powerpoint/2010/main" val="158304006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4A711-803E-8F1C-609D-539732CCA5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E24246-434E-E95E-8E2E-ED6A7720078F}"/>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7EDA64E8-BF57-2688-8218-3A8BB6221E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a:extLst>
              <a:ext uri="{FF2B5EF4-FFF2-40B4-BE49-F238E27FC236}">
                <a16:creationId xmlns:a16="http://schemas.microsoft.com/office/drawing/2014/main" id="{1FF5647E-9DBC-4B39-2F5D-40D15C870BDA}"/>
              </a:ext>
            </a:extLst>
          </p:cNvPr>
          <p:cNvSpPr>
            <a:spLocks noGrp="1"/>
          </p:cNvSpPr>
          <p:nvPr>
            <p:ph type="sldNum" sz="quarter" idx="5"/>
          </p:nvPr>
        </p:nvSpPr>
        <p:spPr/>
        <p:txBody>
          <a:bodyPr/>
          <a:lstStyle/>
          <a:p>
            <a:fld id="{DA258091-A00E-40C3-AE5F-C03419099876}" type="slidenum">
              <a:rPr lang="de-DE" smtClean="0"/>
              <a:t>168</a:t>
            </a:fld>
            <a:endParaRPr lang="de-DE"/>
          </a:p>
        </p:txBody>
      </p:sp>
    </p:spTree>
    <p:extLst>
      <p:ext uri="{BB962C8B-B14F-4D97-AF65-F5344CB8AC3E}">
        <p14:creationId xmlns:p14="http://schemas.microsoft.com/office/powerpoint/2010/main" val="415641637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169</a:t>
            </a:fld>
            <a:endParaRPr lang="de-DE"/>
          </a:p>
        </p:txBody>
      </p:sp>
    </p:spTree>
    <p:extLst>
      <p:ext uri="{BB962C8B-B14F-4D97-AF65-F5344CB8AC3E}">
        <p14:creationId xmlns:p14="http://schemas.microsoft.com/office/powerpoint/2010/main" val="12989602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die 1. Lesestrategie im Sinne der Nummerierung nach Leisen (2013). </a:t>
            </a:r>
            <a:r>
              <a:rPr kumimoji="0" lang="de-DE" sz="1200" b="1" i="0" u="none" strike="noStrike" kern="1200" cap="none" spc="0" normalizeH="0" baseline="0" noProof="0" dirty="0">
                <a:ln>
                  <a:noFill/>
                </a:ln>
                <a:solidFill>
                  <a:prstClr val="black"/>
                </a:solidFill>
                <a:effectLst/>
                <a:uLnTx/>
                <a:uFillTx/>
                <a:latin typeface="+mn-lt"/>
                <a:ea typeface="+mn-ea"/>
                <a:cs typeface="+mn-cs"/>
              </a:rPr>
              <a:t>Erklärung zur Nummerierung</a:t>
            </a:r>
            <a:r>
              <a:rPr kumimoji="0" lang="de-DE" sz="1200" b="0" i="0" u="none" strike="noStrike" kern="1200" cap="none" spc="0" normalizeH="0" baseline="0" noProof="0" dirty="0">
                <a:ln>
                  <a:noFill/>
                </a:ln>
                <a:solidFill>
                  <a:prstClr val="black"/>
                </a:solidFill>
                <a:effectLst/>
                <a:uLnTx/>
                <a:uFillTx/>
                <a:latin typeface="+mn-lt"/>
                <a:ea typeface="+mn-ea"/>
                <a:cs typeface="+mn-cs"/>
              </a:rPr>
              <a:t>: Die erste Nummerierung (mit Punkt) beschreibt die im Foliensatz verwendete Nummerierung der Umsetzungsmöglichkeiten im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während die zweite Nummer der Nummerierung nach Leisen (2013) entspricht.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170</a:t>
            </a:fld>
            <a:endParaRPr lang="de-DE"/>
          </a:p>
        </p:txBody>
      </p:sp>
    </p:spTree>
    <p:extLst>
      <p:ext uri="{BB962C8B-B14F-4D97-AF65-F5344CB8AC3E}">
        <p14:creationId xmlns:p14="http://schemas.microsoft.com/office/powerpoint/2010/main" val="196596044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die 1. Lesestrategie im Sinne der Nummerierung nach Leisen (2013). </a:t>
            </a:r>
            <a:r>
              <a:rPr kumimoji="0" lang="de-DE" sz="1200" b="1" i="0" u="none" strike="noStrike" kern="1200" cap="none" spc="0" normalizeH="0" baseline="0" noProof="0" dirty="0">
                <a:ln>
                  <a:noFill/>
                </a:ln>
                <a:solidFill>
                  <a:prstClr val="black"/>
                </a:solidFill>
                <a:effectLst/>
                <a:uLnTx/>
                <a:uFillTx/>
                <a:latin typeface="+mn-lt"/>
                <a:ea typeface="+mn-ea"/>
                <a:cs typeface="+mn-cs"/>
              </a:rPr>
              <a:t>Erklärung zur Nummerierung</a:t>
            </a:r>
            <a:r>
              <a:rPr kumimoji="0" lang="de-DE" sz="1200" b="0" i="0" u="none" strike="noStrike" kern="1200" cap="none" spc="0" normalizeH="0" baseline="0" noProof="0" dirty="0">
                <a:ln>
                  <a:noFill/>
                </a:ln>
                <a:solidFill>
                  <a:prstClr val="black"/>
                </a:solidFill>
                <a:effectLst/>
                <a:uLnTx/>
                <a:uFillTx/>
                <a:latin typeface="+mn-lt"/>
                <a:ea typeface="+mn-ea"/>
                <a:cs typeface="+mn-cs"/>
              </a:rPr>
              <a:t>: Die erste Nummerierung (mit Punkt) beschreibt die im Foliensatz verwendete Nummerierung der Umsetzungsmöglichkeiten im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während die zweite Nummer der Nummerierung nach Leisen (2013) entspricht.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171</a:t>
            </a:fld>
            <a:endParaRPr lang="de-DE"/>
          </a:p>
        </p:txBody>
      </p:sp>
    </p:spTree>
    <p:extLst>
      <p:ext uri="{BB962C8B-B14F-4D97-AF65-F5344CB8AC3E}">
        <p14:creationId xmlns:p14="http://schemas.microsoft.com/office/powerpoint/2010/main" val="3664440379"/>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die 11. Leseübung im Sinne der Nummerierung nach Leisen (2013). </a:t>
            </a:r>
            <a:r>
              <a:rPr kumimoji="0" lang="de-DE" sz="1200" b="1" i="0" u="none" strike="noStrike" kern="1200" cap="none" spc="0" normalizeH="0" baseline="0" noProof="0" dirty="0">
                <a:ln>
                  <a:noFill/>
                </a:ln>
                <a:solidFill>
                  <a:prstClr val="black"/>
                </a:solidFill>
                <a:effectLst/>
                <a:uLnTx/>
                <a:uFillTx/>
                <a:latin typeface="+mn-lt"/>
                <a:ea typeface="+mn-ea"/>
                <a:cs typeface="+mn-cs"/>
              </a:rPr>
              <a:t>Erklärung zur Nummerierung</a:t>
            </a:r>
            <a:r>
              <a:rPr kumimoji="0" lang="de-DE" sz="1200" b="0" i="0" u="none" strike="noStrike" kern="1200" cap="none" spc="0" normalizeH="0" baseline="0" noProof="0" dirty="0">
                <a:ln>
                  <a:noFill/>
                </a:ln>
                <a:solidFill>
                  <a:prstClr val="black"/>
                </a:solidFill>
                <a:effectLst/>
                <a:uLnTx/>
                <a:uFillTx/>
                <a:latin typeface="+mn-lt"/>
                <a:ea typeface="+mn-ea"/>
                <a:cs typeface="+mn-cs"/>
              </a:rPr>
              <a:t>: Die erste Nummerierung (mit Punkt) beschreibt die im Foliensatz verwendete Nummerierung der Umsetzungsmöglichkeiten im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während die zweite Nummer der Nummerierung nach Leisen (2013) entspricht.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172</a:t>
            </a:fld>
            <a:endParaRPr lang="de-DE"/>
          </a:p>
        </p:txBody>
      </p:sp>
    </p:spTree>
    <p:extLst>
      <p:ext uri="{BB962C8B-B14F-4D97-AF65-F5344CB8AC3E}">
        <p14:creationId xmlns:p14="http://schemas.microsoft.com/office/powerpoint/2010/main" val="1922340014"/>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20. Methodenwerkzeug im Sinne der Nummerierung nach Leisen (2013). </a:t>
            </a:r>
            <a:r>
              <a:rPr kumimoji="0" lang="de-DE" sz="1200" b="1" i="0" u="none" strike="noStrike" kern="1200" cap="none" spc="0" normalizeH="0" baseline="0" noProof="0" dirty="0">
                <a:ln>
                  <a:noFill/>
                </a:ln>
                <a:solidFill>
                  <a:prstClr val="black"/>
                </a:solidFill>
                <a:effectLst/>
                <a:uLnTx/>
                <a:uFillTx/>
                <a:latin typeface="+mn-lt"/>
                <a:ea typeface="+mn-ea"/>
                <a:cs typeface="+mn-cs"/>
              </a:rPr>
              <a:t>Erklärung zur Nummerierung</a:t>
            </a:r>
            <a:r>
              <a:rPr kumimoji="0" lang="de-DE" sz="1200" b="0" i="0" u="none" strike="noStrike" kern="1200" cap="none" spc="0" normalizeH="0" baseline="0" noProof="0" dirty="0">
                <a:ln>
                  <a:noFill/>
                </a:ln>
                <a:solidFill>
                  <a:prstClr val="black"/>
                </a:solidFill>
                <a:effectLst/>
                <a:uLnTx/>
                <a:uFillTx/>
                <a:latin typeface="+mn-lt"/>
                <a:ea typeface="+mn-ea"/>
                <a:cs typeface="+mn-cs"/>
              </a:rPr>
              <a:t>: Die erste Nummerierung (mit Punkt) beschreibt die im Foliensatz verwendete Nummerierung der Umsetzungsmöglichkeiten im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während die zweite Nummer der Nummerierung nach Leisen (2013) entspricht.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173</a:t>
            </a:fld>
            <a:endParaRPr lang="de-DE"/>
          </a:p>
        </p:txBody>
      </p:sp>
    </p:spTree>
    <p:extLst>
      <p:ext uri="{BB962C8B-B14F-4D97-AF65-F5344CB8AC3E}">
        <p14:creationId xmlns:p14="http://schemas.microsoft.com/office/powerpoint/2010/main" val="213742421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Präsentationsvariante mit Kürzungen. Die ungekürzte Variante finden auf der nächsten Folie.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20. Methodenwerkzeug im Sinne der Nummerierung nach Leisen (2013). </a:t>
            </a:r>
            <a:r>
              <a:rPr kumimoji="0" lang="de-DE" sz="1200" b="1" i="0" u="none" strike="noStrike" kern="1200" cap="none" spc="0" normalizeH="0" baseline="0" noProof="0" dirty="0">
                <a:ln>
                  <a:noFill/>
                </a:ln>
                <a:solidFill>
                  <a:prstClr val="black"/>
                </a:solidFill>
                <a:effectLst/>
                <a:uLnTx/>
                <a:uFillTx/>
                <a:latin typeface="+mn-lt"/>
                <a:ea typeface="+mn-ea"/>
                <a:cs typeface="+mn-cs"/>
              </a:rPr>
              <a:t>Erklärung zur Nummerierung</a:t>
            </a:r>
            <a:r>
              <a:rPr kumimoji="0" lang="de-DE" sz="1200" b="0" i="0" u="none" strike="noStrike" kern="1200" cap="none" spc="0" normalizeH="0" baseline="0" noProof="0" dirty="0">
                <a:ln>
                  <a:noFill/>
                </a:ln>
                <a:solidFill>
                  <a:prstClr val="black"/>
                </a:solidFill>
                <a:effectLst/>
                <a:uLnTx/>
                <a:uFillTx/>
                <a:latin typeface="+mn-lt"/>
                <a:ea typeface="+mn-ea"/>
                <a:cs typeface="+mn-cs"/>
              </a:rPr>
              <a:t>: Die erste Nummerierung (mit Punkt) beschreibt die im Foliensatz verwendete Nummerierung der Umsetzungsmöglichkeiten im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während die zweite Nummer der Nummerierung nach Leisen (2013) entspricht.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174</a:t>
            </a:fld>
            <a:endParaRPr lang="de-DE"/>
          </a:p>
        </p:txBody>
      </p:sp>
    </p:spTree>
    <p:extLst>
      <p:ext uri="{BB962C8B-B14F-4D97-AF65-F5344CB8AC3E}">
        <p14:creationId xmlns:p14="http://schemas.microsoft.com/office/powerpoint/2010/main" val="386907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Das Angesprochene gilt mit Ausnahme von sprachlichen/formalen Änderungen auch für die gymnasiale Oberstufe</a:t>
            </a:r>
            <a:endParaRPr lang="de-DE" sz="1200" b="1" dirty="0">
              <a:latin typeface="+mn-lt"/>
            </a:endParaRPr>
          </a:p>
          <a:p>
            <a:endParaRPr lang="de-DE" sz="1200" b="1" dirty="0">
              <a:latin typeface="+mn-lt"/>
            </a:endParaRPr>
          </a:p>
          <a:p>
            <a:r>
              <a:rPr lang="de-DE" sz="1200" b="1" dirty="0">
                <a:latin typeface="+mn-lt"/>
              </a:rPr>
              <a:t>Erläuterung</a:t>
            </a:r>
            <a:r>
              <a:rPr lang="de-DE" sz="1200" b="0" dirty="0">
                <a:latin typeface="+mn-lt"/>
              </a:rPr>
              <a:t>:</a:t>
            </a:r>
          </a:p>
          <a:p>
            <a:pPr marL="171450" indent="-171450">
              <a:buFont typeface="Symbol" panose="05050102010706020507" pitchFamily="18" charset="2"/>
              <a:buChar char="-"/>
            </a:pPr>
            <a:r>
              <a:rPr lang="de-DE" sz="1200" b="0" dirty="0">
                <a:latin typeface="+mn-lt"/>
              </a:rPr>
              <a:t>Sprachbewusstheit spiegelt sich in vielen fachübergreifenden Kompetenzen wider: (</a:t>
            </a:r>
            <a:r>
              <a:rPr lang="de-DE" sz="1200" b="0" dirty="0">
                <a:latin typeface="+mn-lt"/>
                <a:sym typeface="Wingdings" panose="05000000000000000000" pitchFamily="2" charset="2"/>
              </a:rPr>
              <a:t> Teil B – fachübergreifende Kompetenzen des gemeinsamen Rahmenlehrplans für die Jahrgangsstufen 1 – 10 der Berliner und Brandenburger Schulen) – </a:t>
            </a:r>
            <a:r>
              <a:rPr lang="de-DE" sz="1200" b="1" dirty="0">
                <a:latin typeface="+mn-lt"/>
                <a:sym typeface="Wingdings" panose="05000000000000000000" pitchFamily="2" charset="2"/>
              </a:rPr>
              <a:t>Achtung</a:t>
            </a:r>
            <a:r>
              <a:rPr lang="de-DE" sz="1200" b="0" dirty="0">
                <a:latin typeface="+mn-lt"/>
                <a:sym typeface="Wingdings" panose="05000000000000000000" pitchFamily="2" charset="2"/>
              </a:rPr>
              <a:t>: Nicht jede Kompetenzentwicklung für jedes Fach geeignet</a:t>
            </a:r>
          </a:p>
          <a:p>
            <a:pPr marL="628606" lvl="1" indent="-171450">
              <a:buFont typeface="Symbol" panose="05050102010706020507" pitchFamily="18" charset="2"/>
              <a:buChar char="-"/>
            </a:pPr>
            <a:r>
              <a:rPr lang="de-DE" sz="1200" b="0" dirty="0">
                <a:latin typeface="+mn-lt"/>
              </a:rPr>
              <a:t>Akzeptanz zur Vielfalt</a:t>
            </a:r>
          </a:p>
          <a:p>
            <a:pPr marL="628606" lvl="1" indent="-171450">
              <a:buFont typeface="Symbol" panose="05050102010706020507" pitchFamily="18" charset="2"/>
              <a:buChar char="-"/>
            </a:pPr>
            <a:r>
              <a:rPr lang="de-DE" sz="1200" b="0" dirty="0">
                <a:latin typeface="+mn-lt"/>
              </a:rPr>
              <a:t>Europabildung</a:t>
            </a:r>
          </a:p>
          <a:p>
            <a:pPr marL="628606" lvl="1" indent="-171450">
              <a:buFont typeface="Symbol" panose="05050102010706020507" pitchFamily="18" charset="2"/>
              <a:buChar char="-"/>
            </a:pPr>
            <a:r>
              <a:rPr lang="de-DE" sz="1200" b="0" dirty="0">
                <a:latin typeface="+mn-lt"/>
              </a:rPr>
              <a:t>Gewaltprävention</a:t>
            </a:r>
          </a:p>
          <a:p>
            <a:pPr marL="628606" lvl="1" indent="-171450">
              <a:buFont typeface="Symbol" panose="05050102010706020507" pitchFamily="18" charset="2"/>
              <a:buChar char="-"/>
            </a:pPr>
            <a:r>
              <a:rPr lang="de-DE" sz="1200" b="0" dirty="0">
                <a:latin typeface="+mn-lt"/>
              </a:rPr>
              <a:t>Gleichstellung und Gleichberechtigung der Geschlechter (Gender Mainstreaming)</a:t>
            </a:r>
          </a:p>
          <a:p>
            <a:pPr marL="628606" lvl="1" indent="-171450">
              <a:buFont typeface="Symbol" panose="05050102010706020507" pitchFamily="18" charset="2"/>
              <a:buChar char="-"/>
            </a:pPr>
            <a:r>
              <a:rPr lang="de-DE" sz="1200" b="0" dirty="0">
                <a:latin typeface="+mn-lt"/>
              </a:rPr>
              <a:t>Interkulturelle Bildung</a:t>
            </a:r>
          </a:p>
          <a:p>
            <a:pPr marL="628606" lvl="1" indent="-171450">
              <a:buFont typeface="Symbol" panose="05050102010706020507" pitchFamily="18" charset="2"/>
              <a:buChar char="-"/>
            </a:pPr>
            <a:r>
              <a:rPr lang="de-DE" sz="1200" b="0" dirty="0">
                <a:latin typeface="+mn-lt"/>
              </a:rPr>
              <a:t>Kulturelle Bildung</a:t>
            </a:r>
          </a:p>
          <a:p>
            <a:pPr marL="628606" lvl="1" indent="-171450">
              <a:buFont typeface="Symbol" panose="05050102010706020507" pitchFamily="18" charset="2"/>
              <a:buChar char="-"/>
            </a:pPr>
            <a:r>
              <a:rPr lang="de-DE" sz="1200" b="0" dirty="0">
                <a:latin typeface="+mn-lt"/>
              </a:rPr>
              <a:t>Sexualerziehung</a:t>
            </a: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(2015): Gemeinsamer Rahmenlehrplan für die Jahrgangsstufen 1 – 10 der Berliner und Brandenburger Schulen. Teil A: Bildung und Erziehung in den Jahrgangsstufen 1 – 10. </a:t>
            </a:r>
            <a:r>
              <a:rPr lang="de-DE" sz="1200" dirty="0" err="1">
                <a:latin typeface="+mn-lt"/>
              </a:rPr>
              <a:t>Hg</a:t>
            </a:r>
            <a:r>
              <a:rPr lang="de-DE" sz="1200" dirty="0">
                <a:latin typeface="+mn-lt"/>
              </a:rPr>
              <a:t>. v. Senatsverwaltung für Bildung, Jugend und Familie Berlin und Ministeriums für Bildung, Jugend und Sport des Landes Brandenburg.</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(2015): Gemeinsamer Rahmenlehrplan für die Jahrgangsstufen 1 – 10 der Berliner und Brandenburger Schulen. Teil B: fachübergreifende Kompetenzentwicklung. </a:t>
            </a:r>
            <a:r>
              <a:rPr lang="de-DE" sz="1200" dirty="0" err="1">
                <a:latin typeface="+mn-lt"/>
              </a:rPr>
              <a:t>Hg</a:t>
            </a:r>
            <a:r>
              <a:rPr lang="de-DE" sz="1200" dirty="0">
                <a:latin typeface="+mn-lt"/>
              </a:rPr>
              <a:t>. v. Senatsverwaltung für Bildung, Jugend und Familie Berlin und Ministeriums für Bildung, Jugend und Sport des Landes Brandenburg.</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r>
              <a:rPr lang="de-DE" sz="120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(2021): Rahmenlehrplan für die gymnasiale Oberstufe. Teil A: Bildung und Erziehung in der gymnasialen Oberstufe. </a:t>
            </a:r>
            <a:r>
              <a:rPr lang="de-DE" sz="1200" dirty="0" err="1">
                <a:latin typeface="+mn-lt"/>
              </a:rPr>
              <a:t>Hg</a:t>
            </a:r>
            <a:r>
              <a:rPr lang="de-DE" sz="1200" dirty="0">
                <a:latin typeface="+mn-lt"/>
              </a:rPr>
              <a:t>. v. Senatsverwaltung für Bildung, Jugend und Familie Berlin und Ministeriums für Bildung, Jugend und Sport des Landes Brandenburg.</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(2021): Rahmenlehrplan für die gymnasiale Oberstufe. Teil B: fachübergreifende Kompetenzentwicklung. </a:t>
            </a:r>
            <a:r>
              <a:rPr lang="de-DE" sz="1200" dirty="0" err="1">
                <a:latin typeface="+mn-lt"/>
              </a:rPr>
              <a:t>Hg</a:t>
            </a:r>
            <a:r>
              <a:rPr lang="de-DE" sz="1200" dirty="0">
                <a:latin typeface="+mn-lt"/>
              </a:rPr>
              <a:t>. v. Senatsverwaltung für Bildung, Jugend und Familie Berlin und Ministeriums für Bildung, Jugend und Sport des Landes Brandenburg, zuletzt aktualisiert am 2021.</a:t>
            </a:r>
          </a:p>
        </p:txBody>
      </p:sp>
      <p:sp>
        <p:nvSpPr>
          <p:cNvPr id="4" name="Foliennummernplatzhalter 3"/>
          <p:cNvSpPr>
            <a:spLocks noGrp="1"/>
          </p:cNvSpPr>
          <p:nvPr>
            <p:ph type="sldNum" sz="quarter" idx="5"/>
          </p:nvPr>
        </p:nvSpPr>
        <p:spPr/>
        <p:txBody>
          <a:bodyPr/>
          <a:lstStyle/>
          <a:p>
            <a:fld id="{DA258091-A00E-40C3-AE5F-C03419099876}" type="slidenum">
              <a:rPr lang="de-DE" smtClean="0"/>
              <a:t>18</a:t>
            </a:fld>
            <a:endParaRPr lang="de-DE"/>
          </a:p>
        </p:txBody>
      </p:sp>
    </p:spTree>
    <p:extLst>
      <p:ext uri="{BB962C8B-B14F-4D97-AF65-F5344CB8AC3E}">
        <p14:creationId xmlns:p14="http://schemas.microsoft.com/office/powerpoint/2010/main" val="632240652"/>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Diese Folie fungiert als Druckvariante.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Aufzeigen der spielerischen Vermittlung des Methodenwerkzeugs 20: Zuordnung (Leisen, 2013) durch die Spielart </a:t>
            </a:r>
            <a:r>
              <a:rPr lang="de-DE" sz="1200" i="1" dirty="0">
                <a:latin typeface="+mn-lt"/>
              </a:rPr>
              <a:t>Memory</a:t>
            </a:r>
            <a:endParaRPr lang="de-DE" sz="1200" b="0" i="1" dirty="0">
              <a:latin typeface="+mn-lt"/>
            </a:endParaRPr>
          </a:p>
          <a:p>
            <a:pPr marL="171450" indent="-171450">
              <a:buFont typeface="Symbol" panose="05050102010706020507" pitchFamily="18" charset="2"/>
              <a:buChar char="-"/>
            </a:pPr>
            <a:r>
              <a:rPr lang="de-DE" sz="1200" b="1" dirty="0">
                <a:latin typeface="+mn-lt"/>
              </a:rPr>
              <a:t>Sozialform</a:t>
            </a:r>
            <a:r>
              <a:rPr lang="de-DE" sz="1200" b="0" dirty="0">
                <a:latin typeface="+mn-lt"/>
              </a:rPr>
              <a:t>: PA oder GA</a:t>
            </a:r>
          </a:p>
          <a:p>
            <a:pPr marL="171450" indent="-171450">
              <a:buFont typeface="Symbol" panose="05050102010706020507" pitchFamily="18" charset="2"/>
              <a:buChar char="-"/>
            </a:pPr>
            <a:r>
              <a:rPr lang="de-DE" sz="1200" b="1" dirty="0">
                <a:latin typeface="+mn-lt"/>
              </a:rPr>
              <a:t>Durchführung</a:t>
            </a:r>
            <a:r>
              <a:rPr lang="de-DE" sz="1200" b="0" dirty="0">
                <a:latin typeface="+mn-lt"/>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Die Stationen und Beispiele werden ausgeschnitten und anschließend in PA oder GA einander zugeordnet. Hierbei sollte der Diskussionscharakter der Methode herausgestellt werden.</a:t>
            </a:r>
            <a:endParaRPr lang="de-DE" sz="1200" b="1"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5-10 Minuten</a:t>
            </a:r>
            <a:endParaRPr lang="de-DE" sz="1200" b="1" dirty="0">
              <a:latin typeface="+mn-lt"/>
            </a:endParaRPr>
          </a:p>
          <a:p>
            <a:pPr marL="171450" indent="-171450">
              <a:buFont typeface="Symbol" panose="05050102010706020507" pitchFamily="18" charset="2"/>
              <a:buChar char="-"/>
            </a:pPr>
            <a:r>
              <a:rPr lang="de-DE" sz="1200" b="1" dirty="0">
                <a:latin typeface="+mn-lt"/>
              </a:rPr>
              <a:t>Material</a:t>
            </a:r>
            <a:r>
              <a:rPr lang="de-DE" sz="1200" b="0" dirty="0">
                <a:latin typeface="+mn-lt"/>
              </a:rPr>
              <a:t>:</a:t>
            </a:r>
          </a:p>
          <a:p>
            <a:pPr marL="628650" lvl="1" indent="-171450">
              <a:buFont typeface="Symbol" panose="05050102010706020507" pitchFamily="18" charset="2"/>
              <a:buChar char="-"/>
            </a:pPr>
            <a:r>
              <a:rPr lang="de-DE" sz="1200" b="0" dirty="0">
                <a:latin typeface="+mn-lt"/>
              </a:rPr>
              <a:t>Die Erklärungen der einzelnen Stationen im informatischen Modellierungskreis (gestrichelt)</a:t>
            </a:r>
          </a:p>
          <a:p>
            <a:pPr marL="628650" lvl="1" indent="-171450">
              <a:buFont typeface="Symbol" panose="05050102010706020507" pitchFamily="18" charset="2"/>
              <a:buChar char="-"/>
            </a:pPr>
            <a:r>
              <a:rPr kumimoji="0" lang="de-DE" sz="1200" b="0" i="0" u="none" strike="noStrike" kern="1200" cap="none" spc="0" normalizeH="0" baseline="0" noProof="0" dirty="0">
                <a:ln>
                  <a:noFill/>
                </a:ln>
                <a:solidFill>
                  <a:prstClr val="black"/>
                </a:solidFill>
                <a:effectLst/>
                <a:uLnTx/>
                <a:uFillTx/>
                <a:latin typeface="+mn-lt"/>
                <a:ea typeface="+mn-ea"/>
                <a:cs typeface="+mn-cs"/>
              </a:rPr>
              <a:t>Die Beispiele, die den jeweiligen Stationen zugeordnet werden müssen (grau hinterlegt)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175</a:t>
            </a:fld>
            <a:endParaRPr lang="de-DE"/>
          </a:p>
        </p:txBody>
      </p:sp>
    </p:spTree>
    <p:extLst>
      <p:ext uri="{BB962C8B-B14F-4D97-AF65-F5344CB8AC3E}">
        <p14:creationId xmlns:p14="http://schemas.microsoft.com/office/powerpoint/2010/main" val="2205493712"/>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 (</a:t>
            </a:r>
            <a:r>
              <a:rPr lang="de-DE" sz="1200" b="1" i="1" dirty="0">
                <a:latin typeface="+mn-lt"/>
              </a:rPr>
              <a:t>Punkt 5</a:t>
            </a:r>
            <a:r>
              <a:rPr lang="de-DE" sz="1200" b="1" dirty="0">
                <a:latin typeface="+mn-lt"/>
              </a:rPr>
              <a:t>)</a:t>
            </a:r>
            <a:r>
              <a:rPr lang="de-DE" sz="1200" b="0" dirty="0">
                <a:latin typeface="+mn-lt"/>
              </a:rPr>
              <a:t>: </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Die didaktische Einbindung ist exemplarisch zu verstehen (Leisen 2013).</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Wichtig ist, dass sich das Vorgehen an der typischen Phasierung von Unterricht orientiert:</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Einstiegsphase</a:t>
            </a:r>
            <a:r>
              <a:rPr lang="de-DE" sz="1200" b="0" dirty="0">
                <a:latin typeface="+mn-lt"/>
              </a:rPr>
              <a:t>: </a:t>
            </a:r>
            <a:r>
              <a:rPr lang="de-DE" sz="1200" dirty="0"/>
              <a:t>Die Lernenden über das Vorgehen und die Leseaufträge zur Texterschließung informieren</a:t>
            </a:r>
            <a:endParaRPr lang="de-DE" sz="1200" b="0" dirty="0">
              <a:latin typeface="+mn-lt"/>
            </a:endParaRP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Aktivierungsphase</a:t>
            </a:r>
            <a:r>
              <a:rPr lang="de-DE" sz="1200" b="0" dirty="0">
                <a:latin typeface="+mn-lt"/>
              </a:rPr>
              <a:t>: </a:t>
            </a:r>
            <a:r>
              <a:rPr lang="de-DE" sz="1200" dirty="0"/>
              <a:t>Vorwissen der Lernenden aktivieren</a:t>
            </a:r>
            <a:endParaRPr lang="de-DE" sz="1200" b="0" dirty="0">
              <a:latin typeface="+mn-lt"/>
            </a:endParaRP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Erarbeitungsphase 1</a:t>
            </a:r>
            <a:r>
              <a:rPr lang="de-DE" sz="1200" b="0" dirty="0">
                <a:latin typeface="+mn-lt"/>
              </a:rPr>
              <a:t>: Arbeit mit dem Text (hier: </a:t>
            </a:r>
            <a:r>
              <a:rPr lang="de-DE" sz="1200" b="0" i="1" dirty="0">
                <a:latin typeface="+mn-lt"/>
              </a:rPr>
              <a:t>Erstrezeption</a:t>
            </a:r>
            <a:r>
              <a:rPr lang="de-DE" sz="1200" b="0" dirty="0">
                <a:latin typeface="+mn-lt"/>
              </a:rPr>
              <a:t>)</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Sicherungs-/Reflexionsphase 1</a:t>
            </a:r>
            <a:r>
              <a:rPr lang="de-DE" sz="1200" b="0" dirty="0">
                <a:latin typeface="+mn-lt"/>
              </a:rPr>
              <a:t>: Austausch und Reflexion im Plenum über den Inhalt des Textes (hier: </a:t>
            </a:r>
            <a:r>
              <a:rPr lang="de-DE" sz="1200" i="1" dirty="0"/>
              <a:t>Wirkungsgespräch</a:t>
            </a:r>
            <a:r>
              <a:rPr lang="de-DE" sz="1200" dirty="0"/>
              <a:t>)</a:t>
            </a:r>
            <a:endParaRPr lang="de-DE" sz="1200" b="0" dirty="0">
              <a:latin typeface="+mn-lt"/>
            </a:endParaRP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Erarbeitungsphase 2</a:t>
            </a:r>
            <a:r>
              <a:rPr lang="de-DE" sz="1200" b="0" dirty="0">
                <a:latin typeface="+mn-lt"/>
              </a:rPr>
              <a:t>: Arbeit mit dem Text (hier: </a:t>
            </a:r>
            <a:r>
              <a:rPr lang="de-DE" sz="1200" b="0" i="1" dirty="0">
                <a:latin typeface="+mn-lt"/>
              </a:rPr>
              <a:t>Detailrezeption</a:t>
            </a:r>
            <a:r>
              <a:rPr lang="de-DE" sz="1200" b="0" dirty="0">
                <a:latin typeface="+mn-lt"/>
              </a:rPr>
              <a:t>)</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Sicherungs-/Reflexionsphase 2</a:t>
            </a:r>
            <a:r>
              <a:rPr lang="de-DE" sz="1200" b="0" dirty="0">
                <a:latin typeface="+mn-lt"/>
              </a:rPr>
              <a:t>: Zusammentragen/Dokumentation des und Reflexion über den Inhalt des Textes aus der vorherigen Erarbeitungsphase (hier: </a:t>
            </a:r>
            <a:r>
              <a:rPr lang="de-DE" sz="1200" dirty="0"/>
              <a:t>Verständnisprüfung)</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Die einzelnen Phasen können mit zusätzlichen Hilfen begleitet werden.</a:t>
            </a:r>
          </a:p>
          <a:p>
            <a:endParaRPr lang="de-DE" sz="1200" b="1" dirty="0">
              <a:latin typeface="+mn-lt"/>
            </a:endParaRPr>
          </a:p>
          <a:p>
            <a:r>
              <a:rPr lang="de-DE" sz="1200" b="1" dirty="0">
                <a:latin typeface="+mn-lt"/>
              </a:rPr>
              <a:t>Hinweis (</a:t>
            </a:r>
            <a:r>
              <a:rPr lang="de-DE" sz="1200" b="1" i="1" dirty="0">
                <a:latin typeface="+mn-lt"/>
              </a:rPr>
              <a:t>Punkt 6</a:t>
            </a:r>
            <a:r>
              <a:rPr lang="de-DE" sz="1200" b="1" dirty="0">
                <a:latin typeface="+mn-lt"/>
              </a:rPr>
              <a:t>)</a:t>
            </a:r>
            <a:r>
              <a:rPr lang="de-DE" sz="1200" b="0" dirty="0">
                <a:latin typeface="+mn-lt"/>
              </a:rPr>
              <a:t>: Die Form der Vereinfachung und Optimierung hängt maßgeblich von der didaktischen Zielsetzung ab und muss je nach Einzelfall entschieden werden.</a:t>
            </a:r>
          </a:p>
          <a:p>
            <a:endParaRPr lang="de-DE"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176</a:t>
            </a:fld>
            <a:endParaRPr lang="de-DE"/>
          </a:p>
        </p:txBody>
      </p:sp>
    </p:spTree>
    <p:extLst>
      <p:ext uri="{BB962C8B-B14F-4D97-AF65-F5344CB8AC3E}">
        <p14:creationId xmlns:p14="http://schemas.microsoft.com/office/powerpoint/2010/main" val="414046213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Begründung der Relevanz von Text(</a:t>
            </a:r>
            <a:r>
              <a:rPr lang="de-DE" sz="1200" dirty="0" err="1">
                <a:effectLst/>
                <a:latin typeface="+mn-lt"/>
                <a:ea typeface="Calibri" panose="020F0502020204030204" pitchFamily="34" charset="0"/>
                <a:cs typeface="Times New Roman" panose="02020603050405020304" pitchFamily="18" charset="0"/>
              </a:rPr>
              <a:t>sorten</a:t>
            </a:r>
            <a:r>
              <a:rPr lang="de-DE" sz="1200" dirty="0">
                <a:effectLst/>
                <a:latin typeface="+mn-lt"/>
                <a:ea typeface="Calibri" panose="020F0502020204030204" pitchFamily="34" charset="0"/>
                <a:cs typeface="Times New Roman" panose="02020603050405020304" pitchFamily="18" charset="0"/>
              </a:rPr>
              <a:t>)</a:t>
            </a:r>
            <a:r>
              <a:rPr lang="de-DE" sz="1200" dirty="0" err="1">
                <a:effectLst/>
                <a:latin typeface="+mn-lt"/>
                <a:ea typeface="Calibri" panose="020F0502020204030204" pitchFamily="34" charset="0"/>
                <a:cs typeface="Times New Roman" panose="02020603050405020304" pitchFamily="18" charset="0"/>
              </a:rPr>
              <a:t>arbeit</a:t>
            </a:r>
            <a:endParaRPr lang="de-DE" sz="1200" dirty="0">
              <a:effectLst/>
              <a:latin typeface="+mn-lt"/>
              <a:ea typeface="Calibri" panose="020F0502020204030204" pitchFamily="34" charset="0"/>
              <a:cs typeface="Times New Roman" panose="02020603050405020304" pitchFamily="18" charset="0"/>
            </a:endParaRP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Grundlagen zur Genredidaktik</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Erläuterung der einzelnen Schritte des Lehr-/Lernzyklus anhand der Beschreibung eines Klassendiagramms</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Zusammenfassung und Bezugnahme zu vergleichbaren disziplinären Ansätzen im Bereich des Programmierens</a:t>
            </a:r>
          </a:p>
        </p:txBody>
      </p:sp>
      <p:sp>
        <p:nvSpPr>
          <p:cNvPr id="4" name="Foliennummernplatzhalter 3"/>
          <p:cNvSpPr>
            <a:spLocks noGrp="1"/>
          </p:cNvSpPr>
          <p:nvPr>
            <p:ph type="sldNum" sz="quarter" idx="5"/>
          </p:nvPr>
        </p:nvSpPr>
        <p:spPr/>
        <p:txBody>
          <a:bodyPr/>
          <a:lstStyle/>
          <a:p>
            <a:fld id="{DA258091-A00E-40C3-AE5F-C03419099876}" type="slidenum">
              <a:rPr lang="de-DE" smtClean="0"/>
              <a:t>177</a:t>
            </a:fld>
            <a:endParaRPr lang="de-DE"/>
          </a:p>
        </p:txBody>
      </p:sp>
    </p:spTree>
    <p:extLst>
      <p:ext uri="{BB962C8B-B14F-4D97-AF65-F5344CB8AC3E}">
        <p14:creationId xmlns:p14="http://schemas.microsoft.com/office/powerpoint/2010/main" val="378386778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Aufzeigen von </a:t>
            </a:r>
            <a:r>
              <a:rPr lang="de-DE" sz="1200" b="1" dirty="0">
                <a:latin typeface="+mn-lt"/>
              </a:rPr>
              <a:t>Diskrepanzen</a:t>
            </a:r>
            <a:r>
              <a:rPr lang="de-DE" sz="1200" b="0" dirty="0">
                <a:latin typeface="+mn-lt"/>
              </a:rPr>
              <a:t> </a:t>
            </a:r>
            <a:r>
              <a:rPr lang="de-DE" sz="1200" b="1" dirty="0">
                <a:latin typeface="+mn-lt"/>
              </a:rPr>
              <a:t>zwischen</a:t>
            </a:r>
            <a:r>
              <a:rPr lang="de-DE" sz="1200" b="0" dirty="0">
                <a:latin typeface="+mn-lt"/>
              </a:rPr>
              <a:t> im Unterricht </a:t>
            </a:r>
            <a:r>
              <a:rPr lang="de-DE" sz="1200" b="1" dirty="0">
                <a:latin typeface="+mn-lt"/>
              </a:rPr>
              <a:t>vermittelten</a:t>
            </a:r>
            <a:r>
              <a:rPr lang="de-DE" sz="1200" b="0" dirty="0">
                <a:latin typeface="+mn-lt"/>
              </a:rPr>
              <a:t> und in Leistungsbeurteilungen </a:t>
            </a:r>
            <a:r>
              <a:rPr lang="de-DE" sz="1200" b="1" dirty="0">
                <a:latin typeface="+mn-lt"/>
              </a:rPr>
              <a:t>geforderten</a:t>
            </a:r>
            <a:r>
              <a:rPr lang="de-DE" sz="1200" b="0" dirty="0">
                <a:latin typeface="+mn-lt"/>
              </a:rPr>
              <a:t> </a:t>
            </a:r>
            <a:r>
              <a:rPr lang="de-DE" sz="1200" b="1" dirty="0">
                <a:latin typeface="+mn-lt"/>
              </a:rPr>
              <a:t>Schriftsprachkompetenzen</a:t>
            </a:r>
            <a:r>
              <a:rPr lang="de-DE" sz="1200" b="0" dirty="0">
                <a:latin typeface="+mn-lt"/>
              </a:rPr>
              <a:t>.</a:t>
            </a:r>
          </a:p>
          <a:p>
            <a:pPr marL="171450" indent="-171450">
              <a:buFont typeface="Symbol" panose="05050102010706020507" pitchFamily="18" charset="2"/>
              <a:buChar char="-"/>
            </a:pPr>
            <a:r>
              <a:rPr lang="de-DE" sz="1200" b="1" dirty="0">
                <a:latin typeface="+mn-lt"/>
              </a:rPr>
              <a:t>Sozialform</a:t>
            </a:r>
            <a:r>
              <a:rPr lang="de-DE" sz="1200" b="0" dirty="0">
                <a:latin typeface="+mn-lt"/>
              </a:rPr>
              <a:t>: Plenumsgespräch</a:t>
            </a:r>
            <a:endParaRPr lang="de-DE" sz="1200" b="1"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max. 10 Minuten</a:t>
            </a:r>
            <a:endParaRPr lang="de-DE" sz="1200" b="1"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178</a:t>
            </a:fld>
            <a:endParaRPr lang="de-DE"/>
          </a:p>
        </p:txBody>
      </p:sp>
    </p:spTree>
    <p:extLst>
      <p:ext uri="{BB962C8B-B14F-4D97-AF65-F5344CB8AC3E}">
        <p14:creationId xmlns:p14="http://schemas.microsoft.com/office/powerpoint/2010/main" val="327220018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Aufzeigen von </a:t>
            </a:r>
            <a:r>
              <a:rPr lang="de-DE" sz="1200" b="1" dirty="0">
                <a:latin typeface="+mn-lt"/>
              </a:rPr>
              <a:t>Diskrepanzen</a:t>
            </a:r>
            <a:r>
              <a:rPr lang="de-DE" sz="1200" b="0" dirty="0">
                <a:latin typeface="+mn-lt"/>
              </a:rPr>
              <a:t> </a:t>
            </a:r>
            <a:r>
              <a:rPr lang="de-DE" sz="1200" b="1" dirty="0">
                <a:latin typeface="+mn-lt"/>
              </a:rPr>
              <a:t>zwischen</a:t>
            </a:r>
            <a:r>
              <a:rPr lang="de-DE" sz="1200" b="0" dirty="0">
                <a:latin typeface="+mn-lt"/>
              </a:rPr>
              <a:t> im Unterricht </a:t>
            </a:r>
            <a:r>
              <a:rPr lang="de-DE" sz="1200" b="1" dirty="0">
                <a:latin typeface="+mn-lt"/>
              </a:rPr>
              <a:t>vermittelten</a:t>
            </a:r>
            <a:r>
              <a:rPr lang="de-DE" sz="1200" b="0" dirty="0">
                <a:latin typeface="+mn-lt"/>
              </a:rPr>
              <a:t> und in Leistungsbeurteilungen </a:t>
            </a:r>
            <a:r>
              <a:rPr lang="de-DE" sz="1200" b="1" dirty="0">
                <a:latin typeface="+mn-lt"/>
              </a:rPr>
              <a:t>geforderten</a:t>
            </a:r>
            <a:r>
              <a:rPr lang="de-DE" sz="1200" b="0" dirty="0">
                <a:latin typeface="+mn-lt"/>
              </a:rPr>
              <a:t> </a:t>
            </a:r>
            <a:r>
              <a:rPr lang="de-DE" sz="1200" b="1" dirty="0">
                <a:latin typeface="+mn-lt"/>
              </a:rPr>
              <a:t>Schriftsprachkompetenzen</a:t>
            </a:r>
            <a:r>
              <a:rPr lang="de-DE" sz="1200" b="0" dirty="0">
                <a:latin typeface="+mn-lt"/>
              </a:rPr>
              <a:t>.</a:t>
            </a:r>
          </a:p>
          <a:p>
            <a:pPr marL="171450" indent="-171450">
              <a:buFont typeface="Symbol" panose="05050102010706020507" pitchFamily="18" charset="2"/>
              <a:buChar char="-"/>
            </a:pPr>
            <a:r>
              <a:rPr lang="de-DE" sz="1200" b="1" dirty="0">
                <a:latin typeface="+mn-lt"/>
              </a:rPr>
              <a:t>Sozialform</a:t>
            </a:r>
            <a:r>
              <a:rPr lang="de-DE" sz="1200" b="0" dirty="0">
                <a:latin typeface="+mn-lt"/>
              </a:rPr>
              <a:t>: Plenumsgespräch</a:t>
            </a:r>
            <a:endParaRPr lang="de-DE" sz="1200" b="1"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max. 10 Minuten</a:t>
            </a:r>
            <a:endParaRPr lang="de-DE" sz="1200" b="1"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179</a:t>
            </a:fld>
            <a:endParaRPr lang="de-DE"/>
          </a:p>
        </p:txBody>
      </p:sp>
    </p:spTree>
    <p:extLst>
      <p:ext uri="{BB962C8B-B14F-4D97-AF65-F5344CB8AC3E}">
        <p14:creationId xmlns:p14="http://schemas.microsoft.com/office/powerpoint/2010/main" val="378853637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Beese, Melanie; Roll, Heike (2015): Textsorten im Fach - zur Förderung von Literalität im </a:t>
            </a:r>
            <a:r>
              <a:rPr lang="de-DE" sz="1200" dirty="0" err="1">
                <a:latin typeface="+mn-lt"/>
              </a:rPr>
              <a:t>Sachfach</a:t>
            </a:r>
            <a:r>
              <a:rPr lang="de-DE" sz="1200" dirty="0">
                <a:latin typeface="+mn-lt"/>
              </a:rPr>
              <a:t> in Schule und Lehrerbildung. In: Claudia </a:t>
            </a:r>
            <a:r>
              <a:rPr lang="de-DE" sz="1200" dirty="0" err="1">
                <a:latin typeface="+mn-lt"/>
              </a:rPr>
              <a:t>Benholz</a:t>
            </a:r>
            <a:r>
              <a:rPr lang="de-DE" sz="1200" dirty="0">
                <a:latin typeface="+mn-lt"/>
              </a:rPr>
              <a:t>, Magnus Frank und Erkan Gürsoy (</a:t>
            </a:r>
            <a:r>
              <a:rPr lang="de-DE" sz="1200" dirty="0" err="1">
                <a:latin typeface="+mn-lt"/>
              </a:rPr>
              <a:t>Hg</a:t>
            </a:r>
            <a:r>
              <a:rPr lang="de-DE" sz="1200" dirty="0">
                <a:latin typeface="+mn-lt"/>
              </a:rPr>
              <a:t>.): Deutsch als Zweitsprache in allen Fächern. Konzepte für Lehrerbildung und Unterricht. 1. Aufl. Stuttgart: </a:t>
            </a:r>
            <a:r>
              <a:rPr lang="de-DE" sz="1200" dirty="0" err="1">
                <a:latin typeface="+mn-lt"/>
              </a:rPr>
              <a:t>Fillibach</a:t>
            </a:r>
            <a:r>
              <a:rPr lang="de-DE" sz="1200" dirty="0">
                <a:latin typeface="+mn-lt"/>
              </a:rPr>
              <a:t> bei Klett, S. 51–72.</a:t>
            </a:r>
          </a:p>
        </p:txBody>
      </p:sp>
      <p:sp>
        <p:nvSpPr>
          <p:cNvPr id="4" name="Foliennummernplatzhalter 3"/>
          <p:cNvSpPr>
            <a:spLocks noGrp="1"/>
          </p:cNvSpPr>
          <p:nvPr>
            <p:ph type="sldNum" sz="quarter" idx="5"/>
          </p:nvPr>
        </p:nvSpPr>
        <p:spPr/>
        <p:txBody>
          <a:bodyPr/>
          <a:lstStyle/>
          <a:p>
            <a:fld id="{DA258091-A00E-40C3-AE5F-C03419099876}" type="slidenum">
              <a:rPr lang="de-DE" smtClean="0"/>
              <a:t>180</a:t>
            </a:fld>
            <a:endParaRPr lang="de-DE"/>
          </a:p>
        </p:txBody>
      </p:sp>
    </p:spTree>
    <p:extLst>
      <p:ext uri="{BB962C8B-B14F-4D97-AF65-F5344CB8AC3E}">
        <p14:creationId xmlns:p14="http://schemas.microsoft.com/office/powerpoint/2010/main" val="369629341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Der konkrete Inhalt der aufgeführten Beispiele ist für das Verständnis nebensächlich, es handelt sich um Beispiele für die verschiedenen Darstellungsformen; die Farben sowie deren Kodierung und die Pfeile inklusive deren Kodierung sind für das Verständnis relevant.</a:t>
            </a: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Überspringen von Übergangsformen ist möglich, jedoch nicht in der Abbildung dargestellt.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181</a:t>
            </a:fld>
            <a:endParaRPr lang="de-DE"/>
          </a:p>
        </p:txBody>
      </p:sp>
    </p:spTree>
    <p:extLst>
      <p:ext uri="{BB962C8B-B14F-4D97-AF65-F5344CB8AC3E}">
        <p14:creationId xmlns:p14="http://schemas.microsoft.com/office/powerpoint/2010/main" val="3305516678"/>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Konzept der Genredidaktik wird im Folgenden am Beispiel der Beschreibung eines Klassendiagramms demonstriert. Der Text selbst dient hierbei nur als Beispiel für das grundsätzliche Vorgehen. Das beschriebene Diagramm basiert lose auf der Musterlösung aus Kempe et al. 2014.</a:t>
            </a: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182</a:t>
            </a:fld>
            <a:endParaRPr lang="de-DE"/>
          </a:p>
        </p:txBody>
      </p:sp>
    </p:spTree>
    <p:extLst>
      <p:ext uri="{BB962C8B-B14F-4D97-AF65-F5344CB8AC3E}">
        <p14:creationId xmlns:p14="http://schemas.microsoft.com/office/powerpoint/2010/main" val="2013400324"/>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Konzept der Genredidaktik wird im Folgenden am Beispiel der Beschreibung eines Klassendiagramms demonstriert. Der Text selbst dient hierbei nur als Beispiel für das grundsätzliche Vorgehen. Das beschriebene Diagramm basiert lose auf der Musterlösung aus Kempe et al. 2014.</a:t>
            </a: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0" indent="0">
              <a:buFont typeface="Symbol" panose="05050102010706020507" pitchFamily="18" charset="2"/>
              <a:buNone/>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183</a:t>
            </a:fld>
            <a:endParaRPr lang="de-DE"/>
          </a:p>
        </p:txBody>
      </p:sp>
    </p:spTree>
    <p:extLst>
      <p:ext uri="{BB962C8B-B14F-4D97-AF65-F5344CB8AC3E}">
        <p14:creationId xmlns:p14="http://schemas.microsoft.com/office/powerpoint/2010/main" val="3225837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Beese, Melanie; Roll, Heike (2015): Textsorten im Fach - zur Förderung von Literalität im </a:t>
            </a:r>
            <a:r>
              <a:rPr lang="de-DE" sz="1200" dirty="0" err="1">
                <a:latin typeface="+mn-lt"/>
              </a:rPr>
              <a:t>Sachfach</a:t>
            </a:r>
            <a:r>
              <a:rPr lang="de-DE" sz="1200" dirty="0">
                <a:latin typeface="+mn-lt"/>
              </a:rPr>
              <a:t> in Schule und Lehrerbildung. In: Claudia </a:t>
            </a:r>
            <a:r>
              <a:rPr lang="de-DE" sz="1200" dirty="0" err="1">
                <a:latin typeface="+mn-lt"/>
              </a:rPr>
              <a:t>Benholz</a:t>
            </a:r>
            <a:r>
              <a:rPr lang="de-DE" sz="1200" dirty="0">
                <a:latin typeface="+mn-lt"/>
              </a:rPr>
              <a:t>, Magnus Frank und Erkan Gürsoy (</a:t>
            </a:r>
            <a:r>
              <a:rPr lang="de-DE" sz="1200" dirty="0" err="1">
                <a:latin typeface="+mn-lt"/>
              </a:rPr>
              <a:t>Hg</a:t>
            </a:r>
            <a:r>
              <a:rPr lang="de-DE" sz="1200" dirty="0">
                <a:latin typeface="+mn-lt"/>
              </a:rPr>
              <a:t>.): Deutsch als Zweitsprache in allen Fächern. Konzepte für Lehrerbildung und Unterricht. 1. Aufl. Stuttgart: </a:t>
            </a:r>
            <a:r>
              <a:rPr lang="de-DE" sz="1200" dirty="0" err="1">
                <a:latin typeface="+mn-lt"/>
              </a:rPr>
              <a:t>Fillibach</a:t>
            </a:r>
            <a:r>
              <a:rPr lang="de-DE" sz="1200" dirty="0">
                <a:latin typeface="+mn-lt"/>
              </a:rPr>
              <a:t> bei Klett, S. 51–72.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Jahn, Stefanie (2019): Genredidaktische Unterrichtsplanung. Eine Arbeitsanleitung für die sprachsensible Reihenplanung. Online verfügbar unter https://www.uni-due.de/imperia/md/content/prodaz/jahn_genredidaktische_unterrichtsplanung.pdf.</a:t>
            </a:r>
          </a:p>
        </p:txBody>
      </p:sp>
      <p:sp>
        <p:nvSpPr>
          <p:cNvPr id="4" name="Foliennummernplatzhalter 3"/>
          <p:cNvSpPr>
            <a:spLocks noGrp="1"/>
          </p:cNvSpPr>
          <p:nvPr>
            <p:ph type="sldNum" sz="quarter" idx="5"/>
          </p:nvPr>
        </p:nvSpPr>
        <p:spPr/>
        <p:txBody>
          <a:bodyPr/>
          <a:lstStyle/>
          <a:p>
            <a:fld id="{DA258091-A00E-40C3-AE5F-C03419099876}" type="slidenum">
              <a:rPr lang="de-DE" smtClean="0"/>
              <a:t>184</a:t>
            </a:fld>
            <a:endParaRPr lang="de-DE"/>
          </a:p>
        </p:txBody>
      </p:sp>
    </p:spTree>
    <p:extLst>
      <p:ext uri="{BB962C8B-B14F-4D97-AF65-F5344CB8AC3E}">
        <p14:creationId xmlns:p14="http://schemas.microsoft.com/office/powerpoint/2010/main" val="3185111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Erläuterung</a:t>
            </a:r>
            <a:r>
              <a:rPr lang="de-DE" sz="1200" b="0" dirty="0">
                <a:latin typeface="+mn-lt"/>
              </a:rPr>
              <a:t>:</a:t>
            </a:r>
          </a:p>
          <a:p>
            <a:pPr marL="171450" indent="-171450">
              <a:buFont typeface="Symbol" panose="05050102010706020507" pitchFamily="18" charset="2"/>
              <a:buChar char="-"/>
            </a:pPr>
            <a:r>
              <a:rPr lang="de-DE" sz="1200" b="0" dirty="0">
                <a:latin typeface="+mn-lt"/>
              </a:rPr>
              <a:t>Sprachbewusstheit spiegelt sich in vielen fachübergreifenden Kompetenzen wider: (</a:t>
            </a:r>
            <a:r>
              <a:rPr lang="de-DE" sz="1200" b="0" dirty="0">
                <a:latin typeface="+mn-lt"/>
                <a:sym typeface="Wingdings" panose="05000000000000000000" pitchFamily="2" charset="2"/>
              </a:rPr>
              <a:t> Teil B – fachübergreifende Kompetenzen des gemeinsamen Rahmenlehrplans für die Jahrgangsstufen 1 – 10 der Berliner und Brandenburger Schulen) – </a:t>
            </a:r>
            <a:r>
              <a:rPr lang="de-DE" sz="1200" b="1" dirty="0">
                <a:latin typeface="+mn-lt"/>
                <a:sym typeface="Wingdings" panose="05000000000000000000" pitchFamily="2" charset="2"/>
              </a:rPr>
              <a:t>Achtung</a:t>
            </a:r>
            <a:r>
              <a:rPr lang="de-DE" sz="1200" b="0" dirty="0">
                <a:latin typeface="+mn-lt"/>
                <a:sym typeface="Wingdings" panose="05000000000000000000" pitchFamily="2" charset="2"/>
              </a:rPr>
              <a:t>: Nicht jede Kompetenzentwicklung für jedes Fach geeignet</a:t>
            </a:r>
          </a:p>
          <a:p>
            <a:pPr marL="628606" lvl="1" indent="-171450">
              <a:buFont typeface="Symbol" panose="05050102010706020507" pitchFamily="18" charset="2"/>
              <a:buChar char="-"/>
            </a:pPr>
            <a:r>
              <a:rPr lang="de-DE" sz="1200" b="0" dirty="0">
                <a:latin typeface="+mn-lt"/>
              </a:rPr>
              <a:t>Akzeptanz zur Vielfalt</a:t>
            </a:r>
          </a:p>
          <a:p>
            <a:pPr marL="628606" lvl="1" indent="-171450">
              <a:buFont typeface="Symbol" panose="05050102010706020507" pitchFamily="18" charset="2"/>
              <a:buChar char="-"/>
            </a:pPr>
            <a:r>
              <a:rPr lang="de-DE" sz="1200" b="0" dirty="0">
                <a:latin typeface="+mn-lt"/>
              </a:rPr>
              <a:t>Europabildung</a:t>
            </a:r>
          </a:p>
          <a:p>
            <a:pPr marL="628606" lvl="1" indent="-171450">
              <a:buFont typeface="Symbol" panose="05050102010706020507" pitchFamily="18" charset="2"/>
              <a:buChar char="-"/>
            </a:pPr>
            <a:r>
              <a:rPr lang="de-DE" sz="1200" b="0" dirty="0">
                <a:latin typeface="+mn-lt"/>
              </a:rPr>
              <a:t>Gewaltprävention</a:t>
            </a:r>
          </a:p>
          <a:p>
            <a:pPr marL="628606" lvl="1" indent="-171450">
              <a:buFont typeface="Symbol" panose="05050102010706020507" pitchFamily="18" charset="2"/>
              <a:buChar char="-"/>
            </a:pPr>
            <a:r>
              <a:rPr lang="de-DE" sz="1200" b="0" dirty="0">
                <a:latin typeface="+mn-lt"/>
              </a:rPr>
              <a:t>Gleichstellung und Gleichberechtigung der Geschlechter (Gender Mainstreaming)</a:t>
            </a:r>
          </a:p>
          <a:p>
            <a:pPr marL="628606" lvl="1" indent="-171450">
              <a:buFont typeface="Symbol" panose="05050102010706020507" pitchFamily="18" charset="2"/>
              <a:buChar char="-"/>
            </a:pPr>
            <a:r>
              <a:rPr lang="de-DE" sz="1200" b="0" dirty="0">
                <a:latin typeface="+mn-lt"/>
              </a:rPr>
              <a:t>Interkulturelle Bildung</a:t>
            </a:r>
          </a:p>
          <a:p>
            <a:pPr marL="628606" lvl="1" indent="-171450">
              <a:buFont typeface="Symbol" panose="05050102010706020507" pitchFamily="18" charset="2"/>
              <a:buChar char="-"/>
            </a:pPr>
            <a:r>
              <a:rPr lang="de-DE" sz="1200" b="0" dirty="0">
                <a:latin typeface="+mn-lt"/>
              </a:rPr>
              <a:t>Kulturelle Bildung</a:t>
            </a:r>
          </a:p>
          <a:p>
            <a:pPr marL="628606" lvl="1" indent="-171450">
              <a:buFont typeface="Symbol" panose="05050102010706020507" pitchFamily="18" charset="2"/>
              <a:buChar char="-"/>
            </a:pPr>
            <a:r>
              <a:rPr lang="de-DE" sz="1200" b="0" dirty="0">
                <a:latin typeface="+mn-lt"/>
              </a:rPr>
              <a:t>Sexualerziehung</a:t>
            </a:r>
            <a:endParaRPr lang="de-DE" sz="1200" b="1" dirty="0">
              <a:latin typeface="+mn-lt"/>
            </a:endParaRP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(2015): Gemeinsamer Rahmenlehrplan für die Jahrgangsstufen 1 – 10 der Berliner und Brandenburger Schulen. Teil B: fachübergreifende Kompetenzentwicklung. </a:t>
            </a:r>
            <a:r>
              <a:rPr lang="de-DE" sz="1200" dirty="0" err="1">
                <a:latin typeface="+mn-lt"/>
              </a:rPr>
              <a:t>Hg</a:t>
            </a:r>
            <a:r>
              <a:rPr lang="de-DE" sz="1200" dirty="0">
                <a:latin typeface="+mn-lt"/>
              </a:rPr>
              <a:t>. v. Senatsverwaltung für Bildung, Jugend und Familie Berlin und Ministeriums für Bildung, Jugend und Sport des Landes Brandenburg.</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r>
              <a:rPr lang="de-DE" sz="120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(2021): Rahmenlehrplan für die gymnasiale Oberstufe. Teil B: fachübergreifende Kompetenzentwicklung. </a:t>
            </a:r>
            <a:r>
              <a:rPr lang="de-DE" sz="1200" dirty="0" err="1">
                <a:latin typeface="+mn-lt"/>
              </a:rPr>
              <a:t>Hg</a:t>
            </a:r>
            <a:r>
              <a:rPr lang="de-DE" sz="1200" dirty="0">
                <a:latin typeface="+mn-lt"/>
              </a:rPr>
              <a:t>. v. Senatsverwaltung für Bildung, Jugend und Familie Berlin und Ministeriums für Bildung, Jugend und Sport des Landes Brandenburg, zuletzt aktualisiert am 2021.</a:t>
            </a:r>
          </a:p>
        </p:txBody>
      </p:sp>
      <p:sp>
        <p:nvSpPr>
          <p:cNvPr id="4" name="Foliennummernplatzhalter 3"/>
          <p:cNvSpPr>
            <a:spLocks noGrp="1"/>
          </p:cNvSpPr>
          <p:nvPr>
            <p:ph type="sldNum" sz="quarter" idx="5"/>
          </p:nvPr>
        </p:nvSpPr>
        <p:spPr/>
        <p:txBody>
          <a:bodyPr/>
          <a:lstStyle/>
          <a:p>
            <a:fld id="{DA258091-A00E-40C3-AE5F-C03419099876}" type="slidenum">
              <a:rPr lang="de-DE" smtClean="0"/>
              <a:t>19</a:t>
            </a:fld>
            <a:endParaRPr lang="de-DE"/>
          </a:p>
        </p:txBody>
      </p:sp>
    </p:spTree>
    <p:extLst>
      <p:ext uri="{BB962C8B-B14F-4D97-AF65-F5344CB8AC3E}">
        <p14:creationId xmlns:p14="http://schemas.microsoft.com/office/powerpoint/2010/main" val="129782791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r>
              <a:rPr lang="de-DE" sz="1200" dirty="0">
                <a:latin typeface="+mn-lt"/>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Weitere Materialien und Texte aus dem Projekt „Bildungswege“ des Instituts für DaZ/DaF der Universität Duisburg-Essen unter https://www.uni-due.de/prodaz/bildungswege.php.</a:t>
            </a:r>
          </a:p>
        </p:txBody>
      </p:sp>
      <p:sp>
        <p:nvSpPr>
          <p:cNvPr id="4" name="Foliennummernplatzhalter 3"/>
          <p:cNvSpPr>
            <a:spLocks noGrp="1"/>
          </p:cNvSpPr>
          <p:nvPr>
            <p:ph type="sldNum" sz="quarter" idx="5"/>
          </p:nvPr>
        </p:nvSpPr>
        <p:spPr/>
        <p:txBody>
          <a:bodyPr/>
          <a:lstStyle/>
          <a:p>
            <a:fld id="{DA258091-A00E-40C3-AE5F-C03419099876}" type="slidenum">
              <a:rPr lang="de-DE" smtClean="0"/>
              <a:t>185</a:t>
            </a:fld>
            <a:endParaRPr lang="de-DE"/>
          </a:p>
        </p:txBody>
      </p:sp>
    </p:spTree>
    <p:extLst>
      <p:ext uri="{BB962C8B-B14F-4D97-AF65-F5344CB8AC3E}">
        <p14:creationId xmlns:p14="http://schemas.microsoft.com/office/powerpoint/2010/main" val="40078830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p:cNvSpPr>
            <a:spLocks noGrp="1"/>
          </p:cNvSpPr>
          <p:nvPr>
            <p:ph type="sldNum" sz="quarter" idx="5"/>
          </p:nvPr>
        </p:nvSpPr>
        <p:spPr/>
        <p:txBody>
          <a:bodyPr/>
          <a:lstStyle/>
          <a:p>
            <a:fld id="{DA258091-A00E-40C3-AE5F-C03419099876}" type="slidenum">
              <a:rPr lang="de-DE" smtClean="0"/>
              <a:t>186</a:t>
            </a:fld>
            <a:endParaRPr lang="de-DE"/>
          </a:p>
        </p:txBody>
      </p:sp>
    </p:spTree>
    <p:extLst>
      <p:ext uri="{BB962C8B-B14F-4D97-AF65-F5344CB8AC3E}">
        <p14:creationId xmlns:p14="http://schemas.microsoft.com/office/powerpoint/2010/main" val="32274060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p:cNvSpPr>
            <a:spLocks noGrp="1"/>
          </p:cNvSpPr>
          <p:nvPr>
            <p:ph type="sldNum" sz="quarter" idx="5"/>
          </p:nvPr>
        </p:nvSpPr>
        <p:spPr/>
        <p:txBody>
          <a:bodyPr/>
          <a:lstStyle/>
          <a:p>
            <a:fld id="{DA258091-A00E-40C3-AE5F-C03419099876}" type="slidenum">
              <a:rPr lang="de-DE" smtClean="0"/>
              <a:t>187</a:t>
            </a:fld>
            <a:endParaRPr lang="de-DE"/>
          </a:p>
        </p:txBody>
      </p:sp>
    </p:spTree>
    <p:extLst>
      <p:ext uri="{BB962C8B-B14F-4D97-AF65-F5344CB8AC3E}">
        <p14:creationId xmlns:p14="http://schemas.microsoft.com/office/powerpoint/2010/main" val="421040444"/>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dirty="0">
                <a:latin typeface="+mn-lt"/>
              </a:rPr>
              <a:t>: Die gewählten Definitionen sind nicht den aktuellsten Vorgaben entnommen, sie geben aber das für die Lernenden Relevanteste (fett markiert) am verständlichsten wieder.</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i="0" u="none" strike="noStrike" baseline="0" dirty="0">
                <a:latin typeface="+mn-lt"/>
              </a:rPr>
              <a:t>Arbeitskreis der Deutschdidaktiker/innen an bayerischen Universitäten /Standort Passau (2013): Operatoren und zentrale Begriffe in Aufgabenstellung für das Staatsexamen im Fach „Didaktik der deutschen Sprache und Literatur“. Online verfügbar unter https://www.phil.uni-passau.de/fileadmin/dokumente/fakultaeten/phil/lehrstuehle/pissarek/Operatoren140213.pdf, zuletzt aktualisiert am 14.02.2013.</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(2012): Operatoren für das Fach Deutsch an den Deutschen Schulen im Ausland. Online verfügbar unter https://www.kmk.org/fileadmin/Dateien/pdf/Bildung/Auslandsschulwesen/Kerncurriculum/Auslandsschulwesen-Operatoren-Deutsch-10-2012.pdf, zuletzt aktualisiert am 01.10.2012.</a:t>
            </a:r>
          </a:p>
        </p:txBody>
      </p:sp>
      <p:sp>
        <p:nvSpPr>
          <p:cNvPr id="4" name="Foliennummernplatzhalter 3"/>
          <p:cNvSpPr>
            <a:spLocks noGrp="1"/>
          </p:cNvSpPr>
          <p:nvPr>
            <p:ph type="sldNum" sz="quarter" idx="5"/>
          </p:nvPr>
        </p:nvSpPr>
        <p:spPr/>
        <p:txBody>
          <a:bodyPr/>
          <a:lstStyle/>
          <a:p>
            <a:fld id="{DA258091-A00E-40C3-AE5F-C03419099876}" type="slidenum">
              <a:rPr lang="de-DE" smtClean="0"/>
              <a:t>188</a:t>
            </a:fld>
            <a:endParaRPr lang="de-DE"/>
          </a:p>
        </p:txBody>
      </p:sp>
    </p:spTree>
    <p:extLst>
      <p:ext uri="{BB962C8B-B14F-4D97-AF65-F5344CB8AC3E}">
        <p14:creationId xmlns:p14="http://schemas.microsoft.com/office/powerpoint/2010/main" val="135827312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Boubakri</a:t>
            </a:r>
            <a:r>
              <a:rPr lang="de-DE" sz="1200" dirty="0">
                <a:latin typeface="+mn-lt"/>
              </a:rPr>
              <a:t>, Christine; Krabbe, Heiko; Fischer, Hans E. (2018): Schreiben im Physikunterricht anhand der Textsorte Versuchsprotokoll. Eine empirische Studie zu den Einflussgrößen auf die Schreibfähigkeiten im Physikunterricht. Gesellschaft für Didaktik der Chemie und Physik, Jahrestagung in Regensburg 2017. In: </a:t>
            </a:r>
            <a:r>
              <a:rPr lang="de-DE" sz="1200" i="1" dirty="0">
                <a:latin typeface="+mn-lt"/>
              </a:rPr>
              <a:t>C. Maurer (Hrsg.), Qualitätsvoller Chemie- und Physikunterricht- normative und empirische Dimensionen</a:t>
            </a:r>
            <a:r>
              <a:rPr lang="de-DE" sz="1200" i="0" dirty="0">
                <a:latin typeface="+mn-lt"/>
              </a:rPr>
              <a:t>, S. 258–261.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p:cNvSpPr>
            <a:spLocks noGrp="1"/>
          </p:cNvSpPr>
          <p:nvPr>
            <p:ph type="sldNum" sz="quarter" idx="5"/>
          </p:nvPr>
        </p:nvSpPr>
        <p:spPr/>
        <p:txBody>
          <a:bodyPr/>
          <a:lstStyle/>
          <a:p>
            <a:fld id="{DA258091-A00E-40C3-AE5F-C03419099876}" type="slidenum">
              <a:rPr lang="de-DE" smtClean="0"/>
              <a:t>189</a:t>
            </a:fld>
            <a:endParaRPr lang="de-DE"/>
          </a:p>
        </p:txBody>
      </p:sp>
    </p:spTree>
    <p:extLst>
      <p:ext uri="{BB962C8B-B14F-4D97-AF65-F5344CB8AC3E}">
        <p14:creationId xmlns:p14="http://schemas.microsoft.com/office/powerpoint/2010/main" val="299336997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Boubakri</a:t>
            </a:r>
            <a:r>
              <a:rPr lang="de-DE" sz="1200" dirty="0">
                <a:latin typeface="+mn-lt"/>
              </a:rPr>
              <a:t>, Christine; Krabbe, Heiko; Fischer, Hans E. (2018): Schreiben im Physikunterricht anhand der Textsorte Versuchsprotokoll. Eine empirische Studie zu den Einflussgrößen auf die Schreibfähigkeiten im Physikunterricht. Gesellschaft für Didaktik der Chemie und Physik, Jahrestagung in Regensburg 2017. In: </a:t>
            </a:r>
            <a:r>
              <a:rPr lang="de-DE" sz="1200" i="1" dirty="0">
                <a:latin typeface="+mn-lt"/>
              </a:rPr>
              <a:t>C. Maurer (Hrsg.), Qualitätsvoller Chemie- und Physikunterricht- normative und empirische Dimensionen</a:t>
            </a:r>
            <a:r>
              <a:rPr lang="de-DE" sz="1200" i="0" dirty="0">
                <a:latin typeface="+mn-lt"/>
              </a:rPr>
              <a:t>, S. 258–261.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p:cNvSpPr>
            <a:spLocks noGrp="1"/>
          </p:cNvSpPr>
          <p:nvPr>
            <p:ph type="sldNum" sz="quarter" idx="5"/>
          </p:nvPr>
        </p:nvSpPr>
        <p:spPr/>
        <p:txBody>
          <a:bodyPr/>
          <a:lstStyle/>
          <a:p>
            <a:fld id="{DA258091-A00E-40C3-AE5F-C03419099876}" type="slidenum">
              <a:rPr lang="de-DE" smtClean="0"/>
              <a:t>190</a:t>
            </a:fld>
            <a:endParaRPr lang="de-DE"/>
          </a:p>
        </p:txBody>
      </p:sp>
    </p:spTree>
    <p:extLst>
      <p:ext uri="{BB962C8B-B14F-4D97-AF65-F5344CB8AC3E}">
        <p14:creationId xmlns:p14="http://schemas.microsoft.com/office/powerpoint/2010/main" val="1267173275"/>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27E10-4A5D-6D2E-7122-CA0EE4A0F57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45E5E8-3A83-66BD-F3AF-E0B0524FD48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36746E5-91B9-3951-D243-B0DFB17E9A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Mögliche Übungsaufgabe (als Hausaufgabe):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Verfassen eines Modelltextes einer bestimmten (vorgegebenen / selbstgewählten) Textsorte. Die Aufgabe kann auch umfangreicher gestaltet sein und z.B. auch die Dekonstruktion oder alle fünf Schritte umfassen.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66519B87-5208-0C86-DF7C-61E8B4F8E996}"/>
              </a:ext>
            </a:extLst>
          </p:cNvPr>
          <p:cNvSpPr>
            <a:spLocks noGrp="1"/>
          </p:cNvSpPr>
          <p:nvPr>
            <p:ph type="sldNum" sz="quarter" idx="5"/>
          </p:nvPr>
        </p:nvSpPr>
        <p:spPr/>
        <p:txBody>
          <a:bodyPr/>
          <a:lstStyle/>
          <a:p>
            <a:fld id="{DA258091-A00E-40C3-AE5F-C03419099876}" type="slidenum">
              <a:rPr lang="de-DE" smtClean="0"/>
              <a:t>191</a:t>
            </a:fld>
            <a:endParaRPr lang="de-DE"/>
          </a:p>
        </p:txBody>
      </p:sp>
    </p:spTree>
    <p:extLst>
      <p:ext uri="{BB962C8B-B14F-4D97-AF65-F5344CB8AC3E}">
        <p14:creationId xmlns:p14="http://schemas.microsoft.com/office/powerpoint/2010/main" val="67536500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5396E-184F-A148-E60C-47733167F1E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D3275D-7D50-A721-B93A-C43C13119E5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7EBB3FF-3D68-8C10-BA52-9F6B96933B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Gemeinsame Dekonstruktion des Modelltexts</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Text wird in sinnlogische Abschnitte unterteilt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Für jeden Abschnitt werden die fachliche Funktion, mögliche Fragestellungen usw. herausgearbeitet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Dient als Vorbereitung auf das eigenständige Schreiben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A6502DB8-901B-F302-6184-1310021CB17E}"/>
              </a:ext>
            </a:extLst>
          </p:cNvPr>
          <p:cNvSpPr>
            <a:spLocks noGrp="1"/>
          </p:cNvSpPr>
          <p:nvPr>
            <p:ph type="sldNum" sz="quarter" idx="5"/>
          </p:nvPr>
        </p:nvSpPr>
        <p:spPr/>
        <p:txBody>
          <a:bodyPr/>
          <a:lstStyle/>
          <a:p>
            <a:fld id="{DA258091-A00E-40C3-AE5F-C03419099876}" type="slidenum">
              <a:rPr lang="de-DE" smtClean="0"/>
              <a:t>192</a:t>
            </a:fld>
            <a:endParaRPr lang="de-DE"/>
          </a:p>
        </p:txBody>
      </p:sp>
    </p:spTree>
    <p:extLst>
      <p:ext uri="{BB962C8B-B14F-4D97-AF65-F5344CB8AC3E}">
        <p14:creationId xmlns:p14="http://schemas.microsoft.com/office/powerpoint/2010/main" val="148367896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38130-480E-3D78-E909-EF032B7CEE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0BAB4B-C2C8-712E-6575-EB8F203A9E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3BE64AB-638A-E11D-209A-8C4158FD52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8B5B242E-A44B-F261-48A7-89A0C48D15A5}"/>
              </a:ext>
            </a:extLst>
          </p:cNvPr>
          <p:cNvSpPr>
            <a:spLocks noGrp="1"/>
          </p:cNvSpPr>
          <p:nvPr>
            <p:ph type="sldNum" sz="quarter" idx="5"/>
          </p:nvPr>
        </p:nvSpPr>
        <p:spPr/>
        <p:txBody>
          <a:bodyPr/>
          <a:lstStyle/>
          <a:p>
            <a:fld id="{DA258091-A00E-40C3-AE5F-C03419099876}" type="slidenum">
              <a:rPr lang="de-DE" smtClean="0"/>
              <a:t>193</a:t>
            </a:fld>
            <a:endParaRPr lang="de-DE"/>
          </a:p>
        </p:txBody>
      </p:sp>
    </p:spTree>
    <p:extLst>
      <p:ext uri="{BB962C8B-B14F-4D97-AF65-F5344CB8AC3E}">
        <p14:creationId xmlns:p14="http://schemas.microsoft.com/office/powerpoint/2010/main" val="2638737817"/>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17FF6-8A47-3CE0-771D-26FEEAA35E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CA50887-50FD-00AF-2F0E-A70A970892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C3C9D4-CFC0-513B-F2A5-5AAA270CC5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32E2D0E2-386A-B6C0-DB4C-239C81152B7B}"/>
              </a:ext>
            </a:extLst>
          </p:cNvPr>
          <p:cNvSpPr>
            <a:spLocks noGrp="1"/>
          </p:cNvSpPr>
          <p:nvPr>
            <p:ph type="sldNum" sz="quarter" idx="5"/>
          </p:nvPr>
        </p:nvSpPr>
        <p:spPr/>
        <p:txBody>
          <a:bodyPr/>
          <a:lstStyle/>
          <a:p>
            <a:fld id="{DA258091-A00E-40C3-AE5F-C03419099876}" type="slidenum">
              <a:rPr lang="de-DE" smtClean="0"/>
              <a:t>194</a:t>
            </a:fld>
            <a:endParaRPr lang="de-DE"/>
          </a:p>
        </p:txBody>
      </p:sp>
    </p:spTree>
    <p:extLst>
      <p:ext uri="{BB962C8B-B14F-4D97-AF65-F5344CB8AC3E}">
        <p14:creationId xmlns:p14="http://schemas.microsoft.com/office/powerpoint/2010/main" val="628745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Angesprochene gilt mit Ausnahme von sprachlichen/formalen Änderungen auch für die gymnasiale Oberstufe</a:t>
            </a:r>
            <a:endParaRPr lang="de-DE" sz="1200" b="1"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DE" sz="120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Quellenangaben</a:t>
            </a:r>
            <a:r>
              <a:rPr lang="de-DE" sz="120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(2021): Rahmenlehrplan für die gymnasiale Oberstufe. Teil B: fachübergreifende Kompetenzentwicklung. </a:t>
            </a:r>
            <a:r>
              <a:rPr lang="de-DE" sz="1200" dirty="0" err="1">
                <a:latin typeface="+mn-lt"/>
              </a:rPr>
              <a:t>Hg</a:t>
            </a:r>
            <a:r>
              <a:rPr lang="de-DE" sz="1200" dirty="0">
                <a:latin typeface="+mn-lt"/>
              </a:rPr>
              <a:t>. v. Senatsverwaltung für Bildung, Jugend und Familie Berlin und Ministeriums für Bildung, Jugend und Sport des Landes Brandenburg, zuletzt aktualisiert am 2021.</a:t>
            </a:r>
          </a:p>
        </p:txBody>
      </p:sp>
      <p:sp>
        <p:nvSpPr>
          <p:cNvPr id="4" name="Foliennummernplatzhalter 3"/>
          <p:cNvSpPr>
            <a:spLocks noGrp="1"/>
          </p:cNvSpPr>
          <p:nvPr>
            <p:ph type="sldNum" sz="quarter" idx="5"/>
          </p:nvPr>
        </p:nvSpPr>
        <p:spPr/>
        <p:txBody>
          <a:bodyPr/>
          <a:lstStyle/>
          <a:p>
            <a:fld id="{DA258091-A00E-40C3-AE5F-C03419099876}" type="slidenum">
              <a:rPr lang="de-DE" smtClean="0"/>
              <a:t>20</a:t>
            </a:fld>
            <a:endParaRPr lang="de-DE"/>
          </a:p>
        </p:txBody>
      </p:sp>
    </p:spTree>
    <p:extLst>
      <p:ext uri="{BB962C8B-B14F-4D97-AF65-F5344CB8AC3E}">
        <p14:creationId xmlns:p14="http://schemas.microsoft.com/office/powerpoint/2010/main" val="366483832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ACE77-DBA1-C2AB-B6B4-A11ED77504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D842F2-B907-985D-487A-32B4A926DC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DB4A55-D636-7A4A-6BCF-A89C24480E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Verknüpfung der ausgehenden Darstellungsform mit weiteren Darstellungsformen (z. B. Diagramme, Abbildungen, 3D-Artefakte usw.)</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C4C23190-1243-1DF1-0CE8-B3D7CFA508DB}"/>
              </a:ext>
            </a:extLst>
          </p:cNvPr>
          <p:cNvSpPr>
            <a:spLocks noGrp="1"/>
          </p:cNvSpPr>
          <p:nvPr>
            <p:ph type="sldNum" sz="quarter" idx="5"/>
          </p:nvPr>
        </p:nvSpPr>
        <p:spPr/>
        <p:txBody>
          <a:bodyPr/>
          <a:lstStyle/>
          <a:p>
            <a:fld id="{DA258091-A00E-40C3-AE5F-C03419099876}" type="slidenum">
              <a:rPr lang="de-DE" smtClean="0"/>
              <a:t>195</a:t>
            </a:fld>
            <a:endParaRPr lang="de-DE"/>
          </a:p>
        </p:txBody>
      </p:sp>
    </p:spTree>
    <p:extLst>
      <p:ext uri="{BB962C8B-B14F-4D97-AF65-F5344CB8AC3E}">
        <p14:creationId xmlns:p14="http://schemas.microsoft.com/office/powerpoint/2010/main" val="2734866246"/>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ACE77-DBA1-C2AB-B6B4-A11ED77504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D842F2-B907-985D-487A-32B4A926DC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DB4A55-D636-7A4A-6BCF-A89C24480E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Dient der Hervorhebung zum Zweck der direkten Sensibilisierung hinsichtlich verwendeter Sprache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Herausarbeiten/Diskutieren sprachlicher Besonderheiten/Herausforderungen im Text mit Lernenden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C4C23190-1243-1DF1-0CE8-B3D7CFA508DB}"/>
              </a:ext>
            </a:extLst>
          </p:cNvPr>
          <p:cNvSpPr>
            <a:spLocks noGrp="1"/>
          </p:cNvSpPr>
          <p:nvPr>
            <p:ph type="sldNum" sz="quarter" idx="5"/>
          </p:nvPr>
        </p:nvSpPr>
        <p:spPr/>
        <p:txBody>
          <a:bodyPr/>
          <a:lstStyle/>
          <a:p>
            <a:fld id="{DA258091-A00E-40C3-AE5F-C03419099876}" type="slidenum">
              <a:rPr lang="de-DE" smtClean="0"/>
              <a:t>196</a:t>
            </a:fld>
            <a:endParaRPr lang="de-DE"/>
          </a:p>
        </p:txBody>
      </p:sp>
    </p:spTree>
    <p:extLst>
      <p:ext uri="{BB962C8B-B14F-4D97-AF65-F5344CB8AC3E}">
        <p14:creationId xmlns:p14="http://schemas.microsoft.com/office/powerpoint/2010/main" val="133213389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ACE77-DBA1-C2AB-B6B4-A11ED77504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D842F2-B907-985D-487A-32B4A926DC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DB4A55-D636-7A4A-6BCF-A89C24480E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Dient der Hervorhebung zum Zweck der direkten Sensibilisierung hinsichtlich verwendeter Sprache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Herausarbeiten/Diskutieren sprachlicher Besonderheiten/Herausforderungen im Text mit Lernenden</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Erläuterung</a:t>
            </a:r>
            <a:r>
              <a:rPr lang="de-DE" sz="1200" b="0" dirty="0">
                <a:latin typeface="+mn-lt"/>
              </a:rPr>
              <a:t>:</a:t>
            </a:r>
            <a:endParaRPr lang="de-DE" sz="1200" b="1" dirty="0">
              <a:latin typeface="+mn-lt"/>
            </a:endParaRP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Kollokation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Häufiges benachbartes Auftreten von Wörtern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Fachspezifische Schreibweise</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Substantive werden als Attribute </a:t>
            </a:r>
            <a:r>
              <a:rPr kumimoji="0" lang="de-DE" sz="1200" b="1" i="0" u="none" strike="noStrike" kern="1200" cap="none" spc="0" normalizeH="0" baseline="0" noProof="0" dirty="0">
                <a:ln>
                  <a:noFill/>
                </a:ln>
                <a:solidFill>
                  <a:prstClr val="black"/>
                </a:solidFill>
                <a:effectLst/>
                <a:uLnTx/>
                <a:uFillTx/>
                <a:latin typeface="+mn-lt"/>
                <a:ea typeface="+mn-ea"/>
                <a:cs typeface="+mn-cs"/>
              </a:rPr>
              <a:t>klein</a:t>
            </a:r>
            <a:r>
              <a:rPr kumimoji="0" lang="de-DE" sz="1200" b="0" i="0" u="none" strike="noStrike" kern="1200" cap="none" spc="0" normalizeH="0" baseline="0" noProof="0" dirty="0">
                <a:ln>
                  <a:noFill/>
                </a:ln>
                <a:solidFill>
                  <a:prstClr val="black"/>
                </a:solidFill>
                <a:effectLst/>
                <a:uLnTx/>
                <a:uFillTx/>
                <a:latin typeface="+mn-lt"/>
                <a:ea typeface="+mn-ea"/>
                <a:cs typeface="+mn-cs"/>
              </a:rPr>
              <a:t> geschrieben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Umlaute werden bei Benennung </a:t>
            </a:r>
            <a:r>
              <a:rPr kumimoji="0" lang="de-DE" sz="1200" b="1" i="0" u="none"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verwendet bzw. Umschrieben (bspw. durch Trennung in zwei Buchstaben: ö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t>
            </a:r>
            <a:r>
              <a:rPr kumimoji="0" lang="de-DE" sz="1200" b="0" i="0" u="none" strike="noStrike" kern="1200" cap="none" spc="0" normalizeH="0" baseline="0" noProof="0" dirty="0" err="1">
                <a:ln>
                  <a:noFill/>
                </a:ln>
                <a:solidFill>
                  <a:prstClr val="black"/>
                </a:solidFill>
                <a:effectLst/>
                <a:uLnTx/>
                <a:uFillTx/>
                <a:latin typeface="+mn-lt"/>
                <a:ea typeface="+mn-ea"/>
                <a:cs typeface="+mn-cs"/>
                <a:sym typeface="Wingdings" panose="05000000000000000000" pitchFamily="2" charset="2"/>
              </a:rPr>
              <a:t>oe</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Kempe, Thomas; Löhr, Annika; Grimm, Robert; Scholle, Oliver; </a:t>
            </a:r>
            <a:r>
              <a:rPr lang="de-DE" sz="1200" dirty="0" err="1">
                <a:latin typeface="+mn-lt"/>
              </a:rPr>
              <a:t>Tepaße</a:t>
            </a:r>
            <a:r>
              <a:rPr lang="de-DE" sz="1200" dirty="0">
                <a:latin typeface="+mn-lt"/>
              </a:rPr>
              <a:t>, David (2014): Informatik 1. Lehrwerk für die gymnasiale Oberstufe. Paderborn: Schöningh (Informatik).</a:t>
            </a:r>
          </a:p>
        </p:txBody>
      </p:sp>
      <p:sp>
        <p:nvSpPr>
          <p:cNvPr id="4" name="Foliennummernplatzhalter 3">
            <a:extLst>
              <a:ext uri="{FF2B5EF4-FFF2-40B4-BE49-F238E27FC236}">
                <a16:creationId xmlns:a16="http://schemas.microsoft.com/office/drawing/2014/main" id="{C4C23190-1243-1DF1-0CE8-B3D7CFA508DB}"/>
              </a:ext>
            </a:extLst>
          </p:cNvPr>
          <p:cNvSpPr>
            <a:spLocks noGrp="1"/>
          </p:cNvSpPr>
          <p:nvPr>
            <p:ph type="sldNum" sz="quarter" idx="5"/>
          </p:nvPr>
        </p:nvSpPr>
        <p:spPr/>
        <p:txBody>
          <a:bodyPr/>
          <a:lstStyle/>
          <a:p>
            <a:fld id="{DA258091-A00E-40C3-AE5F-C03419099876}" type="slidenum">
              <a:rPr lang="de-DE" smtClean="0"/>
              <a:t>197</a:t>
            </a:fld>
            <a:endParaRPr lang="de-DE"/>
          </a:p>
        </p:txBody>
      </p:sp>
    </p:spTree>
    <p:extLst>
      <p:ext uri="{BB962C8B-B14F-4D97-AF65-F5344CB8AC3E}">
        <p14:creationId xmlns:p14="http://schemas.microsoft.com/office/powerpoint/2010/main" val="3723586028"/>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26F5-0AD7-E4F3-ABE4-F13F0FB85F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ABFE071-8E9E-CA9B-FAF6-FEA9BCAB65B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BE23D1-6973-723C-EDC5-BDC568341A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Beese, Melanie; Roll, Heike (2015): Textsorten im Fach - zur Förderung von Literalität im </a:t>
            </a:r>
            <a:r>
              <a:rPr lang="de-DE" sz="1200" dirty="0" err="1">
                <a:latin typeface="+mn-lt"/>
              </a:rPr>
              <a:t>Sachfach</a:t>
            </a:r>
            <a:r>
              <a:rPr lang="de-DE" sz="1200" dirty="0">
                <a:latin typeface="+mn-lt"/>
              </a:rPr>
              <a:t> in Schule und Lehrerbildung. In: Claudia </a:t>
            </a:r>
            <a:r>
              <a:rPr lang="de-DE" sz="1200" dirty="0" err="1">
                <a:latin typeface="+mn-lt"/>
              </a:rPr>
              <a:t>Benholz</a:t>
            </a:r>
            <a:r>
              <a:rPr lang="de-DE" sz="1200" dirty="0">
                <a:latin typeface="+mn-lt"/>
              </a:rPr>
              <a:t>, Magnus Frank und Erkan Gürsoy (</a:t>
            </a:r>
            <a:r>
              <a:rPr lang="de-DE" sz="1200" dirty="0" err="1">
                <a:latin typeface="+mn-lt"/>
              </a:rPr>
              <a:t>Hg</a:t>
            </a:r>
            <a:r>
              <a:rPr lang="de-DE" sz="1200" dirty="0">
                <a:latin typeface="+mn-lt"/>
              </a:rPr>
              <a:t>.): Deutsch als Zweitsprache in allen Fächern. Konzepte für Lehrerbildung und Unterricht. 1. Aufl. Stuttgart: </a:t>
            </a:r>
            <a:r>
              <a:rPr lang="de-DE" sz="1200" dirty="0" err="1">
                <a:latin typeface="+mn-lt"/>
              </a:rPr>
              <a:t>Fillibach</a:t>
            </a:r>
            <a:r>
              <a:rPr lang="de-DE" sz="1200" dirty="0">
                <a:latin typeface="+mn-lt"/>
              </a:rPr>
              <a:t> bei Klett, S. 51–72.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Gibbons, Pauline (2009): English learners, academic literacy, and thinking. Learning in the challenge zone. [</a:t>
            </a:r>
            <a:r>
              <a:rPr lang="en-US" sz="1200" dirty="0" err="1">
                <a:latin typeface="+mn-lt"/>
              </a:rPr>
              <a:t>Repr</a:t>
            </a:r>
            <a:r>
              <a:rPr lang="en-US" sz="1200" dirty="0">
                <a:latin typeface="+mn-lt"/>
              </a:rPr>
              <a:t>.]. Portsmouth, NH: Heinemann.</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a:extLst>
              <a:ext uri="{FF2B5EF4-FFF2-40B4-BE49-F238E27FC236}">
                <a16:creationId xmlns:a16="http://schemas.microsoft.com/office/drawing/2014/main" id="{635FE127-B5E9-0182-484F-0C6F8FF2314A}"/>
              </a:ext>
            </a:extLst>
          </p:cNvPr>
          <p:cNvSpPr>
            <a:spLocks noGrp="1"/>
          </p:cNvSpPr>
          <p:nvPr>
            <p:ph type="sldNum" sz="quarter" idx="5"/>
          </p:nvPr>
        </p:nvSpPr>
        <p:spPr/>
        <p:txBody>
          <a:bodyPr/>
          <a:lstStyle/>
          <a:p>
            <a:fld id="{DA258091-A00E-40C3-AE5F-C03419099876}" type="slidenum">
              <a:rPr lang="de-DE" smtClean="0"/>
              <a:t>198</a:t>
            </a:fld>
            <a:endParaRPr lang="de-DE"/>
          </a:p>
        </p:txBody>
      </p:sp>
    </p:spTree>
    <p:extLst>
      <p:ext uri="{BB962C8B-B14F-4D97-AF65-F5344CB8AC3E}">
        <p14:creationId xmlns:p14="http://schemas.microsoft.com/office/powerpoint/2010/main" val="289509929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604EB-A314-8A91-0288-5CF00B7477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4F23363-5A41-004B-B0D2-FBD52A16F8C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7D3966D-7468-D230-EBB7-C3CF02CD4C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a:extLst>
              <a:ext uri="{FF2B5EF4-FFF2-40B4-BE49-F238E27FC236}">
                <a16:creationId xmlns:a16="http://schemas.microsoft.com/office/drawing/2014/main" id="{2E0D218B-A4C9-7E85-1726-3CAAC840FB00}"/>
              </a:ext>
            </a:extLst>
          </p:cNvPr>
          <p:cNvSpPr>
            <a:spLocks noGrp="1"/>
          </p:cNvSpPr>
          <p:nvPr>
            <p:ph type="sldNum" sz="quarter" idx="5"/>
          </p:nvPr>
        </p:nvSpPr>
        <p:spPr/>
        <p:txBody>
          <a:bodyPr/>
          <a:lstStyle/>
          <a:p>
            <a:fld id="{DA258091-A00E-40C3-AE5F-C03419099876}" type="slidenum">
              <a:rPr lang="de-DE" smtClean="0"/>
              <a:t>199</a:t>
            </a:fld>
            <a:endParaRPr lang="de-DE"/>
          </a:p>
        </p:txBody>
      </p:sp>
    </p:spTree>
    <p:extLst>
      <p:ext uri="{BB962C8B-B14F-4D97-AF65-F5344CB8AC3E}">
        <p14:creationId xmlns:p14="http://schemas.microsoft.com/office/powerpoint/2010/main" val="21422334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604EB-A314-8A91-0288-5CF00B7477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4F23363-5A41-004B-B0D2-FBD52A16F8C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7D3966D-7468-D230-EBB7-C3CF02CD4C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latin typeface="+mn-lt"/>
              </a:rPr>
              <a:t>Erläuterung</a:t>
            </a:r>
            <a:r>
              <a:rPr lang="de-DE" sz="1200" dirty="0">
                <a:latin typeface="+mn-lt"/>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Verschiedene sprachliche Ebenen thematisieren:</a:t>
            </a:r>
          </a:p>
          <a:p>
            <a:pPr marL="628606"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Unterschied zwischen „wie es heißt“ und „was es ist“:</a:t>
            </a:r>
          </a:p>
          <a:p>
            <a:pPr marL="1085762" marR="0" lvl="2"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Aus dem vorigen Beispiel</a:t>
            </a:r>
            <a:r>
              <a:rPr lang="de-DE" sz="1200" dirty="0">
                <a:latin typeface="+mn-lt"/>
              </a:rPr>
              <a:t>: Held ist Superklasse von Superheld, Superheld ist hingegen am weitesten spezialisiert</a:t>
            </a:r>
          </a:p>
          <a:p>
            <a:pPr marL="1085762" marR="0" lvl="2"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Bezeichnungen können willkürlich, unsinnig oder auch widersinnig gewählt werden (</a:t>
            </a:r>
            <a:r>
              <a:rPr lang="de-DE" sz="1200" dirty="0">
                <a:latin typeface="+mn-lt"/>
                <a:sym typeface="Wingdings" panose="05000000000000000000" pitchFamily="2" charset="2"/>
              </a:rPr>
              <a:t> </a:t>
            </a:r>
            <a:r>
              <a:rPr lang="de-DE" sz="1200" dirty="0" err="1">
                <a:latin typeface="+mn-lt"/>
                <a:sym typeface="Wingdings" panose="05000000000000000000" pitchFamily="2" charset="2"/>
              </a:rPr>
              <a:t>int</a:t>
            </a:r>
            <a:r>
              <a:rPr lang="de-DE" sz="1200" dirty="0">
                <a:latin typeface="+mn-lt"/>
                <a:sym typeface="Wingdings" panose="05000000000000000000" pitchFamily="2" charset="2"/>
              </a:rPr>
              <a:t> </a:t>
            </a:r>
            <a:r>
              <a:rPr lang="de-DE" sz="1200" dirty="0" err="1">
                <a:latin typeface="+mn-lt"/>
                <a:sym typeface="Wingdings" panose="05000000000000000000" pitchFamily="2" charset="2"/>
              </a:rPr>
              <a:t>big_number</a:t>
            </a:r>
            <a:r>
              <a:rPr lang="de-DE" sz="1200" dirty="0">
                <a:latin typeface="+mn-lt"/>
                <a:sym typeface="Wingdings" panose="05000000000000000000" pitchFamily="2" charset="2"/>
              </a:rPr>
              <a:t> = 1; </a:t>
            </a:r>
            <a:r>
              <a:rPr lang="de-DE" sz="1200" dirty="0" err="1">
                <a:latin typeface="+mn-lt"/>
                <a:sym typeface="Wingdings" panose="05000000000000000000" pitchFamily="2" charset="2"/>
              </a:rPr>
              <a:t>float</a:t>
            </a:r>
            <a:r>
              <a:rPr lang="de-DE" sz="1200" dirty="0">
                <a:latin typeface="+mn-lt"/>
                <a:sym typeface="Wingdings" panose="05000000000000000000" pitchFamily="2" charset="2"/>
              </a:rPr>
              <a:t> </a:t>
            </a:r>
            <a:r>
              <a:rPr lang="de-DE" sz="1200" dirty="0" err="1">
                <a:latin typeface="+mn-lt"/>
                <a:sym typeface="Wingdings" panose="05000000000000000000" pitchFamily="2" charset="2"/>
              </a:rPr>
              <a:t>ganzzahl</a:t>
            </a:r>
            <a:r>
              <a:rPr lang="de-DE" sz="1200" dirty="0">
                <a:latin typeface="+mn-lt"/>
                <a:sym typeface="Wingdings" panose="05000000000000000000" pitchFamily="2" charset="2"/>
              </a:rPr>
              <a:t> = 3.141)</a:t>
            </a:r>
          </a:p>
          <a:p>
            <a:pPr marL="1085762" marR="0" lvl="2"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Benennungskonventionen</a:t>
            </a:r>
            <a:r>
              <a:rPr lang="de-DE" sz="1200" dirty="0">
                <a:latin typeface="+mn-lt"/>
                <a:sym typeface="Wingdings" panose="05000000000000000000" pitchFamily="2" charset="2"/>
              </a:rPr>
              <a:t> können von üblichen Konventionen/Regeln abweichen ( Kleinschreibung von Substantiven; Binnenmajuskel [= </a:t>
            </a:r>
            <a:r>
              <a:rPr lang="de-DE" sz="1200" dirty="0" err="1">
                <a:latin typeface="+mn-lt"/>
                <a:sym typeface="Wingdings" panose="05000000000000000000" pitchFamily="2" charset="2"/>
              </a:rPr>
              <a:t>Camelcase</a:t>
            </a:r>
            <a:r>
              <a:rPr lang="de-DE" sz="1200" dirty="0">
                <a:latin typeface="+mn-lt"/>
                <a:sym typeface="Wingdings" panose="05000000000000000000" pitchFamily="2" charset="2"/>
              </a:rPr>
              <a:t>]: Großschreibung innerhalb eines Wortes)</a:t>
            </a:r>
          </a:p>
          <a:p>
            <a:pPr marL="1085762" marR="0" lvl="2"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a:extLst>
              <a:ext uri="{FF2B5EF4-FFF2-40B4-BE49-F238E27FC236}">
                <a16:creationId xmlns:a16="http://schemas.microsoft.com/office/drawing/2014/main" id="{2E0D218B-A4C9-7E85-1726-3CAAC840FB00}"/>
              </a:ext>
            </a:extLst>
          </p:cNvPr>
          <p:cNvSpPr>
            <a:spLocks noGrp="1"/>
          </p:cNvSpPr>
          <p:nvPr>
            <p:ph type="sldNum" sz="quarter" idx="5"/>
          </p:nvPr>
        </p:nvSpPr>
        <p:spPr/>
        <p:txBody>
          <a:bodyPr/>
          <a:lstStyle/>
          <a:p>
            <a:fld id="{DA258091-A00E-40C3-AE5F-C03419099876}" type="slidenum">
              <a:rPr lang="de-DE" smtClean="0"/>
              <a:t>200</a:t>
            </a:fld>
            <a:endParaRPr lang="de-DE"/>
          </a:p>
        </p:txBody>
      </p:sp>
    </p:spTree>
    <p:extLst>
      <p:ext uri="{BB962C8B-B14F-4D97-AF65-F5344CB8AC3E}">
        <p14:creationId xmlns:p14="http://schemas.microsoft.com/office/powerpoint/2010/main" val="702697954"/>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201</a:t>
            </a:fld>
            <a:endParaRPr lang="de-DE"/>
          </a:p>
        </p:txBody>
      </p:sp>
    </p:spTree>
    <p:extLst>
      <p:ext uri="{BB962C8B-B14F-4D97-AF65-F5344CB8AC3E}">
        <p14:creationId xmlns:p14="http://schemas.microsoft.com/office/powerpoint/2010/main" val="1941321719"/>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10. Methodenwerkzeug im Sinne der Nummerierung nach Leisen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202</a:t>
            </a:fld>
            <a:endParaRPr lang="de-DE"/>
          </a:p>
        </p:txBody>
      </p:sp>
    </p:spTree>
    <p:extLst>
      <p:ext uri="{BB962C8B-B14F-4D97-AF65-F5344CB8AC3E}">
        <p14:creationId xmlns:p14="http://schemas.microsoft.com/office/powerpoint/2010/main" val="112198675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 Aus </a:t>
            </a:r>
            <a:r>
              <a:rPr lang="de-DE" dirty="0" err="1"/>
              <a:t>Performanzgründen</a:t>
            </a:r>
            <a:r>
              <a:rPr lang="de-DE" dirty="0"/>
              <a:t> wurde auf die Einbettung der Vektorgrafik verzichtet. Die Vektorgrafik ist als Datei im Umfang enthalten.</a:t>
            </a:r>
          </a:p>
          <a:p>
            <a:endParaRPr lang="de-DE" dirty="0"/>
          </a:p>
          <a:p>
            <a:r>
              <a:rPr lang="de-DE" b="1" dirty="0"/>
              <a:t>Hinweis</a:t>
            </a:r>
            <a:r>
              <a:rPr lang="de-DE" dirty="0"/>
              <a:t>: Es wir das vollständige Lernplakat gezeigt. Für eine Detailansicht muss in die Folie gezoomt werden. Alternativ kann das Lernplakat ausgedruckt werden.</a:t>
            </a:r>
          </a:p>
          <a:p>
            <a:endParaRPr lang="de-DE" dirty="0"/>
          </a:p>
          <a:p>
            <a:r>
              <a:rPr lang="de-DE" b="1" dirty="0"/>
              <a:t>Hinweis</a:t>
            </a:r>
            <a:r>
              <a:rPr lang="de-DE" dirty="0"/>
              <a:t>: Berührungspunkte mit der Raumgestaltung des Klassenzimmers (Classroom-Management) sind möglich.</a:t>
            </a:r>
          </a:p>
        </p:txBody>
      </p:sp>
      <p:sp>
        <p:nvSpPr>
          <p:cNvPr id="4" name="Foliennummernplatzhalter 3"/>
          <p:cNvSpPr>
            <a:spLocks noGrp="1"/>
          </p:cNvSpPr>
          <p:nvPr>
            <p:ph type="sldNum" sz="quarter" idx="5"/>
          </p:nvPr>
        </p:nvSpPr>
        <p:spPr/>
        <p:txBody>
          <a:bodyPr/>
          <a:lstStyle/>
          <a:p>
            <a:fld id="{DA258091-A00E-40C3-AE5F-C03419099876}" type="slidenum">
              <a:rPr lang="de-DE" smtClean="0"/>
              <a:t>203</a:t>
            </a:fld>
            <a:endParaRPr lang="de-DE"/>
          </a:p>
        </p:txBody>
      </p:sp>
    </p:spTree>
    <p:extLst>
      <p:ext uri="{BB962C8B-B14F-4D97-AF65-F5344CB8AC3E}">
        <p14:creationId xmlns:p14="http://schemas.microsoft.com/office/powerpoint/2010/main" val="372222582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14. Methodenwerkzeug im Sinne der Nummerierung nach Leisen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204</a:t>
            </a:fld>
            <a:endParaRPr lang="de-DE"/>
          </a:p>
        </p:txBody>
      </p:sp>
    </p:spTree>
    <p:extLst>
      <p:ext uri="{BB962C8B-B14F-4D97-AF65-F5344CB8AC3E}">
        <p14:creationId xmlns:p14="http://schemas.microsoft.com/office/powerpoint/2010/main" val="3664209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Grundsätzlich sind alle Dimensionen von Diversität zu berücksichtigen (s. Punkt 2):</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Behinderungen im Sinne der Behindertenrechtskonvention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Sprache</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soziale Lebensbedingungen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kulturelle und religiöse Orientierungen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Geschlecht</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besondere Begabungen und Talente</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b="0" dirty="0">
              <a:latin typeface="+mn-lt"/>
            </a:endParaRPr>
          </a:p>
          <a:p>
            <a:pPr marL="0" marR="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Erläuterung</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Grundlegende Kompetenzen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Im Studium erworbene </a:t>
            </a:r>
            <a:r>
              <a:rPr lang="de-DE" sz="1200" b="0" u="sng" dirty="0">
                <a:latin typeface="+mn-lt"/>
              </a:rPr>
              <a:t>allgemeine</a:t>
            </a:r>
            <a:r>
              <a:rPr lang="de-DE" sz="1200" b="0" dirty="0">
                <a:latin typeface="+mn-lt"/>
              </a:rPr>
              <a:t> Kompetenzen hinsichtlich der Fachwissenschaften, ihrer Erkenntnis- und Arbeitsmethoden sowie der fachdidaktischen Anforderungen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Fachprofilkompetenzen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Im Studium erworbene </a:t>
            </a:r>
            <a:r>
              <a:rPr lang="de-DE" sz="1200" b="0" u="sng" dirty="0">
                <a:latin typeface="+mn-lt"/>
              </a:rPr>
              <a:t>fachbezogene</a:t>
            </a:r>
            <a:r>
              <a:rPr lang="de-DE" sz="1200" b="0" dirty="0">
                <a:latin typeface="+mn-lt"/>
              </a:rPr>
              <a:t> Kompetenzen</a:t>
            </a: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Quellenangaben</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(2024): Ländergemeinsame inhaltliche Anforderungen für die Fachwissenschaften und Fachdidaktiken in der Lehrerbildung. Beschluss der Kultusministerkonferenz vom 16.10.2008 i. d. F. vom 08.02.2024.</a:t>
            </a:r>
          </a:p>
          <a:p>
            <a:pPr marL="285750" marR="0" lvl="0" indent="-2857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(2015): </a:t>
            </a:r>
            <a:r>
              <a:rPr lang="de-DE" sz="1200" dirty="0"/>
              <a:t>Lehrerbildung für eine Schule der Vielfalt - Gemeinsame Empfehlung von Hochschulrektorenkonferenz und Kultusministerkonferenz. Beschluss der Kultusministerkonferenz vom 12.03.2015/Beschluss der Hochschulrektorenkonferenz vom 18.03.2015</a:t>
            </a:r>
            <a:endParaRPr lang="de-DE" sz="120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3</a:t>
            </a:fld>
            <a:endParaRPr lang="de-DE"/>
          </a:p>
        </p:txBody>
      </p:sp>
    </p:spTree>
    <p:extLst>
      <p:ext uri="{BB962C8B-B14F-4D97-AF65-F5344CB8AC3E}">
        <p14:creationId xmlns:p14="http://schemas.microsoft.com/office/powerpoint/2010/main" val="3886996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Landesinstitut für Schule und Medien Berlin-Brandenburg (LISUM) (2015): Gemeinsamer Rahmenlehrplan für die Jahrgangsstufen 1 – 10 der Berliner und Brandenburger Schulen. Teil C: Informatik Wahlpflichtfach (Jahrgangsstufen 7 – 10). </a:t>
            </a:r>
            <a:r>
              <a:rPr lang="de-DE" sz="1200" dirty="0" err="1">
                <a:latin typeface="+mn-lt"/>
              </a:rPr>
              <a:t>Hg</a:t>
            </a:r>
            <a:r>
              <a:rPr lang="de-DE" sz="1200" dirty="0">
                <a:latin typeface="+mn-lt"/>
              </a:rPr>
              <a:t>. v. Senatsverwaltung für Bildung, Jugend und Familie Berlin und Ministeriums für Bildung, Jugend und Sport des Landes Brandenburg.</a:t>
            </a:r>
          </a:p>
        </p:txBody>
      </p:sp>
      <p:sp>
        <p:nvSpPr>
          <p:cNvPr id="4" name="Foliennummernplatzhalter 3"/>
          <p:cNvSpPr>
            <a:spLocks noGrp="1"/>
          </p:cNvSpPr>
          <p:nvPr>
            <p:ph type="sldNum" sz="quarter" idx="5"/>
          </p:nvPr>
        </p:nvSpPr>
        <p:spPr/>
        <p:txBody>
          <a:bodyPr/>
          <a:lstStyle/>
          <a:p>
            <a:fld id="{DA258091-A00E-40C3-AE5F-C03419099876}" type="slidenum">
              <a:rPr lang="de-DE" smtClean="0"/>
              <a:t>21</a:t>
            </a:fld>
            <a:endParaRPr lang="de-DE"/>
          </a:p>
        </p:txBody>
      </p:sp>
    </p:spTree>
    <p:extLst>
      <p:ext uri="{BB962C8B-B14F-4D97-AF65-F5344CB8AC3E}">
        <p14:creationId xmlns:p14="http://schemas.microsoft.com/office/powerpoint/2010/main" val="296052790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205</a:t>
            </a:fld>
            <a:endParaRPr lang="de-DE"/>
          </a:p>
        </p:txBody>
      </p:sp>
    </p:spTree>
    <p:extLst>
      <p:ext uri="{BB962C8B-B14F-4D97-AF65-F5344CB8AC3E}">
        <p14:creationId xmlns:p14="http://schemas.microsoft.com/office/powerpoint/2010/main" val="1474058698"/>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206</a:t>
            </a:fld>
            <a:endParaRPr lang="de-DE"/>
          </a:p>
        </p:txBody>
      </p:sp>
    </p:spTree>
    <p:extLst>
      <p:ext uri="{BB962C8B-B14F-4D97-AF65-F5344CB8AC3E}">
        <p14:creationId xmlns:p14="http://schemas.microsoft.com/office/powerpoint/2010/main" val="792300649"/>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AB830-D867-891F-CF9C-5D0A2A7821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9BD5582-F429-38F0-0366-8F02A4D833D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294390-C3C1-07A9-A216-F9607B06B7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a:extLst>
              <a:ext uri="{FF2B5EF4-FFF2-40B4-BE49-F238E27FC236}">
                <a16:creationId xmlns:a16="http://schemas.microsoft.com/office/drawing/2014/main" id="{399A700D-485A-1E46-F0D3-C8C5398E2941}"/>
              </a:ext>
            </a:extLst>
          </p:cNvPr>
          <p:cNvSpPr>
            <a:spLocks noGrp="1"/>
          </p:cNvSpPr>
          <p:nvPr>
            <p:ph type="sldNum" sz="quarter" idx="5"/>
          </p:nvPr>
        </p:nvSpPr>
        <p:spPr/>
        <p:txBody>
          <a:bodyPr/>
          <a:lstStyle/>
          <a:p>
            <a:fld id="{DA258091-A00E-40C3-AE5F-C03419099876}" type="slidenum">
              <a:rPr lang="de-DE" smtClean="0"/>
              <a:t>207</a:t>
            </a:fld>
            <a:endParaRPr lang="de-DE"/>
          </a:p>
        </p:txBody>
      </p:sp>
    </p:spTree>
    <p:extLst>
      <p:ext uri="{BB962C8B-B14F-4D97-AF65-F5344CB8AC3E}">
        <p14:creationId xmlns:p14="http://schemas.microsoft.com/office/powerpoint/2010/main" val="453374688"/>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BB8AB-466B-DD1D-5AB6-C5CF38BA31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D8693C6-8950-ABDE-609E-86AED17306D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03BCB2-160A-8BD1-2FCF-A859D20798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Batur, Fatma; Strobl, Jan (2019): Discipline-Specific Language Learning in a Mainstream Computer Science Classroom. In: Proceedings of the 14th Workshop in Primary and Secondary Computing Education. WiPSCE'19: 14th Workshop in Primary and Secondary Computing Education. Glasgow Scotland </a:t>
            </a:r>
            <a:r>
              <a:rPr lang="en-US" sz="1200" dirty="0" err="1">
                <a:latin typeface="+mn-lt"/>
              </a:rPr>
              <a:t>Uk</a:t>
            </a:r>
            <a:r>
              <a:rPr lang="en-US" sz="1200" dirty="0">
                <a:latin typeface="+mn-lt"/>
              </a:rPr>
              <a:t>, 23 10 2019 25 10 2019. New York, NY, USA: ACM, S. 1–4.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p:txBody>
      </p:sp>
      <p:sp>
        <p:nvSpPr>
          <p:cNvPr id="4" name="Foliennummernplatzhalter 3">
            <a:extLst>
              <a:ext uri="{FF2B5EF4-FFF2-40B4-BE49-F238E27FC236}">
                <a16:creationId xmlns:a16="http://schemas.microsoft.com/office/drawing/2014/main" id="{202D3D48-C783-461D-0C88-8F6B276332EA}"/>
              </a:ext>
            </a:extLst>
          </p:cNvPr>
          <p:cNvSpPr>
            <a:spLocks noGrp="1"/>
          </p:cNvSpPr>
          <p:nvPr>
            <p:ph type="sldNum" sz="quarter" idx="5"/>
          </p:nvPr>
        </p:nvSpPr>
        <p:spPr/>
        <p:txBody>
          <a:bodyPr/>
          <a:lstStyle/>
          <a:p>
            <a:fld id="{DA258091-A00E-40C3-AE5F-C03419099876}" type="slidenum">
              <a:rPr lang="de-DE" smtClean="0"/>
              <a:t>208</a:t>
            </a:fld>
            <a:endParaRPr lang="de-DE"/>
          </a:p>
        </p:txBody>
      </p:sp>
    </p:spTree>
    <p:extLst>
      <p:ext uri="{BB962C8B-B14F-4D97-AF65-F5344CB8AC3E}">
        <p14:creationId xmlns:p14="http://schemas.microsoft.com/office/powerpoint/2010/main" val="1011595947"/>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In der Informatik existieren fachspezifische Modelle mit ähnlicher Vorgehensweise.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Lee, Irene; Martin, Fred; Denner, Jill; Coulter, Bob; </a:t>
            </a:r>
            <a:r>
              <a:rPr lang="de-DE" sz="1200" dirty="0" err="1">
                <a:latin typeface="+mn-lt"/>
              </a:rPr>
              <a:t>Allan</a:t>
            </a:r>
            <a:r>
              <a:rPr lang="de-DE" sz="1200" dirty="0">
                <a:latin typeface="+mn-lt"/>
              </a:rPr>
              <a:t>, Walter; Erickson, Jeri et al. (2011): Computational </a:t>
            </a:r>
            <a:r>
              <a:rPr lang="de-DE" sz="1200" dirty="0" err="1">
                <a:latin typeface="+mn-lt"/>
              </a:rPr>
              <a:t>thinking</a:t>
            </a:r>
            <a:r>
              <a:rPr lang="de-DE" sz="1200" dirty="0">
                <a:latin typeface="+mn-lt"/>
              </a:rPr>
              <a:t> </a:t>
            </a:r>
            <a:r>
              <a:rPr lang="de-DE" sz="1200" dirty="0" err="1">
                <a:latin typeface="+mn-lt"/>
              </a:rPr>
              <a:t>for</a:t>
            </a:r>
            <a:r>
              <a:rPr lang="de-DE" sz="1200" dirty="0">
                <a:latin typeface="+mn-lt"/>
              </a:rPr>
              <a:t> </a:t>
            </a:r>
            <a:r>
              <a:rPr lang="de-DE" sz="1200" dirty="0" err="1">
                <a:latin typeface="+mn-lt"/>
              </a:rPr>
              <a:t>youth</a:t>
            </a:r>
            <a:r>
              <a:rPr lang="de-DE" sz="1200" dirty="0">
                <a:latin typeface="+mn-lt"/>
              </a:rPr>
              <a:t> in </a:t>
            </a:r>
            <a:r>
              <a:rPr lang="de-DE" sz="1200" dirty="0" err="1">
                <a:latin typeface="+mn-lt"/>
              </a:rPr>
              <a:t>practice</a:t>
            </a:r>
            <a:r>
              <a:rPr lang="de-DE" sz="1200" dirty="0">
                <a:latin typeface="+mn-lt"/>
              </a:rPr>
              <a:t>. In: </a:t>
            </a:r>
            <a:r>
              <a:rPr lang="de-DE" sz="1200" i="1" dirty="0">
                <a:latin typeface="+mn-lt"/>
              </a:rPr>
              <a:t>ACM </a:t>
            </a:r>
            <a:r>
              <a:rPr lang="de-DE" sz="1200" i="1" dirty="0" err="1">
                <a:latin typeface="+mn-lt"/>
              </a:rPr>
              <a:t>Inroads</a:t>
            </a:r>
            <a:r>
              <a:rPr lang="de-DE" sz="1200" i="1" dirty="0">
                <a:latin typeface="+mn-lt"/>
              </a:rPr>
              <a:t> </a:t>
            </a:r>
            <a:r>
              <a:rPr lang="de-DE" sz="1200" i="0" dirty="0">
                <a:latin typeface="+mn-lt"/>
              </a:rPr>
              <a:t>2 (1), S. 32–37. DOI: 10.1145/1929887.1929902.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a:t>
            </a:r>
            <a:r>
              <a:rPr lang="de-DE" sz="1200" b="1" i="0" dirty="0">
                <a:latin typeface="+mn-lt"/>
              </a:rPr>
              <a:t>PRIMM-Abbildung</a:t>
            </a:r>
            <a:r>
              <a:rPr lang="de-DE" sz="1200" i="0" dirty="0">
                <a:latin typeface="+mn-lt"/>
              </a:rPr>
              <a:t>) https://primmportal.com/</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r>
              <a:rPr lang="de-DE" sz="1200" b="1" dirty="0">
                <a:latin typeface="+mn-lt"/>
              </a:rPr>
              <a:t>Weiterführende Ressourcen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err="1">
                <a:latin typeface="+mn-lt"/>
              </a:rPr>
              <a:t>Sentance</a:t>
            </a:r>
            <a:r>
              <a:rPr lang="en-US" sz="1200" dirty="0">
                <a:latin typeface="+mn-lt"/>
              </a:rPr>
              <a:t>, Sue; Waite, Jane (2017): PRIMM. Exploring pedagogical approaches for teaching text-based programming in school. In: Erik </a:t>
            </a:r>
            <a:r>
              <a:rPr lang="en-US" sz="1200" dirty="0" err="1">
                <a:latin typeface="+mn-lt"/>
              </a:rPr>
              <a:t>Barendsen</a:t>
            </a:r>
            <a:r>
              <a:rPr lang="en-US" sz="1200" dirty="0">
                <a:latin typeface="+mn-lt"/>
              </a:rPr>
              <a:t> und Peter </a:t>
            </a:r>
            <a:r>
              <a:rPr lang="en-US" sz="1200" dirty="0" err="1">
                <a:latin typeface="+mn-lt"/>
              </a:rPr>
              <a:t>Hubwieser</a:t>
            </a:r>
            <a:r>
              <a:rPr lang="en-US" sz="1200" dirty="0">
                <a:latin typeface="+mn-lt"/>
              </a:rPr>
              <a:t> (Hg.): Proceedings of the 12th Workshop on Primary and Secondary Computing Education. </a:t>
            </a:r>
            <a:r>
              <a:rPr lang="en-US" sz="1200" dirty="0" err="1">
                <a:latin typeface="+mn-lt"/>
              </a:rPr>
              <a:t>WiPSCE</a:t>
            </a:r>
            <a:r>
              <a:rPr lang="en-US" sz="1200" dirty="0">
                <a:latin typeface="+mn-lt"/>
              </a:rPr>
              <a:t> '17: 12th Workshop in Primary and Secondary Computing Education. Nijmegen Netherlands, 08.11.2017 – 10.11.2017. New York, NY, USA: ACM, S. 113–114.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Sentance</a:t>
            </a:r>
            <a:r>
              <a:rPr lang="de-DE" sz="1200" dirty="0">
                <a:latin typeface="+mn-lt"/>
              </a:rPr>
              <a:t>, Sue; Waite, Jane; </a:t>
            </a:r>
            <a:r>
              <a:rPr lang="de-DE" sz="1200" dirty="0" err="1">
                <a:latin typeface="+mn-lt"/>
              </a:rPr>
              <a:t>Kallia</a:t>
            </a:r>
            <a:r>
              <a:rPr lang="de-DE" sz="1200" dirty="0">
                <a:latin typeface="+mn-lt"/>
              </a:rPr>
              <a:t>, Maria (2019): Teachers' </a:t>
            </a:r>
            <a:r>
              <a:rPr lang="de-DE" sz="1200" dirty="0" err="1">
                <a:latin typeface="+mn-lt"/>
              </a:rPr>
              <a:t>Experiences</a:t>
            </a:r>
            <a:r>
              <a:rPr lang="de-DE" sz="1200" dirty="0">
                <a:latin typeface="+mn-lt"/>
              </a:rPr>
              <a:t> </a:t>
            </a:r>
            <a:r>
              <a:rPr lang="de-DE" sz="1200" dirty="0" err="1">
                <a:latin typeface="+mn-lt"/>
              </a:rPr>
              <a:t>of</a:t>
            </a:r>
            <a:r>
              <a:rPr lang="de-DE" sz="1200" dirty="0">
                <a:latin typeface="+mn-lt"/>
              </a:rPr>
              <a:t> </a:t>
            </a:r>
            <a:r>
              <a:rPr lang="de-DE" sz="1200" dirty="0" err="1">
                <a:latin typeface="+mn-lt"/>
              </a:rPr>
              <a:t>using</a:t>
            </a:r>
            <a:r>
              <a:rPr lang="de-DE" sz="1200" dirty="0">
                <a:latin typeface="+mn-lt"/>
              </a:rPr>
              <a:t> PRIMM </a:t>
            </a:r>
            <a:r>
              <a:rPr lang="de-DE" sz="1200" dirty="0" err="1">
                <a:latin typeface="+mn-lt"/>
              </a:rPr>
              <a:t>to</a:t>
            </a:r>
            <a:r>
              <a:rPr lang="de-DE" sz="1200" dirty="0">
                <a:latin typeface="+mn-lt"/>
              </a:rPr>
              <a:t> </a:t>
            </a:r>
            <a:r>
              <a:rPr lang="de-DE" sz="1200" dirty="0" err="1">
                <a:latin typeface="+mn-lt"/>
              </a:rPr>
              <a:t>Teach</a:t>
            </a:r>
            <a:r>
              <a:rPr lang="de-DE" sz="1200" dirty="0">
                <a:latin typeface="+mn-lt"/>
              </a:rPr>
              <a:t> </a:t>
            </a:r>
            <a:r>
              <a:rPr lang="de-DE" sz="1200" dirty="0" err="1">
                <a:latin typeface="+mn-lt"/>
              </a:rPr>
              <a:t>Programming</a:t>
            </a:r>
            <a:r>
              <a:rPr lang="de-DE" sz="1200" dirty="0">
                <a:latin typeface="+mn-lt"/>
              </a:rPr>
              <a:t> in School. In: Elizabeth K. Hawthorne, Manuel A. Pérez-</a:t>
            </a:r>
            <a:r>
              <a:rPr lang="de-DE" sz="1200" dirty="0" err="1">
                <a:latin typeface="+mn-lt"/>
              </a:rPr>
              <a:t>Quiñones</a:t>
            </a:r>
            <a:r>
              <a:rPr lang="de-DE" sz="1200" dirty="0">
                <a:latin typeface="+mn-lt"/>
              </a:rPr>
              <a:t>, Sarah </a:t>
            </a:r>
            <a:r>
              <a:rPr lang="de-DE" sz="1200" dirty="0" err="1">
                <a:latin typeface="+mn-lt"/>
              </a:rPr>
              <a:t>Heckman</a:t>
            </a:r>
            <a:r>
              <a:rPr lang="de-DE" sz="1200" dirty="0">
                <a:latin typeface="+mn-lt"/>
              </a:rPr>
              <a:t> und Jian Zhang (</a:t>
            </a:r>
            <a:r>
              <a:rPr lang="de-DE" sz="1200" dirty="0" err="1">
                <a:latin typeface="+mn-lt"/>
              </a:rPr>
              <a:t>Hg</a:t>
            </a:r>
            <a:r>
              <a:rPr lang="de-DE" sz="1200" dirty="0">
                <a:latin typeface="+mn-lt"/>
              </a:rPr>
              <a:t>.): Proceedings </a:t>
            </a:r>
            <a:r>
              <a:rPr lang="de-DE" sz="1200" dirty="0" err="1">
                <a:latin typeface="+mn-lt"/>
              </a:rPr>
              <a:t>of</a:t>
            </a:r>
            <a:r>
              <a:rPr lang="de-DE" sz="1200" dirty="0">
                <a:latin typeface="+mn-lt"/>
              </a:rPr>
              <a:t> </a:t>
            </a:r>
            <a:r>
              <a:rPr lang="de-DE" sz="1200" dirty="0" err="1">
                <a:latin typeface="+mn-lt"/>
              </a:rPr>
              <a:t>the</a:t>
            </a:r>
            <a:r>
              <a:rPr lang="de-DE" sz="1200" dirty="0">
                <a:latin typeface="+mn-lt"/>
              </a:rPr>
              <a:t> 50th ACM Technical Symposium on Computer Science Education. SIGCSE '19: The 50th ACM Technical Symposium on Computer Science Education. Minneapolis MN USA, 27.02.2019 – 02.03.2019. New York, NY, USA: ACM, S. 476–482.</a:t>
            </a:r>
            <a:endParaRPr lang="en-US" sz="120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Sentance</a:t>
            </a:r>
            <a:r>
              <a:rPr lang="de-DE" sz="1200" dirty="0">
                <a:latin typeface="+mn-lt"/>
              </a:rPr>
              <a:t>, Sue; Waite, Jane; </a:t>
            </a:r>
            <a:r>
              <a:rPr lang="de-DE" sz="1200" dirty="0" err="1">
                <a:latin typeface="+mn-lt"/>
              </a:rPr>
              <a:t>Kallia</a:t>
            </a:r>
            <a:r>
              <a:rPr lang="de-DE" sz="1200" dirty="0">
                <a:latin typeface="+mn-lt"/>
              </a:rPr>
              <a:t>, Maria (2019): Teaching </a:t>
            </a:r>
            <a:r>
              <a:rPr lang="de-DE" sz="1200" dirty="0" err="1">
                <a:latin typeface="+mn-lt"/>
              </a:rPr>
              <a:t>computer</a:t>
            </a:r>
            <a:r>
              <a:rPr lang="de-DE" sz="1200" dirty="0">
                <a:latin typeface="+mn-lt"/>
              </a:rPr>
              <a:t> </a:t>
            </a:r>
            <a:r>
              <a:rPr lang="de-DE" sz="1200" dirty="0" err="1">
                <a:latin typeface="+mn-lt"/>
              </a:rPr>
              <a:t>programming</a:t>
            </a:r>
            <a:r>
              <a:rPr lang="de-DE" sz="1200" dirty="0">
                <a:latin typeface="+mn-lt"/>
              </a:rPr>
              <a:t> </a:t>
            </a:r>
            <a:r>
              <a:rPr lang="de-DE" sz="1200" dirty="0" err="1">
                <a:latin typeface="+mn-lt"/>
              </a:rPr>
              <a:t>with</a:t>
            </a:r>
            <a:r>
              <a:rPr lang="de-DE" sz="1200" dirty="0">
                <a:latin typeface="+mn-lt"/>
              </a:rPr>
              <a:t> PRIMM: a </a:t>
            </a:r>
            <a:r>
              <a:rPr lang="de-DE" sz="1200" dirty="0" err="1">
                <a:latin typeface="+mn-lt"/>
              </a:rPr>
              <a:t>sociocultural</a:t>
            </a:r>
            <a:r>
              <a:rPr lang="de-DE" sz="1200" dirty="0">
                <a:latin typeface="+mn-lt"/>
              </a:rPr>
              <a:t> </a:t>
            </a:r>
            <a:r>
              <a:rPr lang="de-DE" sz="1200" dirty="0" err="1">
                <a:latin typeface="+mn-lt"/>
              </a:rPr>
              <a:t>perspective</a:t>
            </a:r>
            <a:r>
              <a:rPr lang="de-DE" sz="1200" dirty="0">
                <a:latin typeface="+mn-lt"/>
              </a:rPr>
              <a:t>. In: </a:t>
            </a:r>
            <a:r>
              <a:rPr lang="de-DE" sz="1200" i="1" dirty="0">
                <a:latin typeface="+mn-lt"/>
              </a:rPr>
              <a:t>Computer Science Education </a:t>
            </a:r>
            <a:r>
              <a:rPr lang="de-DE" sz="1200" i="0" dirty="0">
                <a:latin typeface="+mn-lt"/>
              </a:rPr>
              <a:t>29 (2-3), S. 136–176.</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25 10 2019. New York, NY, USA: ACM, S. 1–4.</a:t>
            </a:r>
            <a:endParaRPr lang="de-DE" sz="120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209</a:t>
            </a:fld>
            <a:endParaRPr lang="de-DE"/>
          </a:p>
        </p:txBody>
      </p:sp>
    </p:spTree>
    <p:extLst>
      <p:ext uri="{BB962C8B-B14F-4D97-AF65-F5344CB8AC3E}">
        <p14:creationId xmlns:p14="http://schemas.microsoft.com/office/powerpoint/2010/main" val="316319073"/>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Gibbons, Pauline (2002): Scaffolding language, scaffolding learning. Teaching second language learners in the mainstream classroom. Portsmouth, NH: Heinemann.</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(2018): Genredidaktik. Ein Modell zum generischen Lernen in allen Fächern mit besonderem Fokus auf Unterrichtsplanung.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Jahn, Stefanie (2019): Genredidaktische Unterrichtsplanung. Eine Arbeitsanleitung für die sprachsensible Reihenplanung. Online verfügbar unter https://www.uni-due.de/imperia/md/content/prodaz/jahn_genredidaktische_unterrichtsplanung.pdf.</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Nugroho, Taufik; </a:t>
            </a:r>
            <a:r>
              <a:rPr lang="de-DE" sz="1200" dirty="0" err="1">
                <a:latin typeface="+mn-lt"/>
              </a:rPr>
              <a:t>Hafrizon</a:t>
            </a:r>
            <a:r>
              <a:rPr lang="de-DE" sz="1200" dirty="0">
                <a:latin typeface="+mn-lt"/>
              </a:rPr>
              <a:t> (2009): </a:t>
            </a:r>
            <a:r>
              <a:rPr lang="de-DE" sz="1200" dirty="0" err="1">
                <a:latin typeface="+mn-lt"/>
              </a:rPr>
              <a:t>Introduction</a:t>
            </a:r>
            <a:r>
              <a:rPr lang="de-DE" sz="1200" dirty="0">
                <a:latin typeface="+mn-lt"/>
              </a:rPr>
              <a:t> </a:t>
            </a:r>
            <a:r>
              <a:rPr lang="de-DE" sz="1200" dirty="0" err="1">
                <a:latin typeface="+mn-lt"/>
              </a:rPr>
              <a:t>to</a:t>
            </a:r>
            <a:r>
              <a:rPr lang="de-DE" sz="1200" dirty="0">
                <a:latin typeface="+mn-lt"/>
              </a:rPr>
              <a:t> Genre </a:t>
            </a:r>
            <a:r>
              <a:rPr lang="de-DE" sz="1200" dirty="0" err="1">
                <a:latin typeface="+mn-lt"/>
              </a:rPr>
              <a:t>Based</a:t>
            </a:r>
            <a:r>
              <a:rPr lang="de-DE" sz="1200" dirty="0">
                <a:latin typeface="+mn-lt"/>
              </a:rPr>
              <a:t> Approach. Jakarta, Indonesia: PPPPTK </a:t>
            </a:r>
            <a:r>
              <a:rPr lang="de-DE" sz="1200" dirty="0" err="1">
                <a:latin typeface="+mn-lt"/>
              </a:rPr>
              <a:t>Bahasa</a:t>
            </a:r>
            <a:r>
              <a:rPr lang="de-DE" sz="1200" dirty="0">
                <a:latin typeface="+mn-lt"/>
              </a:rPr>
              <a:t>.</a:t>
            </a:r>
          </a:p>
        </p:txBody>
      </p:sp>
      <p:sp>
        <p:nvSpPr>
          <p:cNvPr id="4" name="Foliennummernplatzhalter 3"/>
          <p:cNvSpPr>
            <a:spLocks noGrp="1"/>
          </p:cNvSpPr>
          <p:nvPr>
            <p:ph type="sldNum" sz="quarter" idx="5"/>
          </p:nvPr>
        </p:nvSpPr>
        <p:spPr/>
        <p:txBody>
          <a:bodyPr/>
          <a:lstStyle/>
          <a:p>
            <a:fld id="{DA258091-A00E-40C3-AE5F-C03419099876}" type="slidenum">
              <a:rPr lang="de-DE" smtClean="0"/>
              <a:t>210</a:t>
            </a:fld>
            <a:endParaRPr lang="de-DE"/>
          </a:p>
        </p:txBody>
      </p:sp>
    </p:spTree>
    <p:extLst>
      <p:ext uri="{BB962C8B-B14F-4D97-AF65-F5344CB8AC3E}">
        <p14:creationId xmlns:p14="http://schemas.microsoft.com/office/powerpoint/2010/main" val="1881483017"/>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t>Hinweis</a:t>
            </a:r>
            <a:r>
              <a:rPr lang="de-DE" sz="1200" b="0" dirty="0"/>
              <a:t>: Es existiert fast keine Fachliteratur zu den sprachlichen Implikationen bei der mündlichen Kommunikation.</a:t>
            </a:r>
            <a:endParaRPr lang="de-DE" sz="1200" b="1" dirty="0"/>
          </a:p>
          <a:p>
            <a:endParaRPr lang="de-DE" sz="1200" b="1" dirty="0"/>
          </a:p>
          <a:p>
            <a:r>
              <a:rPr lang="de-DE" sz="1200" b="1" dirty="0"/>
              <a:t>In diesem Kapitel werden folgende Themen behandelt</a:t>
            </a:r>
            <a:r>
              <a:rPr lang="de-DE" sz="1200" b="0" dirty="0"/>
              <a:t>:</a:t>
            </a:r>
          </a:p>
          <a:p>
            <a:pPr marL="228600" indent="-228600">
              <a:buFont typeface="+mj-lt"/>
              <a:buAutoNum type="arabicPeriod"/>
            </a:pPr>
            <a:r>
              <a:rPr lang="de-DE" sz="1200" b="0" dirty="0">
                <a:latin typeface="+mn-lt"/>
              </a:rPr>
              <a:t>Relevanz mündlicher Kommunikation im Informatikunterricht</a:t>
            </a:r>
          </a:p>
          <a:p>
            <a:pPr marL="228600" indent="-228600">
              <a:buFont typeface="+mj-lt"/>
              <a:buAutoNum type="arabicPeriod"/>
            </a:pPr>
            <a:r>
              <a:rPr lang="de-DE" sz="1200" b="0" dirty="0">
                <a:latin typeface="+mn-lt"/>
              </a:rPr>
              <a:t>(Standard-)Sprachsituationen im Fachunterricht (bezogen auf den Informatikunterricht)</a:t>
            </a:r>
          </a:p>
          <a:p>
            <a:pPr marL="228600" indent="-228600">
              <a:buFont typeface="+mj-lt"/>
              <a:buAutoNum type="arabicPeriod"/>
            </a:pPr>
            <a:r>
              <a:rPr lang="de-DE" sz="1200" b="0" dirty="0">
                <a:latin typeface="+mn-lt"/>
              </a:rPr>
              <a:t>Kommunikative Situationen</a:t>
            </a:r>
          </a:p>
          <a:p>
            <a:pPr marL="228600" indent="-228600">
              <a:buFont typeface="+mj-lt"/>
              <a:buAutoNum type="arabicPeriod"/>
            </a:pPr>
            <a:r>
              <a:rPr lang="de-DE" sz="1200" b="0" dirty="0">
                <a:latin typeface="+mn-lt"/>
              </a:rPr>
              <a:t>Sprechen im Informatikunterricht unterstützen</a:t>
            </a:r>
          </a:p>
          <a:p>
            <a:pPr marL="685756" lvl="1" indent="-228600">
              <a:buFont typeface="Symbol" panose="05050102010706020507" pitchFamily="18" charset="2"/>
              <a:buChar char="-"/>
            </a:pPr>
            <a:r>
              <a:rPr lang="de-DE" sz="1200" b="0" dirty="0">
                <a:latin typeface="+mn-lt"/>
              </a:rPr>
              <a:t>Professionalisierung für Lehrkräfte</a:t>
            </a:r>
          </a:p>
          <a:p>
            <a:pPr marL="685756" lvl="1" indent="-228600">
              <a:buFont typeface="Symbol" panose="05050102010706020507" pitchFamily="18" charset="2"/>
              <a:buChar char="-"/>
            </a:pPr>
            <a:r>
              <a:rPr lang="de-DE" sz="1200" b="0" dirty="0">
                <a:latin typeface="+mn-lt"/>
              </a:rPr>
              <a:t>Unterstützungsmöglichkeiten für Lernende</a:t>
            </a:r>
          </a:p>
        </p:txBody>
      </p:sp>
      <p:sp>
        <p:nvSpPr>
          <p:cNvPr id="4" name="Foliennummernplatzhalter 3"/>
          <p:cNvSpPr>
            <a:spLocks noGrp="1"/>
          </p:cNvSpPr>
          <p:nvPr>
            <p:ph type="sldNum" sz="quarter" idx="5"/>
          </p:nvPr>
        </p:nvSpPr>
        <p:spPr/>
        <p:txBody>
          <a:bodyPr/>
          <a:lstStyle/>
          <a:p>
            <a:fld id="{DA258091-A00E-40C3-AE5F-C03419099876}" type="slidenum">
              <a:rPr lang="de-DE" smtClean="0"/>
              <a:t>211</a:t>
            </a:fld>
            <a:endParaRPr lang="de-DE"/>
          </a:p>
        </p:txBody>
      </p:sp>
    </p:spTree>
    <p:extLst>
      <p:ext uri="{BB962C8B-B14F-4D97-AF65-F5344CB8AC3E}">
        <p14:creationId xmlns:p14="http://schemas.microsoft.com/office/powerpoint/2010/main" val="46167372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Dörge, Christina (2012): Informatische Schlüsselkompetenzen – Konzepte der Informationstechnologie im Sinne einer informatischen Allgemeinbildung. Dissertation. Carl von Ossietzky Universität, Oldenburg.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Vygotsky</a:t>
            </a:r>
            <a:r>
              <a:rPr lang="de-DE" sz="1200" dirty="0">
                <a:latin typeface="+mn-lt"/>
              </a:rPr>
              <a:t>, Lev </a:t>
            </a:r>
            <a:r>
              <a:rPr lang="de-DE" sz="1200" dirty="0" err="1">
                <a:latin typeface="+mn-lt"/>
              </a:rPr>
              <a:t>Semenovič</a:t>
            </a:r>
            <a:r>
              <a:rPr lang="de-DE" sz="1200" dirty="0">
                <a:latin typeface="+mn-lt"/>
              </a:rPr>
              <a:t> (1986): </a:t>
            </a:r>
            <a:r>
              <a:rPr lang="de-DE" sz="1200" dirty="0" err="1">
                <a:latin typeface="+mn-lt"/>
              </a:rPr>
              <a:t>Thought</a:t>
            </a:r>
            <a:r>
              <a:rPr lang="de-DE" sz="1200" dirty="0">
                <a:latin typeface="+mn-lt"/>
              </a:rPr>
              <a:t> and </a:t>
            </a:r>
            <a:r>
              <a:rPr lang="de-DE" sz="1200" dirty="0" err="1">
                <a:latin typeface="+mn-lt"/>
              </a:rPr>
              <a:t>language</a:t>
            </a:r>
            <a:r>
              <a:rPr lang="de-DE" sz="1200" dirty="0">
                <a:latin typeface="+mn-lt"/>
              </a:rPr>
              <a:t>. Translation </a:t>
            </a:r>
            <a:r>
              <a:rPr lang="de-DE" sz="1200" dirty="0" err="1">
                <a:latin typeface="+mn-lt"/>
              </a:rPr>
              <a:t>newly</a:t>
            </a:r>
            <a:r>
              <a:rPr lang="de-DE" sz="1200" dirty="0">
                <a:latin typeface="+mn-lt"/>
              </a:rPr>
              <a:t> </a:t>
            </a:r>
            <a:r>
              <a:rPr lang="de-DE" sz="1200" dirty="0" err="1">
                <a:latin typeface="+mn-lt"/>
              </a:rPr>
              <a:t>revised</a:t>
            </a:r>
            <a:r>
              <a:rPr lang="de-DE" sz="1200" dirty="0">
                <a:latin typeface="+mn-lt"/>
              </a:rPr>
              <a:t> and </a:t>
            </a:r>
            <a:r>
              <a:rPr lang="de-DE" sz="1200" dirty="0" err="1">
                <a:latin typeface="+mn-lt"/>
              </a:rPr>
              <a:t>edited</a:t>
            </a:r>
            <a:r>
              <a:rPr lang="de-DE" sz="1200" dirty="0">
                <a:latin typeface="+mn-lt"/>
              </a:rPr>
              <a:t> </a:t>
            </a:r>
            <a:r>
              <a:rPr lang="de-DE" sz="1200" dirty="0" err="1">
                <a:latin typeface="+mn-lt"/>
              </a:rPr>
              <a:t>by</a:t>
            </a:r>
            <a:r>
              <a:rPr lang="de-DE" sz="1200" dirty="0">
                <a:latin typeface="+mn-lt"/>
              </a:rPr>
              <a:t> Alex </a:t>
            </a:r>
            <a:r>
              <a:rPr lang="de-DE" sz="1200" dirty="0" err="1">
                <a:latin typeface="+mn-lt"/>
              </a:rPr>
              <a:t>Kozulin</a:t>
            </a:r>
            <a:r>
              <a:rPr lang="de-DE" sz="1200" dirty="0">
                <a:latin typeface="+mn-lt"/>
              </a:rPr>
              <a:t>. 18. Aufl. Cambridge, Massachusetts: MIT Press.</a:t>
            </a:r>
            <a:endParaRPr lang="de-DE" sz="1200" i="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212</a:t>
            </a:fld>
            <a:endParaRPr lang="de-DE"/>
          </a:p>
        </p:txBody>
      </p:sp>
    </p:spTree>
    <p:extLst>
      <p:ext uri="{BB962C8B-B14F-4D97-AF65-F5344CB8AC3E}">
        <p14:creationId xmlns:p14="http://schemas.microsoft.com/office/powerpoint/2010/main" val="52965330"/>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a:t>
            </a:r>
            <a:r>
              <a:rPr kumimoji="0" lang="de-DE" sz="1200" b="1" i="0" u="sng"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um rein mündliche Situationen, sondern um Situationen, bei denen fachliches Lernen stattfindet; die Umsetzung kann sowohl schriftlich als auch mündlich stattfinden. Querverweise zu den Kapitel </a:t>
            </a:r>
            <a:r>
              <a:rPr kumimoji="0" lang="de-DE" sz="1200" b="0" i="1" u="none" strike="noStrike" kern="1200" cap="none" spc="0" normalizeH="0" baseline="0" noProof="0" dirty="0">
                <a:ln>
                  <a:noFill/>
                </a:ln>
                <a:solidFill>
                  <a:prstClr val="black"/>
                </a:solidFill>
                <a:effectLst/>
                <a:uLnTx/>
                <a:uFillTx/>
                <a:latin typeface="+mn-lt"/>
                <a:ea typeface="+mn-ea"/>
                <a:cs typeface="+mn-cs"/>
              </a:rPr>
              <a:t>Lesen</a:t>
            </a:r>
            <a:r>
              <a:rPr kumimoji="0" lang="de-DE" sz="1200" b="0" i="0" u="none" strike="noStrike" kern="1200" cap="none" spc="0" normalizeH="0" baseline="0" noProof="0" dirty="0">
                <a:ln>
                  <a:noFill/>
                </a:ln>
                <a:solidFill>
                  <a:prstClr val="black"/>
                </a:solidFill>
                <a:effectLst/>
                <a:uLnTx/>
                <a:uFillTx/>
                <a:latin typeface="+mn-lt"/>
                <a:ea typeface="+mn-ea"/>
                <a:cs typeface="+mn-cs"/>
              </a:rPr>
              <a:t> und </a:t>
            </a:r>
            <a:r>
              <a:rPr kumimoji="0" lang="de-DE" sz="1200" b="0" i="1" u="none" strike="noStrike" kern="1200" cap="none" spc="0" normalizeH="0" baseline="0" noProof="0" dirty="0">
                <a:ln>
                  <a:noFill/>
                </a:ln>
                <a:solidFill>
                  <a:prstClr val="black"/>
                </a:solidFill>
                <a:effectLst/>
                <a:uLnTx/>
                <a:uFillTx/>
                <a:latin typeface="+mn-lt"/>
                <a:ea typeface="+mn-ea"/>
                <a:cs typeface="+mn-cs"/>
              </a:rPr>
              <a:t>Schreiben</a:t>
            </a:r>
            <a:r>
              <a:rPr kumimoji="0" lang="de-DE" sz="1200" b="0" i="0" u="none" strike="noStrike" kern="1200" cap="none" spc="0" normalizeH="0" baseline="0" noProof="0" dirty="0">
                <a:ln>
                  <a:noFill/>
                </a:ln>
                <a:solidFill>
                  <a:prstClr val="black"/>
                </a:solidFill>
                <a:effectLst/>
                <a:uLnTx/>
                <a:uFillTx/>
                <a:latin typeface="+mn-lt"/>
                <a:ea typeface="+mn-ea"/>
                <a:cs typeface="+mn-cs"/>
              </a:rPr>
              <a:t> sind möglich.</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213</a:t>
            </a:fld>
            <a:endParaRPr lang="de-DE"/>
          </a:p>
        </p:txBody>
      </p:sp>
    </p:spTree>
    <p:extLst>
      <p:ext uri="{BB962C8B-B14F-4D97-AF65-F5344CB8AC3E}">
        <p14:creationId xmlns:p14="http://schemas.microsoft.com/office/powerpoint/2010/main" val="131594627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214</a:t>
            </a:fld>
            <a:endParaRPr lang="de-DE"/>
          </a:p>
        </p:txBody>
      </p:sp>
    </p:spTree>
    <p:extLst>
      <p:ext uri="{BB962C8B-B14F-4D97-AF65-F5344CB8AC3E}">
        <p14:creationId xmlns:p14="http://schemas.microsoft.com/office/powerpoint/2010/main" val="419512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 zu farblichen Markierungen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GRÜN</a:t>
            </a:r>
            <a:r>
              <a:rPr lang="de-DE" sz="1200" dirty="0">
                <a:latin typeface="+mn-lt"/>
              </a:rPr>
              <a:t>: Erweiterungen gegenüber dem anderen Kernlehrplan</a:t>
            </a: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Berlin</a:t>
            </a:r>
            <a:r>
              <a:rPr lang="de-DE" sz="1200" dirty="0">
                <a:latin typeface="+mn-lt"/>
              </a:rPr>
              <a:t>: Landesinstitut für Schule und Medien Berlin-Brandenburg (LISUM); Landesinstitut für Schule und Medien Brandenburg (LISUM Bbg); Landesinstitut für Schule und Ausbildung Mecklenburg-Vorpommern (L.I.S.A.) (2022): Rahmenlehrplan für die gymnasiale Oberstufe. Teil C: Informatik. </a:t>
            </a:r>
            <a:r>
              <a:rPr lang="de-DE" sz="1200" dirty="0" err="1">
                <a:latin typeface="+mn-lt"/>
              </a:rPr>
              <a:t>Hg</a:t>
            </a:r>
            <a:r>
              <a:rPr lang="de-DE" sz="1200" dirty="0">
                <a:latin typeface="+mn-lt"/>
              </a:rPr>
              <a:t>. v. Senatsverwaltung für Bildung, Jugend und Familie Berlin, Ministeriums für Bildung, Jugend und Sport des Landes Brandenburg und Ministerium für Bildung, Wissenschaft und Kultur Mecklenburg-Vorpommern.</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Brandenburg</a:t>
            </a:r>
            <a:r>
              <a:rPr lang="de-DE" sz="1200" dirty="0">
                <a:latin typeface="+mn-lt"/>
              </a:rPr>
              <a:t>: Landesinstitut für Schule und Medien Berlin-Brandenburg (LISUM) (2022): Rahmenlehrplan für die gymnasiale Oberstufe. Teil C: Informatik. </a:t>
            </a:r>
            <a:r>
              <a:rPr lang="de-DE" sz="1200" dirty="0" err="1">
                <a:latin typeface="+mn-lt"/>
              </a:rPr>
              <a:t>Hg</a:t>
            </a:r>
            <a:r>
              <a:rPr lang="de-DE" sz="1200" dirty="0">
                <a:latin typeface="+mn-lt"/>
              </a:rPr>
              <a:t>. v. Ministeriums für Bildung, Jugend und Sport des Landes Brandenburg.</a:t>
            </a:r>
          </a:p>
        </p:txBody>
      </p:sp>
      <p:sp>
        <p:nvSpPr>
          <p:cNvPr id="4" name="Foliennummernplatzhalter 3"/>
          <p:cNvSpPr>
            <a:spLocks noGrp="1"/>
          </p:cNvSpPr>
          <p:nvPr>
            <p:ph type="sldNum" sz="quarter" idx="5"/>
          </p:nvPr>
        </p:nvSpPr>
        <p:spPr/>
        <p:txBody>
          <a:bodyPr/>
          <a:lstStyle/>
          <a:p>
            <a:fld id="{DA258091-A00E-40C3-AE5F-C03419099876}" type="slidenum">
              <a:rPr lang="de-DE" smtClean="0"/>
              <a:t>22</a:t>
            </a:fld>
            <a:endParaRPr lang="de-DE"/>
          </a:p>
        </p:txBody>
      </p:sp>
    </p:spTree>
    <p:extLst>
      <p:ext uri="{BB962C8B-B14F-4D97-AF65-F5344CB8AC3E}">
        <p14:creationId xmlns:p14="http://schemas.microsoft.com/office/powerpoint/2010/main" val="395103874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215</a:t>
            </a:fld>
            <a:endParaRPr lang="de-DE"/>
          </a:p>
        </p:txBody>
      </p:sp>
    </p:spTree>
    <p:extLst>
      <p:ext uri="{BB962C8B-B14F-4D97-AF65-F5344CB8AC3E}">
        <p14:creationId xmlns:p14="http://schemas.microsoft.com/office/powerpoint/2010/main" val="1199527523"/>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216</a:t>
            </a:fld>
            <a:endParaRPr lang="de-DE"/>
          </a:p>
        </p:txBody>
      </p:sp>
    </p:spTree>
    <p:extLst>
      <p:ext uri="{BB962C8B-B14F-4D97-AF65-F5344CB8AC3E}">
        <p14:creationId xmlns:p14="http://schemas.microsoft.com/office/powerpoint/2010/main" val="337894017"/>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217</a:t>
            </a:fld>
            <a:endParaRPr lang="de-DE"/>
          </a:p>
        </p:txBody>
      </p:sp>
    </p:spTree>
    <p:extLst>
      <p:ext uri="{BB962C8B-B14F-4D97-AF65-F5344CB8AC3E}">
        <p14:creationId xmlns:p14="http://schemas.microsoft.com/office/powerpoint/2010/main" val="4147153433"/>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Sprachübungen i. e. S.: Diese Sprachübungen (1-10) dienen dem Verständnis des Fachs und sollten </a:t>
            </a:r>
            <a:r>
              <a:rPr kumimoji="0" lang="de-DE" sz="1200" b="1" i="0" u="sng" strike="noStrike" kern="1200" cap="none" spc="0" normalizeH="0" baseline="0" noProof="0" dirty="0">
                <a:ln>
                  <a:noFill/>
                </a:ln>
                <a:solidFill>
                  <a:prstClr val="black"/>
                </a:solidFill>
                <a:effectLst/>
                <a:uLnTx/>
                <a:uFillTx/>
                <a:latin typeface="+mn-lt"/>
                <a:ea typeface="+mn-ea"/>
                <a:cs typeface="+mn-cs"/>
              </a:rPr>
              <a:t>nicht</a:t>
            </a:r>
            <a:r>
              <a:rPr kumimoji="0" lang="de-DE" sz="1200" b="0" i="0" u="none" strike="noStrike" kern="1200" cap="none" spc="0" normalizeH="0" baseline="0" noProof="0" dirty="0">
                <a:ln>
                  <a:noFill/>
                </a:ln>
                <a:solidFill>
                  <a:prstClr val="black"/>
                </a:solidFill>
                <a:effectLst/>
                <a:uLnTx/>
                <a:uFillTx/>
                <a:latin typeface="+mn-lt"/>
                <a:ea typeface="+mn-ea"/>
                <a:cs typeface="+mn-cs"/>
              </a:rPr>
              <a:t> rein sprachbezogen verwendet sondern fachbezogen ausgerichtet werden.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Sprachübungen i. w. S.: Bei diesen Sprachübungen (11-20) handelt es sich um Übung, die zwischen Fachunterricht und Sprachförderung einzuordnen sind; sie haben einen allgemeineren Unterstützungscharakter als die Sprachübungen i. e. S.</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218</a:t>
            </a:fld>
            <a:endParaRPr lang="de-DE"/>
          </a:p>
        </p:txBody>
      </p:sp>
    </p:spTree>
    <p:extLst>
      <p:ext uri="{BB962C8B-B14F-4D97-AF65-F5344CB8AC3E}">
        <p14:creationId xmlns:p14="http://schemas.microsoft.com/office/powerpoint/2010/main" val="1152253175"/>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die 2. Sprachübung im Sinne der Nummerierung nach Leisen (2013).</a:t>
            </a:r>
          </a:p>
          <a:p>
            <a:pPr marL="0" marR="0" lvl="0" indent="0" algn="l" defTabSz="914312"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Querverweise auf die sprachliche Herausforderung </a:t>
            </a:r>
            <a:r>
              <a:rPr kumimoji="0" lang="de-DE" sz="1200" b="0" i="1" u="none" strike="noStrike" kern="1200" cap="none" spc="0" normalizeH="0" baseline="0" noProof="0" dirty="0" err="1">
                <a:ln>
                  <a:noFill/>
                </a:ln>
                <a:solidFill>
                  <a:prstClr val="black"/>
                </a:solidFill>
                <a:effectLst/>
                <a:uLnTx/>
                <a:uFillTx/>
                <a:latin typeface="+mn-lt"/>
                <a:ea typeface="+mn-ea"/>
                <a:cs typeface="+mn-cs"/>
              </a:rPr>
              <a:t>Terminologisierung</a:t>
            </a:r>
            <a:r>
              <a:rPr kumimoji="0" lang="de-DE" sz="1200" b="0" i="0" u="none" strike="noStrike" kern="1200" cap="none" spc="0" normalizeH="0" baseline="0" noProof="0" dirty="0">
                <a:ln>
                  <a:noFill/>
                </a:ln>
                <a:solidFill>
                  <a:prstClr val="black"/>
                </a:solidFill>
                <a:effectLst/>
                <a:uLnTx/>
                <a:uFillTx/>
                <a:latin typeface="+mn-lt"/>
                <a:ea typeface="+mn-ea"/>
                <a:cs typeface="+mn-cs"/>
              </a:rPr>
              <a:t> (Wortebene) (s. Folie 98)</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Definition </a:t>
            </a:r>
            <a:r>
              <a:rPr kumimoji="0" lang="de-DE" sz="1200" b="0" i="1" u="none" strike="noStrike" kern="1200" cap="none" spc="0" normalizeH="0" baseline="0" noProof="0" dirty="0" err="1">
                <a:ln>
                  <a:noFill/>
                </a:ln>
                <a:solidFill>
                  <a:prstClr val="black"/>
                </a:solidFill>
                <a:effectLst/>
                <a:uLnTx/>
                <a:uFillTx/>
                <a:latin typeface="+mn-lt"/>
                <a:ea typeface="+mn-ea"/>
                <a:cs typeface="+mn-cs"/>
              </a:rPr>
              <a:t>Terminologisierung</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lang="de-DE" sz="1200" dirty="0">
                <a:sym typeface="Wingdings" panose="05000000000000000000" pitchFamily="2" charset="2"/>
              </a:rPr>
              <a:t>Begriffe, die aus der Alltagssprache entlehnt wurden und in einen fachspezifischen Kontext gesetzt wurden. Ihre Semantik verschiebt sich dabei, sodass ihre neue, fachspezifische Bedeutung von der allgemeingültigen Bedeutung abweicht.</a:t>
            </a:r>
            <a:endPar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endParaRP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219</a:t>
            </a:fld>
            <a:endParaRPr lang="de-DE"/>
          </a:p>
        </p:txBody>
      </p:sp>
    </p:spTree>
    <p:extLst>
      <p:ext uri="{BB962C8B-B14F-4D97-AF65-F5344CB8AC3E}">
        <p14:creationId xmlns:p14="http://schemas.microsoft.com/office/powerpoint/2010/main" val="1801428288"/>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Nummerierung der (Standard-)Situationen und Methodenwerkzeuge orientiert sich an Leisen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Leisen (2013) bietet pro Standardsituation Entscheidungskriterien zur didaktischen Begründung in Bezug auf die Auswahl eines Methodenwerkzeugs 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 (Leisen 2013):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Kompetenzbereich 1</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Wissen sprachlich darstellen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Kompetenzbereich 2</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Wissenserwerb sprachlich begleiten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Kompetenzbereich 3</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Wissen mit anderen sprachlich aushandeln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220</a:t>
            </a:fld>
            <a:endParaRPr lang="de-DE"/>
          </a:p>
        </p:txBody>
      </p:sp>
    </p:spTree>
    <p:extLst>
      <p:ext uri="{BB962C8B-B14F-4D97-AF65-F5344CB8AC3E}">
        <p14:creationId xmlns:p14="http://schemas.microsoft.com/office/powerpoint/2010/main" val="1903432750"/>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7. Methodenwerkzeuge im Sinne der Nummerierung nach Leisen (2013).</a:t>
            </a:r>
          </a:p>
          <a:p>
            <a:pPr marL="0" marR="0" lvl="0" indent="0" algn="l" defTabSz="914312"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Die Wortliste (Methodenwerkzeug 1) kann ergänzend mit der Bildsequenz (Methodenwerkzeug 7) eingesetzt werden, um im Sinne der Differenzierung sprachschwache Lernende zusätzlich zu unterstützen.</a:t>
            </a:r>
          </a:p>
          <a:p>
            <a:pPr marL="0" marR="0" lvl="0" indent="0" algn="l" defTabSz="914312"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221</a:t>
            </a:fld>
            <a:endParaRPr lang="de-DE"/>
          </a:p>
        </p:txBody>
      </p:sp>
    </p:spTree>
    <p:extLst>
      <p:ext uri="{BB962C8B-B14F-4D97-AF65-F5344CB8AC3E}">
        <p14:creationId xmlns:p14="http://schemas.microsoft.com/office/powerpoint/2010/main" val="183867480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die Methodenwerkzeuge 1 und 7 im Sinne der Nummerierung nach Leisen (2013).</a:t>
            </a:r>
          </a:p>
          <a:p>
            <a:pPr marL="0" marR="0" lvl="0" indent="0" algn="l" defTabSz="914312"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312"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Didaktischer 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Aufgabe könnte sowohl im Plenum als auch in Gruppenarbeit bearbeitet werden.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Zusätzlich hat die Aufgabe diskursiven Charakter. </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einzelnen Abbildungen (Schlüssel, Brief, Pfeile usw.) könnten ausgedruckt und ausgeschnitten werden. </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Anschließend könnte (a) im Plenum über den OHP über die korrekte logische Reihenfolge diskutiert werden (z. B. (1) die Lehrkraft legt die einzelnen Abbildungen nach den Vorgaben der Lernenden, die ihr Vorgehen den anderen Lernenden erläutern und begründen müssen oder (2) je ein Lernender kommt an den OHP und erläutert und begründet beim Hinlegen einer Abbildung seine Gedanken)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Alternativ könnten Lücken in die Abbildung eingebaut werden, sodass Lernende über die logische Füllung der Lücken in den Austausch kommen.</a:t>
            </a:r>
          </a:p>
          <a:p>
            <a:pPr marL="0" marR="0" lvl="0" indent="0" algn="l" defTabSz="914312"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222</a:t>
            </a:fld>
            <a:endParaRPr lang="de-DE"/>
          </a:p>
        </p:txBody>
      </p:sp>
    </p:spTree>
    <p:extLst>
      <p:ext uri="{BB962C8B-B14F-4D97-AF65-F5344CB8AC3E}">
        <p14:creationId xmlns:p14="http://schemas.microsoft.com/office/powerpoint/2010/main" val="352135746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(2007): Unterrichtsgespräch: Fragend-entwickelnder Unterricht, sokratischer Dialog und Schülergespräche. In: Silke </a:t>
            </a:r>
            <a:r>
              <a:rPr lang="de-DE" sz="1200" dirty="0" err="1">
                <a:latin typeface="+mn-lt"/>
              </a:rPr>
              <a:t>Mikelskis</a:t>
            </a:r>
            <a:r>
              <a:rPr lang="de-DE" sz="1200" dirty="0">
                <a:latin typeface="+mn-lt"/>
              </a:rPr>
              <a:t>-Seifert und Thorid Rabe (</a:t>
            </a:r>
            <a:r>
              <a:rPr lang="de-DE" sz="1200" dirty="0" err="1">
                <a:latin typeface="+mn-lt"/>
              </a:rPr>
              <a:t>Hg</a:t>
            </a:r>
            <a:r>
              <a:rPr lang="de-DE" sz="1200" dirty="0">
                <a:latin typeface="+mn-lt"/>
              </a:rPr>
              <a:t>.): Physik-Methodik. Handbuch für die Sekundarstufe I und II. 1. Aufl. Berlin: Cornelsen Scriptor, S. 115–132.</a:t>
            </a:r>
          </a:p>
        </p:txBody>
      </p:sp>
      <p:sp>
        <p:nvSpPr>
          <p:cNvPr id="4" name="Foliennummernplatzhalter 3"/>
          <p:cNvSpPr>
            <a:spLocks noGrp="1"/>
          </p:cNvSpPr>
          <p:nvPr>
            <p:ph type="sldNum" sz="quarter" idx="5"/>
          </p:nvPr>
        </p:nvSpPr>
        <p:spPr/>
        <p:txBody>
          <a:bodyPr/>
          <a:lstStyle/>
          <a:p>
            <a:fld id="{DA258091-A00E-40C3-AE5F-C03419099876}" type="slidenum">
              <a:rPr lang="de-DE" smtClean="0"/>
              <a:t>223</a:t>
            </a:fld>
            <a:endParaRPr lang="de-DE"/>
          </a:p>
        </p:txBody>
      </p:sp>
    </p:spTree>
    <p:extLst>
      <p:ext uri="{BB962C8B-B14F-4D97-AF65-F5344CB8AC3E}">
        <p14:creationId xmlns:p14="http://schemas.microsoft.com/office/powerpoint/2010/main" val="2570313528"/>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b="1"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(2007): Unterrichtsgespräch: Fragend-entwickelnder Unterricht, sokratischer Dialog und Schülergespräche. In: Silke </a:t>
            </a:r>
            <a:r>
              <a:rPr lang="de-DE" sz="1200" dirty="0" err="1">
                <a:latin typeface="+mn-lt"/>
              </a:rPr>
              <a:t>Mikelskis</a:t>
            </a:r>
            <a:r>
              <a:rPr lang="de-DE" sz="1200" dirty="0">
                <a:latin typeface="+mn-lt"/>
              </a:rPr>
              <a:t>-Seifert und Thorid Rabe (</a:t>
            </a:r>
            <a:r>
              <a:rPr lang="de-DE" sz="1200" dirty="0" err="1">
                <a:latin typeface="+mn-lt"/>
              </a:rPr>
              <a:t>Hg</a:t>
            </a:r>
            <a:r>
              <a:rPr lang="de-DE" sz="1200" dirty="0">
                <a:latin typeface="+mn-lt"/>
              </a:rPr>
              <a:t>.): Physik-Methodik. Handbuch für die Sekundarstufe I und II. 1. Aufl. Berlin: Cornelsen Scriptor, S. 115–132.</a:t>
            </a:r>
          </a:p>
        </p:txBody>
      </p:sp>
      <p:sp>
        <p:nvSpPr>
          <p:cNvPr id="4" name="Foliennummernplatzhalter 3"/>
          <p:cNvSpPr>
            <a:spLocks noGrp="1"/>
          </p:cNvSpPr>
          <p:nvPr>
            <p:ph type="sldNum" sz="quarter" idx="5"/>
          </p:nvPr>
        </p:nvSpPr>
        <p:spPr/>
        <p:txBody>
          <a:bodyPr/>
          <a:lstStyle/>
          <a:p>
            <a:fld id="{DA258091-A00E-40C3-AE5F-C03419099876}" type="slidenum">
              <a:rPr lang="de-DE" smtClean="0"/>
              <a:t>224</a:t>
            </a:fld>
            <a:endParaRPr lang="de-DE"/>
          </a:p>
        </p:txBody>
      </p:sp>
    </p:spTree>
    <p:extLst>
      <p:ext uri="{BB962C8B-B14F-4D97-AF65-F5344CB8AC3E}">
        <p14:creationId xmlns:p14="http://schemas.microsoft.com/office/powerpoint/2010/main" val="447868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(2023): Richtlinien Bildungs- und Erziehungsgrundsätze für die allgemeinbildenden Schulen in Nordrhein-Westfalen [Entwurf Verbändebeteiligung], vom 18.08.2023.</a:t>
            </a:r>
          </a:p>
        </p:txBody>
      </p:sp>
      <p:sp>
        <p:nvSpPr>
          <p:cNvPr id="4" name="Foliennummernplatzhalter 3"/>
          <p:cNvSpPr>
            <a:spLocks noGrp="1"/>
          </p:cNvSpPr>
          <p:nvPr>
            <p:ph type="sldNum" sz="quarter" idx="5"/>
          </p:nvPr>
        </p:nvSpPr>
        <p:spPr/>
        <p:txBody>
          <a:bodyPr/>
          <a:lstStyle/>
          <a:p>
            <a:fld id="{DA258091-A00E-40C3-AE5F-C03419099876}" type="slidenum">
              <a:rPr lang="de-DE" smtClean="0"/>
              <a:t>23</a:t>
            </a:fld>
            <a:endParaRPr lang="de-DE"/>
          </a:p>
        </p:txBody>
      </p:sp>
    </p:spTree>
    <p:extLst>
      <p:ext uri="{BB962C8B-B14F-4D97-AF65-F5344CB8AC3E}">
        <p14:creationId xmlns:p14="http://schemas.microsoft.com/office/powerpoint/2010/main" val="3022336726"/>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a:t>
            </a:r>
          </a:p>
          <a:p>
            <a:pPr marL="171450" indent="-171450">
              <a:buFont typeface="Symbol" panose="05050102010706020507" pitchFamily="18" charset="2"/>
              <a:buChar char="-"/>
            </a:pPr>
            <a:r>
              <a:rPr lang="de-DE" b="1" dirty="0"/>
              <a:t>Lizenzvertrag</a:t>
            </a:r>
            <a:r>
              <a:rPr lang="de-DE" dirty="0"/>
              <a:t>: https://creativecommons.org/licenses/by/4.0/legalcode.de</a:t>
            </a:r>
          </a:p>
          <a:p>
            <a:pPr marL="171450" indent="-171450">
              <a:buFont typeface="Symbol" panose="05050102010706020507" pitchFamily="18" charset="2"/>
              <a:buChar char="-"/>
            </a:pPr>
            <a:r>
              <a:rPr lang="de-DE" b="1" dirty="0"/>
              <a:t>Commons </a:t>
            </a:r>
            <a:r>
              <a:rPr lang="de-DE" b="1" dirty="0" err="1"/>
              <a:t>Deed</a:t>
            </a:r>
            <a:r>
              <a:rPr lang="de-DE" dirty="0"/>
              <a:t>: https://creativecommons.org/licenses/by/4.0/deed.de</a:t>
            </a:r>
          </a:p>
        </p:txBody>
      </p:sp>
      <p:sp>
        <p:nvSpPr>
          <p:cNvPr id="4" name="Foliennummernplatzhalter 3"/>
          <p:cNvSpPr>
            <a:spLocks noGrp="1"/>
          </p:cNvSpPr>
          <p:nvPr>
            <p:ph type="sldNum" sz="quarter" idx="5"/>
          </p:nvPr>
        </p:nvSpPr>
        <p:spPr/>
        <p:txBody>
          <a:bodyPr/>
          <a:lstStyle/>
          <a:p>
            <a:fld id="{DA258091-A00E-40C3-AE5F-C03419099876}" type="slidenum">
              <a:rPr lang="de-DE" smtClean="0"/>
              <a:t>245</a:t>
            </a:fld>
            <a:endParaRPr lang="de-DE"/>
          </a:p>
        </p:txBody>
      </p:sp>
    </p:spTree>
    <p:extLst>
      <p:ext uri="{BB962C8B-B14F-4D97-AF65-F5344CB8AC3E}">
        <p14:creationId xmlns:p14="http://schemas.microsoft.com/office/powerpoint/2010/main" val="60511979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 Diese Folie ist </a:t>
            </a:r>
            <a:r>
              <a:rPr lang="de-DE" b="1" dirty="0"/>
              <a:t>KEINE</a:t>
            </a:r>
            <a:r>
              <a:rPr lang="de-DE" dirty="0"/>
              <a:t> Präsentationsfolie, sondern stellt hochauflösende, im Foliensatz genutzte Abbildung in bearbeitbarer Form zur Verfügung.</a:t>
            </a:r>
          </a:p>
          <a:p>
            <a:endParaRPr lang="de-DE" dirty="0"/>
          </a:p>
          <a:p>
            <a:r>
              <a:rPr lang="de-DE" b="1" dirty="0"/>
              <a:t>Hinweis</a:t>
            </a:r>
            <a:r>
              <a:rPr lang="de-DE" dirty="0"/>
              <a:t>: Sollte eine bearbeitbare Version einer Abbildung hier nicht vorhanden sein, so sind diese als Datei im Umfang enthalten.</a:t>
            </a:r>
          </a:p>
        </p:txBody>
      </p:sp>
      <p:sp>
        <p:nvSpPr>
          <p:cNvPr id="4" name="Foliennummernplatzhalter 3"/>
          <p:cNvSpPr>
            <a:spLocks noGrp="1"/>
          </p:cNvSpPr>
          <p:nvPr>
            <p:ph type="sldNum" sz="quarter" idx="5"/>
          </p:nvPr>
        </p:nvSpPr>
        <p:spPr/>
        <p:txBody>
          <a:bodyPr/>
          <a:lstStyle/>
          <a:p>
            <a:fld id="{DA258091-A00E-40C3-AE5F-C03419099876}" type="slidenum">
              <a:rPr lang="de-DE" smtClean="0"/>
              <a:t>246</a:t>
            </a:fld>
            <a:endParaRPr lang="de-DE"/>
          </a:p>
        </p:txBody>
      </p:sp>
    </p:spTree>
    <p:extLst>
      <p:ext uri="{BB962C8B-B14F-4D97-AF65-F5344CB8AC3E}">
        <p14:creationId xmlns:p14="http://schemas.microsoft.com/office/powerpoint/2010/main" val="2436618895"/>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 Diese Folie ist </a:t>
            </a:r>
            <a:r>
              <a:rPr lang="de-DE" b="1" dirty="0"/>
              <a:t>KEINE</a:t>
            </a:r>
            <a:r>
              <a:rPr lang="de-DE" dirty="0"/>
              <a:t> Präsentationsfolie, sondern stellt hochauflösende, im Foliensatz genutzte Abbildung in bearbeitbarer Form zur Verfügung.</a:t>
            </a:r>
          </a:p>
          <a:p>
            <a:endParaRPr lang="de-DE" dirty="0"/>
          </a:p>
          <a:p>
            <a:r>
              <a:rPr lang="de-DE" b="1" dirty="0"/>
              <a:t>Hinweis</a:t>
            </a:r>
            <a:r>
              <a:rPr lang="de-DE" dirty="0"/>
              <a:t>: Sollte eine bearbeitbare Version einer Abbildung hier nicht vorhanden sein, so sind diese als Datei im Umfang enthalten.</a:t>
            </a:r>
          </a:p>
        </p:txBody>
      </p:sp>
      <p:sp>
        <p:nvSpPr>
          <p:cNvPr id="4" name="Foliennummernplatzhalter 3"/>
          <p:cNvSpPr>
            <a:spLocks noGrp="1"/>
          </p:cNvSpPr>
          <p:nvPr>
            <p:ph type="sldNum" sz="quarter" idx="5"/>
          </p:nvPr>
        </p:nvSpPr>
        <p:spPr/>
        <p:txBody>
          <a:bodyPr/>
          <a:lstStyle/>
          <a:p>
            <a:fld id="{DA258091-A00E-40C3-AE5F-C03419099876}" type="slidenum">
              <a:rPr lang="de-DE" smtClean="0"/>
              <a:t>247</a:t>
            </a:fld>
            <a:endParaRPr lang="de-DE"/>
          </a:p>
        </p:txBody>
      </p:sp>
    </p:spTree>
    <p:extLst>
      <p:ext uri="{BB962C8B-B14F-4D97-AF65-F5344CB8AC3E}">
        <p14:creationId xmlns:p14="http://schemas.microsoft.com/office/powerpoint/2010/main" val="4224096189"/>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 Diese Folie ist </a:t>
            </a:r>
            <a:r>
              <a:rPr lang="de-DE" b="1" dirty="0"/>
              <a:t>KEINE</a:t>
            </a:r>
            <a:r>
              <a:rPr lang="de-DE" dirty="0"/>
              <a:t> Präsentationsfolie, sondern stellt hochauflösende, im Foliensatz genutzte Abbildung in bearbeitbarer Form zur Verfügung.</a:t>
            </a:r>
          </a:p>
          <a:p>
            <a:endParaRPr lang="de-DE" dirty="0"/>
          </a:p>
          <a:p>
            <a:r>
              <a:rPr lang="de-DE" b="1" dirty="0"/>
              <a:t>Hinweis</a:t>
            </a:r>
            <a:r>
              <a:rPr lang="de-DE" dirty="0"/>
              <a:t>: Sollte eine bearbeitbare Version einer Abbildung hier nicht vorhanden sein, so sind diese als Datei im Umfang enthalten.</a:t>
            </a:r>
          </a:p>
        </p:txBody>
      </p:sp>
      <p:sp>
        <p:nvSpPr>
          <p:cNvPr id="4" name="Foliennummernplatzhalter 3"/>
          <p:cNvSpPr>
            <a:spLocks noGrp="1"/>
          </p:cNvSpPr>
          <p:nvPr>
            <p:ph type="sldNum" sz="quarter" idx="5"/>
          </p:nvPr>
        </p:nvSpPr>
        <p:spPr/>
        <p:txBody>
          <a:bodyPr/>
          <a:lstStyle/>
          <a:p>
            <a:fld id="{DA258091-A00E-40C3-AE5F-C03419099876}" type="slidenum">
              <a:rPr lang="de-DE" smtClean="0"/>
              <a:t>248</a:t>
            </a:fld>
            <a:endParaRPr lang="de-DE"/>
          </a:p>
        </p:txBody>
      </p:sp>
    </p:spTree>
    <p:extLst>
      <p:ext uri="{BB962C8B-B14F-4D97-AF65-F5344CB8AC3E}">
        <p14:creationId xmlns:p14="http://schemas.microsoft.com/office/powerpoint/2010/main" val="24443490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Hinweis</a:t>
            </a:r>
            <a:r>
              <a:rPr lang="de-DE" dirty="0"/>
              <a:t>: Diese Folie ist </a:t>
            </a:r>
            <a:r>
              <a:rPr lang="de-DE" b="1" dirty="0"/>
              <a:t>KEINE</a:t>
            </a:r>
            <a:r>
              <a:rPr lang="de-DE" dirty="0"/>
              <a:t> Präsentationsfolie, sondern stellt hochauflösende, im Foliensatz genutzte Abbildung in bearbeitbarer Form zur Verfügung.</a:t>
            </a:r>
          </a:p>
          <a:p>
            <a:endParaRPr lang="de-DE" dirty="0"/>
          </a:p>
          <a:p>
            <a:r>
              <a:rPr lang="de-DE" b="1" dirty="0"/>
              <a:t>Hinweis</a:t>
            </a:r>
            <a:r>
              <a:rPr lang="de-DE" dirty="0"/>
              <a:t>: Sollte eine bearbeitbare Version einer Abbildung hier nicht vorhanden sein, so sind diese als Datei im Umfang enthalten.</a:t>
            </a:r>
          </a:p>
        </p:txBody>
      </p:sp>
      <p:sp>
        <p:nvSpPr>
          <p:cNvPr id="4" name="Foliennummernplatzhalter 3"/>
          <p:cNvSpPr>
            <a:spLocks noGrp="1"/>
          </p:cNvSpPr>
          <p:nvPr>
            <p:ph type="sldNum" sz="quarter" idx="5"/>
          </p:nvPr>
        </p:nvSpPr>
        <p:spPr/>
        <p:txBody>
          <a:bodyPr/>
          <a:lstStyle/>
          <a:p>
            <a:fld id="{DA258091-A00E-40C3-AE5F-C03419099876}" type="slidenum">
              <a:rPr lang="de-DE" smtClean="0"/>
              <a:t>249</a:t>
            </a:fld>
            <a:endParaRPr lang="de-DE"/>
          </a:p>
        </p:txBody>
      </p:sp>
    </p:spTree>
    <p:extLst>
      <p:ext uri="{BB962C8B-B14F-4D97-AF65-F5344CB8AC3E}">
        <p14:creationId xmlns:p14="http://schemas.microsoft.com/office/powerpoint/2010/main" val="1991870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Qualitäts- und </a:t>
            </a:r>
            <a:r>
              <a:rPr lang="de-DE" sz="1200" dirty="0" err="1">
                <a:latin typeface="+mn-lt"/>
              </a:rPr>
              <a:t>UnterstützungsAgentur</a:t>
            </a:r>
            <a:r>
              <a:rPr lang="de-DE" sz="1200" dirty="0">
                <a:latin typeface="+mn-lt"/>
              </a:rPr>
              <a:t> Landesinstitut für Schule (QUA-</a:t>
            </a:r>
            <a:r>
              <a:rPr lang="de-DE" sz="1200" dirty="0" err="1">
                <a:latin typeface="+mn-lt"/>
              </a:rPr>
              <a:t>LiS</a:t>
            </a:r>
            <a:r>
              <a:rPr lang="de-DE" sz="1200" dirty="0">
                <a:latin typeface="+mn-lt"/>
              </a:rPr>
              <a:t> NRW) (2024): Referenzrahmen Schulqualität NRW. Online verfügbar unter https://www.schulentwicklung.nrw.de/referenzrahmen/.</a:t>
            </a:r>
          </a:p>
        </p:txBody>
      </p:sp>
      <p:sp>
        <p:nvSpPr>
          <p:cNvPr id="4" name="Foliennummernplatzhalter 3"/>
          <p:cNvSpPr>
            <a:spLocks noGrp="1"/>
          </p:cNvSpPr>
          <p:nvPr>
            <p:ph type="sldNum" sz="quarter" idx="5"/>
          </p:nvPr>
        </p:nvSpPr>
        <p:spPr/>
        <p:txBody>
          <a:bodyPr/>
          <a:lstStyle/>
          <a:p>
            <a:fld id="{DA258091-A00E-40C3-AE5F-C03419099876}" type="slidenum">
              <a:rPr lang="de-DE" smtClean="0"/>
              <a:t>24</a:t>
            </a:fld>
            <a:endParaRPr lang="de-DE"/>
          </a:p>
        </p:txBody>
      </p:sp>
    </p:spTree>
    <p:extLst>
      <p:ext uri="{BB962C8B-B14F-4D97-AF65-F5344CB8AC3E}">
        <p14:creationId xmlns:p14="http://schemas.microsoft.com/office/powerpoint/2010/main" val="187396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(2020): Referenzrahmen Schulqualität NRW Schule in NRW Nr. 9051. Unter Mitarbeit von Qualitäts- und </a:t>
            </a:r>
            <a:r>
              <a:rPr lang="de-DE" sz="1200" dirty="0" err="1">
                <a:latin typeface="+mn-lt"/>
              </a:rPr>
              <a:t>UnterstützungsAgentur</a:t>
            </a:r>
            <a:r>
              <a:rPr lang="de-DE" sz="1200" dirty="0">
                <a:latin typeface="+mn-lt"/>
              </a:rPr>
              <a:t> Landesinstitut für Schule (QUA-</a:t>
            </a:r>
            <a:r>
              <a:rPr lang="de-DE" sz="1200" dirty="0" err="1">
                <a:latin typeface="+mn-lt"/>
              </a:rPr>
              <a:t>LiS</a:t>
            </a:r>
            <a:r>
              <a:rPr lang="de-DE" sz="1200" dirty="0">
                <a:latin typeface="+mn-lt"/>
              </a:rPr>
              <a:t> NRW) (MSB, 06).</a:t>
            </a:r>
          </a:p>
        </p:txBody>
      </p:sp>
      <p:sp>
        <p:nvSpPr>
          <p:cNvPr id="4" name="Foliennummernplatzhalter 3"/>
          <p:cNvSpPr>
            <a:spLocks noGrp="1"/>
          </p:cNvSpPr>
          <p:nvPr>
            <p:ph type="sldNum" sz="quarter" idx="5"/>
          </p:nvPr>
        </p:nvSpPr>
        <p:spPr/>
        <p:txBody>
          <a:bodyPr/>
          <a:lstStyle/>
          <a:p>
            <a:fld id="{DA258091-A00E-40C3-AE5F-C03419099876}" type="slidenum">
              <a:rPr lang="de-DE" smtClean="0"/>
              <a:t>25</a:t>
            </a:fld>
            <a:endParaRPr lang="de-DE"/>
          </a:p>
        </p:txBody>
      </p:sp>
    </p:spTree>
    <p:extLst>
      <p:ext uri="{BB962C8B-B14F-4D97-AF65-F5344CB8AC3E}">
        <p14:creationId xmlns:p14="http://schemas.microsoft.com/office/powerpoint/2010/main" val="1541523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(2020): Referenzrahmen Schulqualität NRW Schule in NRW Nr. 9051. Unter Mitarbeit von Qualitäts- und </a:t>
            </a:r>
            <a:r>
              <a:rPr lang="de-DE" sz="1200" dirty="0" err="1">
                <a:latin typeface="+mn-lt"/>
              </a:rPr>
              <a:t>UnterstützungsAgentur</a:t>
            </a:r>
            <a:r>
              <a:rPr lang="de-DE" sz="1200" dirty="0">
                <a:latin typeface="+mn-lt"/>
              </a:rPr>
              <a:t> Landesinstitut für Schule (QUA-</a:t>
            </a:r>
            <a:r>
              <a:rPr lang="de-DE" sz="1200" dirty="0" err="1">
                <a:latin typeface="+mn-lt"/>
              </a:rPr>
              <a:t>LiS</a:t>
            </a:r>
            <a:r>
              <a:rPr lang="de-DE" sz="1200" dirty="0">
                <a:latin typeface="+mn-lt"/>
              </a:rPr>
              <a:t> NRW) (MSB, 06).</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(2023): Instrumente der Qualitätsanalyse. Qualitätstableau NRW mit Hinweisen und Erläuterungen.</a:t>
            </a:r>
          </a:p>
        </p:txBody>
      </p:sp>
      <p:sp>
        <p:nvSpPr>
          <p:cNvPr id="4" name="Foliennummernplatzhalter 3"/>
          <p:cNvSpPr>
            <a:spLocks noGrp="1"/>
          </p:cNvSpPr>
          <p:nvPr>
            <p:ph type="sldNum" sz="quarter" idx="5"/>
          </p:nvPr>
        </p:nvSpPr>
        <p:spPr/>
        <p:txBody>
          <a:bodyPr/>
          <a:lstStyle/>
          <a:p>
            <a:fld id="{DA258091-A00E-40C3-AE5F-C03419099876}" type="slidenum">
              <a:rPr lang="de-DE" smtClean="0"/>
              <a:t>26</a:t>
            </a:fld>
            <a:endParaRPr lang="de-DE"/>
          </a:p>
        </p:txBody>
      </p:sp>
    </p:spTree>
    <p:extLst>
      <p:ext uri="{BB962C8B-B14F-4D97-AF65-F5344CB8AC3E}">
        <p14:creationId xmlns:p14="http://schemas.microsoft.com/office/powerpoint/2010/main" val="1407341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a:t>
            </a:r>
          </a:p>
          <a:p>
            <a:pPr marL="171450" indent="-171450">
              <a:buFont typeface="Symbol" panose="05050102010706020507" pitchFamily="18" charset="2"/>
              <a:buChar char="-"/>
            </a:pPr>
            <a:r>
              <a:rPr lang="de-DE" sz="1200" b="0" dirty="0">
                <a:latin typeface="+mn-lt"/>
              </a:rPr>
              <a:t>Es existiert </a:t>
            </a:r>
            <a:r>
              <a:rPr lang="de-DE" sz="1200" b="1" dirty="0">
                <a:latin typeface="+mn-lt"/>
              </a:rPr>
              <a:t>keine</a:t>
            </a:r>
            <a:r>
              <a:rPr lang="de-DE" sz="1200" b="0" dirty="0">
                <a:latin typeface="+mn-lt"/>
              </a:rPr>
              <a:t> gleichlautende allgemeine Regelung in der </a:t>
            </a:r>
            <a:r>
              <a:rPr lang="de-DE" sz="1200" dirty="0">
                <a:latin typeface="+mn-lt"/>
              </a:rPr>
              <a:t>Verordnung über den Bildungsgang und die Abiturprüfung in der gymnasialen Oberstufe (</a:t>
            </a:r>
            <a:r>
              <a:rPr lang="de-DE" sz="1200" dirty="0" err="1">
                <a:latin typeface="+mn-lt"/>
              </a:rPr>
              <a:t>GOSt</a:t>
            </a:r>
            <a:r>
              <a:rPr lang="de-DE" sz="1200" dirty="0">
                <a:latin typeface="+mn-lt"/>
              </a:rPr>
              <a:t>)</a:t>
            </a:r>
          </a:p>
          <a:p>
            <a:pPr marL="171450" indent="-171450">
              <a:buFont typeface="Symbol" panose="05050102010706020507" pitchFamily="18" charset="2"/>
              <a:buChar char="-"/>
            </a:pPr>
            <a:r>
              <a:rPr lang="de-DE" sz="1200" b="1" dirty="0">
                <a:latin typeface="+mn-lt"/>
              </a:rPr>
              <a:t>ABER</a:t>
            </a:r>
            <a:r>
              <a:rPr lang="de-DE" sz="1200" b="0" dirty="0">
                <a:latin typeface="+mn-lt"/>
              </a:rPr>
              <a:t>: Es liegen indirekt Regelungen vor, die auf den Kompetenzaufbau von Fachsprache und Bildungssprache im Allgemeinen abzielen</a:t>
            </a:r>
          </a:p>
          <a:p>
            <a:endParaRPr lang="de-DE" sz="1200" b="1" dirty="0">
              <a:latin typeface="+mn-lt"/>
            </a:endParaRPr>
          </a:p>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(2012): Verordnung über die Ausbildung und die Abschlussprüfungen in der Sekundarstufe I. Ausbildungs- und Prüfungsordnung Sekundarstufe I - APO-S I, vom 11.11.2022. Fundstelle: BASS 13-21 Nr. 1.1 (</a:t>
            </a:r>
            <a:r>
              <a:rPr lang="de-DE" sz="1200" dirty="0" err="1">
                <a:latin typeface="+mn-lt"/>
              </a:rPr>
              <a:t>ABl.</a:t>
            </a:r>
            <a:r>
              <a:rPr lang="de-DE" sz="1200" dirty="0">
                <a:latin typeface="+mn-lt"/>
              </a:rPr>
              <a:t> NRW. 12/22).</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Verwaltungsvorschrift zur Verordnung über die Ausbildung und die Abschlussprüfungen in der Sekundarstufe I. </a:t>
            </a:r>
            <a:r>
              <a:rPr lang="de-DE" sz="1200" dirty="0" err="1">
                <a:latin typeface="+mn-lt"/>
              </a:rPr>
              <a:t>VVzAPO</a:t>
            </a:r>
            <a:r>
              <a:rPr lang="de-DE" sz="1200" dirty="0">
                <a:latin typeface="+mn-lt"/>
              </a:rPr>
              <a:t>-S I. Fundstelle: BASS 13-21 Nr. 1.2 (</a:t>
            </a:r>
            <a:r>
              <a:rPr lang="de-DE" sz="1200" dirty="0" err="1">
                <a:latin typeface="+mn-lt"/>
              </a:rPr>
              <a:t>ABl.</a:t>
            </a:r>
            <a:r>
              <a:rPr lang="de-DE" sz="1200" dirty="0">
                <a:latin typeface="+mn-lt"/>
              </a:rPr>
              <a:t> NRW. 08/19).</a:t>
            </a:r>
          </a:p>
        </p:txBody>
      </p:sp>
      <p:sp>
        <p:nvSpPr>
          <p:cNvPr id="4" name="Foliennummernplatzhalter 3"/>
          <p:cNvSpPr>
            <a:spLocks noGrp="1"/>
          </p:cNvSpPr>
          <p:nvPr>
            <p:ph type="sldNum" sz="quarter" idx="5"/>
          </p:nvPr>
        </p:nvSpPr>
        <p:spPr/>
        <p:txBody>
          <a:bodyPr/>
          <a:lstStyle/>
          <a:p>
            <a:fld id="{DA258091-A00E-40C3-AE5F-C03419099876}" type="slidenum">
              <a:rPr lang="de-DE" smtClean="0"/>
              <a:t>27</a:t>
            </a:fld>
            <a:endParaRPr lang="de-DE"/>
          </a:p>
        </p:txBody>
      </p:sp>
    </p:spTree>
    <p:extLst>
      <p:ext uri="{BB962C8B-B14F-4D97-AF65-F5344CB8AC3E}">
        <p14:creationId xmlns:p14="http://schemas.microsoft.com/office/powerpoint/2010/main" val="33967030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a:t>
            </a:r>
          </a:p>
          <a:p>
            <a:pPr marL="171450" indent="-171450">
              <a:buFont typeface="Symbol" panose="05050102010706020507" pitchFamily="18" charset="2"/>
              <a:buChar char="-"/>
            </a:pPr>
            <a:r>
              <a:rPr lang="de-DE" sz="1200" b="0" dirty="0">
                <a:latin typeface="+mn-lt"/>
              </a:rPr>
              <a:t>Es existiert </a:t>
            </a:r>
            <a:r>
              <a:rPr lang="de-DE" sz="1200" b="1" dirty="0">
                <a:latin typeface="+mn-lt"/>
              </a:rPr>
              <a:t>keine</a:t>
            </a:r>
            <a:r>
              <a:rPr lang="de-DE" sz="1200" b="0" dirty="0">
                <a:latin typeface="+mn-lt"/>
              </a:rPr>
              <a:t> gleichlautende allgemeine Regelung in der </a:t>
            </a:r>
            <a:r>
              <a:rPr lang="de-DE" sz="1200" dirty="0">
                <a:latin typeface="+mn-lt"/>
              </a:rPr>
              <a:t>Verordnung über den Bildungsgang und die Abiturprüfung in der gymnasialen Oberstufe (</a:t>
            </a:r>
            <a:r>
              <a:rPr lang="de-DE" sz="1200" dirty="0" err="1">
                <a:latin typeface="+mn-lt"/>
              </a:rPr>
              <a:t>GOSt</a:t>
            </a:r>
            <a:r>
              <a:rPr lang="de-DE" sz="1200" dirty="0">
                <a:latin typeface="+mn-lt"/>
              </a:rPr>
              <a:t>)</a:t>
            </a:r>
          </a:p>
          <a:p>
            <a:pPr marL="171450" indent="-171450">
              <a:buFont typeface="Symbol" panose="05050102010706020507" pitchFamily="18" charset="2"/>
              <a:buChar char="-"/>
            </a:pPr>
            <a:r>
              <a:rPr lang="de-DE" sz="1200" b="1" dirty="0">
                <a:latin typeface="+mn-lt"/>
              </a:rPr>
              <a:t>ABER</a:t>
            </a:r>
            <a:r>
              <a:rPr lang="de-DE" sz="1200" b="0" dirty="0">
                <a:latin typeface="+mn-lt"/>
              </a:rPr>
              <a:t>: Es liegen indirekt Regelungen vor, die auf den Kompetenzaufbau von Fachsprache und Bildungssprache im Allgemeinen abzielen</a:t>
            </a:r>
          </a:p>
          <a:p>
            <a:endParaRPr lang="de-DE" sz="1200" b="1" dirty="0">
              <a:latin typeface="+mn-lt"/>
            </a:endParaRPr>
          </a:p>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(2012): Verordnung über die Ausbildung und die Abschlussprüfungen in der Sekundarstufe I. Ausbildungs- und Prüfungsordnung Sekundarstufe I - APO-S I, vom 11.11.2022. Fundstelle: BASS 13-21 Nr. 1.1 (</a:t>
            </a:r>
            <a:r>
              <a:rPr lang="de-DE" sz="1200" dirty="0" err="1">
                <a:latin typeface="+mn-lt"/>
              </a:rPr>
              <a:t>ABl.</a:t>
            </a:r>
            <a:r>
              <a:rPr lang="de-DE" sz="1200" dirty="0">
                <a:latin typeface="+mn-lt"/>
              </a:rPr>
              <a:t> NRW. 12/22).</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Verwaltungsvorschrift zur Verordnung über die Ausbildung und die Abschlussprüfungen in der Sekundarstufe I. </a:t>
            </a:r>
            <a:r>
              <a:rPr lang="de-DE" sz="1200" dirty="0" err="1">
                <a:latin typeface="+mn-lt"/>
              </a:rPr>
              <a:t>VVzAPO</a:t>
            </a:r>
            <a:r>
              <a:rPr lang="de-DE" sz="1200" dirty="0">
                <a:latin typeface="+mn-lt"/>
              </a:rPr>
              <a:t>-S I. Fundstelle: BASS 13-21 Nr. 1.2 (</a:t>
            </a:r>
            <a:r>
              <a:rPr lang="de-DE" sz="1200" dirty="0" err="1">
                <a:latin typeface="+mn-lt"/>
              </a:rPr>
              <a:t>ABl.</a:t>
            </a:r>
            <a:r>
              <a:rPr lang="de-DE" sz="1200" dirty="0">
                <a:latin typeface="+mn-lt"/>
              </a:rPr>
              <a:t> NRW. 08/19).</a:t>
            </a:r>
          </a:p>
        </p:txBody>
      </p:sp>
      <p:sp>
        <p:nvSpPr>
          <p:cNvPr id="4" name="Foliennummernplatzhalter 3"/>
          <p:cNvSpPr>
            <a:spLocks noGrp="1"/>
          </p:cNvSpPr>
          <p:nvPr>
            <p:ph type="sldNum" sz="quarter" idx="5"/>
          </p:nvPr>
        </p:nvSpPr>
        <p:spPr/>
        <p:txBody>
          <a:bodyPr/>
          <a:lstStyle/>
          <a:p>
            <a:fld id="{DA258091-A00E-40C3-AE5F-C03419099876}" type="slidenum">
              <a:rPr lang="de-DE" smtClean="0"/>
              <a:t>28</a:t>
            </a:fld>
            <a:endParaRPr lang="de-DE"/>
          </a:p>
        </p:txBody>
      </p:sp>
    </p:spTree>
    <p:extLst>
      <p:ext uri="{BB962C8B-B14F-4D97-AF65-F5344CB8AC3E}">
        <p14:creationId xmlns:p14="http://schemas.microsoft.com/office/powerpoint/2010/main" val="21975699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 zu farblichen Markierungen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GRÜN</a:t>
            </a:r>
            <a:r>
              <a:rPr lang="de-DE" sz="1200" dirty="0">
                <a:latin typeface="+mn-lt"/>
              </a:rPr>
              <a:t>: Erweiterungen gegenüber dem anderen Kernlehrplan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GELB</a:t>
            </a:r>
            <a:r>
              <a:rPr lang="de-DE" sz="1200" dirty="0">
                <a:latin typeface="+mn-lt"/>
              </a:rPr>
              <a:t>: Änderungen gegenüber dem anderen Kernlehrplan</a:t>
            </a:r>
            <a:endParaRPr lang="de-DE" sz="1200" b="0" dirty="0">
              <a:latin typeface="+mn-lt"/>
            </a:endParaRPr>
          </a:p>
          <a:p>
            <a:endParaRPr lang="de-DE" sz="1200" b="1" dirty="0">
              <a:latin typeface="+mn-lt"/>
            </a:endParaRPr>
          </a:p>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(2021): Runderlass zum Kernlehrplan Informatik der Sekundarstufe I - Klasse 5 und 6, vom 01.07.2021. Fundstelle: BASS 15-21 Nr. 13 (</a:t>
            </a:r>
            <a:r>
              <a:rPr lang="de-DE" sz="1200" dirty="0" err="1">
                <a:latin typeface="+mn-lt"/>
              </a:rPr>
              <a:t>ABl.</a:t>
            </a:r>
            <a:r>
              <a:rPr lang="de-DE" sz="1200" dirty="0">
                <a:latin typeface="+mn-lt"/>
              </a:rPr>
              <a:t> NRW 07/21) (5028).</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(2023): Runderlass zum Kernlehrplan im Wahlpflichtfach Informatik der Sekundarstufe I für Gymnasien, vom 01.06.2023. Fundstelle: BASS 15-25 (</a:t>
            </a:r>
            <a:r>
              <a:rPr lang="de-DE" sz="1200" dirty="0" err="1">
                <a:latin typeface="+mn-lt"/>
              </a:rPr>
              <a:t>ABl.</a:t>
            </a:r>
            <a:r>
              <a:rPr lang="de-DE" sz="1200" dirty="0">
                <a:latin typeface="+mn-lt"/>
              </a:rPr>
              <a:t> NRW. 07/23).</a:t>
            </a:r>
          </a:p>
        </p:txBody>
      </p:sp>
      <p:sp>
        <p:nvSpPr>
          <p:cNvPr id="4" name="Foliennummernplatzhalter 3"/>
          <p:cNvSpPr>
            <a:spLocks noGrp="1"/>
          </p:cNvSpPr>
          <p:nvPr>
            <p:ph type="sldNum" sz="quarter" idx="5"/>
          </p:nvPr>
        </p:nvSpPr>
        <p:spPr/>
        <p:txBody>
          <a:bodyPr/>
          <a:lstStyle/>
          <a:p>
            <a:fld id="{DA258091-A00E-40C3-AE5F-C03419099876}" type="slidenum">
              <a:rPr lang="de-DE" smtClean="0"/>
              <a:t>29</a:t>
            </a:fld>
            <a:endParaRPr lang="de-DE"/>
          </a:p>
        </p:txBody>
      </p:sp>
    </p:spTree>
    <p:extLst>
      <p:ext uri="{BB962C8B-B14F-4D97-AF65-F5344CB8AC3E}">
        <p14:creationId xmlns:p14="http://schemas.microsoft.com/office/powerpoint/2010/main" val="979084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a:t>
            </a:r>
          </a:p>
          <a:p>
            <a:pPr marL="171450" indent="-171450">
              <a:buFont typeface="Symbol" panose="05050102010706020507" pitchFamily="18" charset="2"/>
              <a:buChar char="-"/>
            </a:pPr>
            <a:r>
              <a:rPr lang="de-DE" sz="1200" b="0" dirty="0">
                <a:latin typeface="+mn-lt"/>
              </a:rPr>
              <a:t>Es existiert </a:t>
            </a:r>
            <a:r>
              <a:rPr lang="de-DE" sz="1200" b="1" dirty="0">
                <a:latin typeface="+mn-lt"/>
              </a:rPr>
              <a:t>keine</a:t>
            </a:r>
            <a:r>
              <a:rPr lang="de-DE" sz="1200" b="0" dirty="0">
                <a:latin typeface="+mn-lt"/>
              </a:rPr>
              <a:t> gleichlautende allgemeine Regelung in der </a:t>
            </a:r>
            <a:r>
              <a:rPr lang="de-DE" sz="1200" dirty="0">
                <a:latin typeface="+mn-lt"/>
              </a:rPr>
              <a:t>Verordnung über den Bildungsgang und die Abiturprüfung in der gymnasialen Oberstufe (</a:t>
            </a:r>
            <a:r>
              <a:rPr lang="de-DE" sz="1200" dirty="0" err="1">
                <a:latin typeface="+mn-lt"/>
              </a:rPr>
              <a:t>GOSt</a:t>
            </a:r>
            <a:r>
              <a:rPr lang="de-DE" sz="1200" dirty="0">
                <a:latin typeface="+mn-lt"/>
              </a:rPr>
              <a:t>)</a:t>
            </a:r>
          </a:p>
          <a:p>
            <a:pPr marL="171450" indent="-171450">
              <a:buFont typeface="Symbol" panose="05050102010706020507" pitchFamily="18" charset="2"/>
              <a:buChar char="-"/>
            </a:pPr>
            <a:r>
              <a:rPr lang="de-DE" sz="1200" b="1" dirty="0">
                <a:latin typeface="+mn-lt"/>
              </a:rPr>
              <a:t>ABER</a:t>
            </a:r>
            <a:r>
              <a:rPr lang="de-DE" sz="1200" b="0" dirty="0">
                <a:latin typeface="+mn-lt"/>
              </a:rPr>
              <a:t>: Es liegen indirekt Regelungen vor, die auf den Kompetenzaufbau von Fachsprache und Bildungssprache im Allgemeinen abzielen</a:t>
            </a:r>
          </a:p>
          <a:p>
            <a:endParaRPr lang="de-DE" sz="1200" b="1" dirty="0">
              <a:latin typeface="+mn-lt"/>
            </a:endParaRPr>
          </a:p>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(2013): Runderlass zum Kernlehrplan Informatik der Sekundarstufe II für Gymnasien und Gesamtschulen. Fundstelle: BASS 15-31 Nr. 25 (</a:t>
            </a:r>
            <a:r>
              <a:rPr lang="de-DE" sz="1200" dirty="0" err="1">
                <a:latin typeface="+mn-lt"/>
              </a:rPr>
              <a:t>ABl.</a:t>
            </a:r>
            <a:r>
              <a:rPr lang="de-DE" sz="1200" dirty="0">
                <a:latin typeface="+mn-lt"/>
              </a:rPr>
              <a:t> NRW. S. 512) (3424).</a:t>
            </a:r>
          </a:p>
        </p:txBody>
      </p:sp>
      <p:sp>
        <p:nvSpPr>
          <p:cNvPr id="4" name="Foliennummernplatzhalter 3"/>
          <p:cNvSpPr>
            <a:spLocks noGrp="1"/>
          </p:cNvSpPr>
          <p:nvPr>
            <p:ph type="sldNum" sz="quarter" idx="5"/>
          </p:nvPr>
        </p:nvSpPr>
        <p:spPr/>
        <p:txBody>
          <a:bodyPr/>
          <a:lstStyle/>
          <a:p>
            <a:fld id="{DA258091-A00E-40C3-AE5F-C03419099876}" type="slidenum">
              <a:rPr lang="de-DE" smtClean="0"/>
              <a:t>30</a:t>
            </a:fld>
            <a:endParaRPr lang="de-DE"/>
          </a:p>
        </p:txBody>
      </p:sp>
    </p:spTree>
    <p:extLst>
      <p:ext uri="{BB962C8B-B14F-4D97-AF65-F5344CB8AC3E}">
        <p14:creationId xmlns:p14="http://schemas.microsoft.com/office/powerpoint/2010/main" val="3064139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Erläuterung</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Grundlegende Kompetenzen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Im Studium erworbene </a:t>
            </a:r>
            <a:r>
              <a:rPr lang="de-DE" sz="1200" b="0" u="sng" dirty="0">
                <a:latin typeface="+mn-lt"/>
              </a:rPr>
              <a:t>allgemeine</a:t>
            </a:r>
            <a:r>
              <a:rPr lang="de-DE" sz="1200" b="0" dirty="0">
                <a:latin typeface="+mn-lt"/>
              </a:rPr>
              <a:t> Kompetenzen hinsichtlich der Fachwissenschaften, ihrer Erkenntnis- und Arbeitsmethoden sowie der fachdidaktischen Anforderungen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Fachprofilkompetenzen</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Im Studium erworbene </a:t>
            </a:r>
            <a:r>
              <a:rPr lang="de-DE" sz="1200" b="0" u="sng" dirty="0">
                <a:latin typeface="+mn-lt"/>
              </a:rPr>
              <a:t>fachbezogene</a:t>
            </a:r>
            <a:r>
              <a:rPr lang="de-DE" sz="1200" b="0" dirty="0">
                <a:latin typeface="+mn-lt"/>
              </a:rPr>
              <a:t> Kompetenzen</a:t>
            </a: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Quellenangaben</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Kultusministerkonferenz (KMK) (2024): Ländergemeinsame inhaltliche Anforderungen für die Fachwissenschaften und Fachdidaktiken in der Lehrerbildung. Beschluss der Kultusministerkonferenz vom 16.10.2008 i. d. F. vom 08.02.2024.</a:t>
            </a:r>
          </a:p>
        </p:txBody>
      </p:sp>
      <p:sp>
        <p:nvSpPr>
          <p:cNvPr id="4" name="Foliennummernplatzhalter 3"/>
          <p:cNvSpPr>
            <a:spLocks noGrp="1"/>
          </p:cNvSpPr>
          <p:nvPr>
            <p:ph type="sldNum" sz="quarter" idx="5"/>
          </p:nvPr>
        </p:nvSpPr>
        <p:spPr/>
        <p:txBody>
          <a:bodyPr/>
          <a:lstStyle/>
          <a:p>
            <a:fld id="{DA258091-A00E-40C3-AE5F-C03419099876}" type="slidenum">
              <a:rPr lang="de-DE" smtClean="0"/>
              <a:t>4</a:t>
            </a:fld>
            <a:endParaRPr lang="de-DE"/>
          </a:p>
        </p:txBody>
      </p:sp>
    </p:spTree>
    <p:extLst>
      <p:ext uri="{BB962C8B-B14F-4D97-AF65-F5344CB8AC3E}">
        <p14:creationId xmlns:p14="http://schemas.microsoft.com/office/powerpoint/2010/main" val="3484457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a:t>
            </a:r>
          </a:p>
          <a:p>
            <a:pPr marL="171450" indent="-171450">
              <a:buFont typeface="Symbol" panose="05050102010706020507" pitchFamily="18" charset="2"/>
              <a:buChar char="-"/>
            </a:pPr>
            <a:r>
              <a:rPr lang="de-DE" sz="1200" b="0" dirty="0">
                <a:latin typeface="+mn-lt"/>
              </a:rPr>
              <a:t>Es existiert </a:t>
            </a:r>
            <a:r>
              <a:rPr lang="de-DE" sz="1200" b="1" dirty="0">
                <a:latin typeface="+mn-lt"/>
              </a:rPr>
              <a:t>keine</a:t>
            </a:r>
            <a:r>
              <a:rPr lang="de-DE" sz="1200" b="0" dirty="0">
                <a:latin typeface="+mn-lt"/>
              </a:rPr>
              <a:t> gleichlautende allgemeine Regelung in der </a:t>
            </a:r>
            <a:r>
              <a:rPr lang="de-DE" sz="1200" dirty="0">
                <a:latin typeface="+mn-lt"/>
              </a:rPr>
              <a:t>Verordnung über den Bildungsgang und die Abiturprüfung in der gymnasialen Oberstufe (</a:t>
            </a:r>
            <a:r>
              <a:rPr lang="de-DE" sz="1200" dirty="0" err="1">
                <a:latin typeface="+mn-lt"/>
              </a:rPr>
              <a:t>GOSt</a:t>
            </a:r>
            <a:r>
              <a:rPr lang="de-DE" sz="1200" dirty="0">
                <a:latin typeface="+mn-lt"/>
              </a:rPr>
              <a:t>)</a:t>
            </a:r>
          </a:p>
          <a:p>
            <a:pPr marL="171450" indent="-171450">
              <a:buFont typeface="Symbol" panose="05050102010706020507" pitchFamily="18" charset="2"/>
              <a:buChar char="-"/>
            </a:pPr>
            <a:r>
              <a:rPr lang="de-DE" sz="1200" b="1" dirty="0">
                <a:latin typeface="+mn-lt"/>
              </a:rPr>
              <a:t>ABER</a:t>
            </a:r>
            <a:r>
              <a:rPr lang="de-DE" sz="1200" b="0" dirty="0">
                <a:latin typeface="+mn-lt"/>
              </a:rPr>
              <a:t>: Es liegen indirekt Regelungen vor, die auf den Kompetenzaufbau von Fachsprache und Bildungssprache im Allgemeinen abzielen</a:t>
            </a:r>
          </a:p>
          <a:p>
            <a:endParaRPr lang="de-DE" sz="1200" b="1" dirty="0">
              <a:latin typeface="+mn-lt"/>
            </a:endParaRPr>
          </a:p>
          <a:p>
            <a:r>
              <a:rPr lang="de-DE" sz="1200" b="1" dirty="0">
                <a:latin typeface="+mn-lt"/>
              </a:rPr>
              <a:t>Quellenangaben</a:t>
            </a:r>
            <a:r>
              <a:rPr lang="de-DE" sz="1200" b="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(2013): Runderlass zum Kernlehrplan Informatik der Sekundarstufe II für Gymnasien und Gesamtschulen. Fundstelle: BASS 15-31 Nr. 25 (</a:t>
            </a:r>
            <a:r>
              <a:rPr lang="de-DE" sz="1200" dirty="0" err="1">
                <a:latin typeface="+mn-lt"/>
              </a:rPr>
              <a:t>ABl.</a:t>
            </a:r>
            <a:r>
              <a:rPr lang="de-DE" sz="1200" dirty="0">
                <a:latin typeface="+mn-lt"/>
              </a:rPr>
              <a:t> NRW. S. 512) (3424).</a:t>
            </a:r>
          </a:p>
        </p:txBody>
      </p:sp>
      <p:sp>
        <p:nvSpPr>
          <p:cNvPr id="4" name="Foliennummernplatzhalter 3"/>
          <p:cNvSpPr>
            <a:spLocks noGrp="1"/>
          </p:cNvSpPr>
          <p:nvPr>
            <p:ph type="sldNum" sz="quarter" idx="5"/>
          </p:nvPr>
        </p:nvSpPr>
        <p:spPr/>
        <p:txBody>
          <a:bodyPr/>
          <a:lstStyle/>
          <a:p>
            <a:fld id="{DA258091-A00E-40C3-AE5F-C03419099876}" type="slidenum">
              <a:rPr lang="de-DE" smtClean="0"/>
              <a:t>31</a:t>
            </a:fld>
            <a:endParaRPr lang="de-DE"/>
          </a:p>
        </p:txBody>
      </p:sp>
    </p:spTree>
    <p:extLst>
      <p:ext uri="{BB962C8B-B14F-4D97-AF65-F5344CB8AC3E}">
        <p14:creationId xmlns:p14="http://schemas.microsoft.com/office/powerpoint/2010/main" val="17364974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Albrecht, Michael; Arbeiter, Thomas; Beisel, David; Brinkmann, Thomas; Carrie, Ralph; </a:t>
            </a:r>
            <a:r>
              <a:rPr lang="de-DE" sz="1200" dirty="0" err="1">
                <a:latin typeface="+mn-lt"/>
              </a:rPr>
              <a:t>Emonts</a:t>
            </a:r>
            <a:r>
              <a:rPr lang="de-DE" sz="1200" dirty="0">
                <a:latin typeface="+mn-lt"/>
              </a:rPr>
              <a:t>-Gast, Martin et al. (o. J.): Informatik. Schulinterner Lehrplan zum Kernlehrplan für die gymnasiale Oberstufe an dem Geschwister–Scholl–Gymnasium in Münster. </a:t>
            </a:r>
            <a:r>
              <a:rPr lang="de-DE" sz="1200" dirty="0" err="1">
                <a:latin typeface="+mn-lt"/>
              </a:rPr>
              <a:t>Hg</a:t>
            </a:r>
            <a:r>
              <a:rPr lang="de-DE" sz="1200" dirty="0">
                <a:latin typeface="+mn-lt"/>
              </a:rPr>
              <a:t>. v. Geschwister-Scholl-Gymnasium Münster.</a:t>
            </a:r>
          </a:p>
        </p:txBody>
      </p:sp>
      <p:sp>
        <p:nvSpPr>
          <p:cNvPr id="4" name="Foliennummernplatzhalter 3"/>
          <p:cNvSpPr>
            <a:spLocks noGrp="1"/>
          </p:cNvSpPr>
          <p:nvPr>
            <p:ph type="sldNum" sz="quarter" idx="5"/>
          </p:nvPr>
        </p:nvSpPr>
        <p:spPr/>
        <p:txBody>
          <a:bodyPr/>
          <a:lstStyle/>
          <a:p>
            <a:fld id="{DA258091-A00E-40C3-AE5F-C03419099876}" type="slidenum">
              <a:rPr lang="de-DE" smtClean="0"/>
              <a:t>32</a:t>
            </a:fld>
            <a:endParaRPr lang="de-DE"/>
          </a:p>
        </p:txBody>
      </p:sp>
    </p:spTree>
    <p:extLst>
      <p:ext uri="{BB962C8B-B14F-4D97-AF65-F5344CB8AC3E}">
        <p14:creationId xmlns:p14="http://schemas.microsoft.com/office/powerpoint/2010/main" val="3848727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Biermann, Sven; Buers, Christian (2023): Schulinterner Lehrplan zum Kernlehrplan für die Sekundarstufe I des Wahlpflichtfaches Informatik in den Jgst. 9-10. </a:t>
            </a:r>
            <a:r>
              <a:rPr lang="de-DE" sz="1200" dirty="0" err="1">
                <a:latin typeface="+mn-lt"/>
              </a:rPr>
              <a:t>Hg</a:t>
            </a:r>
            <a:r>
              <a:rPr lang="de-DE" sz="1200" dirty="0">
                <a:latin typeface="+mn-lt"/>
              </a:rPr>
              <a:t>. v. Heinrich-Heine-Gymnasium Bottrop.</a:t>
            </a:r>
          </a:p>
        </p:txBody>
      </p:sp>
      <p:sp>
        <p:nvSpPr>
          <p:cNvPr id="4" name="Foliennummernplatzhalter 3"/>
          <p:cNvSpPr>
            <a:spLocks noGrp="1"/>
          </p:cNvSpPr>
          <p:nvPr>
            <p:ph type="sldNum" sz="quarter" idx="5"/>
          </p:nvPr>
        </p:nvSpPr>
        <p:spPr/>
        <p:txBody>
          <a:bodyPr/>
          <a:lstStyle/>
          <a:p>
            <a:fld id="{DA258091-A00E-40C3-AE5F-C03419099876}" type="slidenum">
              <a:rPr lang="de-DE" smtClean="0"/>
              <a:t>33</a:t>
            </a:fld>
            <a:endParaRPr lang="de-DE"/>
          </a:p>
        </p:txBody>
      </p:sp>
    </p:spTree>
    <p:extLst>
      <p:ext uri="{BB962C8B-B14F-4D97-AF65-F5344CB8AC3E}">
        <p14:creationId xmlns:p14="http://schemas.microsoft.com/office/powerpoint/2010/main" val="6825577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Biermann, Sven; Buers, Christian (2023): Schulinterner Lehrplan zum Kernlehrplan für die Sekundarstufe I des Wahlpflichtfaches Informatik in den Jgst. 9-10. </a:t>
            </a:r>
            <a:r>
              <a:rPr lang="de-DE" sz="1200" dirty="0" err="1">
                <a:latin typeface="+mn-lt"/>
              </a:rPr>
              <a:t>Hg</a:t>
            </a:r>
            <a:r>
              <a:rPr lang="de-DE" sz="1200" dirty="0">
                <a:latin typeface="+mn-lt"/>
              </a:rPr>
              <a:t>. v. Heinrich-Heine-Gymnasium Bottrop.</a:t>
            </a:r>
          </a:p>
        </p:txBody>
      </p:sp>
      <p:sp>
        <p:nvSpPr>
          <p:cNvPr id="4" name="Foliennummernplatzhalter 3"/>
          <p:cNvSpPr>
            <a:spLocks noGrp="1"/>
          </p:cNvSpPr>
          <p:nvPr>
            <p:ph type="sldNum" sz="quarter" idx="5"/>
          </p:nvPr>
        </p:nvSpPr>
        <p:spPr/>
        <p:txBody>
          <a:bodyPr/>
          <a:lstStyle/>
          <a:p>
            <a:fld id="{DA258091-A00E-40C3-AE5F-C03419099876}" type="slidenum">
              <a:rPr lang="de-DE" smtClean="0"/>
              <a:t>34</a:t>
            </a:fld>
            <a:endParaRPr lang="de-DE"/>
          </a:p>
        </p:txBody>
      </p:sp>
    </p:spTree>
    <p:extLst>
      <p:ext uri="{BB962C8B-B14F-4D97-AF65-F5344CB8AC3E}">
        <p14:creationId xmlns:p14="http://schemas.microsoft.com/office/powerpoint/2010/main" val="3919654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35</a:t>
            </a:fld>
            <a:endParaRPr lang="de-DE"/>
          </a:p>
        </p:txBody>
      </p:sp>
    </p:spTree>
    <p:extLst>
      <p:ext uri="{BB962C8B-B14F-4D97-AF65-F5344CB8AC3E}">
        <p14:creationId xmlns:p14="http://schemas.microsoft.com/office/powerpoint/2010/main" val="29778891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36</a:t>
            </a:fld>
            <a:endParaRPr lang="de-DE"/>
          </a:p>
        </p:txBody>
      </p:sp>
    </p:spTree>
    <p:extLst>
      <p:ext uri="{BB962C8B-B14F-4D97-AF65-F5344CB8AC3E}">
        <p14:creationId xmlns:p14="http://schemas.microsoft.com/office/powerpoint/2010/main" val="13949073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37</a:t>
            </a:fld>
            <a:endParaRPr lang="de-DE"/>
          </a:p>
        </p:txBody>
      </p:sp>
    </p:spTree>
    <p:extLst>
      <p:ext uri="{BB962C8B-B14F-4D97-AF65-F5344CB8AC3E}">
        <p14:creationId xmlns:p14="http://schemas.microsoft.com/office/powerpoint/2010/main" val="17199606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t>Hinweis</a:t>
            </a:r>
            <a:r>
              <a:rPr lang="de-DE" sz="1200" b="0" dirty="0">
                <a:latin typeface="+mn-lt"/>
              </a:rPr>
              <a:t>: </a:t>
            </a:r>
            <a:r>
              <a:rPr lang="de-DE" sz="1200" dirty="0">
                <a:latin typeface="+mn-lt"/>
              </a:rPr>
              <a:t>Informationsfolie für Seminarteilnehmende (z. B. zur Vertiefung, für Prüfungsmodalitäten, für Abschlussarbeiten, zur Unterrichtsvorbereitung) </a:t>
            </a:r>
            <a:endParaRPr lang="de-DE" sz="1200" b="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42</a:t>
            </a:fld>
            <a:endParaRPr lang="de-DE"/>
          </a:p>
        </p:txBody>
      </p:sp>
    </p:spTree>
    <p:extLst>
      <p:ext uri="{BB962C8B-B14F-4D97-AF65-F5344CB8AC3E}">
        <p14:creationId xmlns:p14="http://schemas.microsoft.com/office/powerpoint/2010/main" val="5822690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a:t>
            </a:r>
          </a:p>
          <a:p>
            <a:pPr marL="171450" indent="-171450">
              <a:buFont typeface="Symbol" panose="05050102010706020507" pitchFamily="18" charset="2"/>
              <a:buChar char="-"/>
            </a:pPr>
            <a:r>
              <a:rPr lang="de-DE" sz="1200" b="0" dirty="0">
                <a:latin typeface="+mn-lt"/>
              </a:rPr>
              <a:t>Nicht erschöpfende Aufzählung von Operatoren aus der Informatik (u. U. Abweichungen je nach Bundesland)</a:t>
            </a:r>
          </a:p>
          <a:p>
            <a:pPr marL="171450" indent="-171450">
              <a:buFont typeface="Symbol" panose="05050102010706020507" pitchFamily="18" charset="2"/>
              <a:buChar char="-"/>
            </a:pPr>
            <a:r>
              <a:rPr lang="de-DE" sz="1200" b="0" dirty="0">
                <a:latin typeface="+mn-lt"/>
              </a:rPr>
              <a:t>Einordnung basiert auf Operatordefinition und der Explizitheit von Lese-, Schreib- und Kommunikationskompetenzen für den jeweiligen Operator</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a:t>
            </a:r>
            <a:r>
              <a:rPr lang="de-DE" sz="1200" b="1" dirty="0">
                <a:latin typeface="+mn-lt"/>
              </a:rPr>
              <a:t> </a:t>
            </a:r>
            <a:r>
              <a:rPr lang="de-DE" sz="1200" b="1" dirty="0">
                <a:latin typeface="+mn-lt"/>
                <a:sym typeface="Wingdings" panose="05000000000000000000" pitchFamily="2" charset="2"/>
              </a:rPr>
              <a:t> </a:t>
            </a:r>
            <a:r>
              <a:rPr lang="de-DE" sz="1200" b="0" dirty="0">
                <a:latin typeface="+mn-lt"/>
                <a:sym typeface="Wingdings" panose="05000000000000000000" pitchFamily="2" charset="2"/>
              </a:rPr>
              <a:t>Die Kompetenz wird vom Lernenden explizit gefordert</a:t>
            </a:r>
            <a:endParaRPr lang="de-DE" sz="1200" dirty="0">
              <a:latin typeface="+mn-lt"/>
            </a:endParaRPr>
          </a:p>
          <a:p>
            <a:pPr marL="628606" lvl="1" indent="-171450">
              <a:buFont typeface="Symbol" panose="05050102010706020507" pitchFamily="18" charset="2"/>
              <a:buChar char="-"/>
            </a:pPr>
            <a:r>
              <a:rPr lang="de-DE" sz="1200" b="1" dirty="0">
                <a:latin typeface="+mn-lt"/>
              </a:rPr>
              <a:t>(</a:t>
            </a:r>
            <a:r>
              <a:rPr lang="de-DE" sz="1200" kern="1200" dirty="0">
                <a:solidFill>
                  <a:srgbClr val="000000"/>
                </a:solidFill>
                <a:effectLst/>
                <a:latin typeface="+mn-lt"/>
                <a:ea typeface="+mn-ea"/>
                <a:cs typeface="+mn-cs"/>
              </a:rPr>
              <a:t>✔️</a:t>
            </a:r>
            <a:r>
              <a:rPr lang="de-DE" sz="1200" b="1" dirty="0">
                <a:latin typeface="+mn-lt"/>
              </a:rPr>
              <a:t>) </a:t>
            </a:r>
            <a:r>
              <a:rPr lang="de-DE" sz="1200" b="1" dirty="0">
                <a:latin typeface="+mn-lt"/>
                <a:sym typeface="Wingdings" panose="05000000000000000000" pitchFamily="2" charset="2"/>
              </a:rPr>
              <a:t> </a:t>
            </a:r>
            <a:r>
              <a:rPr lang="de-DE" sz="1200" b="0" dirty="0">
                <a:latin typeface="+mn-lt"/>
                <a:sym typeface="Wingdings" panose="05000000000000000000" pitchFamily="2" charset="2"/>
              </a:rPr>
              <a:t>Die Kompetenz wird </a:t>
            </a:r>
            <a:r>
              <a:rPr lang="de-DE" sz="1200" b="1" u="sng" dirty="0">
                <a:latin typeface="+mn-lt"/>
                <a:sym typeface="Wingdings" panose="05000000000000000000" pitchFamily="2" charset="2"/>
              </a:rPr>
              <a:t>nicht</a:t>
            </a:r>
            <a:r>
              <a:rPr lang="de-DE" sz="1200" b="0" dirty="0">
                <a:latin typeface="+mn-lt"/>
                <a:sym typeface="Wingdings" panose="05000000000000000000" pitchFamily="2" charset="2"/>
              </a:rPr>
              <a:t> explizit gefordert; erforderlich kann diese je nach Aufgabe jedoch sein, indem sie beispielsweise den explizit geforderten Kompetenzen vorausgeht</a:t>
            </a:r>
            <a:endParaRPr lang="de-DE" sz="1200" b="1" dirty="0">
              <a:latin typeface="+mn-lt"/>
            </a:endParaRPr>
          </a:p>
          <a:p>
            <a:pPr marL="628606" lvl="1" indent="-171450">
              <a:buFont typeface="Symbol" panose="05050102010706020507" pitchFamily="18" charset="2"/>
              <a:buChar char="-"/>
            </a:pPr>
            <a:r>
              <a:rPr lang="de-DE" sz="1200" kern="1200" dirty="0">
                <a:solidFill>
                  <a:schemeClr val="dk1"/>
                </a:solidFill>
                <a:effectLst/>
                <a:latin typeface="+mn-lt"/>
                <a:ea typeface="+mn-ea"/>
                <a:cs typeface="+mn-cs"/>
              </a:rPr>
              <a:t>❌</a:t>
            </a:r>
            <a:r>
              <a:rPr lang="de-DE" sz="1200" b="1" dirty="0">
                <a:latin typeface="+mn-lt"/>
              </a:rPr>
              <a:t> </a:t>
            </a:r>
            <a:r>
              <a:rPr lang="de-DE" sz="1200" b="1" dirty="0">
                <a:latin typeface="+mn-lt"/>
                <a:sym typeface="Wingdings" panose="05000000000000000000" pitchFamily="2" charset="2"/>
              </a:rPr>
              <a:t> </a:t>
            </a:r>
            <a:r>
              <a:rPr lang="de-DE" sz="1200" b="0" dirty="0">
                <a:latin typeface="+mn-lt"/>
                <a:sym typeface="Wingdings" panose="05000000000000000000" pitchFamily="2" charset="2"/>
              </a:rPr>
              <a:t>Die Kompetenz wird vom Lernenden </a:t>
            </a:r>
            <a:r>
              <a:rPr lang="de-DE" sz="1200" b="1" u="sng" dirty="0">
                <a:latin typeface="+mn-lt"/>
                <a:sym typeface="Wingdings" panose="05000000000000000000" pitchFamily="2" charset="2"/>
              </a:rPr>
              <a:t>nicht</a:t>
            </a:r>
            <a:r>
              <a:rPr lang="de-DE" sz="1200" b="0" dirty="0">
                <a:latin typeface="+mn-lt"/>
                <a:sym typeface="Wingdings" panose="05000000000000000000" pitchFamily="2" charset="2"/>
              </a:rPr>
              <a:t> gefordert</a:t>
            </a:r>
            <a:endParaRPr lang="de-DE" sz="1200" b="1" dirty="0">
              <a:latin typeface="+mn-lt"/>
            </a:endParaRPr>
          </a:p>
          <a:p>
            <a:endParaRPr lang="de-DE" sz="1200" b="1" dirty="0">
              <a:latin typeface="+mn-lt"/>
            </a:endParaRPr>
          </a:p>
          <a:p>
            <a:r>
              <a:rPr lang="de-DE" sz="1200" b="1" dirty="0">
                <a:latin typeface="+mn-lt"/>
              </a:rPr>
              <a:t>Quellenangaben</a:t>
            </a:r>
            <a:r>
              <a:rPr lang="de-DE" sz="1200" b="0" dirty="0">
                <a:latin typeface="+mn-lt"/>
              </a:rPr>
              <a:t>:</a:t>
            </a:r>
          </a:p>
          <a:p>
            <a:pPr marL="171450" indent="-171450">
              <a:buFont typeface="Symbol" panose="05050102010706020507" pitchFamily="18" charset="2"/>
              <a:buChar char="-"/>
            </a:pPr>
            <a:r>
              <a:rPr lang="de-DE" sz="1200" b="0" dirty="0">
                <a:latin typeface="+mn-lt"/>
              </a:rPr>
              <a:t>Ministerium für Schule und Weiterbildung des Landes Nordrhein-Westfalen (2015): Informatik. Übersicht über die Operatoren.</a:t>
            </a:r>
          </a:p>
        </p:txBody>
      </p:sp>
      <p:sp>
        <p:nvSpPr>
          <p:cNvPr id="4" name="Foliennummernplatzhalter 3"/>
          <p:cNvSpPr>
            <a:spLocks noGrp="1"/>
          </p:cNvSpPr>
          <p:nvPr>
            <p:ph type="sldNum" sz="quarter" idx="5"/>
          </p:nvPr>
        </p:nvSpPr>
        <p:spPr/>
        <p:txBody>
          <a:bodyPr/>
          <a:lstStyle/>
          <a:p>
            <a:fld id="{DA258091-A00E-40C3-AE5F-C03419099876}" type="slidenum">
              <a:rPr lang="de-DE" smtClean="0"/>
              <a:t>43</a:t>
            </a:fld>
            <a:endParaRPr lang="de-DE"/>
          </a:p>
        </p:txBody>
      </p:sp>
    </p:spTree>
    <p:extLst>
      <p:ext uri="{BB962C8B-B14F-4D97-AF65-F5344CB8AC3E}">
        <p14:creationId xmlns:p14="http://schemas.microsoft.com/office/powerpoint/2010/main" val="21581013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Funktion von Sprache im Fach</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Wer profitiert von Sprachbildung im Fachunterricht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Begriffsklärung und Leitlinien</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Vorarbeiten in anderen MINT-Fächern</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Vorarbeiten in Informatik mit Einschüben zu den jeweils behandelten Thematiken</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Zwischenfazit</a:t>
            </a:r>
          </a:p>
        </p:txBody>
      </p:sp>
      <p:sp>
        <p:nvSpPr>
          <p:cNvPr id="4" name="Foliennummernplatzhalter 3"/>
          <p:cNvSpPr>
            <a:spLocks noGrp="1"/>
          </p:cNvSpPr>
          <p:nvPr>
            <p:ph type="sldNum" sz="quarter" idx="5"/>
          </p:nvPr>
        </p:nvSpPr>
        <p:spPr/>
        <p:txBody>
          <a:bodyPr/>
          <a:lstStyle/>
          <a:p>
            <a:fld id="{DA258091-A00E-40C3-AE5F-C03419099876}" type="slidenum">
              <a:rPr lang="de-DE" smtClean="0"/>
              <a:t>44</a:t>
            </a:fld>
            <a:endParaRPr lang="de-DE"/>
          </a:p>
        </p:txBody>
      </p:sp>
    </p:spTree>
    <p:extLst>
      <p:ext uri="{BB962C8B-B14F-4D97-AF65-F5344CB8AC3E}">
        <p14:creationId xmlns:p14="http://schemas.microsoft.com/office/powerpoint/2010/main" val="2617265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200" b="1" dirty="0">
                <a:solidFill>
                  <a:srgbClr val="FF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Hinweis</a:t>
            </a:r>
            <a:r>
              <a:rPr lang="de-DE" sz="1200" b="0" dirty="0">
                <a:solidFill>
                  <a:srgbClr val="FF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 Kapitel nicht vorab zur Verfügung stellen!</a:t>
            </a:r>
          </a:p>
          <a:p>
            <a:pPr>
              <a:lnSpc>
                <a:spcPct val="107000"/>
              </a:lnSpc>
              <a:spcAft>
                <a:spcPts val="800"/>
              </a:spcAft>
            </a:pPr>
            <a:endParaRPr lang="de-DE" sz="1200" dirty="0">
              <a:effectLst/>
              <a:latin typeface="+mn-lt"/>
              <a:ea typeface="Calibri" panose="020F0502020204030204" pitchFamily="34" charset="0"/>
              <a:cs typeface="Times New Roman" panose="02020603050405020304" pitchFamily="18" charset="0"/>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Sensibilisierungsaufgabe</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Überraschende Schreibaufgabe zur Sensibilisierung</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Reflexion des Schreibprozesses und der Entstandenen Herausforderungen</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Alternative Variante vorhanden</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Verwendung nur einer Variante vorgesehen, bei großen Kursen alternativ als Ausdruck in zwei Gruppen.</a:t>
            </a:r>
          </a:p>
        </p:txBody>
      </p:sp>
      <p:sp>
        <p:nvSpPr>
          <p:cNvPr id="4" name="Foliennummernplatzhalter 3"/>
          <p:cNvSpPr>
            <a:spLocks noGrp="1"/>
          </p:cNvSpPr>
          <p:nvPr>
            <p:ph type="sldNum" sz="quarter" idx="5"/>
          </p:nvPr>
        </p:nvSpPr>
        <p:spPr/>
        <p:txBody>
          <a:bodyPr/>
          <a:lstStyle/>
          <a:p>
            <a:fld id="{DA258091-A00E-40C3-AE5F-C03419099876}" type="slidenum">
              <a:rPr lang="de-DE" smtClean="0"/>
              <a:t>5</a:t>
            </a:fld>
            <a:endParaRPr lang="de-DE"/>
          </a:p>
        </p:txBody>
      </p:sp>
    </p:spTree>
    <p:extLst>
      <p:ext uri="{BB962C8B-B14F-4D97-AF65-F5344CB8AC3E}">
        <p14:creationId xmlns:p14="http://schemas.microsoft.com/office/powerpoint/2010/main" val="722067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Becker-Mrotzek, Michael; Schramm, Karen; </a:t>
            </a:r>
            <a:r>
              <a:rPr lang="de-DE" sz="1200" dirty="0" err="1">
                <a:latin typeface="+mn-lt"/>
              </a:rPr>
              <a:t>Thürmann</a:t>
            </a:r>
            <a:r>
              <a:rPr lang="de-DE" sz="1200" dirty="0">
                <a:latin typeface="+mn-lt"/>
              </a:rPr>
              <a:t>, Eike; Vollmer, Helmut J. (</a:t>
            </a:r>
            <a:r>
              <a:rPr lang="de-DE" sz="1200" dirty="0" err="1">
                <a:latin typeface="+mn-lt"/>
              </a:rPr>
              <a:t>Hg</a:t>
            </a:r>
            <a:r>
              <a:rPr lang="de-DE" sz="1200" dirty="0">
                <a:latin typeface="+mn-lt"/>
              </a:rPr>
              <a:t>.) (2013): Sprache im Fach. Sprachlichkeit und fachliches Lernen. Unter Mitarbeit von Michael Seyfarth. Münster: Waxmann (Fachdidaktische Forschungen, 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Butzkamm</a:t>
            </a:r>
            <a:r>
              <a:rPr lang="de-DE" sz="1200" dirty="0">
                <a:latin typeface="+mn-lt"/>
              </a:rPr>
              <a:t>, Wolfgang (1989): Psycholinguistik des Fremdsprachenunterrichts. Natürliche Künstlichkeit: von der Muttersprache zur Fremdsprache. Tübingen: Francke.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Kern, Richard (2000): Literacy and language teaching. [</a:t>
            </a:r>
            <a:r>
              <a:rPr lang="en-US" sz="1200" dirty="0" err="1">
                <a:latin typeface="+mn-lt"/>
              </a:rPr>
              <a:t>Nachdr</a:t>
            </a:r>
            <a:r>
              <a:rPr lang="en-US" sz="1200" dirty="0">
                <a:latin typeface="+mn-lt"/>
              </a:rPr>
              <a:t>.]. Oxford: Oxford Univ. Press (Oxford applied linguistics).</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(2015): Fachlernen und Sprachlernen! Bringt zusammen, was zusammen gehört! In: </a:t>
            </a:r>
            <a:r>
              <a:rPr lang="de-DE" sz="1200" i="1" dirty="0">
                <a:latin typeface="+mn-lt"/>
              </a:rPr>
              <a:t>Der mathematische und naturwissenschaftliche Unterricht </a:t>
            </a:r>
            <a:r>
              <a:rPr lang="de-DE" sz="1200" i="0" dirty="0">
                <a:latin typeface="+mn-lt"/>
              </a:rPr>
              <a:t>68 (3), S. 132–137.</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Vygotsky</a:t>
            </a:r>
            <a:r>
              <a:rPr lang="de-DE" sz="1200" dirty="0">
                <a:latin typeface="+mn-lt"/>
              </a:rPr>
              <a:t>, Lev </a:t>
            </a:r>
            <a:r>
              <a:rPr lang="de-DE" sz="1200" dirty="0" err="1">
                <a:latin typeface="+mn-lt"/>
              </a:rPr>
              <a:t>Semenovič</a:t>
            </a:r>
            <a:r>
              <a:rPr lang="de-DE" sz="1200" dirty="0">
                <a:latin typeface="+mn-lt"/>
              </a:rPr>
              <a:t> (1986): </a:t>
            </a:r>
            <a:r>
              <a:rPr lang="de-DE" sz="1200" dirty="0" err="1">
                <a:latin typeface="+mn-lt"/>
              </a:rPr>
              <a:t>Thought</a:t>
            </a:r>
            <a:r>
              <a:rPr lang="de-DE" sz="1200" dirty="0">
                <a:latin typeface="+mn-lt"/>
              </a:rPr>
              <a:t> and </a:t>
            </a:r>
            <a:r>
              <a:rPr lang="de-DE" sz="1200" dirty="0" err="1">
                <a:latin typeface="+mn-lt"/>
              </a:rPr>
              <a:t>language</a:t>
            </a:r>
            <a:r>
              <a:rPr lang="de-DE" sz="1200" dirty="0">
                <a:latin typeface="+mn-lt"/>
              </a:rPr>
              <a:t>. Translation </a:t>
            </a:r>
            <a:r>
              <a:rPr lang="de-DE" sz="1200" dirty="0" err="1">
                <a:latin typeface="+mn-lt"/>
              </a:rPr>
              <a:t>newly</a:t>
            </a:r>
            <a:r>
              <a:rPr lang="de-DE" sz="1200" dirty="0">
                <a:latin typeface="+mn-lt"/>
              </a:rPr>
              <a:t> </a:t>
            </a:r>
            <a:r>
              <a:rPr lang="de-DE" sz="1200" dirty="0" err="1">
                <a:latin typeface="+mn-lt"/>
              </a:rPr>
              <a:t>revised</a:t>
            </a:r>
            <a:r>
              <a:rPr lang="de-DE" sz="1200" dirty="0">
                <a:latin typeface="+mn-lt"/>
              </a:rPr>
              <a:t> and </a:t>
            </a:r>
            <a:r>
              <a:rPr lang="de-DE" sz="1200" dirty="0" err="1">
                <a:latin typeface="+mn-lt"/>
              </a:rPr>
              <a:t>edited</a:t>
            </a:r>
            <a:r>
              <a:rPr lang="de-DE" sz="1200" dirty="0">
                <a:latin typeface="+mn-lt"/>
              </a:rPr>
              <a:t> </a:t>
            </a:r>
            <a:r>
              <a:rPr lang="de-DE" sz="1200" dirty="0" err="1">
                <a:latin typeface="+mn-lt"/>
              </a:rPr>
              <a:t>by</a:t>
            </a:r>
            <a:r>
              <a:rPr lang="de-DE" sz="1200" dirty="0">
                <a:latin typeface="+mn-lt"/>
              </a:rPr>
              <a:t> Alex </a:t>
            </a:r>
            <a:r>
              <a:rPr lang="de-DE" sz="1200" dirty="0" err="1">
                <a:latin typeface="+mn-lt"/>
              </a:rPr>
              <a:t>Kozulin</a:t>
            </a:r>
            <a:r>
              <a:rPr lang="de-DE" sz="1200" dirty="0">
                <a:latin typeface="+mn-lt"/>
              </a:rPr>
              <a:t>. 18. Aufl. Cambridge, Massachusetts: MIT Press.</a:t>
            </a:r>
          </a:p>
        </p:txBody>
      </p:sp>
      <p:sp>
        <p:nvSpPr>
          <p:cNvPr id="4" name="Foliennummernplatzhalter 3"/>
          <p:cNvSpPr>
            <a:spLocks noGrp="1"/>
          </p:cNvSpPr>
          <p:nvPr>
            <p:ph type="sldNum" sz="quarter" idx="5"/>
          </p:nvPr>
        </p:nvSpPr>
        <p:spPr/>
        <p:txBody>
          <a:bodyPr/>
          <a:lstStyle/>
          <a:p>
            <a:fld id="{DA258091-A00E-40C3-AE5F-C03419099876}" type="slidenum">
              <a:rPr lang="de-DE" smtClean="0"/>
              <a:t>45</a:t>
            </a:fld>
            <a:endParaRPr lang="de-DE"/>
          </a:p>
        </p:txBody>
      </p:sp>
    </p:spTree>
    <p:extLst>
      <p:ext uri="{BB962C8B-B14F-4D97-AF65-F5344CB8AC3E}">
        <p14:creationId xmlns:p14="http://schemas.microsoft.com/office/powerpoint/2010/main" val="2283974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indent="0">
              <a:buFont typeface="Symbol" panose="05050102010706020507" pitchFamily="18" charset="2"/>
              <a:buNone/>
            </a:pPr>
            <a:r>
              <a:rPr lang="de-DE" sz="1200" b="1" dirty="0">
                <a:latin typeface="+mn-lt"/>
              </a:rPr>
              <a:t>Erläuterung</a:t>
            </a:r>
            <a:r>
              <a:rPr lang="de-DE" sz="1200" dirty="0">
                <a:latin typeface="+mn-lt"/>
              </a:rPr>
              <a:t>:</a:t>
            </a:r>
          </a:p>
          <a:p>
            <a:pPr marL="171450" indent="-171450">
              <a:buFont typeface="Symbol" panose="05050102010706020507" pitchFamily="18" charset="2"/>
              <a:buChar char="-"/>
            </a:pPr>
            <a:r>
              <a:rPr lang="de-DE" sz="1200" dirty="0">
                <a:latin typeface="+mn-lt"/>
              </a:rPr>
              <a:t>Sprachsensibler/sprachaufmerksamer (Fach-)Unterricht historisch mit Adressierung von DaZ-Lernenden eng verbunden.</a:t>
            </a:r>
          </a:p>
          <a:p>
            <a:pPr marL="171450" indent="-171450">
              <a:buFont typeface="Symbol" panose="05050102010706020507" pitchFamily="18" charset="2"/>
              <a:buChar char="-"/>
            </a:pPr>
            <a:r>
              <a:rPr lang="de-DE" sz="1200" b="1" dirty="0">
                <a:latin typeface="+mn-lt"/>
              </a:rPr>
              <a:t>Folge</a:t>
            </a:r>
            <a:r>
              <a:rPr lang="de-DE" sz="1200" dirty="0">
                <a:latin typeface="+mn-lt"/>
              </a:rPr>
              <a:t>: DaZ ist / war Ausgangspunkt der Thematisierung von Sprachbildung im Fach.</a:t>
            </a:r>
          </a:p>
          <a:p>
            <a:pPr marL="171450" indent="-171450">
              <a:buFont typeface="Symbol" panose="05050102010706020507" pitchFamily="18" charset="2"/>
              <a:buChar char="-"/>
            </a:pPr>
            <a:r>
              <a:rPr lang="de-DE" sz="1200" b="1" dirty="0">
                <a:latin typeface="+mn-lt"/>
              </a:rPr>
              <a:t>Ergebnis</a:t>
            </a:r>
            <a:r>
              <a:rPr lang="de-DE" sz="1200" dirty="0">
                <a:latin typeface="+mn-lt"/>
              </a:rPr>
              <a:t>: </a:t>
            </a:r>
          </a:p>
          <a:p>
            <a:pPr marL="628650" lvl="1" indent="-171450">
              <a:buFont typeface="Symbol" panose="05050102010706020507" pitchFamily="18" charset="2"/>
              <a:buChar char="-"/>
            </a:pPr>
            <a:r>
              <a:rPr lang="de-DE" sz="1200" dirty="0">
                <a:latin typeface="+mn-lt"/>
              </a:rPr>
              <a:t>Heute Konsens: Es betrifft alle.</a:t>
            </a:r>
          </a:p>
          <a:p>
            <a:pPr marL="628650" lvl="1" indent="-171450">
              <a:buFont typeface="Symbol" panose="05050102010706020507" pitchFamily="18" charset="2"/>
              <a:buChar char="-"/>
            </a:pPr>
            <a:r>
              <a:rPr lang="de-DE" sz="1200" dirty="0">
                <a:latin typeface="+mn-lt"/>
              </a:rPr>
              <a:t>Auch starke Lernende profitieren.</a:t>
            </a:r>
          </a:p>
          <a:p>
            <a:pPr marL="171450" indent="-171450">
              <a:buFont typeface="Symbol" panose="05050102010706020507" pitchFamily="18" charset="2"/>
              <a:buChar char="-"/>
            </a:pPr>
            <a:r>
              <a:rPr lang="de-DE" sz="1200" dirty="0">
                <a:latin typeface="+mn-lt"/>
              </a:rPr>
              <a:t>Defizitorientierte Perspektiven sollten vermieden werden.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Becker-Mrotzek, Michael; Schramm, Karen; </a:t>
            </a:r>
            <a:r>
              <a:rPr lang="de-DE" sz="1200" dirty="0" err="1">
                <a:latin typeface="+mn-lt"/>
              </a:rPr>
              <a:t>Thürmann</a:t>
            </a:r>
            <a:r>
              <a:rPr lang="de-DE" sz="1200" dirty="0">
                <a:latin typeface="+mn-lt"/>
              </a:rPr>
              <a:t>, Eike; Vollmer, Helmut J. (</a:t>
            </a:r>
            <a:r>
              <a:rPr lang="de-DE" sz="1200" dirty="0" err="1">
                <a:latin typeface="+mn-lt"/>
              </a:rPr>
              <a:t>Hg</a:t>
            </a:r>
            <a:r>
              <a:rPr lang="de-DE" sz="1200" dirty="0">
                <a:latin typeface="+mn-lt"/>
              </a:rPr>
              <a:t>.) (2013): Sprache im Fach. Sprachlichkeit und fachliches Lernen. Unter Mitarbeit von Michael Seyfarth. Münster: Waxmann (Fachdidaktische Forschungen, 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Gogolin, Ingrid; Lengyel, </a:t>
            </a:r>
            <a:r>
              <a:rPr lang="de-DE" sz="1200" dirty="0" err="1">
                <a:latin typeface="+mn-lt"/>
              </a:rPr>
              <a:t>Drorit</a:t>
            </a:r>
            <a:r>
              <a:rPr lang="de-DE" sz="1200" dirty="0">
                <a:latin typeface="+mn-lt"/>
              </a:rPr>
              <a:t>; </a:t>
            </a:r>
            <a:r>
              <a:rPr lang="de-DE" sz="1200" dirty="0" err="1">
                <a:latin typeface="+mn-lt"/>
              </a:rPr>
              <a:t>Bainski</a:t>
            </a:r>
            <a:r>
              <a:rPr lang="de-DE" sz="1200" dirty="0">
                <a:latin typeface="+mn-lt"/>
              </a:rPr>
              <a:t>, Christiane; Lange, Imke; Michel, Ute; Rutten, Sabine; Scheinhardt-Stettner, Heidi (2020): Qualitätsmerkmale für den Unterricht - durchgängige Sprachbildung. 2. überarbeitete und erweiterte Auflage, [revidierte Ausgabe]. Münster: Waxmann (</a:t>
            </a:r>
            <a:r>
              <a:rPr lang="de-DE" sz="1200" dirty="0" err="1">
                <a:latin typeface="+mn-lt"/>
              </a:rPr>
              <a:t>FörMig</a:t>
            </a:r>
            <a:r>
              <a:rPr lang="de-DE" sz="1200" dirty="0">
                <a:latin typeface="+mn-lt"/>
              </a:rPr>
              <a:t>-Material, 10).</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Prediger, Susanne; Wessel, Lena (2018): Brauchen mehrsprachige Jugendliche eine andere fach- und sprachintegrierte Förderung als einsprachige? In: </a:t>
            </a:r>
            <a:r>
              <a:rPr lang="de-DE" sz="1200" i="1" dirty="0">
                <a:latin typeface="+mn-lt"/>
              </a:rPr>
              <a:t>Zeitschrift für Erziehungswissenschaft </a:t>
            </a:r>
            <a:r>
              <a:rPr lang="de-DE" sz="1200" i="0" dirty="0">
                <a:latin typeface="+mn-lt"/>
              </a:rPr>
              <a:t>21 (2), S. 361–382.</a:t>
            </a:r>
          </a:p>
        </p:txBody>
      </p:sp>
      <p:sp>
        <p:nvSpPr>
          <p:cNvPr id="4" name="Foliennummernplatzhalter 3"/>
          <p:cNvSpPr>
            <a:spLocks noGrp="1"/>
          </p:cNvSpPr>
          <p:nvPr>
            <p:ph type="sldNum" sz="quarter" idx="5"/>
          </p:nvPr>
        </p:nvSpPr>
        <p:spPr/>
        <p:txBody>
          <a:bodyPr/>
          <a:lstStyle/>
          <a:p>
            <a:fld id="{DA258091-A00E-40C3-AE5F-C03419099876}" type="slidenum">
              <a:rPr lang="de-DE" smtClean="0"/>
              <a:t>46</a:t>
            </a:fld>
            <a:endParaRPr lang="de-DE"/>
          </a:p>
        </p:txBody>
      </p:sp>
    </p:spTree>
    <p:extLst>
      <p:ext uri="{BB962C8B-B14F-4D97-AF65-F5344CB8AC3E}">
        <p14:creationId xmlns:p14="http://schemas.microsoft.com/office/powerpoint/2010/main" val="897923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(2011): Praktische Ansätze schulischer Sprachförderung – Der sprachsensible Fachunterricht. Hanns Seidel Stiftung.</a:t>
            </a:r>
          </a:p>
        </p:txBody>
      </p:sp>
      <p:sp>
        <p:nvSpPr>
          <p:cNvPr id="4" name="Foliennummernplatzhalter 3"/>
          <p:cNvSpPr>
            <a:spLocks noGrp="1"/>
          </p:cNvSpPr>
          <p:nvPr>
            <p:ph type="sldNum" sz="quarter" idx="5"/>
          </p:nvPr>
        </p:nvSpPr>
        <p:spPr/>
        <p:txBody>
          <a:bodyPr/>
          <a:lstStyle/>
          <a:p>
            <a:fld id="{DA258091-A00E-40C3-AE5F-C03419099876}" type="slidenum">
              <a:rPr lang="de-DE" smtClean="0"/>
              <a:t>47</a:t>
            </a:fld>
            <a:endParaRPr lang="de-DE"/>
          </a:p>
        </p:txBody>
      </p:sp>
    </p:spTree>
    <p:extLst>
      <p:ext uri="{BB962C8B-B14F-4D97-AF65-F5344CB8AC3E}">
        <p14:creationId xmlns:p14="http://schemas.microsoft.com/office/powerpoint/2010/main" val="20767033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Bezeichnungen „</a:t>
            </a:r>
            <a:r>
              <a:rPr kumimoji="0" lang="de-DE" sz="1200" b="0" i="1" u="none" strike="noStrike" kern="1200" cap="none" spc="0" normalizeH="0" baseline="0" noProof="0" dirty="0">
                <a:ln>
                  <a:noFill/>
                </a:ln>
                <a:solidFill>
                  <a:prstClr val="black"/>
                </a:solidFill>
                <a:effectLst/>
                <a:uLnTx/>
                <a:uFillTx/>
                <a:latin typeface="+mn-lt"/>
                <a:ea typeface="+mn-ea"/>
                <a:cs typeface="+mn-cs"/>
              </a:rPr>
              <a:t>sprachsensibel</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1" u="none" strike="noStrike" kern="1200" cap="none" spc="0" normalizeH="0" baseline="0" noProof="0" dirty="0">
                <a:ln>
                  <a:noFill/>
                </a:ln>
                <a:solidFill>
                  <a:prstClr val="black"/>
                </a:solidFill>
                <a:effectLst/>
                <a:uLnTx/>
                <a:uFillTx/>
                <a:latin typeface="+mn-lt"/>
                <a:ea typeface="+mn-ea"/>
                <a:cs typeface="+mn-cs"/>
              </a:rPr>
              <a:t>sprachbewusst</a:t>
            </a:r>
            <a:r>
              <a:rPr kumimoji="0" lang="de-DE" sz="1200" b="0" i="0" u="none" strike="noStrike" kern="1200" cap="none" spc="0" normalizeH="0" baseline="0" noProof="0" dirty="0">
                <a:ln>
                  <a:noFill/>
                </a:ln>
                <a:solidFill>
                  <a:prstClr val="black"/>
                </a:solidFill>
                <a:effectLst/>
                <a:uLnTx/>
                <a:uFillTx/>
                <a:latin typeface="+mn-lt"/>
                <a:ea typeface="+mn-ea"/>
                <a:cs typeface="+mn-cs"/>
              </a:rPr>
              <a:t>“, … in der Praxis häufig synonym oder nicht trennscharf verwendet.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Jede Bezeichnung beschreibt unterschiedliche Konzepte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Theoretisch </a:t>
            </a: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nicht exakt identisch</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endPar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Unterscheidung für Fachlehrkräfte jedoch sekundär.</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Krosanke</a:t>
            </a:r>
            <a:r>
              <a:rPr lang="de-DE" sz="1200" dirty="0">
                <a:latin typeface="+mn-lt"/>
              </a:rPr>
              <a:t>, Nadine (2021): Entwicklung der professionellen Kompetenz von Mathematiklehramtsstudierenden zur Bedeutung von Sprache. Wiesbaden: Springer Fachmedien Wiesbaden.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Riebling</a:t>
            </a:r>
            <a:r>
              <a:rPr lang="de-DE" sz="1200" dirty="0">
                <a:latin typeface="+mn-lt"/>
              </a:rPr>
              <a:t>, Linda (2013): Sprachbildung im naturwissenschaftlichen Unterricht. Eine Studie im Kontext migrationsbedingter sprachlicher Heterogenität. 1. Aufl. Münster: Waxmann (Interkulturelle Bildungsforschung, 20).</a:t>
            </a:r>
          </a:p>
        </p:txBody>
      </p:sp>
      <p:sp>
        <p:nvSpPr>
          <p:cNvPr id="4" name="Foliennummernplatzhalter 3"/>
          <p:cNvSpPr>
            <a:spLocks noGrp="1"/>
          </p:cNvSpPr>
          <p:nvPr>
            <p:ph type="sldNum" sz="quarter" idx="5"/>
          </p:nvPr>
        </p:nvSpPr>
        <p:spPr/>
        <p:txBody>
          <a:bodyPr/>
          <a:lstStyle/>
          <a:p>
            <a:fld id="{DA258091-A00E-40C3-AE5F-C03419099876}" type="slidenum">
              <a:rPr lang="de-DE" smtClean="0"/>
              <a:t>48</a:t>
            </a:fld>
            <a:endParaRPr lang="de-DE"/>
          </a:p>
        </p:txBody>
      </p:sp>
    </p:spTree>
    <p:extLst>
      <p:ext uri="{BB962C8B-B14F-4D97-AF65-F5344CB8AC3E}">
        <p14:creationId xmlns:p14="http://schemas.microsoft.com/office/powerpoint/2010/main" val="2838714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Keine erschöpfende Auflistung.</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Schmölzer-</a:t>
            </a:r>
            <a:r>
              <a:rPr lang="de-DE" sz="1200" dirty="0" err="1">
                <a:latin typeface="+mn-lt"/>
              </a:rPr>
              <a:t>Eibinger</a:t>
            </a:r>
            <a:r>
              <a:rPr lang="de-DE" sz="1200" dirty="0">
                <a:latin typeface="+mn-lt"/>
              </a:rPr>
              <a:t>, Sabine; Dorner, Magdalena; Helten-Pacher, Maria-Rita; Langer, Elisabeth (2013): Sprachförderung im Fachunterricht in sprachlich heterogenen Klassen. 1. Aufl. Stuttgart: </a:t>
            </a:r>
            <a:r>
              <a:rPr lang="de-DE" sz="1200" dirty="0" err="1">
                <a:latin typeface="+mn-lt"/>
              </a:rPr>
              <a:t>Fillibach</a:t>
            </a:r>
            <a:r>
              <a:rPr lang="de-DE" sz="1200" dirty="0">
                <a:latin typeface="+mn-lt"/>
              </a:rPr>
              <a:t> bei Klett.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Tajmel</a:t>
            </a:r>
            <a:r>
              <a:rPr lang="de-DE" sz="1200" dirty="0">
                <a:latin typeface="+mn-lt"/>
              </a:rPr>
              <a:t>, Tanja; </a:t>
            </a:r>
            <a:r>
              <a:rPr lang="de-DE" sz="1200" dirty="0" err="1">
                <a:latin typeface="+mn-lt"/>
              </a:rPr>
              <a:t>Hägi</a:t>
            </a:r>
            <a:r>
              <a:rPr lang="de-DE" sz="1200" dirty="0">
                <a:latin typeface="+mn-lt"/>
              </a:rPr>
              <a:t>-Mead, Sara (2017): Sprachbewusste Unterrichtsplanung. Prinzipien, Methoden und Beispiele für die Umsetzung. Münster, New York: Waxmann (</a:t>
            </a:r>
            <a:r>
              <a:rPr lang="de-DE" sz="1200" dirty="0" err="1">
                <a:latin typeface="+mn-lt"/>
              </a:rPr>
              <a:t>FörMig</a:t>
            </a:r>
            <a:r>
              <a:rPr lang="de-DE" sz="1200" dirty="0">
                <a:latin typeface="+mn-lt"/>
              </a:rPr>
              <a:t> Material, Bd. 9).</a:t>
            </a:r>
          </a:p>
        </p:txBody>
      </p:sp>
      <p:sp>
        <p:nvSpPr>
          <p:cNvPr id="4" name="Foliennummernplatzhalter 3"/>
          <p:cNvSpPr>
            <a:spLocks noGrp="1"/>
          </p:cNvSpPr>
          <p:nvPr>
            <p:ph type="sldNum" sz="quarter" idx="5"/>
          </p:nvPr>
        </p:nvSpPr>
        <p:spPr/>
        <p:txBody>
          <a:bodyPr/>
          <a:lstStyle/>
          <a:p>
            <a:fld id="{DA258091-A00E-40C3-AE5F-C03419099876}" type="slidenum">
              <a:rPr lang="de-DE" smtClean="0"/>
              <a:t>49</a:t>
            </a:fld>
            <a:endParaRPr lang="de-DE"/>
          </a:p>
        </p:txBody>
      </p:sp>
    </p:spTree>
    <p:extLst>
      <p:ext uri="{BB962C8B-B14F-4D97-AF65-F5344CB8AC3E}">
        <p14:creationId xmlns:p14="http://schemas.microsoft.com/office/powerpoint/2010/main" val="30714210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indent="0">
              <a:buFont typeface="Symbol" panose="05050102010706020507" pitchFamily="18" charset="2"/>
              <a:buNone/>
            </a:pPr>
            <a:r>
              <a:rPr lang="de-DE" sz="1200" b="1" i="0" kern="1200" dirty="0">
                <a:solidFill>
                  <a:schemeClr val="tx1"/>
                </a:solidFill>
                <a:effectLst/>
                <a:latin typeface="+mn-lt"/>
                <a:ea typeface="+mn-ea"/>
                <a:cs typeface="+mn-cs"/>
              </a:rPr>
              <a:t>Hinweis</a:t>
            </a:r>
            <a:r>
              <a:rPr lang="de-DE" sz="1200" b="0" i="0" kern="1200" dirty="0">
                <a:solidFill>
                  <a:schemeClr val="tx1"/>
                </a:solidFill>
                <a:effectLst/>
                <a:latin typeface="+mn-lt"/>
                <a:ea typeface="+mn-ea"/>
                <a:cs typeface="+mn-cs"/>
              </a:rPr>
              <a:t>: </a:t>
            </a:r>
          </a:p>
          <a:p>
            <a:pPr marL="171450" indent="-171450">
              <a:buFont typeface="Symbol" panose="05050102010706020507" pitchFamily="18" charset="2"/>
              <a:buChar char="-"/>
            </a:pPr>
            <a:r>
              <a:rPr lang="de-DE" sz="1200" b="0" i="0" kern="1200" dirty="0">
                <a:solidFill>
                  <a:schemeClr val="tx1"/>
                </a:solidFill>
                <a:effectLst/>
                <a:latin typeface="+mn-lt"/>
                <a:ea typeface="+mn-ea"/>
                <a:cs typeface="+mn-cs"/>
              </a:rPr>
              <a:t>Kategorisierung der Prinzipien/Leitlinien orientiert sich an </a:t>
            </a:r>
            <a:r>
              <a:rPr lang="de-DE" sz="1200" b="0" i="0" kern="1200" dirty="0" err="1">
                <a:solidFill>
                  <a:schemeClr val="tx1"/>
                </a:solidFill>
                <a:effectLst/>
                <a:latin typeface="+mn-lt"/>
                <a:ea typeface="+mn-ea"/>
                <a:cs typeface="+mn-cs"/>
              </a:rPr>
              <a:t>Krosanke</a:t>
            </a:r>
            <a:r>
              <a:rPr lang="de-DE" sz="1200" b="0" i="0" kern="1200" dirty="0">
                <a:solidFill>
                  <a:schemeClr val="tx1"/>
                </a:solidFill>
                <a:effectLst/>
                <a:latin typeface="+mn-lt"/>
                <a:ea typeface="+mn-ea"/>
                <a:cs typeface="+mn-cs"/>
              </a:rPr>
              <a:t> (2021)</a:t>
            </a:r>
          </a:p>
          <a:p>
            <a:pPr marL="171450" indent="-171450">
              <a:buFont typeface="Symbol" panose="05050102010706020507" pitchFamily="18" charset="2"/>
              <a:buChar char="-"/>
            </a:pPr>
            <a:r>
              <a:rPr lang="de-DE" sz="1200" b="0" i="0" kern="1200" dirty="0" err="1">
                <a:solidFill>
                  <a:schemeClr val="tx1"/>
                </a:solidFill>
                <a:effectLst/>
                <a:latin typeface="+mn-lt"/>
                <a:ea typeface="+mn-ea"/>
                <a:cs typeface="+mn-cs"/>
              </a:rPr>
              <a:t>Krosanke</a:t>
            </a:r>
            <a:r>
              <a:rPr lang="de-DE" sz="1200" b="0" i="0" kern="1200" dirty="0">
                <a:solidFill>
                  <a:schemeClr val="tx1"/>
                </a:solidFill>
                <a:effectLst/>
                <a:latin typeface="+mn-lt"/>
                <a:ea typeface="+mn-ea"/>
                <a:cs typeface="+mn-cs"/>
              </a:rPr>
              <a:t> (2021) ordnet Prinzipien/Leitlinien 3 (links) der „Zielklarheit“ (hier Transparenz) zu</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Krosanke</a:t>
            </a:r>
            <a:r>
              <a:rPr lang="de-DE" sz="1200" dirty="0">
                <a:latin typeface="+mn-lt"/>
              </a:rPr>
              <a:t>, Nadine (2021): Entwicklung der professionellen Kompetenz von Mathematiklehramtsstudierenden zur Bedeutung von Sprache. Wiesbaden: Springer Fachmedien Wiesbaden.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Schmölzer-</a:t>
            </a:r>
            <a:r>
              <a:rPr lang="de-DE" sz="1200" dirty="0" err="1">
                <a:latin typeface="+mn-lt"/>
              </a:rPr>
              <a:t>Eibinger</a:t>
            </a:r>
            <a:r>
              <a:rPr lang="de-DE" sz="1200" dirty="0">
                <a:latin typeface="+mn-lt"/>
              </a:rPr>
              <a:t>, Sabine; Dorner, Magdalena; Helten-Pacher, Maria-Rita; Langer, Elisabeth (2013): Sprachförderung im Fachunterricht in sprachlich heterogenen Klassen. 1. Aufl. Stuttgart: </a:t>
            </a:r>
            <a:r>
              <a:rPr lang="de-DE" sz="1200" dirty="0" err="1">
                <a:latin typeface="+mn-lt"/>
              </a:rPr>
              <a:t>Fillibach</a:t>
            </a:r>
            <a:r>
              <a:rPr lang="de-DE" sz="1200" dirty="0">
                <a:latin typeface="+mn-lt"/>
              </a:rPr>
              <a:t> bei Klett.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Tajmel</a:t>
            </a:r>
            <a:r>
              <a:rPr lang="de-DE" sz="1200" dirty="0">
                <a:latin typeface="+mn-lt"/>
              </a:rPr>
              <a:t>, Tanja; </a:t>
            </a:r>
            <a:r>
              <a:rPr lang="de-DE" sz="1200" dirty="0" err="1">
                <a:latin typeface="+mn-lt"/>
              </a:rPr>
              <a:t>Hägi</a:t>
            </a:r>
            <a:r>
              <a:rPr lang="de-DE" sz="1200" dirty="0">
                <a:latin typeface="+mn-lt"/>
              </a:rPr>
              <a:t>-Mead, Sara (2017): Sprachbewusste Unterrichtsplanung. Prinzipien, Methoden und Beispiele für die Umsetzung. Münster, New York: Waxmann (</a:t>
            </a:r>
            <a:r>
              <a:rPr lang="de-DE" sz="1200" dirty="0" err="1">
                <a:latin typeface="+mn-lt"/>
              </a:rPr>
              <a:t>FörMig</a:t>
            </a:r>
            <a:r>
              <a:rPr lang="de-DE" sz="1200" dirty="0">
                <a:latin typeface="+mn-lt"/>
              </a:rPr>
              <a:t> Material, Bd. 9).</a:t>
            </a:r>
          </a:p>
        </p:txBody>
      </p:sp>
      <p:sp>
        <p:nvSpPr>
          <p:cNvPr id="4" name="Foliennummernplatzhalter 3"/>
          <p:cNvSpPr>
            <a:spLocks noGrp="1"/>
          </p:cNvSpPr>
          <p:nvPr>
            <p:ph type="sldNum" sz="quarter" idx="5"/>
          </p:nvPr>
        </p:nvSpPr>
        <p:spPr/>
        <p:txBody>
          <a:bodyPr/>
          <a:lstStyle/>
          <a:p>
            <a:fld id="{DA258091-A00E-40C3-AE5F-C03419099876}" type="slidenum">
              <a:rPr lang="de-DE" smtClean="0"/>
              <a:t>50</a:t>
            </a:fld>
            <a:endParaRPr lang="de-DE"/>
          </a:p>
        </p:txBody>
      </p:sp>
    </p:spTree>
    <p:extLst>
      <p:ext uri="{BB962C8B-B14F-4D97-AF65-F5344CB8AC3E}">
        <p14:creationId xmlns:p14="http://schemas.microsoft.com/office/powerpoint/2010/main" val="4482197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Schmölzer-</a:t>
            </a:r>
            <a:r>
              <a:rPr lang="de-DE" sz="1200" dirty="0" err="1">
                <a:latin typeface="+mn-lt"/>
              </a:rPr>
              <a:t>Eibinger</a:t>
            </a:r>
            <a:r>
              <a:rPr lang="de-DE" sz="1200" dirty="0">
                <a:latin typeface="+mn-lt"/>
              </a:rPr>
              <a:t>, Sabine; Dorner, Magdalena; Helten-Pacher, Maria-Rita; Langer, Elisabeth (2013): Sprachförderung im Fachunterricht in sprachlich heterogenen Klassen. 1. Aufl. Stuttgart: </a:t>
            </a:r>
            <a:r>
              <a:rPr lang="de-DE" sz="1200" dirty="0" err="1">
                <a:latin typeface="+mn-lt"/>
              </a:rPr>
              <a:t>Fillibach</a:t>
            </a:r>
            <a:r>
              <a:rPr lang="de-DE" sz="1200" dirty="0">
                <a:latin typeface="+mn-lt"/>
              </a:rPr>
              <a:t> bei Klett.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Tajmel</a:t>
            </a:r>
            <a:r>
              <a:rPr lang="de-DE" sz="1200" dirty="0">
                <a:latin typeface="+mn-lt"/>
              </a:rPr>
              <a:t>, Tanja; </a:t>
            </a:r>
            <a:r>
              <a:rPr lang="de-DE" sz="1200" dirty="0" err="1">
                <a:latin typeface="+mn-lt"/>
              </a:rPr>
              <a:t>Hägi</a:t>
            </a:r>
            <a:r>
              <a:rPr lang="de-DE" sz="1200" dirty="0">
                <a:latin typeface="+mn-lt"/>
              </a:rPr>
              <a:t>-Mead, Sara (2017): Sprachbewusste Unterrichtsplanung. Prinzipien, Methoden und Beispiele für die Umsetzung. Münster, New York: Waxmann (</a:t>
            </a:r>
            <a:r>
              <a:rPr lang="de-DE" sz="1200" dirty="0" err="1">
                <a:latin typeface="+mn-lt"/>
              </a:rPr>
              <a:t>FörMig</a:t>
            </a:r>
            <a:r>
              <a:rPr lang="de-DE" sz="1200" dirty="0">
                <a:latin typeface="+mn-lt"/>
              </a:rPr>
              <a:t> Material, Bd. 9).</a:t>
            </a:r>
          </a:p>
        </p:txBody>
      </p:sp>
      <p:sp>
        <p:nvSpPr>
          <p:cNvPr id="4" name="Foliennummernplatzhalter 3"/>
          <p:cNvSpPr>
            <a:spLocks noGrp="1"/>
          </p:cNvSpPr>
          <p:nvPr>
            <p:ph type="sldNum" sz="quarter" idx="5"/>
          </p:nvPr>
        </p:nvSpPr>
        <p:spPr/>
        <p:txBody>
          <a:bodyPr/>
          <a:lstStyle/>
          <a:p>
            <a:fld id="{DA258091-A00E-40C3-AE5F-C03419099876}" type="slidenum">
              <a:rPr lang="de-DE" smtClean="0"/>
              <a:t>51</a:t>
            </a:fld>
            <a:endParaRPr lang="de-DE"/>
          </a:p>
        </p:txBody>
      </p:sp>
    </p:spTree>
    <p:extLst>
      <p:ext uri="{BB962C8B-B14F-4D97-AF65-F5344CB8AC3E}">
        <p14:creationId xmlns:p14="http://schemas.microsoft.com/office/powerpoint/2010/main" val="14503888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Beese, Melanie; </a:t>
            </a:r>
            <a:r>
              <a:rPr lang="de-DE" sz="1200" dirty="0" err="1">
                <a:latin typeface="+mn-lt"/>
              </a:rPr>
              <a:t>Kleinpaß</a:t>
            </a:r>
            <a:r>
              <a:rPr lang="de-DE" sz="1200" dirty="0">
                <a:latin typeface="+mn-lt"/>
              </a:rPr>
              <a:t>, </a:t>
            </a:r>
            <a:r>
              <a:rPr lang="de-DE" sz="1200" dirty="0" err="1">
                <a:latin typeface="+mn-lt"/>
              </a:rPr>
              <a:t>Ayke</a:t>
            </a:r>
            <a:r>
              <a:rPr lang="de-DE" sz="1200" dirty="0">
                <a:latin typeface="+mn-lt"/>
              </a:rPr>
              <a:t>; Krämer, Silke (2017): Praxishandbuch Sprachbildung Biologie: Sprachsensibel unterrichten - Sprache fördern. 1. Auflage. Stuttgart: Ernst Klett Sprachen.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err="1">
                <a:latin typeface="+mn-lt"/>
              </a:rPr>
              <a:t>Diethelm</a:t>
            </a:r>
            <a:r>
              <a:rPr lang="en-US" sz="1200" dirty="0">
                <a:latin typeface="+mn-lt"/>
              </a:rPr>
              <a:t>, Ira; </a:t>
            </a:r>
            <a:r>
              <a:rPr lang="en-US" sz="1200" dirty="0" err="1">
                <a:latin typeface="+mn-lt"/>
              </a:rPr>
              <a:t>Goschler</a:t>
            </a:r>
            <a:r>
              <a:rPr lang="en-US" sz="1200" dirty="0">
                <a:latin typeface="+mn-lt"/>
              </a:rPr>
              <a:t>, Juliana (2014): On human language and terminology used for teaching and learning CS/informatics. In: Carsten Schulte, Michael E. Caspersen und Judith Gal-</a:t>
            </a:r>
            <a:r>
              <a:rPr lang="en-US" sz="1200" dirty="0" err="1">
                <a:latin typeface="+mn-lt"/>
              </a:rPr>
              <a:t>Ezer</a:t>
            </a:r>
            <a:r>
              <a:rPr lang="en-US" sz="1200" dirty="0">
                <a:latin typeface="+mn-lt"/>
              </a:rPr>
              <a:t> (Hg.): Proceedings of the 9th Workshop in Primary and Secondary Computing Education. </a:t>
            </a:r>
            <a:r>
              <a:rPr lang="en-US" sz="1200" dirty="0" err="1">
                <a:latin typeface="+mn-lt"/>
              </a:rPr>
              <a:t>WiPSCE</a:t>
            </a:r>
            <a:r>
              <a:rPr lang="en-US" sz="1200" dirty="0">
                <a:latin typeface="+mn-lt"/>
              </a:rPr>
              <a:t> '14: Workshop in Primary and Secondary Computing Education. Berlin Germany, 05 11 2014 07 11 2014. New York, NY, USA: ACM, S. 122–123.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lt-LT" sz="1200" dirty="0">
                <a:latin typeface="+mn-lt"/>
              </a:rPr>
              <a:t>Diethelm, Ira; Goschler, Juliana (2015): Questions on Spoken Language and Terminology for Teaching Computer Science. In: Valentina Dagienė, Carsten Schulte und Tatjana Jevsikova (Hg.): Proceedings of the 2015 ACM Conference on Innovation and Technology in Computer Science Education. ITICSE '15: Innovation and Technology in Computer Science Education Conference 2015. Vilnius Lithuania, 04 07 2015 08 07 2015. New York, NY, USA: ACM, S. 21–26.</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a:t>
            </a:r>
            <a:r>
              <a:rPr lang="de-DE" sz="1200" dirty="0" err="1">
                <a:latin typeface="+mn-lt"/>
              </a:rPr>
              <a:t>Benholz</a:t>
            </a:r>
            <a:r>
              <a:rPr lang="de-DE" sz="1200" dirty="0">
                <a:latin typeface="+mn-lt"/>
              </a:rPr>
              <a:t>, Claudia; Renk, Nadine; Prediger, Susanne; </a:t>
            </a:r>
            <a:r>
              <a:rPr lang="de-DE" sz="1200" dirty="0" err="1">
                <a:latin typeface="+mn-lt"/>
              </a:rPr>
              <a:t>Büchter</a:t>
            </a:r>
            <a:r>
              <a:rPr lang="de-DE" sz="1200" dirty="0">
                <a:latin typeface="+mn-lt"/>
              </a:rPr>
              <a:t>, Andreas (2013): Erlös = Erlösung? Sprachliche und konzeptuelle Hürden in Prüfungsaufgaben zur Mathematik. In: </a:t>
            </a:r>
            <a:r>
              <a:rPr lang="de-DE" sz="1200" i="1" dirty="0">
                <a:latin typeface="+mn-lt"/>
              </a:rPr>
              <a:t>Deutsch als Zweitsprache: DaZ </a:t>
            </a:r>
            <a:r>
              <a:rPr lang="de-DE" sz="1200" i="0" dirty="0">
                <a:latin typeface="+mn-lt"/>
              </a:rPr>
              <a:t>(1), S. 14–24.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Lampe, Timo; Diethelm, Ira (2019): </a:t>
            </a:r>
            <a:r>
              <a:rPr lang="de-DE" sz="1200" dirty="0" err="1">
                <a:latin typeface="+mn-lt"/>
              </a:rPr>
              <a:t>Transkriptanalyse</a:t>
            </a:r>
            <a:r>
              <a:rPr lang="de-DE" sz="1200" dirty="0">
                <a:latin typeface="+mn-lt"/>
              </a:rPr>
              <a:t> einer Informatik-Unterrichtsstunde.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203–219.</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Prediger, Susanne; Wilhelm, Nadine; </a:t>
            </a:r>
            <a:r>
              <a:rPr lang="de-DE" sz="1200" dirty="0" err="1">
                <a:latin typeface="+mn-lt"/>
              </a:rPr>
              <a:t>Büchter</a:t>
            </a:r>
            <a:r>
              <a:rPr lang="de-DE" sz="1200" dirty="0">
                <a:latin typeface="+mn-lt"/>
              </a:rPr>
              <a:t>, Andreas; Gürsoy, Erkan; </a:t>
            </a:r>
            <a:r>
              <a:rPr lang="de-DE" sz="1200" dirty="0" err="1">
                <a:latin typeface="+mn-lt"/>
              </a:rPr>
              <a:t>Benholz</a:t>
            </a:r>
            <a:r>
              <a:rPr lang="de-DE" sz="1200" dirty="0">
                <a:latin typeface="+mn-lt"/>
              </a:rPr>
              <a:t>, Claudia (2018): Language </a:t>
            </a:r>
            <a:r>
              <a:rPr lang="de-DE" sz="1200" dirty="0" err="1">
                <a:latin typeface="+mn-lt"/>
              </a:rPr>
              <a:t>Proficiency</a:t>
            </a:r>
            <a:r>
              <a:rPr lang="de-DE" sz="1200" dirty="0">
                <a:latin typeface="+mn-lt"/>
              </a:rPr>
              <a:t> and </a:t>
            </a:r>
            <a:r>
              <a:rPr lang="de-DE" sz="1200" dirty="0" err="1">
                <a:latin typeface="+mn-lt"/>
              </a:rPr>
              <a:t>Mathematics</a:t>
            </a:r>
            <a:r>
              <a:rPr lang="de-DE" sz="1200" dirty="0">
                <a:latin typeface="+mn-lt"/>
              </a:rPr>
              <a:t> Achievement. In: </a:t>
            </a:r>
            <a:r>
              <a:rPr lang="de-DE" sz="1200" i="1" dirty="0">
                <a:latin typeface="+mn-lt"/>
              </a:rPr>
              <a:t>J Math </a:t>
            </a:r>
            <a:r>
              <a:rPr lang="de-DE" sz="1200" i="1" dirty="0" err="1">
                <a:latin typeface="+mn-lt"/>
              </a:rPr>
              <a:t>Didakt</a:t>
            </a:r>
            <a:r>
              <a:rPr lang="de-DE" sz="1200" i="1" dirty="0">
                <a:latin typeface="+mn-lt"/>
              </a:rPr>
              <a:t> </a:t>
            </a:r>
            <a:r>
              <a:rPr lang="de-DE" sz="1200" i="0" dirty="0">
                <a:latin typeface="+mn-lt"/>
              </a:rPr>
              <a:t>39 (S1), S. 1–26. DOI: 10.1007/s13138-018-0126-3.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Saathoff, Arne; </a:t>
            </a:r>
            <a:r>
              <a:rPr lang="de-DE" sz="1200" dirty="0" err="1">
                <a:latin typeface="+mn-lt"/>
              </a:rPr>
              <a:t>Pancratz</a:t>
            </a:r>
            <a:r>
              <a:rPr lang="de-DE" sz="1200" dirty="0">
                <a:latin typeface="+mn-lt"/>
              </a:rPr>
              <a:t>, Nils; Diethelm, Ira (2019): Von Paketen, Klötzchen und Wolken – Auf der Suche nach geeigneten Sprachbildern für den Informatikunterricht.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101–114.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Soosai</a:t>
            </a:r>
            <a:r>
              <a:rPr lang="de-DE" sz="1200" dirty="0">
                <a:latin typeface="+mn-lt"/>
              </a:rPr>
              <a:t> Raj, Adalbert Gerald; </a:t>
            </a:r>
            <a:r>
              <a:rPr lang="de-DE" sz="1200" dirty="0" err="1">
                <a:latin typeface="+mn-lt"/>
              </a:rPr>
              <a:t>Ketsuriyonk</a:t>
            </a:r>
            <a:r>
              <a:rPr lang="de-DE" sz="1200" dirty="0">
                <a:latin typeface="+mn-lt"/>
              </a:rPr>
              <a:t>, </a:t>
            </a:r>
            <a:r>
              <a:rPr lang="de-DE" sz="1200" dirty="0" err="1">
                <a:latin typeface="+mn-lt"/>
              </a:rPr>
              <a:t>Kasama</a:t>
            </a:r>
            <a:r>
              <a:rPr lang="de-DE" sz="1200" dirty="0">
                <a:latin typeface="+mn-lt"/>
              </a:rPr>
              <a:t>; Patel, </a:t>
            </a:r>
            <a:r>
              <a:rPr lang="de-DE" sz="1200" dirty="0" err="1">
                <a:latin typeface="+mn-lt"/>
              </a:rPr>
              <a:t>Jignesh</a:t>
            </a:r>
            <a:r>
              <a:rPr lang="de-DE" sz="1200" dirty="0">
                <a:latin typeface="+mn-lt"/>
              </a:rPr>
              <a:t> M.; </a:t>
            </a:r>
            <a:r>
              <a:rPr lang="de-DE" sz="1200" dirty="0" err="1">
                <a:latin typeface="+mn-lt"/>
              </a:rPr>
              <a:t>Halverson</a:t>
            </a:r>
            <a:r>
              <a:rPr lang="de-DE" sz="1200" dirty="0">
                <a:latin typeface="+mn-lt"/>
              </a:rPr>
              <a:t>, Richard (2018): </a:t>
            </a:r>
            <a:r>
              <a:rPr lang="de-DE" sz="1200" dirty="0" err="1">
                <a:latin typeface="+mn-lt"/>
              </a:rPr>
              <a:t>Does</a:t>
            </a:r>
            <a:r>
              <a:rPr lang="de-DE" sz="1200" dirty="0">
                <a:latin typeface="+mn-lt"/>
              </a:rPr>
              <a:t> Native Language Play a </a:t>
            </a:r>
            <a:r>
              <a:rPr lang="de-DE" sz="1200" dirty="0" err="1">
                <a:latin typeface="+mn-lt"/>
              </a:rPr>
              <a:t>Role</a:t>
            </a:r>
            <a:r>
              <a:rPr lang="de-DE" sz="1200" dirty="0">
                <a:latin typeface="+mn-lt"/>
              </a:rPr>
              <a:t> in Learning a </a:t>
            </a:r>
            <a:r>
              <a:rPr lang="de-DE" sz="1200" dirty="0" err="1">
                <a:latin typeface="+mn-lt"/>
              </a:rPr>
              <a:t>Programming</a:t>
            </a:r>
            <a:r>
              <a:rPr lang="de-DE" sz="1200" dirty="0">
                <a:latin typeface="+mn-lt"/>
              </a:rPr>
              <a:t> Language? In: Tiffany Barnes, Daniel Garcia, Elizabeth K. Hawthorne und Manuel A. Pérez-</a:t>
            </a:r>
            <a:r>
              <a:rPr lang="de-DE" sz="1200" dirty="0" err="1">
                <a:latin typeface="+mn-lt"/>
              </a:rPr>
              <a:t>Quiñones</a:t>
            </a:r>
            <a:r>
              <a:rPr lang="de-DE" sz="1200" dirty="0">
                <a:latin typeface="+mn-lt"/>
              </a:rPr>
              <a:t> (</a:t>
            </a:r>
            <a:r>
              <a:rPr lang="de-DE" sz="1200" dirty="0" err="1">
                <a:latin typeface="+mn-lt"/>
              </a:rPr>
              <a:t>Hg</a:t>
            </a:r>
            <a:r>
              <a:rPr lang="de-DE" sz="1200" dirty="0">
                <a:latin typeface="+mn-lt"/>
              </a:rPr>
              <a:t>.): Proceedings </a:t>
            </a:r>
            <a:r>
              <a:rPr lang="de-DE" sz="1200" dirty="0" err="1">
                <a:latin typeface="+mn-lt"/>
              </a:rPr>
              <a:t>of</a:t>
            </a:r>
            <a:r>
              <a:rPr lang="de-DE" sz="1200" dirty="0">
                <a:latin typeface="+mn-lt"/>
              </a:rPr>
              <a:t> </a:t>
            </a:r>
            <a:r>
              <a:rPr lang="de-DE" sz="1200" dirty="0" err="1">
                <a:latin typeface="+mn-lt"/>
              </a:rPr>
              <a:t>the</a:t>
            </a:r>
            <a:r>
              <a:rPr lang="de-DE" sz="1200" dirty="0">
                <a:latin typeface="+mn-lt"/>
              </a:rPr>
              <a:t> 49th ACM Technical Symposium on Computer Science Education. SIGCSE '18: The 49th ACM Technical Symposium on Computer Science Education. Baltimore Maryland USA, 21 02 2018 24 02 2018. New York, NY, USA: ACM, S. 417–422.</a:t>
            </a:r>
            <a:endParaRPr lang="de-DE" sz="1200" i="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Tajmel</a:t>
            </a:r>
            <a:r>
              <a:rPr lang="de-DE" sz="1200" dirty="0">
                <a:latin typeface="+mn-lt"/>
              </a:rPr>
              <a:t>, Tanja (2017): Naturwissenschaftliche Bildung in der Migrationsgesellschaft. Grundzüge einer Reflexiven Physikdidaktik und kritisch-sprachbewussten Praxis: Springer Fachmedien Wiesbaden (Research).</a:t>
            </a:r>
            <a:endParaRPr lang="de-DE" sz="1200" i="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Zentgraf, Anna-Katharina; Prediger, Susanne (2021): Sprachbildender Mathematikunterricht zu Funktionsgraphen: Bedeutungsbezogene Sprache einfordern, unterstützen und aufbauen. In: </a:t>
            </a:r>
            <a:r>
              <a:rPr lang="de-DE" sz="1200" i="1" dirty="0">
                <a:latin typeface="+mn-lt"/>
              </a:rPr>
              <a:t>Schulmagazin 5–10 </a:t>
            </a:r>
            <a:r>
              <a:rPr lang="de-DE" sz="1200" i="0" dirty="0">
                <a:latin typeface="+mn-lt"/>
              </a:rPr>
              <a:t>10 (89), S. 10–13.</a:t>
            </a:r>
          </a:p>
        </p:txBody>
      </p:sp>
      <p:sp>
        <p:nvSpPr>
          <p:cNvPr id="4" name="Foliennummernplatzhalter 3"/>
          <p:cNvSpPr>
            <a:spLocks noGrp="1"/>
          </p:cNvSpPr>
          <p:nvPr>
            <p:ph type="sldNum" sz="quarter" idx="5"/>
          </p:nvPr>
        </p:nvSpPr>
        <p:spPr/>
        <p:txBody>
          <a:bodyPr/>
          <a:lstStyle/>
          <a:p>
            <a:fld id="{DA258091-A00E-40C3-AE5F-C03419099876}" type="slidenum">
              <a:rPr lang="de-DE" smtClean="0"/>
              <a:t>52</a:t>
            </a:fld>
            <a:endParaRPr lang="de-DE"/>
          </a:p>
        </p:txBody>
      </p:sp>
    </p:spTree>
    <p:extLst>
      <p:ext uri="{BB962C8B-B14F-4D97-AF65-F5344CB8AC3E}">
        <p14:creationId xmlns:p14="http://schemas.microsoft.com/office/powerpoint/2010/main" val="2518213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a:defRPr/>
            </a:pPr>
            <a:r>
              <a:rPr lang="de-DE" sz="1200" b="1" dirty="0">
                <a:latin typeface="+mn-lt"/>
              </a:rPr>
              <a:t>Hinweis</a:t>
            </a:r>
            <a:r>
              <a:rPr lang="de-DE" sz="1200" b="0" dirty="0">
                <a:latin typeface="+mn-lt"/>
              </a:rPr>
              <a:t>: </a:t>
            </a:r>
            <a:r>
              <a:rPr lang="de-DE" sz="1200" b="0" dirty="0"/>
              <a:t>Begrenzte Übertragbarkeit von Fähigkeiten aus dem Fach Deutsch.</a:t>
            </a:r>
            <a:endParaRPr lang="de-DE" sz="1200" b="1" dirty="0">
              <a:latin typeface="+mn-lt"/>
            </a:endParaRPr>
          </a:p>
          <a:p>
            <a:pPr>
              <a:defRPr/>
            </a:pPr>
            <a:endParaRPr lang="de-DE" sz="1200" b="1" dirty="0">
              <a:latin typeface="+mn-lt"/>
            </a:endParaRPr>
          </a:p>
          <a:p>
            <a:pPr>
              <a:defRPr/>
            </a:pPr>
            <a:r>
              <a:rPr lang="de-DE" sz="1200" b="1" dirty="0">
                <a:latin typeface="+mn-lt"/>
              </a:rPr>
              <a:t>Erläuterung</a:t>
            </a:r>
            <a:r>
              <a:rPr lang="de-DE" sz="1200" b="0" dirty="0">
                <a:latin typeface="+mn-lt"/>
              </a:rPr>
              <a:t>:</a:t>
            </a:r>
          </a:p>
          <a:p>
            <a:pPr marL="171450" indent="-171450">
              <a:buFont typeface="Symbol" panose="05050102010706020507" pitchFamily="18" charset="2"/>
              <a:buChar char="-"/>
              <a:defRPr/>
            </a:pPr>
            <a:r>
              <a:rPr lang="de-DE" sz="1200" b="1" dirty="0">
                <a:latin typeface="+mn-lt"/>
              </a:rPr>
              <a:t>Defensiver Ansatz (s. Mathe I)</a:t>
            </a:r>
            <a:r>
              <a:rPr lang="de-DE" sz="1200" b="0" dirty="0">
                <a:latin typeface="+mn-lt"/>
              </a:rPr>
              <a:t>: Reduzierung (sprachlicher) Anforderungen</a:t>
            </a:r>
          </a:p>
          <a:p>
            <a:pPr marL="628650" lvl="1" indent="-171450">
              <a:buFont typeface="Symbol" panose="05050102010706020507" pitchFamily="18" charset="2"/>
              <a:buChar char="-"/>
              <a:defRPr/>
            </a:pPr>
            <a:r>
              <a:rPr lang="de-DE" sz="1200" b="1" dirty="0">
                <a:latin typeface="+mn-lt"/>
              </a:rPr>
              <a:t>Problem</a:t>
            </a:r>
            <a:r>
              <a:rPr lang="de-DE" sz="1200" b="0" dirty="0">
                <a:latin typeface="+mn-lt"/>
              </a:rPr>
              <a:t>: Sprachliche Kompetenzen werden nicht erworben</a:t>
            </a:r>
          </a:p>
          <a:p>
            <a:pPr marL="628650" lvl="1" indent="-171450">
              <a:buFont typeface="Symbol" panose="05050102010706020507" pitchFamily="18" charset="2"/>
              <a:buChar char="-"/>
              <a:defRPr/>
            </a:pPr>
            <a:r>
              <a:rPr lang="de-DE" sz="1200" b="1" dirty="0">
                <a:latin typeface="+mn-lt"/>
              </a:rPr>
              <a:t>Gefahr</a:t>
            </a:r>
            <a:r>
              <a:rPr lang="de-DE" sz="1200" b="0" dirty="0">
                <a:latin typeface="+mn-lt"/>
              </a:rPr>
              <a:t>: Verschieb das Problem auf später</a:t>
            </a:r>
          </a:p>
          <a:p>
            <a:pPr marL="171450" lvl="0" indent="-171450">
              <a:buFont typeface="Symbol" panose="05050102010706020507" pitchFamily="18" charset="2"/>
              <a:buChar char="-"/>
              <a:defRPr/>
            </a:pPr>
            <a:r>
              <a:rPr lang="de-DE" sz="1200" b="1" dirty="0">
                <a:latin typeface="+mn-lt"/>
              </a:rPr>
              <a:t>„Überfordernder Ansatz“ (s. Mathe II)</a:t>
            </a:r>
            <a:r>
              <a:rPr lang="de-DE" sz="1200" b="0" dirty="0">
                <a:latin typeface="+mn-lt"/>
              </a:rPr>
              <a:t>: Konfrontation mit sprachlichen Anforderungen ohne Unterstützung</a:t>
            </a:r>
          </a:p>
          <a:p>
            <a:pPr marL="628650" lvl="1" indent="-171450">
              <a:buFont typeface="Symbol" panose="05050102010706020507" pitchFamily="18" charset="2"/>
              <a:buChar char="-"/>
              <a:defRPr/>
            </a:pPr>
            <a:r>
              <a:rPr lang="de-DE" sz="1200" b="1" dirty="0">
                <a:latin typeface="+mn-lt"/>
              </a:rPr>
              <a:t>Problem</a:t>
            </a:r>
            <a:r>
              <a:rPr lang="de-DE" sz="1200" b="0" dirty="0">
                <a:latin typeface="+mn-lt"/>
              </a:rPr>
              <a:t>: Anforderungen überfordern Lernende</a:t>
            </a:r>
          </a:p>
          <a:p>
            <a:pPr marL="628650" lvl="1" indent="-171450">
              <a:buFont typeface="Symbol" panose="05050102010706020507" pitchFamily="18" charset="2"/>
              <a:buChar char="-"/>
              <a:defRPr/>
            </a:pPr>
            <a:r>
              <a:rPr lang="de-DE" sz="1200" b="1" dirty="0">
                <a:latin typeface="+mn-lt"/>
              </a:rPr>
              <a:t>Gefahr</a:t>
            </a:r>
            <a:r>
              <a:rPr lang="de-DE" sz="1200" b="0" dirty="0">
                <a:latin typeface="+mn-lt"/>
              </a:rPr>
              <a:t>: Weder fachlicher noch sprachlicher Kompetenzerwerb</a:t>
            </a:r>
          </a:p>
          <a:p>
            <a:pPr marL="171450" indent="-171450">
              <a:buFont typeface="Symbol" panose="05050102010706020507" pitchFamily="18" charset="2"/>
              <a:buChar char="-"/>
              <a:defRPr/>
            </a:pPr>
            <a:r>
              <a:rPr lang="de-DE" sz="1200" b="1" dirty="0">
                <a:latin typeface="+mn-lt"/>
              </a:rPr>
              <a:t>Offensiver Ansatz (s. Mathe III)</a:t>
            </a:r>
            <a:r>
              <a:rPr lang="de-DE" sz="1200" b="0" dirty="0">
                <a:latin typeface="+mn-lt"/>
              </a:rPr>
              <a:t>: Konfrontation mit fachlich-notwendigen sprachlichen Anforderungen, ggf. mit vorübergehender unterstützender Methodik</a:t>
            </a:r>
          </a:p>
          <a:p>
            <a:pPr marL="628650" lvl="1" indent="-171450">
              <a:buFont typeface="Symbol" panose="05050102010706020507" pitchFamily="18" charset="2"/>
              <a:buChar char="-"/>
              <a:defRPr/>
            </a:pPr>
            <a:r>
              <a:rPr lang="de-DE" sz="1200" b="1" dirty="0">
                <a:latin typeface="+mn-lt"/>
              </a:rPr>
              <a:t>Problem</a:t>
            </a:r>
            <a:r>
              <a:rPr lang="de-DE" sz="1200" b="0" dirty="0">
                <a:latin typeface="+mn-lt"/>
              </a:rPr>
              <a:t>: Mögliche Überforderung</a:t>
            </a:r>
          </a:p>
          <a:p>
            <a:pPr marL="628650" lvl="1" indent="-171450">
              <a:buFont typeface="Symbol" panose="05050102010706020507" pitchFamily="18" charset="2"/>
              <a:buChar char="-"/>
              <a:defRPr/>
            </a:pPr>
            <a:r>
              <a:rPr lang="de-DE" sz="1200" b="1" dirty="0">
                <a:latin typeface="+mn-lt"/>
              </a:rPr>
              <a:t>Lösung</a:t>
            </a:r>
            <a:r>
              <a:rPr lang="de-DE" sz="1200" b="0" dirty="0">
                <a:latin typeface="+mn-lt"/>
              </a:rPr>
              <a:t>: Unterstützungsstrategien (</a:t>
            </a:r>
            <a:r>
              <a:rPr lang="de-DE" sz="1200" b="0" dirty="0">
                <a:latin typeface="+mn-lt"/>
                <a:sym typeface="Wingdings" panose="05000000000000000000" pitchFamily="2" charset="2"/>
              </a:rPr>
              <a:t> z. B. Differenzierung, </a:t>
            </a:r>
            <a:r>
              <a:rPr lang="de-DE" sz="1200" b="0" dirty="0" err="1">
                <a:latin typeface="+mn-lt"/>
                <a:sym typeface="Wingdings" panose="05000000000000000000" pitchFamily="2" charset="2"/>
              </a:rPr>
              <a:t>Scaffolding</a:t>
            </a:r>
            <a:r>
              <a:rPr lang="de-DE" sz="1200" b="0" dirty="0">
                <a:latin typeface="+mn-lt"/>
                <a:sym typeface="Wingdings" panose="05000000000000000000" pitchFamily="2" charset="2"/>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Boubakri</a:t>
            </a:r>
            <a:r>
              <a:rPr lang="de-DE" sz="1200" dirty="0">
                <a:latin typeface="+mn-lt"/>
              </a:rPr>
              <a:t>, Christine; Krabbe, Heiko; Fischer, Hans E. (2018): Schreiben im Physikunterricht anhand der Textsorte Versuchsprotokoll. Eine empirische Studie zu den Einflussgrößen auf die Schreibfähigkeiten im Physikunterricht. Gesellschaft für Didaktik der Chemie und Physik, Jahrestagung in Regensburg 2017. In: </a:t>
            </a:r>
            <a:r>
              <a:rPr lang="de-DE" sz="1200" i="1" dirty="0">
                <a:latin typeface="+mn-lt"/>
              </a:rPr>
              <a:t>C. Maurer (Hrsg.), Qualitätsvoller Chemie- und Physikunterricht- normative und empirische Dimensionen</a:t>
            </a:r>
            <a:r>
              <a:rPr lang="de-DE" sz="1200" i="0" dirty="0">
                <a:latin typeface="+mn-lt"/>
              </a:rPr>
              <a:t>, S. 258–261.</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Schacht, Florian; </a:t>
            </a:r>
            <a:r>
              <a:rPr lang="de-DE" sz="1200" dirty="0" err="1">
                <a:latin typeface="+mn-lt"/>
              </a:rPr>
              <a:t>Guckelsberger</a:t>
            </a:r>
            <a:r>
              <a:rPr lang="de-DE" sz="1200" dirty="0">
                <a:latin typeface="+mn-lt"/>
              </a:rPr>
              <a:t>, Susanne (2022): Sprachbildung in der Lehramtsausbildung Mathematik. Berlin, Heidelberg: Springer Berlin Heidelberg.</a:t>
            </a:r>
          </a:p>
        </p:txBody>
      </p:sp>
      <p:sp>
        <p:nvSpPr>
          <p:cNvPr id="4" name="Foliennummernplatzhalter 3"/>
          <p:cNvSpPr>
            <a:spLocks noGrp="1"/>
          </p:cNvSpPr>
          <p:nvPr>
            <p:ph type="sldNum" sz="quarter" idx="5"/>
          </p:nvPr>
        </p:nvSpPr>
        <p:spPr/>
        <p:txBody>
          <a:bodyPr/>
          <a:lstStyle/>
          <a:p>
            <a:fld id="{DA258091-A00E-40C3-AE5F-C03419099876}" type="slidenum">
              <a:rPr lang="de-DE" smtClean="0"/>
              <a:t>53</a:t>
            </a:fld>
            <a:endParaRPr lang="de-DE"/>
          </a:p>
        </p:txBody>
      </p:sp>
    </p:spTree>
    <p:extLst>
      <p:ext uri="{BB962C8B-B14F-4D97-AF65-F5344CB8AC3E}">
        <p14:creationId xmlns:p14="http://schemas.microsoft.com/office/powerpoint/2010/main" val="22924752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Nur vereinzelt Veröffentlichungen für die Informatik zu diesem Thema.</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Primär sehr spezifische Aspekte adressiert; keine allgemeinen/grundsätzlichen Werke.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Beese, Melanie; </a:t>
            </a:r>
            <a:r>
              <a:rPr lang="de-DE" sz="1200" dirty="0" err="1">
                <a:latin typeface="+mn-lt"/>
              </a:rPr>
              <a:t>Kleinpaß</a:t>
            </a:r>
            <a:r>
              <a:rPr lang="de-DE" sz="1200" dirty="0">
                <a:latin typeface="+mn-lt"/>
              </a:rPr>
              <a:t>, </a:t>
            </a:r>
            <a:r>
              <a:rPr lang="de-DE" sz="1200" dirty="0" err="1">
                <a:latin typeface="+mn-lt"/>
              </a:rPr>
              <a:t>Ayke</a:t>
            </a:r>
            <a:r>
              <a:rPr lang="de-DE" sz="1200" dirty="0">
                <a:latin typeface="+mn-lt"/>
              </a:rPr>
              <a:t>; Krämer, Silke (2017): Praxishandbuch Sprachbildung Biologie: Sprachsensibel unterrichten - Sprache fördern. 1. Auflage. Stuttgart: Ernst Klett Sprachen.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err="1">
                <a:latin typeface="+mn-lt"/>
              </a:rPr>
              <a:t>Diethelm</a:t>
            </a:r>
            <a:r>
              <a:rPr lang="en-US" sz="1200" dirty="0">
                <a:latin typeface="+mn-lt"/>
              </a:rPr>
              <a:t>, Ira; </a:t>
            </a:r>
            <a:r>
              <a:rPr lang="en-US" sz="1200" dirty="0" err="1">
                <a:latin typeface="+mn-lt"/>
              </a:rPr>
              <a:t>Goschler</a:t>
            </a:r>
            <a:r>
              <a:rPr lang="en-US" sz="1200" dirty="0">
                <a:latin typeface="+mn-lt"/>
              </a:rPr>
              <a:t>, Juliana (2014): On human language and terminology used for teaching and learning CS/informatics. In: Carsten Schulte, Michael E. Caspersen und Judith Gal-</a:t>
            </a:r>
            <a:r>
              <a:rPr lang="en-US" sz="1200" dirty="0" err="1">
                <a:latin typeface="+mn-lt"/>
              </a:rPr>
              <a:t>Ezer</a:t>
            </a:r>
            <a:r>
              <a:rPr lang="en-US" sz="1200" dirty="0">
                <a:latin typeface="+mn-lt"/>
              </a:rPr>
              <a:t> (Hg.): Proceedings of the 9th Workshop in Primary and Secondary Computing Education. </a:t>
            </a:r>
            <a:r>
              <a:rPr lang="en-US" sz="1200" dirty="0" err="1">
                <a:latin typeface="+mn-lt"/>
              </a:rPr>
              <a:t>WiPSCE</a:t>
            </a:r>
            <a:r>
              <a:rPr lang="en-US" sz="1200" dirty="0">
                <a:latin typeface="+mn-lt"/>
              </a:rPr>
              <a:t> '14: Workshop in Primary and Secondary Computing Education. Berlin Germany, 05 11 2014 07 11 2014. New York, NY, USA: ACM, S. 122–123.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lt-LT" sz="1200" dirty="0">
                <a:latin typeface="+mn-lt"/>
              </a:rPr>
              <a:t>Diethelm, Ira; Goschler, Juliana (2015): Questions on Spoken Language and Terminology for Teaching Computer Science. In: Valentina Dagienė, Carsten Schulte und Tatjana Jevsikova (Hg.): Proceedings of the 2015 ACM Conference on Innovation and Technology in Computer Science Education. ITICSE '15: Innovation and Technology in Computer Science Education Conference 2015. Vilnius Lithuania, 04 07 2015 08 07 2015. New York, NY, USA: ACM, S. 21–26.</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Gürsoy, Erkan; </a:t>
            </a:r>
            <a:r>
              <a:rPr lang="de-DE" sz="1200" dirty="0" err="1">
                <a:latin typeface="+mn-lt"/>
              </a:rPr>
              <a:t>Benholz</a:t>
            </a:r>
            <a:r>
              <a:rPr lang="de-DE" sz="1200" dirty="0">
                <a:latin typeface="+mn-lt"/>
              </a:rPr>
              <a:t>, Claudia; Renk, Nadine; Prediger, Susanne; </a:t>
            </a:r>
            <a:r>
              <a:rPr lang="de-DE" sz="1200" dirty="0" err="1">
                <a:latin typeface="+mn-lt"/>
              </a:rPr>
              <a:t>Büchter</a:t>
            </a:r>
            <a:r>
              <a:rPr lang="de-DE" sz="1200" dirty="0">
                <a:latin typeface="+mn-lt"/>
              </a:rPr>
              <a:t>, Andreas (2013): Erlös = Erlösung? Sprachliche und konzeptuelle Hürden in Prüfungsaufgaben zur Mathematik. In: </a:t>
            </a:r>
            <a:r>
              <a:rPr lang="de-DE" sz="1200" i="1" dirty="0">
                <a:latin typeface="+mn-lt"/>
              </a:rPr>
              <a:t>Deutsch als Zweitsprache: DaZ </a:t>
            </a:r>
            <a:r>
              <a:rPr lang="de-DE" sz="1200" i="0" dirty="0">
                <a:latin typeface="+mn-lt"/>
              </a:rPr>
              <a:t>(1), S. 14–24.</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Lampe, Timo; Diethelm, Ira (2019): </a:t>
            </a:r>
            <a:r>
              <a:rPr lang="de-DE" sz="1200" dirty="0" err="1">
                <a:latin typeface="+mn-lt"/>
              </a:rPr>
              <a:t>Transkriptanalyse</a:t>
            </a:r>
            <a:r>
              <a:rPr lang="de-DE" sz="1200" dirty="0">
                <a:latin typeface="+mn-lt"/>
              </a:rPr>
              <a:t> einer Informatik-Unterrichtsstunde.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203–219.</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Prediger, Susanne; Wilhelm, Nadine; </a:t>
            </a:r>
            <a:r>
              <a:rPr lang="de-DE" sz="1200" dirty="0" err="1">
                <a:latin typeface="+mn-lt"/>
              </a:rPr>
              <a:t>Büchter</a:t>
            </a:r>
            <a:r>
              <a:rPr lang="de-DE" sz="1200" dirty="0">
                <a:latin typeface="+mn-lt"/>
              </a:rPr>
              <a:t>, Andreas; Gürsoy, Erkan; </a:t>
            </a:r>
            <a:r>
              <a:rPr lang="de-DE" sz="1200" dirty="0" err="1">
                <a:latin typeface="+mn-lt"/>
              </a:rPr>
              <a:t>Benholz</a:t>
            </a:r>
            <a:r>
              <a:rPr lang="de-DE" sz="1200" dirty="0">
                <a:latin typeface="+mn-lt"/>
              </a:rPr>
              <a:t>, Claudia (2018): Language </a:t>
            </a:r>
            <a:r>
              <a:rPr lang="de-DE" sz="1200" dirty="0" err="1">
                <a:latin typeface="+mn-lt"/>
              </a:rPr>
              <a:t>Proficiency</a:t>
            </a:r>
            <a:r>
              <a:rPr lang="de-DE" sz="1200" dirty="0">
                <a:latin typeface="+mn-lt"/>
              </a:rPr>
              <a:t> and </a:t>
            </a:r>
            <a:r>
              <a:rPr lang="de-DE" sz="1200" dirty="0" err="1">
                <a:latin typeface="+mn-lt"/>
              </a:rPr>
              <a:t>Mathematics</a:t>
            </a:r>
            <a:r>
              <a:rPr lang="de-DE" sz="1200" dirty="0">
                <a:latin typeface="+mn-lt"/>
              </a:rPr>
              <a:t> Achievement. In: </a:t>
            </a:r>
            <a:r>
              <a:rPr lang="de-DE" sz="1200" i="1" dirty="0">
                <a:latin typeface="+mn-lt"/>
              </a:rPr>
              <a:t>J Math </a:t>
            </a:r>
            <a:r>
              <a:rPr lang="de-DE" sz="1200" i="1" dirty="0" err="1">
                <a:latin typeface="+mn-lt"/>
              </a:rPr>
              <a:t>Didakt</a:t>
            </a:r>
            <a:r>
              <a:rPr lang="de-DE" sz="1200" i="1" dirty="0">
                <a:latin typeface="+mn-lt"/>
              </a:rPr>
              <a:t> </a:t>
            </a:r>
            <a:r>
              <a:rPr lang="de-DE" sz="1200" i="0" dirty="0">
                <a:latin typeface="+mn-lt"/>
              </a:rPr>
              <a:t>39 (S1), S. 1–26. DOI: 10.1007/s13138-018-0126-3.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Saathoff, Arne; </a:t>
            </a:r>
            <a:r>
              <a:rPr lang="de-DE" sz="1200" dirty="0" err="1">
                <a:latin typeface="+mn-lt"/>
              </a:rPr>
              <a:t>Pancratz</a:t>
            </a:r>
            <a:r>
              <a:rPr lang="de-DE" sz="1200" dirty="0">
                <a:latin typeface="+mn-lt"/>
              </a:rPr>
              <a:t>, Nils; Diethelm, Ira (2019): Von Paketen, Klötzchen und Wolken – Auf der Suche nach geeigneten Sprachbildern für den Informatikunterricht.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101–114.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Soosai</a:t>
            </a:r>
            <a:r>
              <a:rPr lang="de-DE" sz="1200" dirty="0">
                <a:latin typeface="+mn-lt"/>
              </a:rPr>
              <a:t> Raj, Adalbert Gerald; </a:t>
            </a:r>
            <a:r>
              <a:rPr lang="de-DE" sz="1200" dirty="0" err="1">
                <a:latin typeface="+mn-lt"/>
              </a:rPr>
              <a:t>Ketsuriyonk</a:t>
            </a:r>
            <a:r>
              <a:rPr lang="de-DE" sz="1200" dirty="0">
                <a:latin typeface="+mn-lt"/>
              </a:rPr>
              <a:t>, </a:t>
            </a:r>
            <a:r>
              <a:rPr lang="de-DE" sz="1200" dirty="0" err="1">
                <a:latin typeface="+mn-lt"/>
              </a:rPr>
              <a:t>Kasama</a:t>
            </a:r>
            <a:r>
              <a:rPr lang="de-DE" sz="1200" dirty="0">
                <a:latin typeface="+mn-lt"/>
              </a:rPr>
              <a:t>; Patel, </a:t>
            </a:r>
            <a:r>
              <a:rPr lang="de-DE" sz="1200" dirty="0" err="1">
                <a:latin typeface="+mn-lt"/>
              </a:rPr>
              <a:t>Jignesh</a:t>
            </a:r>
            <a:r>
              <a:rPr lang="de-DE" sz="1200" dirty="0">
                <a:latin typeface="+mn-lt"/>
              </a:rPr>
              <a:t> M.; </a:t>
            </a:r>
            <a:r>
              <a:rPr lang="de-DE" sz="1200" dirty="0" err="1">
                <a:latin typeface="+mn-lt"/>
              </a:rPr>
              <a:t>Halverson</a:t>
            </a:r>
            <a:r>
              <a:rPr lang="de-DE" sz="1200" dirty="0">
                <a:latin typeface="+mn-lt"/>
              </a:rPr>
              <a:t>, Richard (2018): </a:t>
            </a:r>
            <a:r>
              <a:rPr lang="de-DE" sz="1200" dirty="0" err="1">
                <a:latin typeface="+mn-lt"/>
              </a:rPr>
              <a:t>Does</a:t>
            </a:r>
            <a:r>
              <a:rPr lang="de-DE" sz="1200" dirty="0">
                <a:latin typeface="+mn-lt"/>
              </a:rPr>
              <a:t> Native Language Play a </a:t>
            </a:r>
            <a:r>
              <a:rPr lang="de-DE" sz="1200" dirty="0" err="1">
                <a:latin typeface="+mn-lt"/>
              </a:rPr>
              <a:t>Role</a:t>
            </a:r>
            <a:r>
              <a:rPr lang="de-DE" sz="1200" dirty="0">
                <a:latin typeface="+mn-lt"/>
              </a:rPr>
              <a:t> in Learning a </a:t>
            </a:r>
            <a:r>
              <a:rPr lang="de-DE" sz="1200" dirty="0" err="1">
                <a:latin typeface="+mn-lt"/>
              </a:rPr>
              <a:t>Programming</a:t>
            </a:r>
            <a:r>
              <a:rPr lang="de-DE" sz="1200" dirty="0">
                <a:latin typeface="+mn-lt"/>
              </a:rPr>
              <a:t> Language? In: Tiffany Barnes, Daniel Garcia, Elizabeth K. Hawthorne und Manuel A. Pérez-</a:t>
            </a:r>
            <a:r>
              <a:rPr lang="de-DE" sz="1200" dirty="0" err="1">
                <a:latin typeface="+mn-lt"/>
              </a:rPr>
              <a:t>Quiñones</a:t>
            </a:r>
            <a:r>
              <a:rPr lang="de-DE" sz="1200" dirty="0">
                <a:latin typeface="+mn-lt"/>
              </a:rPr>
              <a:t> (</a:t>
            </a:r>
            <a:r>
              <a:rPr lang="de-DE" sz="1200" dirty="0" err="1">
                <a:latin typeface="+mn-lt"/>
              </a:rPr>
              <a:t>Hg</a:t>
            </a:r>
            <a:r>
              <a:rPr lang="de-DE" sz="1200" dirty="0">
                <a:latin typeface="+mn-lt"/>
              </a:rPr>
              <a:t>.): Proceedings </a:t>
            </a:r>
            <a:r>
              <a:rPr lang="de-DE" sz="1200" dirty="0" err="1">
                <a:latin typeface="+mn-lt"/>
              </a:rPr>
              <a:t>of</a:t>
            </a:r>
            <a:r>
              <a:rPr lang="de-DE" sz="1200" dirty="0">
                <a:latin typeface="+mn-lt"/>
              </a:rPr>
              <a:t> </a:t>
            </a:r>
            <a:r>
              <a:rPr lang="de-DE" sz="1200" dirty="0" err="1">
                <a:latin typeface="+mn-lt"/>
              </a:rPr>
              <a:t>the</a:t>
            </a:r>
            <a:r>
              <a:rPr lang="de-DE" sz="1200" dirty="0">
                <a:latin typeface="+mn-lt"/>
              </a:rPr>
              <a:t> 49th ACM Technical Symposium on Computer Science Education. SIGCSE '18: The 49th ACM Technical Symposium on Computer Science Education. Baltimore Maryland USA, 21 02 2018 24 02 2018. New York, NY, USA: ACM, S. 417–422.</a:t>
            </a:r>
            <a:endParaRPr lang="de-DE" sz="1200" i="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Tajmel</a:t>
            </a:r>
            <a:r>
              <a:rPr lang="de-DE" sz="1200" dirty="0">
                <a:latin typeface="+mn-lt"/>
              </a:rPr>
              <a:t>, Tanja (2017): Naturwissenschaftliche Bildung in der Migrationsgesellschaft. Grundzüge einer Reflexiven Physikdidaktik und kritisch-sprachbewussten Praxis: Springer Fachmedien Wiesbaden (Research).</a:t>
            </a:r>
            <a:endParaRPr lang="de-DE" sz="1200" i="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Zentgraf, Anna-Katharina; Prediger, Susanne (2021): Sprachbildender Mathematikunterricht zu Funktionsgraphen: Bedeutungsbezogene Sprache einfordern, unterstützen und aufbauen. In: </a:t>
            </a:r>
            <a:r>
              <a:rPr lang="de-DE" sz="1200" i="1" dirty="0">
                <a:latin typeface="+mn-lt"/>
              </a:rPr>
              <a:t>Schulmagazin 5–10 </a:t>
            </a:r>
            <a:r>
              <a:rPr lang="de-DE" sz="1200" i="0" dirty="0">
                <a:latin typeface="+mn-lt"/>
              </a:rPr>
              <a:t>10 (89), S. 10–13.</a:t>
            </a:r>
          </a:p>
        </p:txBody>
      </p:sp>
      <p:sp>
        <p:nvSpPr>
          <p:cNvPr id="4" name="Foliennummernplatzhalter 3"/>
          <p:cNvSpPr>
            <a:spLocks noGrp="1"/>
          </p:cNvSpPr>
          <p:nvPr>
            <p:ph type="sldNum" sz="quarter" idx="5"/>
          </p:nvPr>
        </p:nvSpPr>
        <p:spPr/>
        <p:txBody>
          <a:bodyPr/>
          <a:lstStyle/>
          <a:p>
            <a:fld id="{DA258091-A00E-40C3-AE5F-C03419099876}" type="slidenum">
              <a:rPr lang="de-DE" smtClean="0"/>
              <a:t>54</a:t>
            </a:fld>
            <a:endParaRPr lang="de-DE"/>
          </a:p>
        </p:txBody>
      </p:sp>
    </p:spTree>
    <p:extLst>
      <p:ext uri="{BB962C8B-B14F-4D97-AF65-F5344CB8AC3E}">
        <p14:creationId xmlns:p14="http://schemas.microsoft.com/office/powerpoint/2010/main" val="1873220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dirty="0">
                <a:latin typeface="+mn-lt"/>
              </a:rPr>
              <a:t>Einstiegsaufgabe (Variante 1)</a:t>
            </a:r>
          </a:p>
          <a:p>
            <a:endParaRPr lang="de-DE" sz="1200" b="1" dirty="0">
              <a:latin typeface="+mn-lt"/>
            </a:endParaRPr>
          </a:p>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Sensibilisierung für die Herausforderung, Fachinhalte in einer nicht perfekt beherrschten Sprache zu verschriftlichen.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Zu einer ersten Einschätzung zu gelangen, welche sprachlichen Strukturen benötigt werden und welche davon Schwierigkeiten bereiten.</a:t>
            </a:r>
            <a:endParaRPr lang="de-DE" sz="1200" b="0" dirty="0">
              <a:latin typeface="+mn-lt"/>
            </a:endParaRPr>
          </a:p>
          <a:p>
            <a:pPr marL="171450" indent="-171450">
              <a:buFont typeface="Symbol" panose="05050102010706020507" pitchFamily="18" charset="2"/>
              <a:buChar char="-"/>
            </a:pPr>
            <a:r>
              <a:rPr lang="de-DE" sz="1200" b="1" dirty="0">
                <a:latin typeface="+mn-lt"/>
              </a:rPr>
              <a:t>Sozialform</a:t>
            </a:r>
            <a:r>
              <a:rPr lang="de-DE" sz="1200" b="0" dirty="0">
                <a:latin typeface="+mn-lt"/>
              </a:rPr>
              <a:t>: EA mit anschließendem Plenumsgespräch (Vorstellung + Diskussion)</a:t>
            </a:r>
            <a:endParaRPr lang="de-DE" sz="1200" b="1"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EA: max. 15 Minuten Plenumsgespräch: max. 10 Minuten</a:t>
            </a:r>
            <a:endParaRPr lang="de-DE" sz="1200" b="1" dirty="0">
              <a:latin typeface="+mn-lt"/>
            </a:endParaRPr>
          </a:p>
          <a:p>
            <a:pPr marL="171450" indent="-171450">
              <a:buFont typeface="Symbol" panose="05050102010706020507" pitchFamily="18" charset="2"/>
              <a:buChar char="-"/>
            </a:pPr>
            <a:r>
              <a:rPr lang="de-DE" sz="1200" b="1" dirty="0">
                <a:latin typeface="+mn-lt"/>
              </a:rPr>
              <a:t>Material</a:t>
            </a:r>
            <a:r>
              <a:rPr lang="de-DE" sz="1200" b="0" dirty="0">
                <a:latin typeface="+mn-lt"/>
              </a:rPr>
              <a:t>:</a:t>
            </a:r>
          </a:p>
          <a:p>
            <a:pPr marL="628650" lvl="1" indent="-171450">
              <a:buFont typeface="Symbol" panose="05050102010706020507" pitchFamily="18" charset="2"/>
              <a:buChar char="-"/>
            </a:pPr>
            <a:r>
              <a:rPr lang="de-DE" sz="1200" b="0" dirty="0">
                <a:latin typeface="+mn-lt"/>
              </a:rPr>
              <a:t>Abbildung</a:t>
            </a:r>
            <a:endParaRPr lang="de-DE" sz="1200" b="1" dirty="0">
              <a:latin typeface="+mn-lt"/>
            </a:endParaRPr>
          </a:p>
          <a:p>
            <a:pPr marL="0" indent="0">
              <a:buNone/>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Abbildung „PUBLIC KEY KRYPTO“ von </a:t>
            </a:r>
            <a:r>
              <a:rPr lang="de-DE" sz="1200" dirty="0" err="1">
                <a:effectLst/>
                <a:latin typeface="+mn-lt"/>
                <a:ea typeface="Calibri" panose="020F0502020204030204" pitchFamily="34" charset="0"/>
                <a:cs typeface="Times New Roman" panose="02020603050405020304" pitchFamily="18" charset="0"/>
              </a:rPr>
              <a:t>Sándro</a:t>
            </a:r>
            <a:r>
              <a:rPr lang="de-DE" sz="1200" dirty="0">
                <a:effectLst/>
                <a:latin typeface="+mn-lt"/>
                <a:ea typeface="Calibri" panose="020F0502020204030204" pitchFamily="34" charset="0"/>
                <a:cs typeface="Times New Roman" panose="02020603050405020304" pitchFamily="18" charset="0"/>
              </a:rPr>
              <a:t> P. Fekete und </a:t>
            </a:r>
            <a:r>
              <a:rPr lang="de-DE" sz="1200" dirty="0" err="1">
                <a:effectLst/>
                <a:latin typeface="+mn-lt"/>
                <a:ea typeface="Calibri" panose="020F0502020204030204" pitchFamily="34" charset="0"/>
                <a:cs typeface="Times New Roman" panose="02020603050405020304" pitchFamily="18" charset="0"/>
              </a:rPr>
              <a:t>blinry</a:t>
            </a:r>
            <a:r>
              <a:rPr lang="de-DE" sz="1200" dirty="0">
                <a:effectLst/>
                <a:latin typeface="+mn-lt"/>
                <a:ea typeface="Calibri" panose="020F0502020204030204" pitchFamily="34" charset="0"/>
                <a:cs typeface="Times New Roman" panose="02020603050405020304" pitchFamily="18" charset="0"/>
              </a:rPr>
              <a:t> unter der Lizenz CC-BY-NC-SA 4.0 via IDEA.</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6</a:t>
            </a:fld>
            <a:endParaRPr lang="de-DE"/>
          </a:p>
        </p:txBody>
      </p:sp>
    </p:spTree>
    <p:extLst>
      <p:ext uri="{BB962C8B-B14F-4D97-AF65-F5344CB8AC3E}">
        <p14:creationId xmlns:p14="http://schemas.microsoft.com/office/powerpoint/2010/main" val="22983767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Folgende Leitlinien finden sich hier wieder: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Sprachaufmerksamer Unterricht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Leitlinie 3: Aktives, authentisches Sprachhandeln findet statt (</a:t>
            </a:r>
            <a:r>
              <a:rPr kumimoji="0" lang="de-DE" sz="1200" b="0" i="1" u="none" strike="noStrike" kern="1200" cap="none" spc="0" normalizeH="0" baseline="0" noProof="0" dirty="0">
                <a:ln>
                  <a:noFill/>
                </a:ln>
                <a:solidFill>
                  <a:prstClr val="black"/>
                </a:solidFill>
                <a:effectLst/>
                <a:uLnTx/>
                <a:uFillTx/>
                <a:latin typeface="+mn-lt"/>
                <a:ea typeface="+mn-ea"/>
                <a:cs typeface="+mn-cs"/>
              </a:rPr>
              <a:t>Umsetzung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Leitlinie 4: Sprachliche Anforderungen werden explizit und transparent gemacht (</a:t>
            </a:r>
            <a:r>
              <a:rPr kumimoji="0" lang="de-DE" sz="1200" b="0" i="1" u="none" strike="noStrike" kern="1200" cap="none" spc="0" normalizeH="0" baseline="0" noProof="0" dirty="0">
                <a:ln>
                  <a:noFill/>
                </a:ln>
                <a:solidFill>
                  <a:prstClr val="black"/>
                </a:solidFill>
                <a:effectLst/>
                <a:uLnTx/>
                <a:uFillTx/>
                <a:latin typeface="+mn-lt"/>
                <a:ea typeface="+mn-ea"/>
                <a:cs typeface="+mn-cs"/>
              </a:rPr>
              <a:t>Transparenz</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Sprachbewusster Unterricht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Leitlinie 4: Lehrkraft kennt sprachliche Anforderungen ihres Unterrichts (</a:t>
            </a:r>
            <a:r>
              <a:rPr kumimoji="0" lang="de-DE" sz="1200" b="0" i="1" u="none" strike="noStrike" kern="1200" cap="none" spc="0" normalizeH="0" baseline="0" noProof="0" dirty="0">
                <a:ln>
                  <a:noFill/>
                </a:ln>
                <a:solidFill>
                  <a:prstClr val="black"/>
                </a:solidFill>
                <a:effectLst/>
                <a:uLnTx/>
                <a:uFillTx/>
                <a:latin typeface="+mn-lt"/>
                <a:ea typeface="+mn-ea"/>
                <a:cs typeface="+mn-cs"/>
              </a:rPr>
              <a:t>Transparenz</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Leitlinie 5: Lehrkraft kennt sprachliche Lernziele ihres Unterrichts (</a:t>
            </a:r>
            <a:r>
              <a:rPr kumimoji="0" lang="de-DE" sz="1200" b="0" i="1" u="none" strike="noStrike" kern="1200" cap="none" spc="0" normalizeH="0" baseline="0" noProof="0" dirty="0">
                <a:ln>
                  <a:noFill/>
                </a:ln>
                <a:solidFill>
                  <a:prstClr val="black"/>
                </a:solidFill>
                <a:effectLst/>
                <a:uLnTx/>
                <a:uFillTx/>
                <a:latin typeface="+mn-lt"/>
                <a:ea typeface="+mn-ea"/>
                <a:cs typeface="+mn-cs"/>
              </a:rPr>
              <a:t>Transparenz</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Jeuk</a:t>
            </a:r>
            <a:r>
              <a:rPr lang="de-DE" sz="1200" dirty="0">
                <a:latin typeface="+mn-lt"/>
              </a:rPr>
              <a:t>, Stefan (2018): Deutsch als Zweitsprache in der Schule. Grundlagen - Diagnose - Förderung. Stuttgart: Kohlhammer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Lampe, Timo; Diethelm, Ira (2019): </a:t>
            </a:r>
            <a:r>
              <a:rPr lang="de-DE" sz="1200" dirty="0" err="1">
                <a:latin typeface="+mn-lt"/>
              </a:rPr>
              <a:t>Transkriptanalyse</a:t>
            </a:r>
            <a:r>
              <a:rPr lang="de-DE" sz="1200" dirty="0">
                <a:latin typeface="+mn-lt"/>
              </a:rPr>
              <a:t> einer Informatik-Unterrichtsstunde.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203–219.</a:t>
            </a:r>
          </a:p>
        </p:txBody>
      </p:sp>
      <p:sp>
        <p:nvSpPr>
          <p:cNvPr id="4" name="Foliennummernplatzhalter 3"/>
          <p:cNvSpPr>
            <a:spLocks noGrp="1"/>
          </p:cNvSpPr>
          <p:nvPr>
            <p:ph type="sldNum" sz="quarter" idx="5"/>
          </p:nvPr>
        </p:nvSpPr>
        <p:spPr/>
        <p:txBody>
          <a:bodyPr/>
          <a:lstStyle/>
          <a:p>
            <a:fld id="{DA258091-A00E-40C3-AE5F-C03419099876}" type="slidenum">
              <a:rPr lang="de-DE" smtClean="0"/>
              <a:t>55</a:t>
            </a:fld>
            <a:endParaRPr lang="de-DE"/>
          </a:p>
        </p:txBody>
      </p:sp>
    </p:spTree>
    <p:extLst>
      <p:ext uri="{BB962C8B-B14F-4D97-AF65-F5344CB8AC3E}">
        <p14:creationId xmlns:p14="http://schemas.microsoft.com/office/powerpoint/2010/main" val="22908013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Lampe, Timo; Diethelm, Ira (2019): </a:t>
            </a:r>
            <a:r>
              <a:rPr lang="de-DE" sz="1200" dirty="0" err="1">
                <a:latin typeface="+mn-lt"/>
              </a:rPr>
              <a:t>Transkriptanalyse</a:t>
            </a:r>
            <a:r>
              <a:rPr lang="de-DE" sz="1200" dirty="0">
                <a:latin typeface="+mn-lt"/>
              </a:rPr>
              <a:t> einer Informatik-Unterrichtsstunde.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203–219.</a:t>
            </a:r>
          </a:p>
        </p:txBody>
      </p:sp>
      <p:sp>
        <p:nvSpPr>
          <p:cNvPr id="4" name="Foliennummernplatzhalter 3"/>
          <p:cNvSpPr>
            <a:spLocks noGrp="1"/>
          </p:cNvSpPr>
          <p:nvPr>
            <p:ph type="sldNum" sz="quarter" idx="5"/>
          </p:nvPr>
        </p:nvSpPr>
        <p:spPr/>
        <p:txBody>
          <a:bodyPr/>
          <a:lstStyle/>
          <a:p>
            <a:fld id="{DA258091-A00E-40C3-AE5F-C03419099876}" type="slidenum">
              <a:rPr lang="de-DE" smtClean="0"/>
              <a:t>56</a:t>
            </a:fld>
            <a:endParaRPr lang="de-DE"/>
          </a:p>
        </p:txBody>
      </p:sp>
    </p:spTree>
    <p:extLst>
      <p:ext uri="{BB962C8B-B14F-4D97-AF65-F5344CB8AC3E}">
        <p14:creationId xmlns:p14="http://schemas.microsoft.com/office/powerpoint/2010/main" val="17267704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Für Leisen (2013) wird aus historischen Gründen der Begriff </a:t>
            </a:r>
            <a:r>
              <a:rPr kumimoji="0" lang="de-DE" sz="1200" b="0" i="1" u="none" strike="noStrike" kern="1200" cap="none" spc="0" normalizeH="0" baseline="0" noProof="0" dirty="0">
                <a:ln>
                  <a:noFill/>
                </a:ln>
                <a:solidFill>
                  <a:prstClr val="black"/>
                </a:solidFill>
                <a:effectLst/>
                <a:uLnTx/>
                <a:uFillTx/>
                <a:latin typeface="+mn-lt"/>
                <a:ea typeface="+mn-ea"/>
                <a:cs typeface="+mn-cs"/>
              </a:rPr>
              <a:t>Leisen-Ordner </a:t>
            </a:r>
            <a:r>
              <a:rPr kumimoji="0" lang="de-DE" sz="1200" b="0" i="0" u="none" strike="noStrike" kern="1200" cap="none" spc="0" normalizeH="0" baseline="0" noProof="0" dirty="0">
                <a:ln>
                  <a:noFill/>
                </a:ln>
                <a:solidFill>
                  <a:prstClr val="black"/>
                </a:solidFill>
                <a:effectLst/>
                <a:uLnTx/>
                <a:uFillTx/>
                <a:latin typeface="+mn-lt"/>
                <a:ea typeface="+mn-ea"/>
                <a:cs typeface="+mn-cs"/>
              </a:rPr>
              <a:t>verwendet, obwohl es inzwischen in Buchform vorliegt.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Begriffe beziehen sich primär auf die grafische Gestaltung. Liste ist nicht streng im Sinne der Informatik zu verstehen, Wortfeld ist nicht mit dem linguistischen Begriff zu verwechseln.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57</a:t>
            </a:fld>
            <a:endParaRPr lang="de-DE"/>
          </a:p>
        </p:txBody>
      </p:sp>
    </p:spTree>
    <p:extLst>
      <p:ext uri="{BB962C8B-B14F-4D97-AF65-F5344CB8AC3E}">
        <p14:creationId xmlns:p14="http://schemas.microsoft.com/office/powerpoint/2010/main" val="8408350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Hierbei handelt es sich um das 5. Methodenwerkzeug im Sinne der Nummerierung nach Leisen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Das Methodenwerkzeug </a:t>
            </a:r>
            <a:r>
              <a:rPr kumimoji="0" lang="de-DE" sz="1200" b="0" i="1" u="none" strike="noStrike" kern="1200" cap="none" spc="0" normalizeH="0" baseline="0" noProof="0" dirty="0">
                <a:ln>
                  <a:noFill/>
                </a:ln>
                <a:solidFill>
                  <a:prstClr val="black"/>
                </a:solidFill>
                <a:effectLst/>
                <a:uLnTx/>
                <a:uFillTx/>
                <a:latin typeface="+mn-lt"/>
                <a:ea typeface="+mn-ea"/>
                <a:cs typeface="+mn-cs"/>
              </a:rPr>
              <a:t>Wortfeld</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unterscheidet sich zur </a:t>
            </a:r>
            <a:r>
              <a:rPr kumimoji="0" lang="de-DE" sz="1200" b="0" i="1" u="none" strike="noStrike" kern="1200" cap="none" spc="0" normalizeH="0" baseline="0" noProof="0" dirty="0">
                <a:ln>
                  <a:noFill/>
                </a:ln>
                <a:solidFill>
                  <a:prstClr val="black"/>
                </a:solidFill>
                <a:effectLst/>
                <a:uLnTx/>
                <a:uFillTx/>
                <a:latin typeface="+mn-lt"/>
                <a:ea typeface="+mn-ea"/>
                <a:cs typeface="+mn-cs"/>
              </a:rPr>
              <a:t>Wortliste</a:t>
            </a:r>
            <a:r>
              <a:rPr kumimoji="0" lang="de-DE" sz="1200" b="0" i="0" u="none" strike="noStrike" kern="1200" cap="none" spc="0" normalizeH="0" baseline="0" noProof="0" dirty="0">
                <a:ln>
                  <a:noFill/>
                </a:ln>
                <a:solidFill>
                  <a:prstClr val="black"/>
                </a:solidFill>
                <a:effectLst/>
                <a:uLnTx/>
                <a:uFillTx/>
                <a:latin typeface="+mn-lt"/>
                <a:ea typeface="+mn-ea"/>
                <a:cs typeface="+mn-cs"/>
              </a:rPr>
              <a:t> insofern, dass die Inhalte in einem </a:t>
            </a:r>
            <a:r>
              <a:rPr kumimoji="0" lang="de-DE" sz="1200" b="0" i="1" u="none" strike="noStrike" kern="1200" cap="none" spc="0" normalizeH="0" baseline="0" noProof="0" dirty="0">
                <a:ln>
                  <a:noFill/>
                </a:ln>
                <a:solidFill>
                  <a:prstClr val="black"/>
                </a:solidFill>
                <a:effectLst/>
                <a:uLnTx/>
                <a:uFillTx/>
                <a:latin typeface="+mn-lt"/>
                <a:ea typeface="+mn-ea"/>
                <a:cs typeface="+mn-cs"/>
              </a:rPr>
              <a:t>Wortfeld</a:t>
            </a:r>
            <a:r>
              <a:rPr kumimoji="0" lang="de-DE" sz="1200" b="0" i="0" u="none" strike="noStrike" kern="1200" cap="none" spc="0" normalizeH="0" baseline="0" noProof="0" dirty="0">
                <a:ln>
                  <a:noFill/>
                </a:ln>
                <a:solidFill>
                  <a:prstClr val="black"/>
                </a:solidFill>
                <a:effectLst/>
                <a:uLnTx/>
                <a:uFillTx/>
                <a:latin typeface="+mn-lt"/>
                <a:ea typeface="+mn-ea"/>
                <a:cs typeface="+mn-cs"/>
              </a:rPr>
              <a:t> ungeordnet angeboten werden.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58</a:t>
            </a:fld>
            <a:endParaRPr lang="de-DE"/>
          </a:p>
        </p:txBody>
      </p:sp>
    </p:spTree>
    <p:extLst>
      <p:ext uri="{BB962C8B-B14F-4D97-AF65-F5344CB8AC3E}">
        <p14:creationId xmlns:p14="http://schemas.microsoft.com/office/powerpoint/2010/main" val="19800198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Wörter im Wortfeld entsprechen den in Lampe und Diethelm (2019) aufgeführten Fachbegriffen.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Lampe, Timo; Diethelm, Ira (2019): </a:t>
            </a:r>
            <a:r>
              <a:rPr lang="de-DE" sz="1200" dirty="0" err="1">
                <a:latin typeface="+mn-lt"/>
              </a:rPr>
              <a:t>Transkriptanalyse</a:t>
            </a:r>
            <a:r>
              <a:rPr lang="de-DE" sz="1200" dirty="0">
                <a:latin typeface="+mn-lt"/>
              </a:rPr>
              <a:t> einer Informatik-Unterrichtsstunde.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203–219.</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p:txBody>
      </p:sp>
      <p:sp>
        <p:nvSpPr>
          <p:cNvPr id="4" name="Foliennummernplatzhalter 3"/>
          <p:cNvSpPr>
            <a:spLocks noGrp="1"/>
          </p:cNvSpPr>
          <p:nvPr>
            <p:ph type="sldNum" sz="quarter" idx="5"/>
          </p:nvPr>
        </p:nvSpPr>
        <p:spPr/>
        <p:txBody>
          <a:bodyPr/>
          <a:lstStyle/>
          <a:p>
            <a:fld id="{DA258091-A00E-40C3-AE5F-C03419099876}" type="slidenum">
              <a:rPr lang="de-DE" smtClean="0"/>
              <a:t>59</a:t>
            </a:fld>
            <a:endParaRPr lang="de-DE"/>
          </a:p>
        </p:txBody>
      </p:sp>
    </p:spTree>
    <p:extLst>
      <p:ext uri="{BB962C8B-B14F-4D97-AF65-F5344CB8AC3E}">
        <p14:creationId xmlns:p14="http://schemas.microsoft.com/office/powerpoint/2010/main" val="401815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Relational </a:t>
            </a:r>
            <a:r>
              <a:rPr kumimoji="0" lang="de-DE" sz="1200" b="0" i="0" u="none" strike="noStrike" kern="1200" cap="none" spc="0" normalizeH="0" baseline="0" noProof="0" dirty="0" err="1">
                <a:ln>
                  <a:noFill/>
                </a:ln>
                <a:solidFill>
                  <a:prstClr val="black"/>
                </a:solidFill>
                <a:effectLst/>
                <a:uLnTx/>
                <a:uFillTx/>
                <a:latin typeface="+mn-lt"/>
                <a:ea typeface="+mn-ea"/>
                <a:cs typeface="+mn-cs"/>
              </a:rPr>
              <a:t>Reasoning</a:t>
            </a:r>
            <a:r>
              <a:rPr kumimoji="0" lang="de-DE" sz="1200" b="0" i="0" u="none" strike="noStrike" kern="1200" cap="none" spc="0" normalizeH="0" baseline="0" noProof="0" dirty="0">
                <a:ln>
                  <a:noFill/>
                </a:ln>
                <a:solidFill>
                  <a:prstClr val="black"/>
                </a:solidFill>
                <a:effectLst/>
                <a:uLnTx/>
                <a:uFillTx/>
                <a:latin typeface="+mn-lt"/>
                <a:ea typeface="+mn-ea"/>
                <a:cs typeface="+mn-cs"/>
              </a:rPr>
              <a:t> bildet theoretischen Hintergrund.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Im Werk nur Analogien identifiziert, die sich Metaphern bedienen.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Folge</a:t>
            </a:r>
            <a:r>
              <a:rPr kumimoji="0" lang="de-DE" sz="1200" b="0" i="0" u="none" strike="noStrike" kern="1200" cap="none" spc="0" normalizeH="0" baseline="0" noProof="0" dirty="0">
                <a:ln>
                  <a:noFill/>
                </a:ln>
                <a:solidFill>
                  <a:prstClr val="black"/>
                </a:solidFill>
                <a:effectLst/>
                <a:uLnTx/>
                <a:uFillTx/>
                <a:latin typeface="+mn-lt"/>
                <a:ea typeface="+mn-ea"/>
                <a:cs typeface="+mn-cs"/>
              </a:rPr>
              <a:t>: Keine umfassende Darstellung des Aspekts auf Folie.</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a:lnSpc>
                <a:spcPct val="100000"/>
              </a:lnSpc>
              <a:spcBef>
                <a:spcPts val="0"/>
              </a:spcBef>
              <a:spcAft>
                <a:spcPts val="0"/>
              </a:spcAft>
              <a:buClrTx/>
              <a:buSzTx/>
              <a:buFont typeface="Arial"/>
              <a:buNone/>
              <a:defRPr/>
            </a:pPr>
            <a:r>
              <a:rPr lang="de-DE" sz="1200" b="1" dirty="0">
                <a:latin typeface="+mn-lt"/>
              </a:rPr>
              <a:t>Erläuterung</a:t>
            </a:r>
            <a:r>
              <a:rPr lang="de-DE" sz="1200" dirty="0">
                <a:latin typeface="+mn-lt"/>
              </a:rPr>
              <a:t>:</a:t>
            </a:r>
          </a:p>
          <a:p>
            <a:pPr marL="171450" marR="0" lvl="0" indent="-171450" algn="l" defTabSz="914400">
              <a:lnSpc>
                <a:spcPct val="100000"/>
              </a:lnSpc>
              <a:spcBef>
                <a:spcPts val="0"/>
              </a:spcBef>
              <a:spcAft>
                <a:spcPts val="0"/>
              </a:spcAft>
              <a:buClrTx/>
              <a:buSzTx/>
              <a:buFont typeface="Symbol" panose="05050102010706020507" pitchFamily="18" charset="2"/>
              <a:buChar char="-"/>
              <a:defRPr/>
            </a:pPr>
            <a:r>
              <a:rPr lang="de-DE" sz="1200" b="1" dirty="0">
                <a:latin typeface="+mn-lt"/>
              </a:rPr>
              <a:t>Relational </a:t>
            </a:r>
            <a:r>
              <a:rPr lang="de-DE" sz="1200" b="1" dirty="0" err="1">
                <a:latin typeface="+mn-lt"/>
              </a:rPr>
              <a:t>Reasoning</a:t>
            </a:r>
            <a:r>
              <a:rPr lang="de-DE" sz="1200" b="1" dirty="0">
                <a:latin typeface="+mn-lt"/>
              </a:rPr>
              <a:t>: </a:t>
            </a:r>
            <a:r>
              <a:rPr lang="de-DE" sz="1200" dirty="0">
                <a:latin typeface="+mn-lt"/>
              </a:rPr>
              <a:t>Fähigkeit sinnvolle </a:t>
            </a:r>
            <a:r>
              <a:rPr lang="de-DE" sz="1200" b="1" dirty="0">
                <a:latin typeface="+mn-lt"/>
              </a:rPr>
              <a:t>Muster</a:t>
            </a:r>
            <a:r>
              <a:rPr lang="de-DE" sz="1200" dirty="0">
                <a:latin typeface="+mn-lt"/>
              </a:rPr>
              <a:t> in einem Strom an Informationen zu </a:t>
            </a:r>
            <a:r>
              <a:rPr lang="de-DE" sz="1200" b="1" dirty="0">
                <a:latin typeface="+mn-lt"/>
              </a:rPr>
              <a:t>erkennen</a:t>
            </a:r>
            <a:r>
              <a:rPr lang="de-DE" sz="1200" b="0" dirty="0">
                <a:latin typeface="+mn-lt"/>
              </a:rPr>
              <a:t>.</a:t>
            </a:r>
            <a:endParaRPr lang="de-DE" sz="1200" b="1" dirty="0">
              <a:latin typeface="+mn-lt"/>
            </a:endParaRPr>
          </a:p>
          <a:p>
            <a:pPr marL="171450" lvl="0" indent="-171450">
              <a:buFont typeface="Symbol" panose="05050102010706020507" pitchFamily="18" charset="2"/>
              <a:buChar char="-"/>
              <a:defRPr/>
            </a:pPr>
            <a:r>
              <a:rPr lang="de-DE" sz="1200" b="1" dirty="0">
                <a:latin typeface="+mn-lt"/>
              </a:rPr>
              <a:t>Analogie</a:t>
            </a:r>
            <a:r>
              <a:rPr lang="de-DE" sz="1200" dirty="0">
                <a:latin typeface="+mn-lt"/>
              </a:rPr>
              <a:t>: </a:t>
            </a:r>
            <a:r>
              <a:rPr lang="de-DE" sz="1200" b="1" dirty="0">
                <a:latin typeface="+mn-lt"/>
              </a:rPr>
              <a:t>Erkennen</a:t>
            </a:r>
            <a:r>
              <a:rPr lang="de-DE" sz="1200" dirty="0">
                <a:latin typeface="+mn-lt"/>
              </a:rPr>
              <a:t> von beziehungsmäßigen </a:t>
            </a:r>
            <a:r>
              <a:rPr lang="de-DE" sz="1200" b="1" dirty="0">
                <a:latin typeface="+mn-lt"/>
              </a:rPr>
              <a:t>Ähnlichkeiten zwischen scheinbar ungleichen</a:t>
            </a:r>
            <a:r>
              <a:rPr lang="de-DE" sz="1200" dirty="0">
                <a:latin typeface="+mn-lt"/>
              </a:rPr>
              <a:t> Ideen, Objekten oder Ereignissen.</a:t>
            </a:r>
          </a:p>
          <a:p>
            <a:pPr marL="171450" lvl="0" indent="-171450">
              <a:buFont typeface="Symbol" panose="05050102010706020507" pitchFamily="18" charset="2"/>
              <a:buChar char="-"/>
              <a:defRPr/>
            </a:pPr>
            <a:r>
              <a:rPr lang="de-DE" sz="1200" b="1" dirty="0">
                <a:latin typeface="+mn-lt"/>
              </a:rPr>
              <a:t>Anomalie</a:t>
            </a:r>
            <a:r>
              <a:rPr lang="de-DE" sz="1200" dirty="0">
                <a:latin typeface="+mn-lt"/>
              </a:rPr>
              <a:t>: </a:t>
            </a:r>
            <a:r>
              <a:rPr lang="de-DE" sz="1200" b="1" dirty="0">
                <a:latin typeface="+mn-lt"/>
              </a:rPr>
              <a:t>Erkennen</a:t>
            </a:r>
            <a:r>
              <a:rPr lang="de-DE" sz="1200" dirty="0">
                <a:latin typeface="+mn-lt"/>
              </a:rPr>
              <a:t> eines </a:t>
            </a:r>
            <a:r>
              <a:rPr lang="de-DE" sz="1200" b="1" dirty="0">
                <a:latin typeface="+mn-lt"/>
              </a:rPr>
              <a:t>Bruchs innerhalb dieses Musters</a:t>
            </a:r>
            <a:r>
              <a:rPr lang="de-DE" sz="1200" dirty="0">
                <a:latin typeface="+mn-lt"/>
              </a:rPr>
              <a:t>; Abweichung von einer erwarteten Regel.</a:t>
            </a:r>
          </a:p>
          <a:p>
            <a:pPr marL="171450" lvl="0" indent="-171450">
              <a:buFont typeface="Symbol" panose="05050102010706020507" pitchFamily="18" charset="2"/>
              <a:buChar char="-"/>
              <a:defRPr/>
            </a:pPr>
            <a:r>
              <a:rPr lang="de-DE" sz="1200" b="1" dirty="0">
                <a:latin typeface="+mn-lt"/>
              </a:rPr>
              <a:t>Antinomie</a:t>
            </a:r>
            <a:r>
              <a:rPr lang="de-DE" sz="1200" dirty="0">
                <a:latin typeface="+mn-lt"/>
              </a:rPr>
              <a:t>: Verstehen, was etwas ist, indem ermittelt wird, was es nicht ist.</a:t>
            </a:r>
          </a:p>
          <a:p>
            <a:pPr marL="171450" lvl="0" indent="-171450">
              <a:buFont typeface="Symbol" panose="05050102010706020507" pitchFamily="18" charset="2"/>
              <a:buChar char="-"/>
              <a:defRPr/>
            </a:pPr>
            <a:r>
              <a:rPr lang="de-DE" sz="1200" b="1" i="0" dirty="0">
                <a:latin typeface="+mn-lt"/>
              </a:rPr>
              <a:t>Antithese</a:t>
            </a:r>
            <a:r>
              <a:rPr lang="de-DE" sz="1200" dirty="0">
                <a:latin typeface="+mn-lt"/>
              </a:rPr>
              <a:t>: Direkte </a:t>
            </a:r>
            <a:r>
              <a:rPr lang="de-DE" sz="1200" b="1" dirty="0">
                <a:latin typeface="+mn-lt"/>
              </a:rPr>
              <a:t>gegenteilige Beziehung</a:t>
            </a:r>
            <a:r>
              <a:rPr lang="de-DE" sz="1200" dirty="0">
                <a:latin typeface="+mn-lt"/>
              </a:rPr>
              <a:t> </a:t>
            </a:r>
            <a:r>
              <a:rPr lang="de-DE" sz="1200" b="1" dirty="0">
                <a:latin typeface="+mn-lt"/>
              </a:rPr>
              <a:t>zwischen</a:t>
            </a:r>
            <a:r>
              <a:rPr lang="de-DE" sz="1200" dirty="0">
                <a:latin typeface="+mn-lt"/>
              </a:rPr>
              <a:t> zwei mentalen </a:t>
            </a:r>
            <a:r>
              <a:rPr lang="de-DE" sz="1200" b="1" dirty="0">
                <a:latin typeface="+mn-lt"/>
              </a:rPr>
              <a:t>Repräsentationen</a:t>
            </a:r>
            <a:r>
              <a:rPr lang="de-DE" sz="1200" b="0" dirty="0">
                <a:latin typeface="+mn-lt"/>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Saathoff, Arne; </a:t>
            </a:r>
            <a:r>
              <a:rPr lang="de-DE" sz="1200" dirty="0" err="1">
                <a:latin typeface="+mn-lt"/>
              </a:rPr>
              <a:t>Pancratz</a:t>
            </a:r>
            <a:r>
              <a:rPr lang="de-DE" sz="1200" dirty="0">
                <a:latin typeface="+mn-lt"/>
              </a:rPr>
              <a:t>, Nils; Diethelm, Ira (2019): Von Paketen, Klötzchen und Wolken – Auf der Suche nach geeigneten Sprachbildern für den Informatikunterricht. In: Martin Butler und Juliana Goschler (</a:t>
            </a:r>
            <a:r>
              <a:rPr lang="de-DE" sz="1200" dirty="0" err="1">
                <a:latin typeface="+mn-lt"/>
              </a:rPr>
              <a:t>Hg</a:t>
            </a:r>
            <a:r>
              <a:rPr lang="de-DE" sz="1200" dirty="0">
                <a:latin typeface="+mn-lt"/>
              </a:rPr>
              <a:t>.): Sprachsensibler Fachunterricht. Wiesbaden: Springer Fachmedien Wiesbaden (Sprachsensibilität in Bildungsprozessen), S. 101–114.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r>
              <a:rPr lang="de-DE" sz="1200" b="1" dirty="0">
                <a:latin typeface="+mn-lt"/>
              </a:rPr>
              <a:t>Weiterführende Ressourcen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60</a:t>
            </a:fld>
            <a:endParaRPr lang="de-DE"/>
          </a:p>
        </p:txBody>
      </p:sp>
    </p:spTree>
    <p:extLst>
      <p:ext uri="{BB962C8B-B14F-4D97-AF65-F5344CB8AC3E}">
        <p14:creationId xmlns:p14="http://schemas.microsoft.com/office/powerpoint/2010/main" val="19183777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t>Hinweis</a:t>
            </a:r>
            <a:r>
              <a:rPr lang="de-DE" sz="1200" dirty="0"/>
              <a:t>: Ob und inwiefern Metaphern für das Verständnis des Unterrichtsinhalts nützlich sind, soll hier nicht erläutert werden, da sich konträre Auffassungen in der Fachliteratur finden. Hier soll lediglich ein grundlegender Überblick über Metaphern in der Informatik gegeben werden und wie auf Metaphern didaktisch gerecht eingegangen werden kann. Weitere Informationen sind der Fachliteratur zu entnehmen.</a:t>
            </a:r>
          </a:p>
          <a:p>
            <a:endParaRPr lang="de-DE" sz="1200" dirty="0"/>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61</a:t>
            </a:fld>
            <a:endParaRPr lang="de-DE"/>
          </a:p>
        </p:txBody>
      </p:sp>
    </p:spTree>
    <p:extLst>
      <p:ext uri="{BB962C8B-B14F-4D97-AF65-F5344CB8AC3E}">
        <p14:creationId xmlns:p14="http://schemas.microsoft.com/office/powerpoint/2010/main" val="1731451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Ausgeklammert sind hier von der Lehrkraft produzierte Metaphern, da diese bereits im Gestaltungsbereich der Lehrkraft liegen.</a:t>
            </a:r>
            <a:endParaRPr lang="de-DE" sz="1200" b="1" dirty="0">
              <a:latin typeface="+mn-lt"/>
            </a:endParaRP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62</a:t>
            </a:fld>
            <a:endParaRPr lang="de-DE"/>
          </a:p>
        </p:txBody>
      </p:sp>
    </p:spTree>
    <p:extLst>
      <p:ext uri="{BB962C8B-B14F-4D97-AF65-F5344CB8AC3E}">
        <p14:creationId xmlns:p14="http://schemas.microsoft.com/office/powerpoint/2010/main" val="21551918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Ausgeklammert sind hier von der Lehrkraft produzierte Metaphern, da diese bereits im Gestaltungsbereich der Lehrkraft liegen.</a:t>
            </a:r>
            <a:endParaRPr lang="de-DE" sz="1200" b="1" dirty="0">
              <a:latin typeface="+mn-lt"/>
            </a:endParaRP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63</a:t>
            </a:fld>
            <a:endParaRPr lang="de-DE"/>
          </a:p>
        </p:txBody>
      </p:sp>
    </p:spTree>
    <p:extLst>
      <p:ext uri="{BB962C8B-B14F-4D97-AF65-F5344CB8AC3E}">
        <p14:creationId xmlns:p14="http://schemas.microsoft.com/office/powerpoint/2010/main" val="40003923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 Erkennen/Identifizieren von Metaphern und Deutung ihrer sprachlichen Bedeutung für den Fachunterricht</a:t>
            </a:r>
            <a:endParaRPr lang="de-DE" sz="1200" b="1" dirty="0">
              <a:latin typeface="+mn-lt"/>
            </a:endParaRPr>
          </a:p>
          <a:p>
            <a:pPr marL="171450" indent="-171450">
              <a:buFont typeface="Symbol" panose="05050102010706020507" pitchFamily="18" charset="2"/>
              <a:buChar char="-"/>
            </a:pPr>
            <a:r>
              <a:rPr lang="de-DE" sz="1200" b="1" dirty="0">
                <a:latin typeface="+mn-lt"/>
              </a:rPr>
              <a:t>Sozialform</a:t>
            </a:r>
            <a:r>
              <a:rPr lang="de-DE" sz="1200" b="0" dirty="0">
                <a:latin typeface="+mn-lt"/>
              </a:rPr>
              <a:t>: Plenum mit vorangehender PA (</a:t>
            </a:r>
            <a:r>
              <a:rPr lang="de-DE" sz="1200" b="0" dirty="0">
                <a:latin typeface="+mn-lt"/>
                <a:sym typeface="Wingdings" panose="05000000000000000000" pitchFamily="2" charset="2"/>
              </a:rPr>
              <a:t> Abhängig von Seminargröße)</a:t>
            </a:r>
            <a:endParaRPr lang="de-DE" sz="1200" b="0"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Maximal 10 Minuten</a:t>
            </a:r>
          </a:p>
          <a:p>
            <a:pPr marL="0" indent="0">
              <a:buFont typeface="Symbol" panose="05050102010706020507" pitchFamily="18" charset="2"/>
              <a:buNone/>
            </a:pPr>
            <a:endParaRPr lang="de-DE" sz="1200" b="0" dirty="0">
              <a:latin typeface="+mn-lt"/>
            </a:endParaRPr>
          </a:p>
          <a:p>
            <a:r>
              <a:rPr lang="de-DE" sz="1200" b="1" dirty="0">
                <a:latin typeface="+mn-lt"/>
              </a:rPr>
              <a:t>Lösungen</a:t>
            </a:r>
            <a:r>
              <a:rPr lang="de-DE" sz="1200" b="0" dirty="0">
                <a:latin typeface="+mn-lt"/>
              </a:rPr>
              <a:t>: siehe Beispiele auf der nächsten Folie</a:t>
            </a:r>
          </a:p>
          <a:p>
            <a:endParaRPr lang="de-DE" sz="120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64</a:t>
            </a:fld>
            <a:endParaRPr lang="de-DE"/>
          </a:p>
        </p:txBody>
      </p:sp>
    </p:spTree>
    <p:extLst>
      <p:ext uri="{BB962C8B-B14F-4D97-AF65-F5344CB8AC3E}">
        <p14:creationId xmlns:p14="http://schemas.microsoft.com/office/powerpoint/2010/main" val="2034858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E07C9-AA26-E25A-0A92-A3B30B83E8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2A3C0D9-B79B-3D60-5835-F3E8119DAE51}"/>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129B00AB-5A2C-A997-7BCF-57416CAF97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dirty="0">
                <a:latin typeface="+mn-lt"/>
              </a:rPr>
              <a:t>Einstiegsaufgabe (Variante 1)</a:t>
            </a:r>
          </a:p>
          <a:p>
            <a:endParaRPr lang="de-DE" sz="1200" b="1" dirty="0">
              <a:latin typeface="+mn-lt"/>
            </a:endParaRPr>
          </a:p>
          <a:p>
            <a:pPr marL="0" indent="0">
              <a:buNone/>
            </a:pPr>
            <a:r>
              <a:rPr lang="de-DE" sz="1200" b="1" dirty="0">
                <a:latin typeface="+mn-lt"/>
              </a:rPr>
              <a:t>Mögliche Problemfelder</a:t>
            </a:r>
            <a:r>
              <a:rPr lang="de-DE" sz="1200" dirty="0">
                <a:latin typeface="+mn-lt"/>
              </a:rPr>
              <a:t>:</a:t>
            </a:r>
          </a:p>
          <a:p>
            <a:pPr marL="171450" indent="-171450">
              <a:buFont typeface="Symbol" panose="05050102010706020507" pitchFamily="18" charset="2"/>
              <a:buChar char="-"/>
            </a:pPr>
            <a:r>
              <a:rPr lang="de-DE" sz="1200" b="1" dirty="0">
                <a:latin typeface="+mn-lt"/>
              </a:rPr>
              <a:t>Wortebene</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Fehlende </a:t>
            </a:r>
            <a:r>
              <a:rPr lang="de-DE" sz="1200" u="sng" dirty="0"/>
              <a:t>standardsprachliche</a:t>
            </a:r>
            <a:r>
              <a:rPr lang="de-DE" sz="1200" dirty="0"/>
              <a:t> Begrifflichkeiten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Fehlende </a:t>
            </a:r>
            <a:r>
              <a:rPr lang="de-DE" sz="1200" u="sng" dirty="0"/>
              <a:t>Fachtermini</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Ausdrucksweise (informell, formell, gehoben, wissenschaftlich, präzise vs. vage)</a:t>
            </a:r>
            <a:endParaRPr lang="de-DE" sz="1200" dirty="0">
              <a:latin typeface="+mn-lt"/>
            </a:endParaRPr>
          </a:p>
          <a:p>
            <a:pPr marL="171450" indent="-171450">
              <a:buFont typeface="Symbol" panose="05050102010706020507" pitchFamily="18" charset="2"/>
              <a:buChar char="-"/>
            </a:pPr>
            <a:r>
              <a:rPr lang="de-DE" sz="1200" b="1" dirty="0">
                <a:latin typeface="+mn-lt"/>
              </a:rPr>
              <a:t>Satzebene</a:t>
            </a:r>
          </a:p>
          <a:p>
            <a:pPr marL="628650" lvl="1" indent="-171450">
              <a:buFontTx/>
              <a:buChar char="-"/>
            </a:pPr>
            <a:r>
              <a:rPr lang="de-DE" sz="1200" dirty="0"/>
              <a:t>Satzstrukturen (monoton vs. vielfältig)</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de-DE" sz="1200" dirty="0"/>
              <a:t>Sind Nebensatzkonstruktionen vorhanden?</a:t>
            </a:r>
          </a:p>
          <a:p>
            <a:pPr marL="1085850" lvl="2" indent="-171450">
              <a:buFontTx/>
              <a:buChar char="-"/>
            </a:pPr>
            <a:r>
              <a:rPr lang="de-DE" sz="1200" b="1" dirty="0"/>
              <a:t>Beispiel</a:t>
            </a:r>
            <a:r>
              <a:rPr lang="de-DE" sz="1200" dirty="0"/>
              <a:t>: Hauptsatz + Hauptsatz + Hauptsatz + Hauptsatz + Hauptsatz + …</a:t>
            </a:r>
          </a:p>
          <a:p>
            <a:pPr marL="1085850" lvl="2" indent="-171450">
              <a:buFontTx/>
              <a:buChar char="-"/>
            </a:pPr>
            <a:r>
              <a:rPr lang="de-DE" sz="1200" b="1" dirty="0"/>
              <a:t>Beispiel</a:t>
            </a:r>
            <a:r>
              <a:rPr lang="de-DE" sz="1200" dirty="0"/>
              <a:t>: Hauptsatz + Nebensatz + Hauptsatz + Hauptsatz + Nebensatz + …</a:t>
            </a:r>
          </a:p>
          <a:p>
            <a:pPr marL="628650" lvl="1" indent="-171450">
              <a:buFontTx/>
              <a:buChar char="-"/>
            </a:pPr>
            <a:r>
              <a:rPr lang="de-DE" sz="1200" dirty="0"/>
              <a:t>Satzstruktur (einfach vs. komplex)</a:t>
            </a:r>
            <a:endParaRPr lang="de-DE" sz="1200" dirty="0">
              <a:latin typeface="+mn-lt"/>
            </a:endParaRPr>
          </a:p>
          <a:p>
            <a:pPr marL="171450" indent="-171450">
              <a:buFont typeface="Symbol" panose="05050102010706020507" pitchFamily="18" charset="2"/>
              <a:buChar char="-"/>
            </a:pPr>
            <a:r>
              <a:rPr lang="de-DE" sz="1200" b="1" dirty="0">
                <a:latin typeface="+mn-lt"/>
              </a:rPr>
              <a:t>Textebene</a:t>
            </a:r>
          </a:p>
          <a:p>
            <a:pPr marL="628650" lvl="1" indent="-171450">
              <a:buFontTx/>
              <a:buChar char="-"/>
            </a:pPr>
            <a:r>
              <a:rPr lang="de-DE" sz="1200" dirty="0"/>
              <a:t>Fehlende Kohärenz und Kohäsion</a:t>
            </a:r>
          </a:p>
          <a:p>
            <a:pPr marL="1085850" lvl="2" indent="-171450">
              <a:buFontTx/>
              <a:buChar char="-"/>
            </a:pPr>
            <a:r>
              <a:rPr lang="de-DE" sz="1200" dirty="0"/>
              <a:t>Fehlen grammatische Mittel, um bestimmter sprachlicher Muster auszudrücken?</a:t>
            </a:r>
          </a:p>
          <a:p>
            <a:pPr marL="1085850" lvl="2" indent="-171450">
              <a:buFontTx/>
              <a:buChar char="-"/>
            </a:pPr>
            <a:r>
              <a:rPr lang="de-DE" sz="1200" dirty="0"/>
              <a:t>Fehlen grammatische Mittel, um den Text kohärent wirken zu lassen?</a:t>
            </a:r>
          </a:p>
          <a:p>
            <a:pPr marL="1085850" lvl="2" indent="-171450">
              <a:buFontTx/>
              <a:buChar char="-"/>
            </a:pPr>
            <a:r>
              <a:rPr lang="de-DE" sz="1200" dirty="0"/>
              <a:t>Wurden einzelne Textsegmente miteinander verknüpft?</a:t>
            </a:r>
          </a:p>
          <a:p>
            <a:pPr marL="628650" lvl="1" indent="-171450">
              <a:buFontTx/>
              <a:buChar char="-"/>
            </a:pPr>
            <a:r>
              <a:rPr lang="de-DE" sz="1200" dirty="0"/>
              <a:t>Schreibstil (monoton vs. vielfältig)</a:t>
            </a:r>
          </a:p>
          <a:p>
            <a:pPr marL="1085850" lvl="2" indent="-171450">
              <a:buFontTx/>
              <a:buChar char="-"/>
            </a:pPr>
            <a:r>
              <a:rPr lang="de-DE" sz="1200" b="1" dirty="0"/>
              <a:t>Erläuterung</a:t>
            </a:r>
            <a:r>
              <a:rPr lang="de-DE" sz="1200" dirty="0"/>
              <a:t>: Werden immer dieselben Wörter verwendet oder werden Synonyme/Polyseme usw. verwendet? </a:t>
            </a:r>
          </a:p>
          <a:p>
            <a:pPr marL="628650" lvl="1" indent="-171450">
              <a:buFontTx/>
              <a:buChar char="-"/>
            </a:pPr>
            <a:r>
              <a:rPr lang="de-DE" sz="1200" dirty="0">
                <a:latin typeface="+mn-lt"/>
              </a:rPr>
              <a:t>Organisation des Schreibprozesses (organisiert vs. Improvisiert)</a:t>
            </a:r>
          </a:p>
          <a:p>
            <a:pPr marL="0" indent="0">
              <a:buNone/>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Abbildung „PUBLIC KEY KRYPTO“ von </a:t>
            </a:r>
            <a:r>
              <a:rPr lang="de-DE" sz="1200" dirty="0" err="1">
                <a:effectLst/>
                <a:latin typeface="+mn-lt"/>
                <a:ea typeface="Calibri" panose="020F0502020204030204" pitchFamily="34" charset="0"/>
                <a:cs typeface="Times New Roman" panose="02020603050405020304" pitchFamily="18" charset="0"/>
              </a:rPr>
              <a:t>Sándro</a:t>
            </a:r>
            <a:r>
              <a:rPr lang="de-DE" sz="1200" dirty="0">
                <a:effectLst/>
                <a:latin typeface="+mn-lt"/>
                <a:ea typeface="Calibri" panose="020F0502020204030204" pitchFamily="34" charset="0"/>
                <a:cs typeface="Times New Roman" panose="02020603050405020304" pitchFamily="18" charset="0"/>
              </a:rPr>
              <a:t> P. Fekete und </a:t>
            </a:r>
            <a:r>
              <a:rPr lang="de-DE" sz="1200" dirty="0" err="1">
                <a:effectLst/>
                <a:latin typeface="+mn-lt"/>
                <a:ea typeface="Calibri" panose="020F0502020204030204" pitchFamily="34" charset="0"/>
                <a:cs typeface="Times New Roman" panose="02020603050405020304" pitchFamily="18" charset="0"/>
              </a:rPr>
              <a:t>blinry</a:t>
            </a:r>
            <a:r>
              <a:rPr lang="de-DE" sz="1200" dirty="0">
                <a:effectLst/>
                <a:latin typeface="+mn-lt"/>
                <a:ea typeface="Calibri" panose="020F0502020204030204" pitchFamily="34" charset="0"/>
                <a:cs typeface="Times New Roman" panose="02020603050405020304" pitchFamily="18" charset="0"/>
              </a:rPr>
              <a:t> unter der Lizenz CC-BY-NC-SA 4.0 via IDEA.</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a:extLst>
              <a:ext uri="{FF2B5EF4-FFF2-40B4-BE49-F238E27FC236}">
                <a16:creationId xmlns:a16="http://schemas.microsoft.com/office/drawing/2014/main" id="{055139EA-1357-A1F1-44BE-CECF7ED72F1E}"/>
              </a:ext>
            </a:extLst>
          </p:cNvPr>
          <p:cNvSpPr>
            <a:spLocks noGrp="1"/>
          </p:cNvSpPr>
          <p:nvPr>
            <p:ph type="sldNum" sz="quarter" idx="5"/>
          </p:nvPr>
        </p:nvSpPr>
        <p:spPr/>
        <p:txBody>
          <a:bodyPr/>
          <a:lstStyle/>
          <a:p>
            <a:fld id="{DA258091-A00E-40C3-AE5F-C03419099876}" type="slidenum">
              <a:rPr lang="de-DE" smtClean="0"/>
              <a:t>7</a:t>
            </a:fld>
            <a:endParaRPr lang="de-DE"/>
          </a:p>
        </p:txBody>
      </p:sp>
    </p:spTree>
    <p:extLst>
      <p:ext uri="{BB962C8B-B14F-4D97-AF65-F5344CB8AC3E}">
        <p14:creationId xmlns:p14="http://schemas.microsoft.com/office/powerpoint/2010/main" val="2265355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Beispiele</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u="sng" dirty="0">
                <a:latin typeface="+mn-lt"/>
              </a:rPr>
              <a:t>Stern</a:t>
            </a:r>
            <a:r>
              <a:rPr lang="de-DE" sz="1200" b="0" dirty="0">
                <a:latin typeface="+mn-lt"/>
              </a:rPr>
              <a:t>topologie, die</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Funktion</a:t>
            </a:r>
            <a:r>
              <a:rPr lang="de-DE" sz="1200" b="0" dirty="0">
                <a:latin typeface="+mn-lt"/>
              </a:rPr>
              <a:t>: Prädikationsfunktion </a:t>
            </a:r>
            <a:r>
              <a:rPr lang="de-DE" sz="1200" b="0" dirty="0">
                <a:latin typeface="+mn-lt"/>
                <a:sym typeface="Wingdings" panose="05000000000000000000" pitchFamily="2" charset="2"/>
              </a:rPr>
              <a:t> Ermöglicht das Erfassen der Realität durch Modellbildung und Analogiebeziehungen</a:t>
            </a:r>
            <a:endParaRPr lang="de-DE" sz="1200" b="0" dirty="0">
              <a:latin typeface="+mn-lt"/>
            </a:endParaRP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Ermöglichen eine sprachlich bildhafte Übertragung, wie Netzwerke in ihrer Form gestaltet sind, indem Analogien zu bekannten Strukturen hergestellt werden</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Datenfluss, der (s. auch Stromfluss bzw. „Der Strom fließt“ oder Informationsfluss)</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Funktion</a:t>
            </a:r>
            <a:r>
              <a:rPr lang="de-DE" sz="1200" b="0" dirty="0">
                <a:latin typeface="+mn-lt"/>
              </a:rPr>
              <a:t>: Innersprachliche Funktion </a:t>
            </a:r>
            <a:r>
              <a:rPr lang="de-DE" sz="1200" b="0" dirty="0">
                <a:latin typeface="+mn-lt"/>
                <a:sym typeface="Wingdings" panose="05000000000000000000" pitchFamily="2" charset="2"/>
              </a:rPr>
              <a:t> Ermöglicht das Schaffen neuer Begriffe mit neuen Bedeutungsdifferenzierungen basierend auf einer begrenzten Zahl von Sprachelementen</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Das Fließen bzw. „Transportieren“ des Wassers in einem Kanal ausgehend von einer Quelle zum Mund (bspw. Meer) wird auf den Durchlauf von Daten durch Informatiksysteme oder Netzwerke von der Quelle zum Ziel übertragen</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Schlange/Warteschlange, die</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Funktion</a:t>
            </a:r>
            <a:r>
              <a:rPr lang="de-DE" sz="1200" b="0" dirty="0">
                <a:latin typeface="+mn-lt"/>
              </a:rPr>
              <a:t>: Prädikationsfunktion </a:t>
            </a:r>
            <a:r>
              <a:rPr lang="de-DE" sz="1200" b="0" dirty="0">
                <a:latin typeface="+mn-lt"/>
                <a:sym typeface="Wingdings" panose="05000000000000000000" pitchFamily="2" charset="2"/>
              </a:rPr>
              <a:t> Ermöglicht das Erfassen der Realität durch Modellbildung und Analogiebeziehungen</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sym typeface="Wingdings" panose="05000000000000000000" pitchFamily="2" charset="2"/>
              </a:rPr>
              <a:t>Die lineare, zumeist eingliedrige Aufeinanderfolge von Menschen bzw. Daten wird als strukturelle Gemeinsamkeit einer Warteschlange und linearen Datenstruktur auf die Datenstruktur „Queue“ übertragen. Gleichzeitig rekurriert dies auf den optischen Eindruck einer Schlange.</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sym typeface="Wingdings" panose="05000000000000000000" pitchFamily="2" charset="2"/>
              </a:rPr>
              <a:t>Hinweis</a:t>
            </a:r>
            <a:r>
              <a:rPr lang="de-DE" sz="1200" b="0" dirty="0">
                <a:latin typeface="+mn-lt"/>
                <a:sym typeface="Wingdings" panose="05000000000000000000" pitchFamily="2" charset="2"/>
              </a:rPr>
              <a:t>: Die strukturelle Gemeinsamkeit bezieht sich primär auf das zugrunde liegende Prinzip – in diesem Fall FIFO – der Datenstruktur.</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Vererbung, die</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Funktion</a:t>
            </a:r>
            <a:r>
              <a:rPr lang="de-DE" sz="1200" b="0" dirty="0">
                <a:latin typeface="+mn-lt"/>
              </a:rPr>
              <a:t>: Prädikationsfunktion </a:t>
            </a:r>
            <a:r>
              <a:rPr lang="de-DE" sz="1200" b="0" dirty="0">
                <a:latin typeface="+mn-lt"/>
                <a:sym typeface="Wingdings" panose="05000000000000000000" pitchFamily="2" charset="2"/>
              </a:rPr>
              <a:t> Ermöglicht das Erfassen der Realität durch Modellbildung und Analogiebeziehungen</a:t>
            </a:r>
            <a:endParaRPr lang="de-DE" sz="1200" b="1" dirty="0">
              <a:latin typeface="+mn-lt"/>
            </a:endParaRP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Nicht der biologische Vorgang der vegetativen oder sexuellen Fortpflanzung wird auf die Informatik übertragen, sondern die Weitergabe von Eigenschaften, Verhaltensweisen oder Besitz</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Paketierung, die</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Funktion</a:t>
            </a:r>
            <a:r>
              <a:rPr lang="de-DE" sz="1200" b="0" dirty="0">
                <a:latin typeface="+mn-lt"/>
              </a:rPr>
              <a:t>: Prädikationsfunktion </a:t>
            </a:r>
            <a:r>
              <a:rPr lang="de-DE" sz="1200" b="0" dirty="0">
                <a:latin typeface="+mn-lt"/>
                <a:sym typeface="Wingdings" panose="05000000000000000000" pitchFamily="2" charset="2"/>
              </a:rPr>
              <a:t> Ermöglicht das Erfassen der Realität durch Modellbildung und Analogiebeziehungen</a:t>
            </a:r>
          </a:p>
          <a:p>
            <a:pPr marL="628606" marR="100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latin typeface="+mn-lt"/>
              </a:rPr>
              <a:t>Der Prozess des Paketierens von Paketen wird auf den Erstellprozess von Internetpaketen (bspw. TCP-Paketen) übertragen</a:t>
            </a: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(1998): Metaphern in der Informatik. Modellbildung — Formalisierung — Anwendung. Mit einem Geleitwort von Prof. Dr. Erhard Konrad. Wiesbaden: Springer Fachmedien.</a:t>
            </a:r>
          </a:p>
        </p:txBody>
      </p:sp>
      <p:sp>
        <p:nvSpPr>
          <p:cNvPr id="4" name="Foliennummernplatzhalter 3"/>
          <p:cNvSpPr>
            <a:spLocks noGrp="1"/>
          </p:cNvSpPr>
          <p:nvPr>
            <p:ph type="sldNum" sz="quarter" idx="5"/>
          </p:nvPr>
        </p:nvSpPr>
        <p:spPr/>
        <p:txBody>
          <a:bodyPr/>
          <a:lstStyle/>
          <a:p>
            <a:fld id="{DA258091-A00E-40C3-AE5F-C03419099876}" type="slidenum">
              <a:rPr lang="de-DE" smtClean="0"/>
              <a:t>65</a:t>
            </a:fld>
            <a:endParaRPr lang="de-DE"/>
          </a:p>
        </p:txBody>
      </p:sp>
    </p:spTree>
    <p:extLst>
      <p:ext uri="{BB962C8B-B14F-4D97-AF65-F5344CB8AC3E}">
        <p14:creationId xmlns:p14="http://schemas.microsoft.com/office/powerpoint/2010/main" val="15656807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Diethelm, Ira; Goschler, Juliana; Lampe, Timo (2018): Language and Computing. In: Sue </a:t>
            </a:r>
            <a:r>
              <a:rPr lang="de-DE" sz="1200" dirty="0" err="1"/>
              <a:t>Sentance</a:t>
            </a:r>
            <a:r>
              <a:rPr lang="de-DE" sz="1200" dirty="0"/>
              <a:t>, Erik </a:t>
            </a:r>
            <a:r>
              <a:rPr lang="de-DE" sz="1200" dirty="0" err="1"/>
              <a:t>Barendsen</a:t>
            </a:r>
            <a:r>
              <a:rPr lang="de-DE" sz="1200" dirty="0"/>
              <a:t> und Carsten Schulte (</a:t>
            </a:r>
            <a:r>
              <a:rPr lang="de-DE" sz="1200" dirty="0" err="1"/>
              <a:t>Hg</a:t>
            </a:r>
            <a:r>
              <a:rPr lang="de-DE" sz="1200" dirty="0"/>
              <a:t>.): Computer Science Education: Bloomsbury Academic, S. 207–219.</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t>Sentance</a:t>
            </a:r>
            <a:r>
              <a:rPr lang="de-DE" sz="1200" dirty="0"/>
              <a:t>, Sue; Waite, Jane (2021): Teachers’ </a:t>
            </a:r>
            <a:r>
              <a:rPr lang="de-DE" sz="1200" dirty="0" err="1"/>
              <a:t>Perspectives</a:t>
            </a:r>
            <a:r>
              <a:rPr lang="de-DE" sz="1200" dirty="0"/>
              <a:t> on Talk in </a:t>
            </a:r>
            <a:r>
              <a:rPr lang="de-DE" sz="1200" dirty="0" err="1"/>
              <a:t>the</a:t>
            </a:r>
            <a:r>
              <a:rPr lang="de-DE" sz="1200" dirty="0"/>
              <a:t> </a:t>
            </a:r>
            <a:r>
              <a:rPr lang="de-DE" sz="1200" dirty="0" err="1"/>
              <a:t>Programming</a:t>
            </a:r>
            <a:r>
              <a:rPr lang="de-DE" sz="1200" dirty="0"/>
              <a:t> Classroom : Language </a:t>
            </a:r>
            <a:r>
              <a:rPr lang="de-DE" sz="1200" dirty="0" err="1"/>
              <a:t>as</a:t>
            </a:r>
            <a:r>
              <a:rPr lang="de-DE" sz="1200" dirty="0"/>
              <a:t> a Mediator. In: Amy J. Ko, Jan </a:t>
            </a:r>
            <a:r>
              <a:rPr lang="de-DE" sz="1200" dirty="0" err="1"/>
              <a:t>Vahrenhold</a:t>
            </a:r>
            <a:r>
              <a:rPr lang="de-DE" sz="1200" dirty="0"/>
              <a:t>, Renée McCauley und Matthias Hauswirth (</a:t>
            </a:r>
            <a:r>
              <a:rPr lang="de-DE" sz="1200" dirty="0" err="1"/>
              <a:t>Hg</a:t>
            </a:r>
            <a:r>
              <a:rPr lang="de-DE" sz="1200" dirty="0"/>
              <a:t>.): ICER 2021. Proceedings </a:t>
            </a:r>
            <a:r>
              <a:rPr lang="de-DE" sz="1200" dirty="0" err="1"/>
              <a:t>of</a:t>
            </a:r>
            <a:r>
              <a:rPr lang="de-DE" sz="1200" dirty="0"/>
              <a:t> </a:t>
            </a:r>
            <a:r>
              <a:rPr lang="de-DE" sz="1200" dirty="0" err="1"/>
              <a:t>the</a:t>
            </a:r>
            <a:r>
              <a:rPr lang="de-DE" sz="1200" dirty="0"/>
              <a:t> 17th ACM Conference on International Computing Education Research : August 16-19, 2021, Virtual Event, USA. ICER 2021: ACM Conference on International Computing Education Research. Virtual Event USA, 16 08 2021 19 08 2021. New York, NY: </a:t>
            </a:r>
            <a:r>
              <a:rPr lang="de-DE" sz="1200" dirty="0" err="1"/>
              <a:t>Association</a:t>
            </a:r>
            <a:r>
              <a:rPr lang="de-DE" sz="1200" dirty="0"/>
              <a:t> </a:t>
            </a:r>
            <a:r>
              <a:rPr lang="de-DE" sz="1200" dirty="0" err="1"/>
              <a:t>for</a:t>
            </a:r>
            <a:r>
              <a:rPr lang="de-DE" sz="1200" dirty="0"/>
              <a:t> </a:t>
            </a:r>
            <a:r>
              <a:rPr lang="de-DE" sz="1200" dirty="0" err="1"/>
              <a:t>Computting</a:t>
            </a:r>
            <a:r>
              <a:rPr lang="de-DE" sz="1200" dirty="0"/>
              <a:t> Machinery, S. 266–280.</a:t>
            </a:r>
          </a:p>
        </p:txBody>
      </p:sp>
      <p:sp>
        <p:nvSpPr>
          <p:cNvPr id="4" name="Foliennummernplatzhalter 3"/>
          <p:cNvSpPr>
            <a:spLocks noGrp="1"/>
          </p:cNvSpPr>
          <p:nvPr>
            <p:ph type="sldNum" sz="quarter" idx="5"/>
          </p:nvPr>
        </p:nvSpPr>
        <p:spPr/>
        <p:txBody>
          <a:bodyPr/>
          <a:lstStyle/>
          <a:p>
            <a:fld id="{DA258091-A00E-40C3-AE5F-C03419099876}" type="slidenum">
              <a:rPr lang="de-DE" smtClean="0"/>
              <a:t>66</a:t>
            </a:fld>
            <a:endParaRPr lang="de-DE"/>
          </a:p>
        </p:txBody>
      </p:sp>
    </p:spTree>
    <p:extLst>
      <p:ext uri="{BB962C8B-B14F-4D97-AF65-F5344CB8AC3E}">
        <p14:creationId xmlns:p14="http://schemas.microsoft.com/office/powerpoint/2010/main" val="6537899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258091-A00E-40C3-AE5F-C03419099876}" type="slidenum">
              <a:rPr lang="de-DE" smtClean="0"/>
              <a:t>67</a:t>
            </a:fld>
            <a:endParaRPr lang="de-DE"/>
          </a:p>
        </p:txBody>
      </p:sp>
    </p:spTree>
    <p:extLst>
      <p:ext uri="{BB962C8B-B14F-4D97-AF65-F5344CB8AC3E}">
        <p14:creationId xmlns:p14="http://schemas.microsoft.com/office/powerpoint/2010/main" val="22800697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a:lnSpc>
                <a:spcPct val="107000"/>
              </a:lnSpc>
              <a:spcAft>
                <a:spcPts val="800"/>
              </a:spcAft>
            </a:pPr>
            <a:r>
              <a:rPr lang="de-DE" sz="1200" b="1" dirty="0">
                <a:effectLst/>
                <a:latin typeface="+mn-lt"/>
                <a:ea typeface="Calibri" panose="020F0502020204030204" pitchFamily="34" charset="0"/>
                <a:cs typeface="Times New Roman" panose="02020603050405020304" pitchFamily="18" charset="0"/>
              </a:rPr>
              <a:t>Hinweis</a:t>
            </a:r>
            <a:r>
              <a:rPr lang="de-DE" sz="1200" b="0" dirty="0">
                <a:effectLst/>
                <a:latin typeface="+mn-lt"/>
                <a:ea typeface="Calibri" panose="020F0502020204030204" pitchFamily="34" charset="0"/>
                <a:cs typeface="Times New Roman" panose="02020603050405020304" pitchFamily="18" charset="0"/>
              </a:rPr>
              <a:t>: Kapitel nicht vorab zur Verfügung stellen!</a:t>
            </a:r>
          </a:p>
          <a:p>
            <a:pPr marL="0" indent="0">
              <a:buFont typeface="Symbol" panose="05050102010706020507" pitchFamily="18" charset="2"/>
              <a:buNone/>
            </a:pPr>
            <a:endParaRPr lang="de-DE" sz="1200" dirty="0">
              <a:effectLst/>
              <a:latin typeface="+mn-lt"/>
              <a:ea typeface="Calibri" panose="020F0502020204030204" pitchFamily="34" charset="0"/>
              <a:cs typeface="Times New Roman" panose="02020603050405020304" pitchFamily="18" charset="0"/>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Experiment aus dem Bereich „Informatik unplugged“ mit Sprachbeobachtung</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Reflexion es Experiments im Hinblick auf konzeptuelle Mündlichkeit und Schriftlichkeit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Sprachregister Alltagssprache, Bildungssprache und Fachsprache</a:t>
            </a:r>
          </a:p>
          <a:p>
            <a:pPr>
              <a:lnSpc>
                <a:spcPct val="107000"/>
              </a:lnSpc>
              <a:spcAft>
                <a:spcPts val="800"/>
              </a:spcAft>
            </a:pPr>
            <a:endParaRPr lang="de-DE" sz="1200" b="1" dirty="0">
              <a:effectLst/>
              <a:latin typeface="+mn-lt"/>
              <a:ea typeface="Calibri" panose="020F0502020204030204" pitchFamily="34" charset="0"/>
              <a:cs typeface="Times New Roman" panose="02020603050405020304" pitchFamily="18" charset="0"/>
            </a:endParaRPr>
          </a:p>
          <a:p>
            <a:r>
              <a:rPr lang="de-DE" sz="1200" b="1" dirty="0">
                <a:effectLst/>
                <a:latin typeface="+mn-lt"/>
                <a:ea typeface="Calibri" panose="020F0502020204030204" pitchFamily="34" charset="0"/>
                <a:cs typeface="Times New Roman" panose="02020603050405020304" pitchFamily="18" charset="0"/>
              </a:rPr>
              <a:t>Besondere Ausstattung notwendig</a:t>
            </a:r>
            <a:r>
              <a:rPr lang="de-DE" sz="1200" b="0" dirty="0">
                <a:latin typeface="+mn-lt"/>
              </a:rPr>
              <a:t>:</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Balkenwaage(n): (eine pro 4-5 Studierende)</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Optisch identische Objekte unterschiedlichen Gewichts (ein Satz pro 4-5 Studierende), z.B. Filmdosen gefüllt mit Kugellagerkugeln.</a:t>
            </a:r>
            <a:endParaRPr lang="de-DE" sz="12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de-DE" sz="1200" b="1" dirty="0">
              <a:effectLst/>
              <a:latin typeface="+mn-lt"/>
              <a:ea typeface="Calibri" panose="020F0502020204030204" pitchFamily="34" charset="0"/>
              <a:cs typeface="Times New Roman" panose="02020603050405020304" pitchFamily="18" charset="0"/>
            </a:endParaRPr>
          </a:p>
          <a:p>
            <a:r>
              <a:rPr lang="de-DE" sz="1200" b="1" dirty="0">
                <a:effectLst/>
                <a:latin typeface="+mn-lt"/>
                <a:ea typeface="Calibri" panose="020F0502020204030204" pitchFamily="34" charset="0"/>
                <a:cs typeface="Times New Roman" panose="02020603050405020304" pitchFamily="18" charset="0"/>
              </a:rPr>
              <a:t>Verwendungshinweis</a:t>
            </a:r>
            <a:r>
              <a:rPr lang="de-DE" sz="1200" b="0" dirty="0">
                <a:latin typeface="+mn-lt"/>
              </a:rPr>
              <a:t>:</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Wünschenswert: Möglichst „natürliche“ Kommunikation.</a:t>
            </a:r>
          </a:p>
          <a:p>
            <a:pPr marL="628606" lvl="1"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Daher: Thema Sprachregister nicht vorab kommunizieren werden sollte.</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Situation schaffen, in der unbefangen kommuniziert wird.</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Studierende sollten sich nach kurzer Zeit mehr auf die Aufgabe als auf ihre Sprache konzentrieren. (z.B. durch Challenge-Charakter).</a:t>
            </a:r>
          </a:p>
        </p:txBody>
      </p:sp>
      <p:sp>
        <p:nvSpPr>
          <p:cNvPr id="4" name="Foliennummernplatzhalter 3"/>
          <p:cNvSpPr>
            <a:spLocks noGrp="1"/>
          </p:cNvSpPr>
          <p:nvPr>
            <p:ph type="sldNum" sz="quarter" idx="5"/>
          </p:nvPr>
        </p:nvSpPr>
        <p:spPr/>
        <p:txBody>
          <a:bodyPr/>
          <a:lstStyle/>
          <a:p>
            <a:fld id="{DA258091-A00E-40C3-AE5F-C03419099876}" type="slidenum">
              <a:rPr lang="de-DE" smtClean="0"/>
              <a:t>68</a:t>
            </a:fld>
            <a:endParaRPr lang="de-DE"/>
          </a:p>
        </p:txBody>
      </p:sp>
    </p:spTree>
    <p:extLst>
      <p:ext uri="{BB962C8B-B14F-4D97-AF65-F5344CB8AC3E}">
        <p14:creationId xmlns:p14="http://schemas.microsoft.com/office/powerpoint/2010/main" val="40607769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a:lnSpc>
                <a:spcPct val="107000"/>
              </a:lnSpc>
              <a:spcAft>
                <a:spcPts val="800"/>
              </a:spcAft>
            </a:pPr>
            <a:r>
              <a:rPr lang="de-DE" sz="1200" b="1" dirty="0">
                <a:effectLst/>
                <a:latin typeface="+mn-lt"/>
                <a:ea typeface="Calibri" panose="020F0502020204030204" pitchFamily="34" charset="0"/>
                <a:cs typeface="Times New Roman" panose="02020603050405020304" pitchFamily="18" charset="0"/>
              </a:rPr>
              <a:t>Hinweis</a:t>
            </a:r>
            <a:r>
              <a:rPr lang="de-DE" sz="1200" b="0" dirty="0">
                <a:effectLst/>
                <a:latin typeface="+mn-lt"/>
                <a:ea typeface="Calibri" panose="020F0502020204030204" pitchFamily="34" charset="0"/>
                <a:cs typeface="Times New Roman" panose="02020603050405020304" pitchFamily="18" charset="0"/>
              </a:rPr>
              <a:t>: Diese Trennfolie beschreibt den Kapitelinhalt passender, würde aber das Experiment ungünstig beeinflussen. Kann in einem nach der Sitzung zur Vorfügung gestellten Foliensatz die vorausgehende Folie ersetzen.</a:t>
            </a:r>
          </a:p>
          <a:p>
            <a:pPr>
              <a:lnSpc>
                <a:spcPct val="107000"/>
              </a:lnSpc>
              <a:spcAft>
                <a:spcPts val="800"/>
              </a:spcAft>
            </a:pPr>
            <a:endParaRPr lang="de-DE" sz="12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de-DE" sz="1200" b="1" dirty="0">
                <a:effectLst/>
                <a:latin typeface="+mn-lt"/>
                <a:ea typeface="Calibri" panose="020F0502020204030204" pitchFamily="34" charset="0"/>
                <a:cs typeface="Times New Roman" panose="02020603050405020304" pitchFamily="18" charset="0"/>
              </a:rPr>
              <a:t>Hinweis</a:t>
            </a:r>
            <a:r>
              <a:rPr lang="de-DE" sz="1200" b="0" dirty="0">
                <a:effectLst/>
                <a:latin typeface="+mn-lt"/>
                <a:ea typeface="Calibri" panose="020F0502020204030204" pitchFamily="34" charset="0"/>
                <a:cs typeface="Times New Roman" panose="02020603050405020304" pitchFamily="18" charset="0"/>
              </a:rPr>
              <a:t>: Kapitel nicht vorab zur Verfügung stellen!</a:t>
            </a:r>
          </a:p>
          <a:p>
            <a:pPr>
              <a:lnSpc>
                <a:spcPct val="107000"/>
              </a:lnSpc>
              <a:spcAft>
                <a:spcPts val="800"/>
              </a:spcAft>
            </a:pPr>
            <a:endParaRPr lang="de-DE" sz="1200" dirty="0">
              <a:effectLst/>
              <a:latin typeface="+mn-lt"/>
              <a:ea typeface="Calibri" panose="020F0502020204030204" pitchFamily="34" charset="0"/>
              <a:cs typeface="Times New Roman" panose="02020603050405020304" pitchFamily="18" charset="0"/>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Experiment aus dem Bereich „Informatik unplugged“ mit Sprachbeobachtung</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Reflexion es Experiments im Hinblick auf konzeptuelle Mündlichkeit und Schriftlichkeit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Sprachregister Alltagssprache, Bildungssprache und Fachsprache</a:t>
            </a:r>
          </a:p>
          <a:p>
            <a:pPr>
              <a:lnSpc>
                <a:spcPct val="107000"/>
              </a:lnSpc>
              <a:spcAft>
                <a:spcPts val="800"/>
              </a:spcAft>
            </a:pPr>
            <a:endParaRPr lang="de-DE" sz="1200" b="1" dirty="0">
              <a:effectLst/>
              <a:latin typeface="+mn-lt"/>
              <a:ea typeface="Calibri" panose="020F0502020204030204" pitchFamily="34" charset="0"/>
              <a:cs typeface="Times New Roman" panose="02020603050405020304" pitchFamily="18" charset="0"/>
            </a:endParaRPr>
          </a:p>
          <a:p>
            <a:r>
              <a:rPr lang="de-DE" sz="1200" b="1" dirty="0">
                <a:effectLst/>
                <a:latin typeface="+mn-lt"/>
                <a:ea typeface="Calibri" panose="020F0502020204030204" pitchFamily="34" charset="0"/>
                <a:cs typeface="Times New Roman" panose="02020603050405020304" pitchFamily="18" charset="0"/>
              </a:rPr>
              <a:t>Besondere Ausstattung notwendig</a:t>
            </a:r>
            <a:r>
              <a:rPr lang="de-DE" sz="1200" b="0" dirty="0">
                <a:latin typeface="+mn-lt"/>
              </a:rPr>
              <a:t>:</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Balkenwaage(n): (eine pro 4-5 Studierende)</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Optisch identische Objekte unterschiedlichen Gewichts (ein Satz pro 4-5 Studierende), z.B. Filmdosen gefüllt mit Kugellagerkugeln.</a:t>
            </a:r>
            <a:endParaRPr lang="de-DE" sz="12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de-DE" sz="1200" b="1" dirty="0">
              <a:effectLst/>
              <a:latin typeface="+mn-lt"/>
              <a:ea typeface="Calibri" panose="020F0502020204030204" pitchFamily="34" charset="0"/>
              <a:cs typeface="Times New Roman" panose="02020603050405020304" pitchFamily="18" charset="0"/>
            </a:endParaRPr>
          </a:p>
          <a:p>
            <a:r>
              <a:rPr lang="de-DE" sz="1200" b="1" dirty="0">
                <a:effectLst/>
                <a:latin typeface="+mn-lt"/>
                <a:ea typeface="Calibri" panose="020F0502020204030204" pitchFamily="34" charset="0"/>
                <a:cs typeface="Times New Roman" panose="02020603050405020304" pitchFamily="18" charset="0"/>
              </a:rPr>
              <a:t>Verwendungshinweis</a:t>
            </a:r>
            <a:r>
              <a:rPr lang="de-DE" sz="1200" b="0" dirty="0">
                <a:latin typeface="+mn-lt"/>
              </a:rPr>
              <a:t>:</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Wünschenswert: Möglichst „natürliche“ Kommunikation.</a:t>
            </a:r>
          </a:p>
          <a:p>
            <a:pPr marL="628606" lvl="1"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Daher: Thema Sprachregister nicht vorab kommunizieren werden sollte.</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Situation schaffen, in der unbefangen kommuniziert wird.</a:t>
            </a:r>
          </a:p>
          <a:p>
            <a:pPr marL="171450" indent="-171450">
              <a:buFont typeface="Symbol" panose="05050102010706020507" pitchFamily="18" charset="2"/>
              <a:buChar char="-"/>
            </a:pPr>
            <a:r>
              <a:rPr lang="de-DE" sz="1200" dirty="0">
                <a:effectLst/>
                <a:latin typeface="+mn-lt"/>
                <a:ea typeface="Calibri" panose="020F0502020204030204" pitchFamily="34" charset="0"/>
                <a:cs typeface="Times New Roman" panose="02020603050405020304" pitchFamily="18" charset="0"/>
              </a:rPr>
              <a:t>Studierende sollten sich nach kurzer Zeit mehr auf die Aufgabe als auf ihre Sprache konzentrieren. (z.B. durch Challenge-Charakter).</a:t>
            </a:r>
          </a:p>
        </p:txBody>
      </p:sp>
      <p:sp>
        <p:nvSpPr>
          <p:cNvPr id="4" name="Foliennummernplatzhalter 3"/>
          <p:cNvSpPr>
            <a:spLocks noGrp="1"/>
          </p:cNvSpPr>
          <p:nvPr>
            <p:ph type="sldNum" sz="quarter" idx="5"/>
          </p:nvPr>
        </p:nvSpPr>
        <p:spPr/>
        <p:txBody>
          <a:bodyPr/>
          <a:lstStyle/>
          <a:p>
            <a:fld id="{DA258091-A00E-40C3-AE5F-C03419099876}" type="slidenum">
              <a:rPr lang="de-DE" smtClean="0"/>
              <a:t>69</a:t>
            </a:fld>
            <a:endParaRPr lang="de-DE"/>
          </a:p>
        </p:txBody>
      </p:sp>
    </p:spTree>
    <p:extLst>
      <p:ext uri="{BB962C8B-B14F-4D97-AF65-F5344CB8AC3E}">
        <p14:creationId xmlns:p14="http://schemas.microsoft.com/office/powerpoint/2010/main" val="29966708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t>Anwendungshinweis</a:t>
            </a:r>
            <a:r>
              <a:rPr lang="de-DE" sz="1200" b="0" dirty="0"/>
              <a:t>:</a:t>
            </a:r>
          </a:p>
          <a:p>
            <a:pPr marL="171450" indent="-171450">
              <a:buFont typeface="Symbol" panose="05050102010706020507" pitchFamily="18" charset="2"/>
              <a:buChar char="-"/>
            </a:pPr>
            <a:r>
              <a:rPr lang="de-DE" sz="1200" b="1" dirty="0"/>
              <a:t>Ziel</a:t>
            </a:r>
            <a:r>
              <a:rPr lang="de-DE" sz="1200" b="0" dirty="0"/>
              <a:t>: Praktisches erfahren von konzeptioneller Mündlichkeit und konzeptioneller Schriftlichkeit und deren Abgrenzung/Unterscheidung</a:t>
            </a:r>
            <a:endParaRPr lang="de-DE" sz="1200" b="1" dirty="0"/>
          </a:p>
          <a:p>
            <a:pPr marL="171450" indent="-171450">
              <a:buFont typeface="Symbol" panose="05050102010706020507" pitchFamily="18" charset="2"/>
              <a:buChar char="-"/>
            </a:pPr>
            <a:r>
              <a:rPr lang="de-DE" sz="1200" b="1" dirty="0"/>
              <a:t>Sozialform</a:t>
            </a:r>
            <a:r>
              <a:rPr lang="de-DE" sz="1200" b="0" dirty="0"/>
              <a:t>: GA</a:t>
            </a:r>
          </a:p>
          <a:p>
            <a:pPr marL="171450" indent="-171450">
              <a:buFont typeface="Symbol" panose="05050102010706020507" pitchFamily="18" charset="2"/>
              <a:buChar char="-"/>
            </a:pPr>
            <a:r>
              <a:rPr lang="de-DE" sz="1200" b="1" dirty="0"/>
              <a:t>Dauer</a:t>
            </a:r>
            <a:r>
              <a:rPr lang="de-DE" sz="1200" b="0" dirty="0"/>
              <a:t>: Bis die als korrekt erachtete Reihenfolge erreicht ist. Maximal 20 Minuten</a:t>
            </a:r>
          </a:p>
          <a:p>
            <a:pPr marL="171450" indent="-171450">
              <a:buFont typeface="Symbol" panose="05050102010706020507" pitchFamily="18" charset="2"/>
              <a:buChar char="-"/>
            </a:pPr>
            <a:r>
              <a:rPr lang="de-DE" sz="1200" b="1" dirty="0"/>
              <a:t>Gruppengröße</a:t>
            </a:r>
          </a:p>
          <a:p>
            <a:pPr marL="628650" lvl="1" indent="-171450">
              <a:buFont typeface="Symbol" panose="05050102010706020507" pitchFamily="18" charset="2"/>
              <a:buChar char="-"/>
            </a:pPr>
            <a:r>
              <a:rPr lang="de-DE" sz="1200" b="1" dirty="0"/>
              <a:t>3 Personen</a:t>
            </a:r>
            <a:r>
              <a:rPr lang="de-DE" sz="1200" b="0" dirty="0"/>
              <a:t>: Jede Rolle jeweils einmal vergeben.</a:t>
            </a:r>
          </a:p>
          <a:p>
            <a:pPr marL="628650" lvl="1" indent="-171450">
              <a:buFont typeface="Symbol" panose="05050102010706020507" pitchFamily="18" charset="2"/>
              <a:buChar char="-"/>
            </a:pPr>
            <a:r>
              <a:rPr lang="de-DE" sz="1200" b="1" dirty="0"/>
              <a:t>4 Personen</a:t>
            </a:r>
            <a:r>
              <a:rPr lang="de-DE" sz="1200" b="0" dirty="0"/>
              <a:t>: Jede Rolle jeweils einmal vergeben. Übrige Personen Rolle B zuordnen.</a:t>
            </a:r>
          </a:p>
          <a:p>
            <a:pPr marL="628650" lvl="1" indent="-171450">
              <a:buFont typeface="Symbol" panose="05050102010706020507" pitchFamily="18" charset="2"/>
              <a:buChar char="-"/>
            </a:pPr>
            <a:r>
              <a:rPr lang="de-DE" sz="1200" b="1" dirty="0"/>
              <a:t>5 Personen</a:t>
            </a:r>
            <a:r>
              <a:rPr lang="de-DE" sz="1200" b="0" dirty="0"/>
              <a:t>: Jede Rolle jeweils einmal vergeben. Übrige Personen (a) Rolle B oder (b) Rolle B und C zuordnen</a:t>
            </a:r>
          </a:p>
          <a:p>
            <a:pPr marL="628650" lvl="1" indent="-171450">
              <a:buFont typeface="Symbol" panose="05050102010706020507" pitchFamily="18" charset="2"/>
              <a:buChar char="-"/>
            </a:pPr>
            <a:r>
              <a:rPr lang="de-DE" sz="1200" b="1" dirty="0"/>
              <a:t>Vielfaches von 3</a:t>
            </a:r>
            <a:r>
              <a:rPr lang="de-DE" sz="1200" b="0" dirty="0"/>
              <a:t>: Neue Gruppen</a:t>
            </a:r>
          </a:p>
          <a:p>
            <a:pPr marL="628650" lvl="1" indent="-171450">
              <a:buFont typeface="Symbol" panose="05050102010706020507" pitchFamily="18" charset="2"/>
              <a:buChar char="-"/>
            </a:pPr>
            <a:r>
              <a:rPr lang="de-DE" sz="1200" b="1" dirty="0"/>
              <a:t>Vielfaches von 4</a:t>
            </a:r>
            <a:r>
              <a:rPr lang="de-DE" sz="1200" b="0" dirty="0"/>
              <a:t>: Neue Gruppe</a:t>
            </a:r>
          </a:p>
          <a:p>
            <a:pPr marL="171450" lvl="0" indent="-171450">
              <a:buFont typeface="Symbol" panose="05050102010706020507" pitchFamily="18" charset="2"/>
              <a:buChar char="-"/>
            </a:pPr>
            <a:r>
              <a:rPr lang="de-DE" sz="1200" b="1" dirty="0"/>
              <a:t>Rollen</a:t>
            </a:r>
          </a:p>
          <a:p>
            <a:pPr marL="628650" lvl="1" indent="-171450">
              <a:buFont typeface="Symbol" panose="05050102010706020507" pitchFamily="18" charset="2"/>
              <a:buChar char="-"/>
            </a:pPr>
            <a:r>
              <a:rPr lang="de-DE" sz="1200" b="1" dirty="0"/>
              <a:t>Rolle A: Ausführung</a:t>
            </a:r>
            <a:r>
              <a:rPr lang="de-DE" sz="1200" b="0" dirty="0"/>
              <a:t> </a:t>
            </a:r>
            <a:r>
              <a:rPr lang="de-DE" sz="1200" b="0" dirty="0">
                <a:sym typeface="Wingdings" panose="05000000000000000000" pitchFamily="2" charset="2"/>
              </a:rPr>
              <a:t> Führt Anweisungen von Rolle B </a:t>
            </a:r>
            <a:r>
              <a:rPr lang="de-DE" sz="1200" b="1" dirty="0">
                <a:sym typeface="Wingdings" panose="05000000000000000000" pitchFamily="2" charset="2"/>
              </a:rPr>
              <a:t>schweigend</a:t>
            </a:r>
            <a:r>
              <a:rPr lang="de-DE" sz="1200" b="0" dirty="0">
                <a:sym typeface="Wingdings" panose="05000000000000000000" pitchFamily="2" charset="2"/>
              </a:rPr>
              <a:t> </a:t>
            </a:r>
            <a:r>
              <a:rPr lang="de-DE" sz="1200" b="1" dirty="0">
                <a:sym typeface="Wingdings" panose="05000000000000000000" pitchFamily="2" charset="2"/>
              </a:rPr>
              <a:t>möglichst genau</a:t>
            </a:r>
            <a:r>
              <a:rPr lang="de-DE" sz="1200" b="0" dirty="0">
                <a:sym typeface="Wingdings" panose="05000000000000000000" pitchFamily="2" charset="2"/>
              </a:rPr>
              <a:t> aus</a:t>
            </a:r>
            <a:endParaRPr lang="de-DE" sz="1200" b="0" dirty="0"/>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t>Rolle B: Planung</a:t>
            </a:r>
            <a:r>
              <a:rPr lang="de-DE" sz="1200" b="0" dirty="0"/>
              <a:t> </a:t>
            </a:r>
            <a:r>
              <a:rPr lang="de-DE" sz="1200" b="0" dirty="0">
                <a:sym typeface="Wingdings" panose="05000000000000000000" pitchFamily="2" charset="2"/>
              </a:rPr>
              <a:t> Diskutieren das Vorgehen und entscheiden, was zu tun ist. Sie dürfen das Material nicht anfassen</a:t>
            </a:r>
            <a:endParaRPr lang="de-DE" sz="1200" b="0" dirty="0"/>
          </a:p>
          <a:p>
            <a:pPr marL="628650" lvl="1" indent="-171450">
              <a:buFont typeface="Symbol" panose="05050102010706020507" pitchFamily="18" charset="2"/>
              <a:buChar char="-"/>
            </a:pPr>
            <a:r>
              <a:rPr lang="de-DE" sz="1200" b="1" dirty="0"/>
              <a:t>Rolle C: Protokollierung</a:t>
            </a:r>
            <a:r>
              <a:rPr lang="de-DE" sz="1200" b="0" dirty="0"/>
              <a:t> </a:t>
            </a:r>
            <a:r>
              <a:rPr lang="de-DE" sz="1200" b="0" dirty="0">
                <a:sym typeface="Wingdings" panose="05000000000000000000" pitchFamily="2" charset="2"/>
              </a:rPr>
              <a:t> Protokolliert das Gespräch </a:t>
            </a:r>
            <a:r>
              <a:rPr lang="de-DE" sz="1200" b="1" dirty="0">
                <a:sym typeface="Wingdings" panose="05000000000000000000" pitchFamily="2" charset="2"/>
              </a:rPr>
              <a:t>wortwörtlich</a:t>
            </a:r>
            <a:r>
              <a:rPr lang="de-DE" sz="1200" b="0" dirty="0">
                <a:sym typeface="Wingdings" panose="05000000000000000000" pitchFamily="2" charset="2"/>
              </a:rPr>
              <a:t> (</a:t>
            </a:r>
            <a:r>
              <a:rPr lang="de-DE" sz="1200" b="1" dirty="0">
                <a:sym typeface="Wingdings" panose="05000000000000000000" pitchFamily="2" charset="2"/>
              </a:rPr>
              <a:t>nicht sinngemäß</a:t>
            </a:r>
            <a:r>
              <a:rPr lang="de-DE" sz="1200" b="0" dirty="0">
                <a:sym typeface="Wingdings" panose="05000000000000000000" pitchFamily="2" charset="2"/>
              </a:rPr>
              <a:t>!)</a:t>
            </a:r>
          </a:p>
          <a:p>
            <a:pPr marL="171450" lvl="0" indent="-171450">
              <a:buFont typeface="Symbol" panose="05050102010706020507" pitchFamily="18" charset="2"/>
              <a:buChar char="-"/>
            </a:pPr>
            <a:r>
              <a:rPr lang="de-DE" sz="1200" b="1" dirty="0">
                <a:sym typeface="Wingdings" panose="05000000000000000000" pitchFamily="2" charset="2"/>
              </a:rPr>
              <a:t>Material</a:t>
            </a:r>
          </a:p>
          <a:p>
            <a:pPr marL="628650" lvl="1" indent="-171450">
              <a:buFont typeface="Symbol" panose="05050102010706020507" pitchFamily="18" charset="2"/>
              <a:buChar char="-"/>
            </a:pPr>
            <a:r>
              <a:rPr lang="de-DE" sz="1200" b="0" dirty="0">
                <a:sym typeface="Wingdings" panose="05000000000000000000" pitchFamily="2" charset="2"/>
              </a:rPr>
              <a:t>Balkenwaage</a:t>
            </a:r>
          </a:p>
          <a:p>
            <a:pPr marL="628650" lvl="1" indent="-171450">
              <a:buFont typeface="Symbol" panose="05050102010706020507" pitchFamily="18" charset="2"/>
              <a:buChar char="-"/>
            </a:pPr>
            <a:r>
              <a:rPr lang="de-DE" sz="1200" b="0" dirty="0">
                <a:sym typeface="Wingdings" panose="05000000000000000000" pitchFamily="2" charset="2"/>
              </a:rPr>
              <a:t>Filmdosen mit unterschiedlicher Gewichtung</a:t>
            </a:r>
          </a:p>
          <a:p>
            <a:pPr marL="171450" lvl="0" indent="-171450">
              <a:buFont typeface="Symbol" panose="05050102010706020507" pitchFamily="18" charset="2"/>
              <a:buChar cha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p>
          <a:p>
            <a:pPr marL="628650" lvl="1" indent="-171450">
              <a:buFont typeface="Symbol" panose="05050102010706020507" pitchFamily="18" charset="2"/>
              <a:buChar char="-"/>
            </a:pPr>
            <a:r>
              <a:rPr kumimoji="0" lang="de-DE" sz="1200" b="0" i="0" u="none" strike="noStrike" kern="1200" cap="none" spc="0" normalizeH="0" baseline="0" noProof="0" dirty="0">
                <a:ln>
                  <a:noFill/>
                </a:ln>
                <a:solidFill>
                  <a:prstClr val="black"/>
                </a:solidFill>
                <a:effectLst/>
                <a:uLnTx/>
                <a:uFillTx/>
                <a:latin typeface="+mn-lt"/>
                <a:ea typeface="+mn-ea"/>
                <a:cs typeface="+mn-cs"/>
              </a:rPr>
              <a:t>Lernende nicht auf Unterscheidung bzw. sprachliche Gestaltung aufmerksam machen</a:t>
            </a: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Weiterführende Ressourcen:</a:t>
            </a:r>
          </a:p>
          <a:p>
            <a:r>
              <a:rPr lang="de-DE" sz="1200" b="0" dirty="0"/>
              <a:t>https://classic.csunplugged.org/activities/sorting-algorithms/ </a:t>
            </a:r>
          </a:p>
        </p:txBody>
      </p:sp>
      <p:sp>
        <p:nvSpPr>
          <p:cNvPr id="4" name="Foliennummernplatzhalter 3"/>
          <p:cNvSpPr>
            <a:spLocks noGrp="1"/>
          </p:cNvSpPr>
          <p:nvPr>
            <p:ph type="sldNum" sz="quarter" idx="5"/>
          </p:nvPr>
        </p:nvSpPr>
        <p:spPr/>
        <p:txBody>
          <a:bodyPr/>
          <a:lstStyle/>
          <a:p>
            <a:fld id="{DA258091-A00E-40C3-AE5F-C03419099876}" type="slidenum">
              <a:rPr lang="de-DE" smtClean="0"/>
              <a:t>70</a:t>
            </a:fld>
            <a:endParaRPr lang="de-DE"/>
          </a:p>
        </p:txBody>
      </p:sp>
    </p:spTree>
    <p:extLst>
      <p:ext uri="{BB962C8B-B14F-4D97-AF65-F5344CB8AC3E}">
        <p14:creationId xmlns:p14="http://schemas.microsoft.com/office/powerpoint/2010/main" val="15313181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b="1" dirty="0"/>
              <a:t>Hinweis</a:t>
            </a:r>
            <a:r>
              <a:rPr lang="de-DE" dirty="0"/>
              <a:t>: Kann gegebenenfalls mit einem LLM generiert werden.</a:t>
            </a:r>
          </a:p>
        </p:txBody>
      </p:sp>
      <p:sp>
        <p:nvSpPr>
          <p:cNvPr id="4" name="Foliennummernplatzhalter 3"/>
          <p:cNvSpPr>
            <a:spLocks noGrp="1"/>
          </p:cNvSpPr>
          <p:nvPr>
            <p:ph type="sldNum" sz="quarter" idx="5"/>
          </p:nvPr>
        </p:nvSpPr>
        <p:spPr/>
        <p:txBody>
          <a:bodyPr/>
          <a:lstStyle/>
          <a:p>
            <a:fld id="{DA258091-A00E-40C3-AE5F-C03419099876}" type="slidenum">
              <a:rPr lang="de-DE" smtClean="0"/>
              <a:t>71</a:t>
            </a:fld>
            <a:endParaRPr lang="de-DE"/>
          </a:p>
        </p:txBody>
      </p:sp>
    </p:spTree>
    <p:extLst>
      <p:ext uri="{BB962C8B-B14F-4D97-AF65-F5344CB8AC3E}">
        <p14:creationId xmlns:p14="http://schemas.microsoft.com/office/powerpoint/2010/main" val="36500235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Zielsetzung</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sng" strike="noStrike" kern="1200" cap="none" spc="0" normalizeH="0" baseline="0" noProof="0" dirty="0">
                <a:ln>
                  <a:noFill/>
                </a:ln>
                <a:solidFill>
                  <a:prstClr val="black"/>
                </a:solidFill>
                <a:effectLst/>
                <a:uLnTx/>
                <a:uFillTx/>
                <a:latin typeface="+mn-lt"/>
                <a:ea typeface="+mn-ea"/>
                <a:cs typeface="+mn-cs"/>
              </a:rPr>
              <a:t>Konzeptionelle Mündlichkeit </a:t>
            </a:r>
            <a:r>
              <a:rPr kumimoji="0" lang="de-DE" sz="1200" b="0" i="0" u="sng"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und </a:t>
            </a:r>
            <a:r>
              <a:rPr kumimoji="0" lang="de-DE" sz="1200" b="0" i="0" u="sng" strike="noStrike" kern="1200" cap="none" spc="0" normalizeH="0" baseline="0" noProof="0" dirty="0">
                <a:ln>
                  <a:noFill/>
                </a:ln>
                <a:solidFill>
                  <a:prstClr val="black"/>
                </a:solidFill>
                <a:effectLst/>
                <a:uLnTx/>
                <a:uFillTx/>
                <a:latin typeface="+mn-lt"/>
                <a:ea typeface="+mn-ea"/>
                <a:cs typeface="+mn-cs"/>
              </a:rPr>
              <a:t>konzeptionelle Schriftlichkeit </a:t>
            </a:r>
            <a:r>
              <a:rPr kumimoji="0" lang="de-DE" sz="1200" b="0" i="0" u="sng"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authentisch produzieren.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Konzeptionelle Mündlichkeit und konzeptionelle Schriftlichkeit</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Symbol" panose="05050102010706020507" pitchFamily="18" charset="2"/>
              <a:buChar char="-"/>
            </a:pPr>
            <a:r>
              <a:rPr lang="de-DE" sz="1200" b="0" dirty="0">
                <a:latin typeface="+mn-lt"/>
              </a:rPr>
              <a:t>Sprachliche Äußerungen werden je nach Kontext unterschiedlich realisiert</a:t>
            </a:r>
          </a:p>
          <a:p>
            <a:pPr marL="171450" indent="-171450">
              <a:buFont typeface="Symbol" panose="05050102010706020507" pitchFamily="18" charset="2"/>
              <a:buChar char="-"/>
            </a:pPr>
            <a:r>
              <a:rPr lang="de-DE" sz="1200" b="0" dirty="0">
                <a:latin typeface="+mn-lt"/>
              </a:rPr>
              <a:t>Koch und </a:t>
            </a:r>
            <a:r>
              <a:rPr lang="de-DE" sz="1200" b="0" dirty="0" err="1">
                <a:latin typeface="+mn-lt"/>
              </a:rPr>
              <a:t>Oesterreicher</a:t>
            </a:r>
            <a:r>
              <a:rPr lang="de-DE" sz="1200" b="0" dirty="0">
                <a:latin typeface="+mn-lt"/>
              </a:rPr>
              <a:t> (</a:t>
            </a:r>
            <a:r>
              <a:rPr lang="de-DE" sz="1200" dirty="0">
                <a:latin typeface="+mn-lt"/>
              </a:rPr>
              <a:t>1985</a:t>
            </a:r>
            <a:r>
              <a:rPr lang="de-DE" sz="1200" b="0" dirty="0">
                <a:latin typeface="+mn-lt"/>
              </a:rPr>
              <a:t>) unterteilen Sprache </a:t>
            </a:r>
            <a:r>
              <a:rPr lang="de-DE" sz="1200" b="1" u="sng" dirty="0">
                <a:latin typeface="+mn-lt"/>
              </a:rPr>
              <a:t>skalar</a:t>
            </a:r>
            <a:r>
              <a:rPr lang="de-DE" sz="1200" b="0" dirty="0">
                <a:latin typeface="+mn-lt"/>
              </a:rPr>
              <a:t> hinsichtlich des Mediums und der Konzeption</a:t>
            </a:r>
          </a:p>
          <a:p>
            <a:pPr marL="171450" indent="-171450">
              <a:buFont typeface="Symbol" panose="05050102010706020507" pitchFamily="18" charset="2"/>
              <a:buChar char="-"/>
            </a:pPr>
            <a:r>
              <a:rPr lang="de-DE" sz="1200" b="1" dirty="0">
                <a:latin typeface="+mn-lt"/>
              </a:rPr>
              <a:t>Konzeptionelle Mündlichkeit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Gesprochen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mündlichen Sprache</a:t>
            </a:r>
          </a:p>
          <a:p>
            <a:pPr marL="1085850" lvl="2" indent="-171450">
              <a:buFont typeface="Symbol" panose="05050102010706020507" pitchFamily="18" charset="2"/>
              <a:buChar char="-"/>
            </a:pPr>
            <a:r>
              <a:rPr lang="de-DE" sz="1200" b="0" dirty="0">
                <a:latin typeface="+mn-lt"/>
              </a:rPr>
              <a:t>Flüchtigkeit</a:t>
            </a:r>
          </a:p>
          <a:p>
            <a:pPr marL="1085850" lvl="2" indent="-171450">
              <a:buFont typeface="Symbol" panose="05050102010706020507" pitchFamily="18" charset="2"/>
              <a:buChar char="-"/>
            </a:pPr>
            <a:r>
              <a:rPr lang="de-DE" sz="1200" dirty="0">
                <a:latin typeface="+mn-lt"/>
              </a:rPr>
              <a:t>Prozesshaftigkeit</a:t>
            </a:r>
            <a:endParaRPr lang="de-DE" sz="1200" b="0" dirty="0">
              <a:latin typeface="+mn-lt"/>
            </a:endParaRPr>
          </a:p>
          <a:p>
            <a:pPr marL="1085850" lvl="2" indent="-171450">
              <a:buFont typeface="Symbol" panose="05050102010706020507" pitchFamily="18" charset="2"/>
              <a:buChar char="-"/>
            </a:pPr>
            <a:r>
              <a:rPr lang="de-DE" sz="1200" b="0" dirty="0">
                <a:latin typeface="+mn-lt"/>
              </a:rPr>
              <a:t>Parataktisch (</a:t>
            </a:r>
            <a:r>
              <a:rPr lang="de-DE" sz="1200" b="0" dirty="0">
                <a:latin typeface="+mn-lt"/>
                <a:sym typeface="Wingdings" panose="05000000000000000000" pitchFamily="2" charset="2"/>
              </a:rPr>
              <a:t> Aneinanderreihung mehrerer Hauptsätze; keine/wenig Nebensätze)</a:t>
            </a:r>
          </a:p>
          <a:p>
            <a:pPr marL="1085850" lvl="2" indent="-171450">
              <a:buFont typeface="Symbol" panose="05050102010706020507" pitchFamily="18" charset="2"/>
              <a:buChar char="-"/>
            </a:pPr>
            <a:r>
              <a:rPr lang="de-DE" sz="1200" b="0" dirty="0">
                <a:latin typeface="+mn-lt"/>
                <a:sym typeface="Wingdings" panose="05000000000000000000" pitchFamily="2" charset="2"/>
              </a:rPr>
              <a:t>Spontanität</a:t>
            </a:r>
          </a:p>
          <a:p>
            <a:pPr marL="1085850" lvl="2" indent="-171450">
              <a:buFont typeface="Symbol" panose="05050102010706020507" pitchFamily="18" charset="2"/>
              <a:buChar char="-"/>
            </a:pPr>
            <a:r>
              <a:rPr lang="de-DE" sz="1200" b="0" dirty="0">
                <a:latin typeface="+mn-lt"/>
                <a:sym typeface="Wingdings" panose="05000000000000000000" pitchFamily="2" charset="2"/>
              </a:rPr>
              <a:t>Dialogisch</a:t>
            </a:r>
          </a:p>
          <a:p>
            <a:pPr marL="1085850" lvl="2" indent="-171450">
              <a:buFont typeface="Symbol" panose="05050102010706020507" pitchFamily="18" charset="2"/>
              <a:buChar char="-"/>
            </a:pPr>
            <a:r>
              <a:rPr lang="de-DE" sz="1200" b="0" dirty="0">
                <a:latin typeface="+mn-lt"/>
                <a:sym typeface="Wingdings" panose="05000000000000000000" pitchFamily="2" charset="2"/>
              </a:rPr>
              <a:t>Synchronität</a:t>
            </a:r>
          </a:p>
          <a:p>
            <a:pPr marL="1085850" lvl="2" indent="-171450">
              <a:buFont typeface="Symbol" panose="05050102010706020507" pitchFamily="18" charset="2"/>
              <a:buChar char="-"/>
            </a:pPr>
            <a:r>
              <a:rPr lang="de-DE" sz="1200" b="1" u="sng" dirty="0">
                <a:latin typeface="+mn-lt"/>
                <a:sym typeface="Wingdings" panose="05000000000000000000" pitchFamily="2" charset="2"/>
              </a:rPr>
              <a:t>Nutzung</a:t>
            </a:r>
            <a:r>
              <a:rPr lang="de-DE" sz="1200" b="0" dirty="0">
                <a:latin typeface="+mn-lt"/>
                <a:sym typeface="Wingdings" panose="05000000000000000000" pitchFamily="2" charset="2"/>
              </a:rPr>
              <a:t> deiktischer Ausdrücke ( Ausdrücke, die nur im Kontext verstanden werden können)</a:t>
            </a:r>
          </a:p>
          <a:p>
            <a:pPr marL="1543050" marR="0" lvl="3"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dort? Nur im Kontext ist dort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Geringe Informationsdichte ( deutlich kürzere Sätze)</a:t>
            </a:r>
          </a:p>
          <a:p>
            <a:pPr marL="1085850" lvl="2" indent="-171450">
              <a:buFont typeface="Symbol" panose="05050102010706020507" pitchFamily="18" charset="2"/>
              <a:buChar char="-"/>
            </a:pPr>
            <a:r>
              <a:rPr lang="de-DE" sz="1200" b="0" dirty="0">
                <a:latin typeface="+mn-lt"/>
                <a:sym typeface="Wingdings" panose="05000000000000000000" pitchFamily="2" charset="2"/>
              </a:rPr>
              <a:t>Umgangssprache</a:t>
            </a:r>
          </a:p>
          <a:p>
            <a:pPr marL="1085850" lvl="2" indent="-171450">
              <a:buFont typeface="Symbol" panose="05050102010706020507" pitchFamily="18" charset="2"/>
              <a:buChar char="-"/>
            </a:pPr>
            <a:r>
              <a:rPr lang="de-DE" sz="1200" b="0" dirty="0">
                <a:latin typeface="+mn-lt"/>
                <a:sym typeface="Wingdings" panose="05000000000000000000" pitchFamily="2" charset="2"/>
              </a:rPr>
              <a:t>Wiederholungen</a:t>
            </a:r>
            <a:endParaRPr lang="de-DE" sz="1200" b="0" dirty="0">
              <a:latin typeface="+mn-lt"/>
            </a:endParaRPr>
          </a:p>
          <a:p>
            <a:pPr marL="171450" indent="-171450">
              <a:buFont typeface="Symbol" panose="05050102010706020507" pitchFamily="18" charset="2"/>
              <a:buChar char="-"/>
            </a:pPr>
            <a:r>
              <a:rPr lang="de-DE" sz="1200" b="1" dirty="0">
                <a:latin typeface="+mn-lt"/>
              </a:rPr>
              <a:t>Konzeptionelle Schriftlichkeit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Geschrieben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geschriebenen Sprache</a:t>
            </a:r>
          </a:p>
          <a:p>
            <a:pPr marL="1085850" lvl="2" indent="-171450">
              <a:buFont typeface="Symbol" panose="05050102010706020507" pitchFamily="18" charset="2"/>
              <a:buChar char="-"/>
            </a:pPr>
            <a:r>
              <a:rPr lang="de-DE" sz="1200" b="0" dirty="0">
                <a:latin typeface="+mn-lt"/>
              </a:rPr>
              <a:t>Dauerhaftigkeit</a:t>
            </a:r>
          </a:p>
          <a:p>
            <a:pPr marL="1085850" lvl="2" indent="-171450">
              <a:buFont typeface="Symbol" panose="05050102010706020507" pitchFamily="18" charset="2"/>
              <a:buChar char="-"/>
            </a:pPr>
            <a:r>
              <a:rPr lang="de-DE" sz="1200" b="0" dirty="0">
                <a:latin typeface="+mn-lt"/>
              </a:rPr>
              <a:t>Vergegenständlichung</a:t>
            </a:r>
          </a:p>
          <a:p>
            <a:pPr marL="1085850" lvl="2" indent="-171450">
              <a:buFont typeface="Symbol" panose="05050102010706020507" pitchFamily="18" charset="2"/>
              <a:buChar char="-"/>
            </a:pPr>
            <a:r>
              <a:rPr lang="de-DE" sz="1200" b="0" dirty="0">
                <a:latin typeface="+mn-lt"/>
              </a:rPr>
              <a:t>Hypotaktisch (</a:t>
            </a:r>
            <a:r>
              <a:rPr lang="de-DE" sz="1200" b="0" dirty="0">
                <a:latin typeface="+mn-lt"/>
                <a:sym typeface="Wingdings" panose="05000000000000000000" pitchFamily="2" charset="2"/>
              </a:rPr>
              <a:t> Nebensätze werden verwendet)</a:t>
            </a:r>
          </a:p>
          <a:p>
            <a:pPr marL="1085850" lvl="2" indent="-171450">
              <a:buFont typeface="Symbol" panose="05050102010706020507" pitchFamily="18" charset="2"/>
              <a:buChar char="-"/>
            </a:pPr>
            <a:r>
              <a:rPr lang="de-DE" sz="1200" b="0" dirty="0">
                <a:latin typeface="+mn-lt"/>
                <a:sym typeface="Wingdings" panose="05000000000000000000" pitchFamily="2" charset="2"/>
              </a:rPr>
              <a:t>Monologisch</a:t>
            </a:r>
          </a:p>
          <a:p>
            <a:pPr marL="1085850" lvl="2" indent="-171450">
              <a:buFont typeface="Symbol" panose="05050102010706020507" pitchFamily="18" charset="2"/>
              <a:buChar char="-"/>
            </a:pPr>
            <a:r>
              <a:rPr lang="de-DE" sz="1200" b="0" dirty="0">
                <a:latin typeface="+mn-lt"/>
                <a:sym typeface="Wingdings" panose="05000000000000000000" pitchFamily="2" charset="2"/>
              </a:rPr>
              <a:t>Asynchron</a:t>
            </a:r>
          </a:p>
          <a:p>
            <a:pPr marL="1085850" lvl="2" indent="-171450">
              <a:buFont typeface="Symbol" panose="05050102010706020507" pitchFamily="18" charset="2"/>
              <a:buChar char="-"/>
            </a:pPr>
            <a:r>
              <a:rPr lang="de-DE" sz="1200" b="0" dirty="0">
                <a:latin typeface="+mn-lt"/>
                <a:sym typeface="Wingdings" panose="05000000000000000000" pitchFamily="2" charset="2"/>
              </a:rPr>
              <a:t>Präzise Ausdrucksweise</a:t>
            </a:r>
          </a:p>
          <a:p>
            <a:pPr marL="1085850" lvl="2" indent="-171450">
              <a:buFont typeface="Symbol" panose="05050102010706020507" pitchFamily="18" charset="2"/>
              <a:buChar char="-"/>
            </a:pPr>
            <a:r>
              <a:rPr lang="de-DE" sz="1200" b="1" u="sng" dirty="0">
                <a:latin typeface="+mn-lt"/>
                <a:sym typeface="Wingdings" panose="05000000000000000000" pitchFamily="2" charset="2"/>
              </a:rPr>
              <a:t>KEINE</a:t>
            </a:r>
            <a:r>
              <a:rPr lang="de-DE" sz="1200" b="0" dirty="0">
                <a:latin typeface="+mn-lt"/>
                <a:sym typeface="Wingdings" panose="05000000000000000000" pitchFamily="2" charset="2"/>
              </a:rPr>
              <a:t> deiktischen Ausdrücke ( Ausdrücke, die nur im Kontext verstanden werden können)</a:t>
            </a:r>
          </a:p>
          <a:p>
            <a:pPr marL="1543050" lvl="3" indent="-171450">
              <a:buFont typeface="Symbol" panose="05050102010706020507" pitchFamily="18" charset="2"/>
              <a:buChar cha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Nur im Kontext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Hohe Informationsdichte ( längere Sätze als in Gesprächen, gerne auch mal über mehrere Zeilen)</a:t>
            </a:r>
          </a:p>
          <a:p>
            <a:pPr marL="1085850" lvl="2" indent="-171450">
              <a:buFont typeface="Symbol" panose="05050102010706020507" pitchFamily="18" charset="2"/>
              <a:buChar char="-"/>
            </a:pPr>
            <a:r>
              <a:rPr lang="de-DE" sz="1200" b="0" dirty="0">
                <a:latin typeface="+mn-lt"/>
                <a:sym typeface="Wingdings" panose="05000000000000000000" pitchFamily="2" charset="2"/>
              </a:rPr>
              <a:t>Bildungssprache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Quehl</a:t>
            </a:r>
            <a:r>
              <a:rPr lang="de-DE" sz="1200" dirty="0">
                <a:latin typeface="+mn-lt"/>
              </a:rPr>
              <a:t>, Thomas; Trapp, Ulrike (2013): Sprachbildung im Sachunterricht der Grundschule. Mit dem </a:t>
            </a:r>
            <a:r>
              <a:rPr lang="de-DE" sz="1200" dirty="0" err="1">
                <a:latin typeface="+mn-lt"/>
              </a:rPr>
              <a:t>Scaffolding</a:t>
            </a:r>
            <a:r>
              <a:rPr lang="de-DE" sz="1200" dirty="0">
                <a:latin typeface="+mn-lt"/>
              </a:rPr>
              <a:t>-Konzept unterwegs zur Bildungssprache. Münster: Waxmann (</a:t>
            </a:r>
            <a:r>
              <a:rPr lang="de-DE" sz="1200" dirty="0" err="1">
                <a:latin typeface="+mn-lt"/>
              </a:rPr>
              <a:t>FörMig</a:t>
            </a:r>
            <a:r>
              <a:rPr lang="de-DE" sz="1200" dirty="0">
                <a:latin typeface="+mn-lt"/>
              </a:rPr>
              <a:t>-Material, 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Koch, Peter; </a:t>
            </a:r>
            <a:r>
              <a:rPr lang="de-DE" sz="1200" dirty="0" err="1">
                <a:latin typeface="+mn-lt"/>
              </a:rPr>
              <a:t>Oesterreicher</a:t>
            </a:r>
            <a:r>
              <a:rPr lang="de-DE" sz="1200" dirty="0">
                <a:latin typeface="+mn-lt"/>
              </a:rPr>
              <a:t>, Wulf (1985): Sprache der Nähe — Sprache der Distanz. Mündlichkeit und Schriftlichkeit im Spannungsfeld von Sprachtheorie und Sprachgeschichte. In: </a:t>
            </a:r>
            <a:r>
              <a:rPr lang="de-DE" sz="1200" i="1" dirty="0">
                <a:latin typeface="+mn-lt"/>
              </a:rPr>
              <a:t>Romanistisches Jahrbuch </a:t>
            </a:r>
            <a:r>
              <a:rPr lang="de-DE" sz="1200" i="0" dirty="0">
                <a:latin typeface="+mn-lt"/>
              </a:rPr>
              <a:t>36 (1), S. 15–43.</a:t>
            </a:r>
          </a:p>
        </p:txBody>
      </p:sp>
      <p:sp>
        <p:nvSpPr>
          <p:cNvPr id="4" name="Foliennummernplatzhalter 3"/>
          <p:cNvSpPr>
            <a:spLocks noGrp="1"/>
          </p:cNvSpPr>
          <p:nvPr>
            <p:ph type="sldNum" sz="quarter" idx="5"/>
          </p:nvPr>
        </p:nvSpPr>
        <p:spPr/>
        <p:txBody>
          <a:bodyPr/>
          <a:lstStyle/>
          <a:p>
            <a:fld id="{DA258091-A00E-40C3-AE5F-C03419099876}" type="slidenum">
              <a:rPr lang="de-DE" smtClean="0"/>
              <a:t>72</a:t>
            </a:fld>
            <a:endParaRPr lang="de-DE"/>
          </a:p>
        </p:txBody>
      </p:sp>
    </p:spTree>
    <p:extLst>
      <p:ext uri="{BB962C8B-B14F-4D97-AF65-F5344CB8AC3E}">
        <p14:creationId xmlns:p14="http://schemas.microsoft.com/office/powerpoint/2010/main" val="27500642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A37B6-E93E-6E2E-B653-253467EA980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EF4AE6D-4F74-175D-701C-7434B3C6C1B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CBB177A0-2168-4629-596B-7F26C77682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Konzeptionelle Mündlichkeit und konzeptionelle Schriftlichkeit</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Symbol" panose="05050102010706020507" pitchFamily="18" charset="2"/>
              <a:buChar char="-"/>
            </a:pPr>
            <a:r>
              <a:rPr lang="de-DE" sz="1200" b="0" dirty="0">
                <a:latin typeface="+mn-lt"/>
              </a:rPr>
              <a:t>Sprachliche Äußerungen werden je nach Kontext unterschiedlich realisiert</a:t>
            </a:r>
          </a:p>
          <a:p>
            <a:pPr marL="171450" indent="-171450">
              <a:buFont typeface="Symbol" panose="05050102010706020507" pitchFamily="18" charset="2"/>
              <a:buChar char="-"/>
            </a:pPr>
            <a:r>
              <a:rPr lang="de-DE" sz="1200" b="0" dirty="0">
                <a:latin typeface="+mn-lt"/>
              </a:rPr>
              <a:t>Koch und </a:t>
            </a:r>
            <a:r>
              <a:rPr lang="de-DE" sz="1200" b="0" dirty="0" err="1">
                <a:latin typeface="+mn-lt"/>
              </a:rPr>
              <a:t>Oesterreicher</a:t>
            </a:r>
            <a:r>
              <a:rPr lang="de-DE" sz="1200" b="0" dirty="0">
                <a:latin typeface="+mn-lt"/>
              </a:rPr>
              <a:t> (</a:t>
            </a:r>
            <a:r>
              <a:rPr lang="de-DE" sz="1200" dirty="0">
                <a:latin typeface="+mn-lt"/>
              </a:rPr>
              <a:t>1985</a:t>
            </a:r>
            <a:r>
              <a:rPr lang="de-DE" sz="1200" b="0" dirty="0">
                <a:latin typeface="+mn-lt"/>
              </a:rPr>
              <a:t>) unterteilen Sprache </a:t>
            </a:r>
            <a:r>
              <a:rPr lang="de-DE" sz="1200" b="1" u="sng" dirty="0">
                <a:latin typeface="+mn-lt"/>
              </a:rPr>
              <a:t>skalar</a:t>
            </a:r>
            <a:r>
              <a:rPr lang="de-DE" sz="1200" b="0" dirty="0">
                <a:latin typeface="+mn-lt"/>
              </a:rPr>
              <a:t> hinsichtlich des Mediums und der Konzeption</a:t>
            </a:r>
          </a:p>
          <a:p>
            <a:pPr marL="171450" indent="-171450">
              <a:buFont typeface="Symbol" panose="05050102010706020507" pitchFamily="18" charset="2"/>
              <a:buChar char="-"/>
            </a:pPr>
            <a:r>
              <a:rPr lang="de-DE" sz="1200" b="1" dirty="0">
                <a:latin typeface="+mn-lt"/>
              </a:rPr>
              <a:t>Konzeptionelle Mündlichkeit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Gesprochen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mündlichen Sprache</a:t>
            </a:r>
          </a:p>
          <a:p>
            <a:pPr marL="1085850" lvl="2" indent="-171450">
              <a:buFont typeface="Symbol" panose="05050102010706020507" pitchFamily="18" charset="2"/>
              <a:buChar char="-"/>
            </a:pPr>
            <a:r>
              <a:rPr lang="de-DE" sz="1200" b="0" dirty="0">
                <a:latin typeface="+mn-lt"/>
              </a:rPr>
              <a:t>Flüchtigkeit</a:t>
            </a:r>
          </a:p>
          <a:p>
            <a:pPr marL="1085850" lvl="2" indent="-171450">
              <a:buFont typeface="Symbol" panose="05050102010706020507" pitchFamily="18" charset="2"/>
              <a:buChar char="-"/>
            </a:pPr>
            <a:r>
              <a:rPr lang="de-DE" sz="1200" dirty="0">
                <a:latin typeface="+mn-lt"/>
              </a:rPr>
              <a:t>Prozesshaftigkeit</a:t>
            </a:r>
            <a:endParaRPr lang="de-DE" sz="1200" b="0" dirty="0">
              <a:latin typeface="+mn-lt"/>
            </a:endParaRPr>
          </a:p>
          <a:p>
            <a:pPr marL="1085850" lvl="2" indent="-171450">
              <a:buFont typeface="Symbol" panose="05050102010706020507" pitchFamily="18" charset="2"/>
              <a:buChar char="-"/>
            </a:pPr>
            <a:r>
              <a:rPr lang="de-DE" sz="1200" b="0" dirty="0">
                <a:latin typeface="+mn-lt"/>
              </a:rPr>
              <a:t>Parataktisch (</a:t>
            </a:r>
            <a:r>
              <a:rPr lang="de-DE" sz="1200" b="0" dirty="0">
                <a:latin typeface="+mn-lt"/>
                <a:sym typeface="Wingdings" panose="05000000000000000000" pitchFamily="2" charset="2"/>
              </a:rPr>
              <a:t> Aneinanderreihung mehrerer Hauptsätze; keine/wenig Nebensätze)</a:t>
            </a:r>
          </a:p>
          <a:p>
            <a:pPr marL="1085850" lvl="2" indent="-171450">
              <a:buFont typeface="Symbol" panose="05050102010706020507" pitchFamily="18" charset="2"/>
              <a:buChar char="-"/>
            </a:pPr>
            <a:r>
              <a:rPr lang="de-DE" sz="1200" b="0" dirty="0">
                <a:latin typeface="+mn-lt"/>
                <a:sym typeface="Wingdings" panose="05000000000000000000" pitchFamily="2" charset="2"/>
              </a:rPr>
              <a:t>Spontanität</a:t>
            </a:r>
          </a:p>
          <a:p>
            <a:pPr marL="1085850" lvl="2" indent="-171450">
              <a:buFont typeface="Symbol" panose="05050102010706020507" pitchFamily="18" charset="2"/>
              <a:buChar char="-"/>
            </a:pPr>
            <a:r>
              <a:rPr lang="de-DE" sz="1200" b="0" dirty="0">
                <a:latin typeface="+mn-lt"/>
                <a:sym typeface="Wingdings" panose="05000000000000000000" pitchFamily="2" charset="2"/>
              </a:rPr>
              <a:t>Dialogisch</a:t>
            </a:r>
          </a:p>
          <a:p>
            <a:pPr marL="1085850" lvl="2" indent="-171450">
              <a:buFont typeface="Symbol" panose="05050102010706020507" pitchFamily="18" charset="2"/>
              <a:buChar char="-"/>
            </a:pPr>
            <a:r>
              <a:rPr lang="de-DE" sz="1200" b="0" dirty="0">
                <a:latin typeface="+mn-lt"/>
                <a:sym typeface="Wingdings" panose="05000000000000000000" pitchFamily="2" charset="2"/>
              </a:rPr>
              <a:t>Synchronität</a:t>
            </a:r>
          </a:p>
          <a:p>
            <a:pPr marL="1085850" lvl="2" indent="-171450">
              <a:buFont typeface="Symbol" panose="05050102010706020507" pitchFamily="18" charset="2"/>
              <a:buChar char="-"/>
            </a:pPr>
            <a:r>
              <a:rPr lang="de-DE" sz="1200" b="1" u="sng" dirty="0">
                <a:latin typeface="+mn-lt"/>
                <a:sym typeface="Wingdings" panose="05000000000000000000" pitchFamily="2" charset="2"/>
              </a:rPr>
              <a:t>Nutzung</a:t>
            </a:r>
            <a:r>
              <a:rPr lang="de-DE" sz="1200" b="0" dirty="0">
                <a:latin typeface="+mn-lt"/>
                <a:sym typeface="Wingdings" panose="05000000000000000000" pitchFamily="2" charset="2"/>
              </a:rPr>
              <a:t> deiktischer Ausdrücke ( Ausdrücke, die nur im Kontext verstanden werden können)</a:t>
            </a:r>
          </a:p>
          <a:p>
            <a:pPr marL="1543050" marR="0" lvl="3"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dort? Nur im Kontext ist dort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Geringe Informationsdichte ( deutlich kürzere Sätze)</a:t>
            </a:r>
          </a:p>
          <a:p>
            <a:pPr marL="1085850" lvl="2" indent="-171450">
              <a:buFont typeface="Symbol" panose="05050102010706020507" pitchFamily="18" charset="2"/>
              <a:buChar char="-"/>
            </a:pPr>
            <a:r>
              <a:rPr lang="de-DE" sz="1200" b="0" dirty="0">
                <a:latin typeface="+mn-lt"/>
                <a:sym typeface="Wingdings" panose="05000000000000000000" pitchFamily="2" charset="2"/>
              </a:rPr>
              <a:t>Umgangssprache</a:t>
            </a:r>
          </a:p>
          <a:p>
            <a:pPr marL="1085850" lvl="2" indent="-171450">
              <a:buFont typeface="Symbol" panose="05050102010706020507" pitchFamily="18" charset="2"/>
              <a:buChar char="-"/>
            </a:pPr>
            <a:r>
              <a:rPr lang="de-DE" sz="1200" b="0" dirty="0">
                <a:latin typeface="+mn-lt"/>
                <a:sym typeface="Wingdings" panose="05000000000000000000" pitchFamily="2" charset="2"/>
              </a:rPr>
              <a:t>Wiederholungen</a:t>
            </a:r>
            <a:endParaRPr lang="de-DE" sz="1200" b="0" dirty="0">
              <a:latin typeface="+mn-lt"/>
            </a:endParaRPr>
          </a:p>
          <a:p>
            <a:pPr marL="171450" indent="-171450">
              <a:buFont typeface="Symbol" panose="05050102010706020507" pitchFamily="18" charset="2"/>
              <a:buChar char="-"/>
            </a:pPr>
            <a:r>
              <a:rPr lang="de-DE" sz="1200" b="1" dirty="0">
                <a:latin typeface="+mn-lt"/>
              </a:rPr>
              <a:t>Konzeptionelle Schriftlichkeit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Geschrieben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geschriebenen Sprache</a:t>
            </a:r>
          </a:p>
          <a:p>
            <a:pPr marL="1085850" lvl="2" indent="-171450">
              <a:buFont typeface="Symbol" panose="05050102010706020507" pitchFamily="18" charset="2"/>
              <a:buChar char="-"/>
            </a:pPr>
            <a:r>
              <a:rPr lang="de-DE" sz="1200" b="0" dirty="0">
                <a:latin typeface="+mn-lt"/>
              </a:rPr>
              <a:t>Dauerhaftigkeit</a:t>
            </a:r>
          </a:p>
          <a:p>
            <a:pPr marL="1085850" lvl="2" indent="-171450">
              <a:buFont typeface="Symbol" panose="05050102010706020507" pitchFamily="18" charset="2"/>
              <a:buChar char="-"/>
            </a:pPr>
            <a:r>
              <a:rPr lang="de-DE" sz="1200" b="0" dirty="0">
                <a:latin typeface="+mn-lt"/>
              </a:rPr>
              <a:t>Vergegenständlichung</a:t>
            </a:r>
          </a:p>
          <a:p>
            <a:pPr marL="1085850" lvl="2" indent="-171450">
              <a:buFont typeface="Symbol" panose="05050102010706020507" pitchFamily="18" charset="2"/>
              <a:buChar char="-"/>
            </a:pPr>
            <a:r>
              <a:rPr lang="de-DE" sz="1200" b="0" dirty="0">
                <a:latin typeface="+mn-lt"/>
              </a:rPr>
              <a:t>Hypotaktisch (</a:t>
            </a:r>
            <a:r>
              <a:rPr lang="de-DE" sz="1200" b="0" dirty="0">
                <a:latin typeface="+mn-lt"/>
                <a:sym typeface="Wingdings" panose="05000000000000000000" pitchFamily="2" charset="2"/>
              </a:rPr>
              <a:t> Nebensätze werden verwendet)</a:t>
            </a:r>
          </a:p>
          <a:p>
            <a:pPr marL="1085850" lvl="2" indent="-171450">
              <a:buFont typeface="Symbol" panose="05050102010706020507" pitchFamily="18" charset="2"/>
              <a:buChar char="-"/>
            </a:pPr>
            <a:r>
              <a:rPr lang="de-DE" sz="1200" b="0" dirty="0">
                <a:latin typeface="+mn-lt"/>
                <a:sym typeface="Wingdings" panose="05000000000000000000" pitchFamily="2" charset="2"/>
              </a:rPr>
              <a:t>Monologisch</a:t>
            </a:r>
          </a:p>
          <a:p>
            <a:pPr marL="1085850" lvl="2" indent="-171450">
              <a:buFont typeface="Symbol" panose="05050102010706020507" pitchFamily="18" charset="2"/>
              <a:buChar char="-"/>
            </a:pPr>
            <a:r>
              <a:rPr lang="de-DE" sz="1200" b="0" dirty="0">
                <a:latin typeface="+mn-lt"/>
                <a:sym typeface="Wingdings" panose="05000000000000000000" pitchFamily="2" charset="2"/>
              </a:rPr>
              <a:t>Asynchron</a:t>
            </a:r>
          </a:p>
          <a:p>
            <a:pPr marL="1085850" lvl="2" indent="-171450">
              <a:buFont typeface="Symbol" panose="05050102010706020507" pitchFamily="18" charset="2"/>
              <a:buChar char="-"/>
            </a:pPr>
            <a:r>
              <a:rPr lang="de-DE" sz="1200" b="0" dirty="0">
                <a:latin typeface="+mn-lt"/>
                <a:sym typeface="Wingdings" panose="05000000000000000000" pitchFamily="2" charset="2"/>
              </a:rPr>
              <a:t>Präzise Ausdrucksweise</a:t>
            </a:r>
          </a:p>
          <a:p>
            <a:pPr marL="1085850" lvl="2" indent="-171450">
              <a:buFont typeface="Symbol" panose="05050102010706020507" pitchFamily="18" charset="2"/>
              <a:buChar char="-"/>
            </a:pPr>
            <a:r>
              <a:rPr lang="de-DE" sz="1200" b="1" u="sng" dirty="0">
                <a:latin typeface="+mn-lt"/>
                <a:sym typeface="Wingdings" panose="05000000000000000000" pitchFamily="2" charset="2"/>
              </a:rPr>
              <a:t>KEINE</a:t>
            </a:r>
            <a:r>
              <a:rPr lang="de-DE" sz="1200" b="0" dirty="0">
                <a:latin typeface="+mn-lt"/>
                <a:sym typeface="Wingdings" panose="05000000000000000000" pitchFamily="2" charset="2"/>
              </a:rPr>
              <a:t> deiktischen Ausdrücke ( Ausdrücke, die nur im Kontext verstanden werden können)</a:t>
            </a:r>
          </a:p>
          <a:p>
            <a:pPr marL="1543050" lvl="3" indent="-171450">
              <a:buFont typeface="Symbol" panose="05050102010706020507" pitchFamily="18" charset="2"/>
              <a:buChar cha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Nur im Kontext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Hohe Informationsdichte ( längere Sätze als in Gesprächen, gerne auch mal über mehrere Zeilen)</a:t>
            </a:r>
          </a:p>
          <a:p>
            <a:pPr marL="1085850" lvl="2" indent="-171450">
              <a:buFont typeface="Symbol" panose="05050102010706020507" pitchFamily="18" charset="2"/>
              <a:buChar char="-"/>
            </a:pPr>
            <a:r>
              <a:rPr lang="de-DE" sz="1200" b="0" dirty="0">
                <a:latin typeface="+mn-lt"/>
                <a:sym typeface="Wingdings" panose="05000000000000000000" pitchFamily="2" charset="2"/>
              </a:rPr>
              <a:t>Bildungssprache</a:t>
            </a:r>
          </a:p>
          <a:p>
            <a:pPr marL="1085850" lvl="2" indent="-171450">
              <a:buFont typeface="Symbol" panose="05050102010706020507" pitchFamily="18" charset="2"/>
              <a:buChar char="-"/>
            </a:pPr>
            <a:endParaRPr lang="de-DE" sz="1200" b="0" dirty="0">
              <a:latin typeface="+mn-lt"/>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Koch, Peter; </a:t>
            </a:r>
            <a:r>
              <a:rPr lang="de-DE" sz="1200" dirty="0" err="1">
                <a:latin typeface="+mn-lt"/>
              </a:rPr>
              <a:t>Oesterreicher</a:t>
            </a:r>
            <a:r>
              <a:rPr lang="de-DE" sz="1200" dirty="0">
                <a:latin typeface="+mn-lt"/>
              </a:rPr>
              <a:t>, Wulf (1985): Sprache der Nähe — Sprache der Distanz. Mündlichkeit und Schriftlichkeit im Spannungsfeld von Sprachtheorie und Sprachgeschichte. In: </a:t>
            </a:r>
            <a:r>
              <a:rPr lang="de-DE" sz="1200" i="1" dirty="0">
                <a:latin typeface="+mn-lt"/>
              </a:rPr>
              <a:t>Romanistisches Jahrbuch </a:t>
            </a:r>
            <a:r>
              <a:rPr lang="de-DE" sz="1200" i="0" dirty="0">
                <a:latin typeface="+mn-lt"/>
              </a:rPr>
              <a:t>36 (1), S. 15–43.</a:t>
            </a:r>
          </a:p>
        </p:txBody>
      </p:sp>
      <p:sp>
        <p:nvSpPr>
          <p:cNvPr id="4" name="Foliennummernplatzhalter 3">
            <a:extLst>
              <a:ext uri="{FF2B5EF4-FFF2-40B4-BE49-F238E27FC236}">
                <a16:creationId xmlns:a16="http://schemas.microsoft.com/office/drawing/2014/main" id="{ADC637CF-6A6A-CD38-3507-47DDDE13EA21}"/>
              </a:ext>
            </a:extLst>
          </p:cNvPr>
          <p:cNvSpPr>
            <a:spLocks noGrp="1"/>
          </p:cNvSpPr>
          <p:nvPr>
            <p:ph type="sldNum" sz="quarter" idx="5"/>
          </p:nvPr>
        </p:nvSpPr>
        <p:spPr/>
        <p:txBody>
          <a:bodyPr/>
          <a:lstStyle/>
          <a:p>
            <a:fld id="{DA258091-A00E-40C3-AE5F-C03419099876}" type="slidenum">
              <a:rPr lang="de-DE" smtClean="0"/>
              <a:t>73</a:t>
            </a:fld>
            <a:endParaRPr lang="de-DE"/>
          </a:p>
        </p:txBody>
      </p:sp>
    </p:spTree>
    <p:extLst>
      <p:ext uri="{BB962C8B-B14F-4D97-AF65-F5344CB8AC3E}">
        <p14:creationId xmlns:p14="http://schemas.microsoft.com/office/powerpoint/2010/main" val="7195001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22B6-C3CF-D599-09A1-255D0D55530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4D71F7-8572-42D0-0079-62AA67C36575}"/>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D7759695-1D24-3B68-7479-1443E9E9C0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Konzeptionelle Mündlichkeit und konzeptionelle Schriftlichkeit</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Symbol" panose="05050102010706020507" pitchFamily="18" charset="2"/>
              <a:buChar char="-"/>
            </a:pPr>
            <a:r>
              <a:rPr lang="de-DE" sz="1200" b="0" dirty="0">
                <a:latin typeface="+mn-lt"/>
              </a:rPr>
              <a:t>Sprachliche Äußerungen werden je nach Kontext unterschiedlich realisiert</a:t>
            </a:r>
          </a:p>
          <a:p>
            <a:pPr marL="171450" indent="-171450">
              <a:buFont typeface="Symbol" panose="05050102010706020507" pitchFamily="18" charset="2"/>
              <a:buChar char="-"/>
            </a:pPr>
            <a:r>
              <a:rPr lang="de-DE" sz="1200" b="0" dirty="0">
                <a:latin typeface="+mn-lt"/>
              </a:rPr>
              <a:t>Koch und </a:t>
            </a:r>
            <a:r>
              <a:rPr lang="de-DE" sz="1200" b="0" dirty="0" err="1">
                <a:latin typeface="+mn-lt"/>
              </a:rPr>
              <a:t>Oesterreicher</a:t>
            </a:r>
            <a:r>
              <a:rPr lang="de-DE" sz="1200" b="0" dirty="0">
                <a:latin typeface="+mn-lt"/>
              </a:rPr>
              <a:t> (</a:t>
            </a:r>
            <a:r>
              <a:rPr lang="de-DE" sz="1200" dirty="0">
                <a:latin typeface="+mn-lt"/>
              </a:rPr>
              <a:t>1985</a:t>
            </a:r>
            <a:r>
              <a:rPr lang="de-DE" sz="1200" b="0" dirty="0">
                <a:latin typeface="+mn-lt"/>
              </a:rPr>
              <a:t>) unterteilen Sprache </a:t>
            </a:r>
            <a:r>
              <a:rPr lang="de-DE" sz="1200" b="1" u="sng" dirty="0">
                <a:latin typeface="+mn-lt"/>
              </a:rPr>
              <a:t>skalar</a:t>
            </a:r>
            <a:r>
              <a:rPr lang="de-DE" sz="1200" b="0" dirty="0">
                <a:latin typeface="+mn-lt"/>
              </a:rPr>
              <a:t> hinsichtlich des Mediums und der Konzeption</a:t>
            </a:r>
          </a:p>
          <a:p>
            <a:pPr marL="171450" indent="-171450">
              <a:buFont typeface="Symbol" panose="05050102010706020507" pitchFamily="18" charset="2"/>
              <a:buChar char="-"/>
            </a:pPr>
            <a:r>
              <a:rPr lang="de-DE" sz="1200" b="1" dirty="0">
                <a:latin typeface="+mn-lt"/>
              </a:rPr>
              <a:t>Konzeptionelle Mündlichkeit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Gesprochen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mündlichen Sprache</a:t>
            </a:r>
          </a:p>
          <a:p>
            <a:pPr marL="1085850" lvl="2" indent="-171450">
              <a:buFont typeface="Symbol" panose="05050102010706020507" pitchFamily="18" charset="2"/>
              <a:buChar char="-"/>
            </a:pPr>
            <a:r>
              <a:rPr lang="de-DE" sz="1200" b="0" dirty="0">
                <a:latin typeface="+mn-lt"/>
              </a:rPr>
              <a:t>Flüchtigkeit</a:t>
            </a:r>
          </a:p>
          <a:p>
            <a:pPr marL="1085850" lvl="2" indent="-171450">
              <a:buFont typeface="Symbol" panose="05050102010706020507" pitchFamily="18" charset="2"/>
              <a:buChar char="-"/>
            </a:pPr>
            <a:r>
              <a:rPr lang="de-DE" sz="1200" dirty="0">
                <a:latin typeface="+mn-lt"/>
              </a:rPr>
              <a:t>Prozesshaftigkeit</a:t>
            </a:r>
            <a:endParaRPr lang="de-DE" sz="1200" b="0" dirty="0">
              <a:latin typeface="+mn-lt"/>
            </a:endParaRPr>
          </a:p>
          <a:p>
            <a:pPr marL="1085850" lvl="2" indent="-171450">
              <a:buFont typeface="Symbol" panose="05050102010706020507" pitchFamily="18" charset="2"/>
              <a:buChar char="-"/>
            </a:pPr>
            <a:r>
              <a:rPr lang="de-DE" sz="1200" b="0" dirty="0">
                <a:latin typeface="+mn-lt"/>
              </a:rPr>
              <a:t>Parataktisch (</a:t>
            </a:r>
            <a:r>
              <a:rPr lang="de-DE" sz="1200" b="0" dirty="0">
                <a:latin typeface="+mn-lt"/>
                <a:sym typeface="Wingdings" panose="05000000000000000000" pitchFamily="2" charset="2"/>
              </a:rPr>
              <a:t> Aneinanderreihung mehrerer Hauptsätze; keine/wenig Nebensätze)</a:t>
            </a:r>
          </a:p>
          <a:p>
            <a:pPr marL="1085850" lvl="2" indent="-171450">
              <a:buFont typeface="Symbol" panose="05050102010706020507" pitchFamily="18" charset="2"/>
              <a:buChar char="-"/>
            </a:pPr>
            <a:r>
              <a:rPr lang="de-DE" sz="1200" b="0" dirty="0">
                <a:latin typeface="+mn-lt"/>
                <a:sym typeface="Wingdings" panose="05000000000000000000" pitchFamily="2" charset="2"/>
              </a:rPr>
              <a:t>Spontanität</a:t>
            </a:r>
          </a:p>
          <a:p>
            <a:pPr marL="1085850" lvl="2" indent="-171450">
              <a:buFont typeface="Symbol" panose="05050102010706020507" pitchFamily="18" charset="2"/>
              <a:buChar char="-"/>
            </a:pPr>
            <a:r>
              <a:rPr lang="de-DE" sz="1200" b="0" dirty="0">
                <a:latin typeface="+mn-lt"/>
                <a:sym typeface="Wingdings" panose="05000000000000000000" pitchFamily="2" charset="2"/>
              </a:rPr>
              <a:t>Dialogisch</a:t>
            </a:r>
          </a:p>
          <a:p>
            <a:pPr marL="1085850" lvl="2" indent="-171450">
              <a:buFont typeface="Symbol" panose="05050102010706020507" pitchFamily="18" charset="2"/>
              <a:buChar char="-"/>
            </a:pPr>
            <a:r>
              <a:rPr lang="de-DE" sz="1200" b="0" dirty="0">
                <a:latin typeface="+mn-lt"/>
                <a:sym typeface="Wingdings" panose="05000000000000000000" pitchFamily="2" charset="2"/>
              </a:rPr>
              <a:t>Synchronität</a:t>
            </a:r>
          </a:p>
          <a:p>
            <a:pPr marL="1085850" lvl="2" indent="-171450">
              <a:buFont typeface="Symbol" panose="05050102010706020507" pitchFamily="18" charset="2"/>
              <a:buChar char="-"/>
            </a:pPr>
            <a:r>
              <a:rPr lang="de-DE" sz="1200" b="1" u="sng" dirty="0">
                <a:latin typeface="+mn-lt"/>
                <a:sym typeface="Wingdings" panose="05000000000000000000" pitchFamily="2" charset="2"/>
              </a:rPr>
              <a:t>Nutzung</a:t>
            </a:r>
            <a:r>
              <a:rPr lang="de-DE" sz="1200" b="0" dirty="0">
                <a:latin typeface="+mn-lt"/>
                <a:sym typeface="Wingdings" panose="05000000000000000000" pitchFamily="2" charset="2"/>
              </a:rPr>
              <a:t> deiktischer Ausdrücke ( Ausdrücke, die nur im Kontext verstanden werden können)</a:t>
            </a:r>
          </a:p>
          <a:p>
            <a:pPr marL="1543050" marR="0" lvl="3"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dort? Nur im Kontext ist dort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Geringe Informationsdichte ( deutlich kürzere Sätze)</a:t>
            </a:r>
          </a:p>
          <a:p>
            <a:pPr marL="1085850" lvl="2" indent="-171450">
              <a:buFont typeface="Symbol" panose="05050102010706020507" pitchFamily="18" charset="2"/>
              <a:buChar char="-"/>
            </a:pPr>
            <a:r>
              <a:rPr lang="de-DE" sz="1200" b="0" dirty="0">
                <a:latin typeface="+mn-lt"/>
                <a:sym typeface="Wingdings" panose="05000000000000000000" pitchFamily="2" charset="2"/>
              </a:rPr>
              <a:t>Umgangssprache</a:t>
            </a:r>
          </a:p>
          <a:p>
            <a:pPr marL="1085850" lvl="2" indent="-171450">
              <a:buFont typeface="Symbol" panose="05050102010706020507" pitchFamily="18" charset="2"/>
              <a:buChar char="-"/>
            </a:pPr>
            <a:r>
              <a:rPr lang="de-DE" sz="1200" b="0" dirty="0">
                <a:latin typeface="+mn-lt"/>
                <a:sym typeface="Wingdings" panose="05000000000000000000" pitchFamily="2" charset="2"/>
              </a:rPr>
              <a:t>Wiederholungen</a:t>
            </a:r>
            <a:endParaRPr lang="de-DE" sz="1200" b="0" dirty="0">
              <a:latin typeface="+mn-lt"/>
            </a:endParaRPr>
          </a:p>
          <a:p>
            <a:pPr marL="171450" indent="-171450">
              <a:buFont typeface="Symbol" panose="05050102010706020507" pitchFamily="18" charset="2"/>
              <a:buChar char="-"/>
            </a:pPr>
            <a:r>
              <a:rPr lang="de-DE" sz="1200" b="1" dirty="0">
                <a:latin typeface="+mn-lt"/>
              </a:rPr>
              <a:t>Konzeptionelle Schriftlichkeit</a:t>
            </a:r>
          </a:p>
          <a:p>
            <a:pPr marL="628650" lvl="1" indent="-171450">
              <a:buFont typeface="Symbol" panose="05050102010706020507" pitchFamily="18" charset="2"/>
              <a:buChar char="-"/>
            </a:pPr>
            <a:r>
              <a:rPr lang="de-DE" sz="1200" b="1" dirty="0">
                <a:latin typeface="+mn-lt"/>
              </a:rPr>
              <a:t>Medium</a:t>
            </a:r>
            <a:r>
              <a:rPr lang="de-DE" sz="1200" b="0" dirty="0">
                <a:latin typeface="+mn-lt"/>
              </a:rPr>
              <a:t>: Geschrieben</a:t>
            </a:r>
          </a:p>
          <a:p>
            <a:pPr marL="628650" lvl="1" indent="-171450">
              <a:buFont typeface="Symbol" panose="05050102010706020507" pitchFamily="18" charset="2"/>
              <a:buChar char="-"/>
            </a:pPr>
            <a:r>
              <a:rPr lang="de-DE" sz="1200" b="1" dirty="0">
                <a:latin typeface="+mn-lt"/>
              </a:rPr>
              <a:t>Konzeption</a:t>
            </a:r>
            <a:r>
              <a:rPr lang="de-DE" sz="1200" b="0" dirty="0">
                <a:latin typeface="+mn-lt"/>
              </a:rPr>
              <a:t>: Folgt den Regeln der </a:t>
            </a:r>
            <a:r>
              <a:rPr lang="de-DE" sz="1200" b="0" u="sng" dirty="0">
                <a:latin typeface="+mn-lt"/>
              </a:rPr>
              <a:t>geschriebenen Sprache</a:t>
            </a:r>
          </a:p>
          <a:p>
            <a:pPr marL="1085850" lvl="2" indent="-171450">
              <a:buFont typeface="Symbol" panose="05050102010706020507" pitchFamily="18" charset="2"/>
              <a:buChar char="-"/>
            </a:pPr>
            <a:r>
              <a:rPr lang="de-DE" sz="1200" b="0" dirty="0">
                <a:latin typeface="+mn-lt"/>
              </a:rPr>
              <a:t>Dauerhaftigkeit</a:t>
            </a:r>
          </a:p>
          <a:p>
            <a:pPr marL="1085850" lvl="2" indent="-171450">
              <a:buFont typeface="Symbol" panose="05050102010706020507" pitchFamily="18" charset="2"/>
              <a:buChar char="-"/>
            </a:pPr>
            <a:r>
              <a:rPr lang="de-DE" sz="1200" b="0" dirty="0">
                <a:latin typeface="+mn-lt"/>
              </a:rPr>
              <a:t>Vergegenständlichung</a:t>
            </a:r>
          </a:p>
          <a:p>
            <a:pPr marL="1085850" lvl="2" indent="-171450">
              <a:buFont typeface="Symbol" panose="05050102010706020507" pitchFamily="18" charset="2"/>
              <a:buChar char="-"/>
            </a:pPr>
            <a:r>
              <a:rPr lang="de-DE" sz="1200" b="0" dirty="0">
                <a:latin typeface="+mn-lt"/>
              </a:rPr>
              <a:t>Hypotaktisch (</a:t>
            </a:r>
            <a:r>
              <a:rPr lang="de-DE" sz="1200" b="0" dirty="0">
                <a:latin typeface="+mn-lt"/>
                <a:sym typeface="Wingdings" panose="05000000000000000000" pitchFamily="2" charset="2"/>
              </a:rPr>
              <a:t> Nebensätze werden verwendet)</a:t>
            </a:r>
          </a:p>
          <a:p>
            <a:pPr marL="1085850" lvl="2" indent="-171450">
              <a:buFont typeface="Symbol" panose="05050102010706020507" pitchFamily="18" charset="2"/>
              <a:buChar char="-"/>
            </a:pPr>
            <a:r>
              <a:rPr lang="de-DE" sz="1200" b="0" dirty="0">
                <a:latin typeface="+mn-lt"/>
                <a:sym typeface="Wingdings" panose="05000000000000000000" pitchFamily="2" charset="2"/>
              </a:rPr>
              <a:t>Monologisch</a:t>
            </a:r>
          </a:p>
          <a:p>
            <a:pPr marL="1085850" lvl="2" indent="-171450">
              <a:buFont typeface="Symbol" panose="05050102010706020507" pitchFamily="18" charset="2"/>
              <a:buChar char="-"/>
            </a:pPr>
            <a:r>
              <a:rPr lang="de-DE" sz="1200" b="0" dirty="0">
                <a:latin typeface="+mn-lt"/>
                <a:sym typeface="Wingdings" panose="05000000000000000000" pitchFamily="2" charset="2"/>
              </a:rPr>
              <a:t>Asynchron</a:t>
            </a:r>
          </a:p>
          <a:p>
            <a:pPr marL="1085850" lvl="2" indent="-171450">
              <a:buFont typeface="Symbol" panose="05050102010706020507" pitchFamily="18" charset="2"/>
              <a:buChar char="-"/>
            </a:pPr>
            <a:r>
              <a:rPr lang="de-DE" sz="1200" b="0" dirty="0">
                <a:latin typeface="+mn-lt"/>
                <a:sym typeface="Wingdings" panose="05000000000000000000" pitchFamily="2" charset="2"/>
              </a:rPr>
              <a:t>Präzise Ausdrucksweise</a:t>
            </a:r>
          </a:p>
          <a:p>
            <a:pPr marL="1085850" lvl="2" indent="-171450">
              <a:buFont typeface="Symbol" panose="05050102010706020507" pitchFamily="18" charset="2"/>
              <a:buChar char="-"/>
            </a:pPr>
            <a:r>
              <a:rPr lang="de-DE" sz="1200" b="1" u="sng" dirty="0">
                <a:latin typeface="+mn-lt"/>
                <a:sym typeface="Wingdings" panose="05000000000000000000" pitchFamily="2" charset="2"/>
              </a:rPr>
              <a:t>KEINE</a:t>
            </a:r>
            <a:r>
              <a:rPr lang="de-DE" sz="1200" b="0" dirty="0">
                <a:latin typeface="+mn-lt"/>
                <a:sym typeface="Wingdings" panose="05000000000000000000" pitchFamily="2" charset="2"/>
              </a:rPr>
              <a:t> deiktischen Ausdrücke ( Ausdrücke, die nur im Kontext verstanden werden können)</a:t>
            </a:r>
          </a:p>
          <a:p>
            <a:pPr marL="1543050" lvl="3" indent="-171450">
              <a:buFont typeface="Symbol" panose="05050102010706020507" pitchFamily="18" charset="2"/>
              <a:buChar char="-"/>
            </a:pPr>
            <a:r>
              <a:rPr lang="de-DE" sz="1200" b="1" dirty="0">
                <a:latin typeface="+mn-lt"/>
                <a:sym typeface="Wingdings" panose="05000000000000000000" pitchFamily="2" charset="2"/>
              </a:rPr>
              <a:t>Beispiel</a:t>
            </a:r>
            <a:r>
              <a:rPr lang="de-DE" sz="1200" b="0" dirty="0">
                <a:latin typeface="+mn-lt"/>
                <a:sym typeface="Wingdings" panose="05000000000000000000" pitchFamily="2" charset="2"/>
              </a:rPr>
              <a:t>: „Schau mal dort“ Wo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Nur im Kontext ist </a:t>
            </a:r>
            <a:r>
              <a:rPr lang="de-DE" sz="1200" b="0" i="1" dirty="0">
                <a:latin typeface="+mn-lt"/>
                <a:sym typeface="Wingdings" panose="05000000000000000000" pitchFamily="2" charset="2"/>
              </a:rPr>
              <a:t>dort</a:t>
            </a:r>
            <a:r>
              <a:rPr lang="de-DE" sz="1200" b="0" dirty="0">
                <a:latin typeface="+mn-lt"/>
                <a:sym typeface="Wingdings" panose="05000000000000000000" pitchFamily="2" charset="2"/>
              </a:rPr>
              <a:t> mit Bedeutung versehen und zu verstehen</a:t>
            </a:r>
          </a:p>
          <a:p>
            <a:pPr marL="1085850" lvl="2" indent="-171450">
              <a:buFont typeface="Symbol" panose="05050102010706020507" pitchFamily="18" charset="2"/>
              <a:buChar char="-"/>
            </a:pPr>
            <a:r>
              <a:rPr lang="de-DE" sz="1200" b="0" dirty="0">
                <a:latin typeface="+mn-lt"/>
                <a:sym typeface="Wingdings" panose="05000000000000000000" pitchFamily="2" charset="2"/>
              </a:rPr>
              <a:t>Hohe Informationsdichte ( längere Sätze als in Gesprächen, gerne auch mal über mehrere Zeilen)</a:t>
            </a:r>
          </a:p>
          <a:p>
            <a:pPr marL="1085850" lvl="2" indent="-171450">
              <a:buFont typeface="Symbol" panose="05050102010706020507" pitchFamily="18" charset="2"/>
              <a:buChar char="-"/>
            </a:pPr>
            <a:r>
              <a:rPr lang="de-DE" sz="1200" b="0" dirty="0">
                <a:latin typeface="+mn-lt"/>
                <a:sym typeface="Wingdings" panose="05000000000000000000" pitchFamily="2" charset="2"/>
              </a:rPr>
              <a:t>Bildungssprache</a:t>
            </a:r>
          </a:p>
          <a:p>
            <a:pPr marL="1085850" lvl="2" indent="-171450">
              <a:buFont typeface="Symbol" panose="05050102010706020507" pitchFamily="18" charset="2"/>
              <a:buChar char="-"/>
            </a:pPr>
            <a:endParaRPr lang="de-DE" sz="1200" b="0" dirty="0">
              <a:latin typeface="+mn-lt"/>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dirty="0">
                <a:latin typeface="+mn-lt"/>
              </a:rPr>
              <a:t>Weiterführende Ressourcen: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Koch, Peter; </a:t>
            </a:r>
            <a:r>
              <a:rPr lang="de-DE" sz="1200" dirty="0" err="1">
                <a:latin typeface="+mn-lt"/>
              </a:rPr>
              <a:t>Oesterreicher</a:t>
            </a:r>
            <a:r>
              <a:rPr lang="de-DE" sz="1200" dirty="0">
                <a:latin typeface="+mn-lt"/>
              </a:rPr>
              <a:t>, Wulf (1985): Sprache der Nähe — Sprache der Distanz. Mündlichkeit und Schriftlichkeit im Spannungsfeld von Sprachtheorie und Sprachgeschichte. In: </a:t>
            </a:r>
            <a:r>
              <a:rPr lang="de-DE" sz="1200" i="1" dirty="0">
                <a:latin typeface="+mn-lt"/>
              </a:rPr>
              <a:t>Romanistisches Jahrbuch </a:t>
            </a:r>
            <a:r>
              <a:rPr lang="de-DE" sz="1200" i="0" dirty="0">
                <a:latin typeface="+mn-lt"/>
              </a:rPr>
              <a:t>36 (1), S. 15–43.</a:t>
            </a:r>
          </a:p>
        </p:txBody>
      </p:sp>
      <p:sp>
        <p:nvSpPr>
          <p:cNvPr id="4" name="Foliennummernplatzhalter 3">
            <a:extLst>
              <a:ext uri="{FF2B5EF4-FFF2-40B4-BE49-F238E27FC236}">
                <a16:creationId xmlns:a16="http://schemas.microsoft.com/office/drawing/2014/main" id="{5DB18113-A134-581C-D334-C5BA7F832A46}"/>
              </a:ext>
            </a:extLst>
          </p:cNvPr>
          <p:cNvSpPr>
            <a:spLocks noGrp="1"/>
          </p:cNvSpPr>
          <p:nvPr>
            <p:ph type="sldNum" sz="quarter" idx="5"/>
          </p:nvPr>
        </p:nvSpPr>
        <p:spPr/>
        <p:txBody>
          <a:bodyPr/>
          <a:lstStyle/>
          <a:p>
            <a:fld id="{DA258091-A00E-40C3-AE5F-C03419099876}" type="slidenum">
              <a:rPr lang="de-DE" smtClean="0"/>
              <a:t>74</a:t>
            </a:fld>
            <a:endParaRPr lang="de-DE"/>
          </a:p>
        </p:txBody>
      </p:sp>
    </p:spTree>
    <p:extLst>
      <p:ext uri="{BB962C8B-B14F-4D97-AF65-F5344CB8AC3E}">
        <p14:creationId xmlns:p14="http://schemas.microsoft.com/office/powerpoint/2010/main" val="3313242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C5A53-C310-3252-5D7B-DD8B08E67C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1606FE-0B14-0A0B-5B1B-E33C63E8EC5B}"/>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62AFCF97-8E56-98F2-D0B3-D6A1F1E545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dirty="0">
                <a:latin typeface="+mn-lt"/>
              </a:rPr>
              <a:t>Einstiegsaufgabe (Variante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u="sng" dirty="0">
              <a:latin typeface="+mn-lt"/>
            </a:endParaRPr>
          </a:p>
          <a:p>
            <a:r>
              <a:rPr lang="de-DE" sz="1200" b="1" dirty="0">
                <a:latin typeface="+mn-lt"/>
              </a:rPr>
              <a:t>Anwendungshinweis</a:t>
            </a:r>
            <a:r>
              <a:rPr lang="de-DE" sz="1200" b="0" dirty="0">
                <a:latin typeface="+mn-lt"/>
              </a:rPr>
              <a:t>:</a:t>
            </a:r>
          </a:p>
          <a:p>
            <a:pPr marL="171450" indent="-171450">
              <a:buFont typeface="Symbol" panose="05050102010706020507" pitchFamily="18" charset="2"/>
              <a:buChar char="-"/>
            </a:pPr>
            <a:r>
              <a:rPr lang="de-DE" sz="1200" b="1" dirty="0">
                <a:latin typeface="+mn-lt"/>
              </a:rPr>
              <a:t>Ziel</a:t>
            </a:r>
            <a:r>
              <a:rPr lang="de-DE" sz="1200" b="0" dirty="0">
                <a:latin typeface="+mn-lt"/>
              </a:rPr>
              <a: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Sensibilisierung für die Herausforderung, Fachinhalte in einer nicht perfekt beherrschten Sprache zu verschriftlichen.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Zu einer ersten Einschätzung zu gelangen, welche sprachlichen Strukturen benötigt werden und welche davon Schwierigkeiten bereiten.</a:t>
            </a:r>
            <a:endParaRPr lang="de-DE" sz="1200" b="0" dirty="0">
              <a:latin typeface="+mn-lt"/>
            </a:endParaRPr>
          </a:p>
          <a:p>
            <a:pPr marL="171450" indent="-171450">
              <a:buFont typeface="Symbol" panose="05050102010706020507" pitchFamily="18" charset="2"/>
              <a:buChar char="-"/>
            </a:pPr>
            <a:r>
              <a:rPr lang="de-DE" sz="1200" b="1" dirty="0">
                <a:latin typeface="+mn-lt"/>
              </a:rPr>
              <a:t>Sozialform</a:t>
            </a:r>
            <a:r>
              <a:rPr lang="de-DE" sz="1200" b="0" dirty="0">
                <a:latin typeface="+mn-lt"/>
              </a:rPr>
              <a:t>: EA mit anschließendem Plenumsgespräch (Vorstellung + Diskussion)</a:t>
            </a:r>
            <a:endParaRPr lang="de-DE" sz="1200" b="1" dirty="0">
              <a:latin typeface="+mn-lt"/>
            </a:endParaRPr>
          </a:p>
          <a:p>
            <a:pPr marL="171450" indent="-171450">
              <a:buFont typeface="Symbol" panose="05050102010706020507" pitchFamily="18" charset="2"/>
              <a:buChar char="-"/>
            </a:pPr>
            <a:r>
              <a:rPr lang="de-DE" sz="1200" b="1" dirty="0">
                <a:latin typeface="+mn-lt"/>
              </a:rPr>
              <a:t>Dauer</a:t>
            </a:r>
            <a:r>
              <a:rPr lang="de-DE" sz="1200" b="0" dirty="0">
                <a:latin typeface="+mn-lt"/>
              </a:rPr>
              <a:t>: EA: max. 15 Minuten Plenumsgespräch: max. 10 Minuten</a:t>
            </a:r>
            <a:endParaRPr lang="de-DE" sz="1200" b="1" dirty="0">
              <a:latin typeface="+mn-lt"/>
            </a:endParaRPr>
          </a:p>
          <a:p>
            <a:pPr marL="171450" indent="-171450">
              <a:buFont typeface="Symbol" panose="05050102010706020507" pitchFamily="18" charset="2"/>
              <a:buChar char="-"/>
            </a:pPr>
            <a:r>
              <a:rPr lang="de-DE" sz="1200" b="1" dirty="0">
                <a:latin typeface="+mn-lt"/>
              </a:rPr>
              <a:t>Material</a:t>
            </a:r>
            <a:r>
              <a:rPr lang="de-DE" sz="1200" b="0" dirty="0">
                <a:latin typeface="+mn-lt"/>
              </a:rPr>
              <a:t>:</a:t>
            </a:r>
          </a:p>
          <a:p>
            <a:pPr marL="628650" lvl="1" indent="-171450">
              <a:buFont typeface="Symbol" panose="05050102010706020507" pitchFamily="18" charset="2"/>
              <a:buChar char="-"/>
            </a:pPr>
            <a:r>
              <a:rPr lang="de-DE" sz="1200" b="0" dirty="0">
                <a:latin typeface="+mn-lt"/>
              </a:rPr>
              <a:t>Abbildung</a:t>
            </a:r>
            <a:endParaRPr lang="de-DE" sz="1200" b="1" u="sng" dirty="0">
              <a:latin typeface="+mn-lt"/>
            </a:endParaRPr>
          </a:p>
          <a:p>
            <a:pPr marL="0" indent="0">
              <a:buNone/>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00" dirty="0">
                <a:effectLst/>
                <a:latin typeface="+mn-lt"/>
                <a:ea typeface="Calibri" panose="020F0502020204030204" pitchFamily="34" charset="0"/>
                <a:cs typeface="Times New Roman" panose="02020603050405020304" pitchFamily="18" charset="0"/>
              </a:rPr>
              <a:t>Abbildung „KVICK SÖRT“ von </a:t>
            </a:r>
            <a:r>
              <a:rPr lang="de-DE" sz="1200" kern="100" dirty="0" err="1">
                <a:effectLst/>
                <a:latin typeface="+mn-lt"/>
                <a:ea typeface="Calibri" panose="020F0502020204030204" pitchFamily="34" charset="0"/>
                <a:cs typeface="Times New Roman" panose="02020603050405020304" pitchFamily="18" charset="0"/>
              </a:rPr>
              <a:t>Sándro</a:t>
            </a:r>
            <a:r>
              <a:rPr lang="de-DE" sz="1200" kern="100" dirty="0">
                <a:effectLst/>
                <a:latin typeface="+mn-lt"/>
                <a:ea typeface="Calibri" panose="020F0502020204030204" pitchFamily="34" charset="0"/>
                <a:cs typeface="Times New Roman" panose="02020603050405020304" pitchFamily="18" charset="0"/>
              </a:rPr>
              <a:t> P. Fekete und </a:t>
            </a:r>
            <a:r>
              <a:rPr lang="de-DE" sz="1200" kern="100" dirty="0" err="1">
                <a:effectLst/>
                <a:latin typeface="+mn-lt"/>
                <a:ea typeface="Calibri" panose="020F0502020204030204" pitchFamily="34" charset="0"/>
                <a:cs typeface="Times New Roman" panose="02020603050405020304" pitchFamily="18" charset="0"/>
              </a:rPr>
              <a:t>blinry</a:t>
            </a:r>
            <a:r>
              <a:rPr lang="de-DE" sz="1200" kern="100" dirty="0">
                <a:effectLst/>
                <a:latin typeface="+mn-lt"/>
                <a:ea typeface="Calibri" panose="020F0502020204030204" pitchFamily="34" charset="0"/>
                <a:cs typeface="Times New Roman" panose="02020603050405020304" pitchFamily="18" charset="0"/>
              </a:rPr>
              <a:t> unter der Lizenz CC-BY-NC-SA 4.0 via IDEA.</a:t>
            </a:r>
          </a:p>
        </p:txBody>
      </p:sp>
      <p:sp>
        <p:nvSpPr>
          <p:cNvPr id="4" name="Foliennummernplatzhalter 3">
            <a:extLst>
              <a:ext uri="{FF2B5EF4-FFF2-40B4-BE49-F238E27FC236}">
                <a16:creationId xmlns:a16="http://schemas.microsoft.com/office/drawing/2014/main" id="{742D14C6-5FA8-D2AE-C51B-0835CCE1E715}"/>
              </a:ext>
            </a:extLst>
          </p:cNvPr>
          <p:cNvSpPr>
            <a:spLocks noGrp="1"/>
          </p:cNvSpPr>
          <p:nvPr>
            <p:ph type="sldNum" sz="quarter" idx="5"/>
          </p:nvPr>
        </p:nvSpPr>
        <p:spPr/>
        <p:txBody>
          <a:bodyPr/>
          <a:lstStyle/>
          <a:p>
            <a:fld id="{DA258091-A00E-40C3-AE5F-C03419099876}" type="slidenum">
              <a:rPr lang="de-DE" smtClean="0"/>
              <a:t>8</a:t>
            </a:fld>
            <a:endParaRPr lang="de-DE"/>
          </a:p>
        </p:txBody>
      </p:sp>
    </p:spTree>
    <p:extLst>
      <p:ext uri="{BB962C8B-B14F-4D97-AF65-F5344CB8AC3E}">
        <p14:creationId xmlns:p14="http://schemas.microsoft.com/office/powerpoint/2010/main" val="3074737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indent="0">
              <a:buFontTx/>
              <a:buNone/>
              <a:defRPr/>
            </a:pPr>
            <a:r>
              <a:rPr lang="de-DE" sz="1200" b="1" dirty="0">
                <a:latin typeface="+mn-lt"/>
              </a:rPr>
              <a:t>Hinweis</a:t>
            </a:r>
            <a:r>
              <a:rPr lang="de-DE" sz="1200" dirty="0">
                <a:latin typeface="+mn-lt"/>
              </a:rPr>
              <a:t>:</a:t>
            </a:r>
          </a:p>
          <a:p>
            <a:pPr marL="171450" indent="-171450">
              <a:buFont typeface="Symbol" panose="05050102010706020507" pitchFamily="18" charset="2"/>
              <a:buChar char="-"/>
              <a:defRPr/>
            </a:pPr>
            <a:r>
              <a:rPr lang="de-DE" sz="1200" dirty="0">
                <a:latin typeface="+mn-lt"/>
              </a:rPr>
              <a:t>Darstellung dient der Orientierung</a:t>
            </a:r>
          </a:p>
          <a:p>
            <a:pPr marL="171450" indent="-171450">
              <a:buFont typeface="Symbol" panose="05050102010706020507" pitchFamily="18" charset="2"/>
              <a:buChar char="-"/>
              <a:defRPr/>
            </a:pPr>
            <a:r>
              <a:rPr lang="de-DE" sz="1200" dirty="0">
                <a:latin typeface="+mn-lt"/>
              </a:rPr>
              <a:t>Verdeutlicht die Existenz unterschiedlicher (Sprach-)Register</a:t>
            </a:r>
          </a:p>
          <a:p>
            <a:pPr marL="171450" indent="-171450">
              <a:buFont typeface="Symbol" panose="05050102010706020507" pitchFamily="18" charset="2"/>
              <a:buChar char="-"/>
              <a:defRPr/>
            </a:pPr>
            <a:r>
              <a:rPr lang="de-DE" sz="1200" dirty="0">
                <a:latin typeface="+mn-lt"/>
              </a:rPr>
              <a:t>Spiegelt </a:t>
            </a:r>
            <a:r>
              <a:rPr lang="de-DE" sz="1200" b="1" i="0" u="sng" dirty="0">
                <a:latin typeface="+mn-lt"/>
              </a:rPr>
              <a:t>nicht</a:t>
            </a:r>
            <a:r>
              <a:rPr lang="de-DE" sz="1200" dirty="0">
                <a:latin typeface="+mn-lt"/>
              </a:rPr>
              <a:t> die Realität wider</a:t>
            </a:r>
          </a:p>
          <a:p>
            <a:pPr marL="628650" lvl="1" indent="-171450">
              <a:buFont typeface="Symbol" panose="05050102010706020507" pitchFamily="18" charset="2"/>
              <a:buChar char="-"/>
              <a:defRPr/>
            </a:pPr>
            <a:r>
              <a:rPr lang="de-DE" sz="1200" dirty="0">
                <a:latin typeface="+mn-lt"/>
              </a:rPr>
              <a:t>Mischung aus alltagssprachlicher (</a:t>
            </a:r>
            <a:r>
              <a:rPr lang="de-DE" sz="1200" dirty="0">
                <a:latin typeface="+mn-lt"/>
                <a:sym typeface="Wingdings" panose="05000000000000000000" pitchFamily="2" charset="2"/>
              </a:rPr>
              <a:t> </a:t>
            </a:r>
            <a:r>
              <a:rPr lang="de-DE" sz="1200" dirty="0">
                <a:latin typeface="+mn-lt"/>
              </a:rPr>
              <a:t>d.h. kontextgebundene und konzeptionell mündliche) und fachsprachlicher Kommunikation möglich</a:t>
            </a:r>
          </a:p>
          <a:p>
            <a:pPr marL="171450" lvl="0" indent="-171450">
              <a:buFont typeface="Symbol" panose="05050102010706020507" pitchFamily="18" charset="2"/>
              <a:buChar char="-"/>
              <a:defRPr/>
            </a:pPr>
            <a:r>
              <a:rPr lang="de-DE" sz="1200" dirty="0">
                <a:latin typeface="+mn-lt"/>
              </a:rPr>
              <a:t>Verdeutlicht </a:t>
            </a:r>
            <a:r>
              <a:rPr lang="de-DE" sz="1200" b="1" u="sng" dirty="0">
                <a:latin typeface="+mn-lt"/>
              </a:rPr>
              <a:t>innere Mehrsprachigkeit </a:t>
            </a:r>
            <a:r>
              <a:rPr lang="de-DE" sz="1200" b="1" u="sng" dirty="0">
                <a:latin typeface="+mn-lt"/>
                <a:sym typeface="Wingdings" panose="05000000000000000000" pitchFamily="2" charset="2"/>
              </a:rPr>
              <a:t></a:t>
            </a:r>
            <a:endParaRPr lang="de-DE" sz="1200" b="1" u="sng" dirty="0">
              <a:latin typeface="+mn-lt"/>
            </a:endParaRPr>
          </a:p>
          <a:p>
            <a:pPr marL="0" lvl="0" indent="0">
              <a:buFont typeface="Symbol" panose="05050102010706020507" pitchFamily="18" charset="2"/>
              <a:buNone/>
              <a:defRPr/>
            </a:pPr>
            <a:endParaRPr lang="de-DE" sz="1200" dirty="0">
              <a:latin typeface="+mn-lt"/>
            </a:endParaRPr>
          </a:p>
          <a:p>
            <a:pPr marL="0" lvl="0" indent="0">
              <a:buFont typeface="Symbol" panose="05050102010706020507" pitchFamily="18" charset="2"/>
              <a:buNone/>
              <a:defRPr/>
            </a:pPr>
            <a:r>
              <a:rPr lang="de-DE" sz="1200" b="1" dirty="0">
                <a:latin typeface="+mn-lt"/>
              </a:rPr>
              <a:t>Innere Mehrsprachigkeit</a:t>
            </a:r>
            <a:r>
              <a:rPr lang="de-DE" sz="1200" b="0" dirty="0">
                <a:latin typeface="+mn-lt"/>
              </a:rPr>
              <a:t>:</a:t>
            </a:r>
            <a:endParaRPr lang="de-DE" sz="1200" b="1" dirty="0">
              <a:latin typeface="+mn-lt"/>
            </a:endParaRPr>
          </a:p>
          <a:p>
            <a:pPr marL="171450" lvl="0" indent="-171450">
              <a:buFont typeface="Symbol" panose="05050102010706020507" pitchFamily="18" charset="2"/>
              <a:buChar char="-"/>
              <a:defRPr/>
            </a:pPr>
            <a:r>
              <a:rPr lang="de-DE" sz="1200" dirty="0">
                <a:latin typeface="+mn-lt"/>
              </a:rPr>
              <a:t>Fähigkeit, innerhalb der eigenen Muttersprache zwischen verschiedenen Registern zu wechseln (</a:t>
            </a:r>
            <a:r>
              <a:rPr lang="de-DE" sz="1200" dirty="0">
                <a:latin typeface="+mn-lt"/>
                <a:sym typeface="Wingdings" panose="05000000000000000000" pitchFamily="2" charset="2"/>
              </a:rPr>
              <a:t> Dialekt vs. Standardsprache, Fach- vs. Umgangssprache, lockerer vs. sachlicher Sprachstil)</a:t>
            </a:r>
            <a:endParaRPr lang="de-DE" sz="1200" dirty="0">
              <a:latin typeface="+mn-lt"/>
            </a:endParaRPr>
          </a:p>
          <a:p>
            <a:pPr>
              <a:defRPr/>
            </a:pPr>
            <a:endParaRPr lang="de-DE" sz="1200" dirty="0">
              <a:latin typeface="+mn-lt"/>
            </a:endParaRPr>
          </a:p>
          <a:p>
            <a:pPr>
              <a:defRPr/>
            </a:pPr>
            <a:r>
              <a:rPr lang="de-DE" sz="1200" b="1" dirty="0">
                <a:latin typeface="+mn-lt"/>
              </a:rPr>
              <a:t>Alltagssprache: Basic Interpersonal </a:t>
            </a:r>
            <a:r>
              <a:rPr lang="de-DE" sz="1200" b="1" dirty="0" err="1">
                <a:latin typeface="+mn-lt"/>
              </a:rPr>
              <a:t>Communicative</a:t>
            </a:r>
            <a:r>
              <a:rPr lang="de-DE" sz="1200" b="1" dirty="0">
                <a:latin typeface="+mn-lt"/>
              </a:rPr>
              <a:t> Skills (BICS)</a:t>
            </a:r>
            <a:r>
              <a:rPr lang="de-DE" sz="1200" b="0" dirty="0">
                <a:latin typeface="+mn-lt"/>
              </a:rPr>
              <a:t>:</a:t>
            </a:r>
            <a:endParaRPr lang="de-DE" sz="1200" b="1" dirty="0">
              <a:latin typeface="+mn-lt"/>
            </a:endParaRPr>
          </a:p>
          <a:p>
            <a:pPr marL="171450" indent="-171450">
              <a:buFont typeface="Symbol" panose="05050102010706020507" pitchFamily="18" charset="2"/>
              <a:buChar char="-"/>
              <a:defRPr/>
            </a:pPr>
            <a:r>
              <a:rPr lang="de-DE" sz="1200" dirty="0">
                <a:latin typeface="+mn-lt"/>
              </a:rPr>
              <a:t>Sprachregister in unmittelbarem persönlichem Austausch</a:t>
            </a:r>
          </a:p>
          <a:p>
            <a:pPr marL="171450" indent="-171450">
              <a:buFont typeface="Symbol" panose="05050102010706020507" pitchFamily="18" charset="2"/>
              <a:buChar char="-"/>
              <a:defRPr/>
            </a:pPr>
            <a:r>
              <a:rPr lang="de-DE" sz="1200" dirty="0">
                <a:latin typeface="+mn-lt"/>
              </a:rPr>
              <a:t>Kontextgebundene (das da, dorthin), wenig anspruchsvolle Alltagskommunikation</a:t>
            </a:r>
          </a:p>
          <a:p>
            <a:pPr marL="171450" indent="-171450">
              <a:buFont typeface="Symbol" panose="05050102010706020507" pitchFamily="18" charset="2"/>
              <a:buChar char="-"/>
              <a:defRPr/>
            </a:pPr>
            <a:r>
              <a:rPr lang="de-DE" sz="1200" dirty="0">
                <a:latin typeface="+mn-lt"/>
              </a:rPr>
              <a:t>Konzeptionell mündlich</a:t>
            </a:r>
          </a:p>
          <a:p>
            <a:pPr marL="0" indent="0">
              <a:buFontTx/>
              <a:buNone/>
              <a:defRPr/>
            </a:pPr>
            <a:endParaRPr lang="de-DE" sz="1200" dirty="0">
              <a:latin typeface="+mn-lt"/>
            </a:endParaRPr>
          </a:p>
          <a:p>
            <a:pPr marL="0" indent="0">
              <a:buFontTx/>
              <a:buNone/>
              <a:defRPr/>
            </a:pPr>
            <a:r>
              <a:rPr lang="de-DE" sz="1200" b="1" dirty="0">
                <a:latin typeface="+mn-lt"/>
              </a:rPr>
              <a:t>Bildungssprache: </a:t>
            </a:r>
            <a:r>
              <a:rPr lang="de-DE" sz="1200" b="1" dirty="0" err="1">
                <a:latin typeface="+mn-lt"/>
              </a:rPr>
              <a:t>Cognitive</a:t>
            </a:r>
            <a:r>
              <a:rPr lang="de-DE" sz="1200" b="1" dirty="0">
                <a:latin typeface="+mn-lt"/>
              </a:rPr>
              <a:t> Academic Language </a:t>
            </a:r>
            <a:r>
              <a:rPr lang="de-DE" sz="1200" b="1" dirty="0" err="1">
                <a:latin typeface="+mn-lt"/>
              </a:rPr>
              <a:t>Proficiency</a:t>
            </a:r>
            <a:r>
              <a:rPr lang="de-DE" sz="1200" b="1" dirty="0">
                <a:latin typeface="+mn-lt"/>
              </a:rPr>
              <a:t> (CALP)</a:t>
            </a:r>
            <a:r>
              <a:rPr lang="de-DE" sz="1200" b="0" dirty="0">
                <a:latin typeface="+mn-lt"/>
              </a:rPr>
              <a:t>:</a:t>
            </a:r>
            <a:endParaRPr lang="de-DE" sz="1200" b="1" dirty="0">
              <a:latin typeface="+mn-lt"/>
            </a:endParaRPr>
          </a:p>
          <a:p>
            <a:pPr marL="171450" indent="-171450">
              <a:buFont typeface="Symbol" panose="05050102010706020507" pitchFamily="18" charset="2"/>
              <a:buChar char="-"/>
              <a:defRPr/>
            </a:pPr>
            <a:r>
              <a:rPr lang="de-DE" sz="1200" dirty="0">
                <a:latin typeface="+mn-lt"/>
              </a:rPr>
              <a:t>Sprachregister zum Aufnehmen und Ausdrücken komplexer und abstrakter Inhalte</a:t>
            </a:r>
          </a:p>
          <a:p>
            <a:pPr marL="171450" indent="-171450">
              <a:buFont typeface="Symbol" panose="05050102010706020507" pitchFamily="18" charset="2"/>
              <a:buChar char="-"/>
              <a:defRPr/>
            </a:pPr>
            <a:r>
              <a:rPr lang="de-DE" sz="1200" dirty="0">
                <a:latin typeface="+mn-lt"/>
              </a:rPr>
              <a:t>Kontextgebundene, kognitiv anspruchsvolle Kommunikation </a:t>
            </a:r>
          </a:p>
          <a:p>
            <a:pPr marL="171450" indent="-171450">
              <a:buFont typeface="Symbol" panose="05050102010706020507" pitchFamily="18" charset="2"/>
              <a:buChar char="-"/>
              <a:defRPr/>
            </a:pPr>
            <a:r>
              <a:rPr lang="de-DE" sz="1200" dirty="0">
                <a:latin typeface="+mn-lt"/>
              </a:rPr>
              <a:t>Konzeptionell schriftlich</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(2018): Kinder erwerben und lernen Sprachen zur Praxis der Sprachbildung und was die Theorie dazu sagt. In: </a:t>
            </a:r>
            <a:r>
              <a:rPr lang="de-DE" sz="1200" i="1" dirty="0">
                <a:latin typeface="+mn-lt"/>
              </a:rPr>
              <a:t>Praxis Sprache. Fachzeitschrift für Sprachheilpädagogik, Sprachtherapie und Sprachförderung </a:t>
            </a:r>
            <a:r>
              <a:rPr lang="de-DE" sz="1200" i="0" dirty="0">
                <a:latin typeface="+mn-lt"/>
              </a:rPr>
              <a:t>63 (3), S. 164–175.</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https://www.inst.at/trans/22/zur-inneren-mehrsprachigkeit-des-arabischen-und-des-deutschen-am-beispiel-von-der-werbesprache/#sdfootnote5sym</a:t>
            </a:r>
            <a:endParaRPr lang="de-DE" sz="1200" i="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75</a:t>
            </a:fld>
            <a:endParaRPr lang="de-DE"/>
          </a:p>
        </p:txBody>
      </p:sp>
    </p:spTree>
    <p:extLst>
      <p:ext uri="{BB962C8B-B14F-4D97-AF65-F5344CB8AC3E}">
        <p14:creationId xmlns:p14="http://schemas.microsoft.com/office/powerpoint/2010/main" val="17335388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Es geht nicht um „Deutsch lernen“, insbesondere nicht, „weil XY nicht richtig Deutsch“ kann (</a:t>
            </a:r>
            <a:r>
              <a:rPr lang="de-DE" sz="1200" dirty="0">
                <a:latin typeface="+mn-lt"/>
                <a:sym typeface="Wingdings" panose="05000000000000000000" pitchFamily="2" charset="2"/>
              </a:rPr>
              <a:t> Othering)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Es geht darum, die in der Schule (aber kaum bis nicht im Alltag) verwendete und verlangte Bildungs- und Fachsprache explizit zu erlernen</a:t>
            </a: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a:defRPr/>
            </a:pPr>
            <a:r>
              <a:rPr lang="de-DE" sz="1200" b="1" dirty="0">
                <a:latin typeface="+mn-lt"/>
              </a:rPr>
              <a:t>Alltagssprache: Basic Interpersonal </a:t>
            </a:r>
            <a:r>
              <a:rPr lang="de-DE" sz="1200" b="1" dirty="0" err="1">
                <a:latin typeface="+mn-lt"/>
              </a:rPr>
              <a:t>Communicative</a:t>
            </a:r>
            <a:r>
              <a:rPr lang="de-DE" sz="1200" b="1" dirty="0">
                <a:latin typeface="+mn-lt"/>
              </a:rPr>
              <a:t> Skills (BICS)</a:t>
            </a:r>
            <a:r>
              <a:rPr lang="de-DE" sz="1200" b="0" dirty="0">
                <a:latin typeface="+mn-lt"/>
              </a:rPr>
              <a:t>:</a:t>
            </a:r>
            <a:endParaRPr lang="de-DE" sz="1200" b="1" dirty="0">
              <a:latin typeface="+mn-lt"/>
            </a:endParaRPr>
          </a:p>
          <a:p>
            <a:pPr marL="171450" indent="-171450">
              <a:buFont typeface="Symbol" panose="05050102010706020507" pitchFamily="18" charset="2"/>
              <a:buChar char="-"/>
              <a:defRPr/>
            </a:pPr>
            <a:r>
              <a:rPr lang="de-DE" sz="1200" dirty="0">
                <a:latin typeface="+mn-lt"/>
              </a:rPr>
              <a:t>Sprachregister in unmittelbarem persönlichem Austausch</a:t>
            </a:r>
          </a:p>
          <a:p>
            <a:pPr marL="171450" indent="-171450">
              <a:buFont typeface="Symbol" panose="05050102010706020507" pitchFamily="18" charset="2"/>
              <a:buChar char="-"/>
              <a:defRPr/>
            </a:pPr>
            <a:r>
              <a:rPr lang="de-DE" sz="1200" dirty="0">
                <a:latin typeface="+mn-lt"/>
              </a:rPr>
              <a:t>Kontextgebundene (das da, dorthin), wenig anspruchsvolle Alltagskommunikation</a:t>
            </a:r>
          </a:p>
          <a:p>
            <a:pPr marL="171450" indent="-171450">
              <a:buFont typeface="Symbol" panose="05050102010706020507" pitchFamily="18" charset="2"/>
              <a:buChar char="-"/>
              <a:defRPr/>
            </a:pPr>
            <a:r>
              <a:rPr lang="de-DE" sz="1200" dirty="0">
                <a:latin typeface="+mn-lt"/>
              </a:rPr>
              <a:t>Konzeptionell mündlich</a:t>
            </a:r>
          </a:p>
          <a:p>
            <a:pPr marL="171450" indent="-171450">
              <a:buFont typeface="Symbol" panose="05050102010706020507" pitchFamily="18" charset="2"/>
              <a:buChar char="-"/>
              <a:defRPr/>
            </a:pPr>
            <a:endParaRPr lang="de-DE" sz="1200" dirty="0">
              <a:latin typeface="+mn-lt"/>
            </a:endParaRPr>
          </a:p>
          <a:p>
            <a:pPr marL="0" indent="0">
              <a:buFontTx/>
              <a:buNone/>
              <a:defRPr/>
            </a:pPr>
            <a:r>
              <a:rPr lang="de-DE" sz="1200" b="1" dirty="0">
                <a:latin typeface="+mn-lt"/>
              </a:rPr>
              <a:t>Bildungssprache: </a:t>
            </a:r>
            <a:r>
              <a:rPr lang="de-DE" sz="1200" b="1" dirty="0" err="1">
                <a:latin typeface="+mn-lt"/>
              </a:rPr>
              <a:t>Cognitive</a:t>
            </a:r>
            <a:r>
              <a:rPr lang="de-DE" sz="1200" b="1" dirty="0">
                <a:latin typeface="+mn-lt"/>
              </a:rPr>
              <a:t> Academic Language </a:t>
            </a:r>
            <a:r>
              <a:rPr lang="de-DE" sz="1200" b="1" dirty="0" err="1">
                <a:latin typeface="+mn-lt"/>
              </a:rPr>
              <a:t>Proficiency</a:t>
            </a:r>
            <a:r>
              <a:rPr lang="de-DE" sz="1200" b="1" dirty="0">
                <a:latin typeface="+mn-lt"/>
              </a:rPr>
              <a:t> (CALP)</a:t>
            </a:r>
            <a:r>
              <a:rPr lang="de-DE" sz="1200" b="0" dirty="0">
                <a:latin typeface="+mn-lt"/>
              </a:rPr>
              <a:t>:</a:t>
            </a:r>
            <a:endParaRPr lang="de-DE" sz="1200" b="1" dirty="0">
              <a:latin typeface="+mn-lt"/>
            </a:endParaRPr>
          </a:p>
          <a:p>
            <a:pPr marL="171450" indent="-171450">
              <a:buFont typeface="Symbol" panose="05050102010706020507" pitchFamily="18" charset="2"/>
              <a:buChar char="-"/>
              <a:defRPr/>
            </a:pPr>
            <a:r>
              <a:rPr lang="de-DE" sz="1200" dirty="0">
                <a:latin typeface="+mn-lt"/>
              </a:rPr>
              <a:t>Sprachregister zum Aufnehmen und Ausdrücken komplexer und abstrakter Inhalte</a:t>
            </a:r>
          </a:p>
          <a:p>
            <a:pPr marL="171450" indent="-171450">
              <a:buFont typeface="Symbol" panose="05050102010706020507" pitchFamily="18" charset="2"/>
              <a:buChar char="-"/>
              <a:defRPr/>
            </a:pPr>
            <a:r>
              <a:rPr lang="de-DE" sz="1200" dirty="0">
                <a:latin typeface="+mn-lt"/>
              </a:rPr>
              <a:t>Kontextgebundene, kognitiv anspruchsvolle Kommunikation </a:t>
            </a:r>
          </a:p>
          <a:p>
            <a:pPr marL="171450" indent="-171450">
              <a:buFont typeface="Symbol" panose="05050102010706020507" pitchFamily="18" charset="2"/>
              <a:buChar char="-"/>
              <a:defRPr/>
            </a:pPr>
            <a:r>
              <a:rPr lang="de-DE" sz="1200" dirty="0">
                <a:latin typeface="+mn-lt"/>
              </a:rPr>
              <a:t>Konzeptionell schriftlich</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Cummins, Jim (1979): Cognitive/Academic Language Proficiency, Linguistic Interdependence, the Optimum Age Question and Some Other Matters. Working Papers on Bilingualism, No. 19. In: </a:t>
            </a:r>
            <a:r>
              <a:rPr lang="en-US" sz="1200" i="1" dirty="0">
                <a:latin typeface="+mn-lt"/>
              </a:rPr>
              <a:t>Working Papers on Bilingualism </a:t>
            </a:r>
            <a:r>
              <a:rPr lang="en-US" sz="1200" i="0" dirty="0">
                <a:latin typeface="+mn-lt"/>
              </a:rPr>
              <a:t>19.</a:t>
            </a:r>
          </a:p>
        </p:txBody>
      </p:sp>
      <p:sp>
        <p:nvSpPr>
          <p:cNvPr id="4" name="Foliennummernplatzhalter 3"/>
          <p:cNvSpPr>
            <a:spLocks noGrp="1"/>
          </p:cNvSpPr>
          <p:nvPr>
            <p:ph type="sldNum" sz="quarter" idx="5"/>
          </p:nvPr>
        </p:nvSpPr>
        <p:spPr/>
        <p:txBody>
          <a:bodyPr/>
          <a:lstStyle/>
          <a:p>
            <a:fld id="{DA258091-A00E-40C3-AE5F-C03419099876}" type="slidenum">
              <a:rPr lang="de-DE" smtClean="0"/>
              <a:t>76</a:t>
            </a:fld>
            <a:endParaRPr lang="de-DE"/>
          </a:p>
        </p:txBody>
      </p:sp>
    </p:spTree>
    <p:extLst>
      <p:ext uri="{BB962C8B-B14F-4D97-AF65-F5344CB8AC3E}">
        <p14:creationId xmlns:p14="http://schemas.microsoft.com/office/powerpoint/2010/main" val="3188236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Ahrenholz</a:t>
            </a:r>
            <a:r>
              <a:rPr lang="de-DE" sz="1200" dirty="0">
                <a:latin typeface="+mn-lt"/>
              </a:rPr>
              <a:t>, Bernt (</a:t>
            </a:r>
            <a:r>
              <a:rPr lang="de-DE" sz="1200" dirty="0" err="1">
                <a:latin typeface="+mn-lt"/>
              </a:rPr>
              <a:t>Hg</a:t>
            </a:r>
            <a:r>
              <a:rPr lang="de-DE" sz="1200" dirty="0">
                <a:latin typeface="+mn-lt"/>
              </a:rPr>
              <a:t>.) (2010): Fachunterricht und Deutsch als Zweitsprache. 2., </a:t>
            </a:r>
            <a:r>
              <a:rPr lang="de-DE" sz="1200" dirty="0" err="1">
                <a:latin typeface="+mn-lt"/>
              </a:rPr>
              <a:t>durchges</a:t>
            </a:r>
            <a:r>
              <a:rPr lang="de-DE" sz="1200" dirty="0">
                <a:latin typeface="+mn-lt"/>
              </a:rPr>
              <a:t>. und aktualisierte Aufl. Tübingen: Narr.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Pineker</a:t>
            </a:r>
            <a:r>
              <a:rPr lang="de-DE" sz="1200" dirty="0">
                <a:latin typeface="+mn-lt"/>
              </a:rPr>
              <a:t>-Fischer, Anna (2017): Sprach- und Fachlernen im naturwissenschaftlichen Unterricht. Wiesbaden: Springer Fachmedien Wiesbaden.</a:t>
            </a:r>
          </a:p>
        </p:txBody>
      </p:sp>
      <p:sp>
        <p:nvSpPr>
          <p:cNvPr id="4" name="Foliennummernplatzhalter 3"/>
          <p:cNvSpPr>
            <a:spLocks noGrp="1"/>
          </p:cNvSpPr>
          <p:nvPr>
            <p:ph type="sldNum" sz="quarter" idx="5"/>
          </p:nvPr>
        </p:nvSpPr>
        <p:spPr/>
        <p:txBody>
          <a:bodyPr/>
          <a:lstStyle/>
          <a:p>
            <a:fld id="{DA258091-A00E-40C3-AE5F-C03419099876}" type="slidenum">
              <a:rPr lang="de-DE" smtClean="0"/>
              <a:t>77</a:t>
            </a:fld>
            <a:endParaRPr lang="de-DE"/>
          </a:p>
        </p:txBody>
      </p:sp>
    </p:spTree>
    <p:extLst>
      <p:ext uri="{BB962C8B-B14F-4D97-AF65-F5344CB8AC3E}">
        <p14:creationId xmlns:p14="http://schemas.microsoft.com/office/powerpoint/2010/main" val="22667232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Zum Textbegriff</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Arten von Texten (kontinuierlich / diskontinuierlich)</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Beispiele aus der Informatik</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Darstellungsformwechsel</a:t>
            </a:r>
          </a:p>
        </p:txBody>
      </p:sp>
      <p:sp>
        <p:nvSpPr>
          <p:cNvPr id="4" name="Foliennummernplatzhalter 3"/>
          <p:cNvSpPr>
            <a:spLocks noGrp="1"/>
          </p:cNvSpPr>
          <p:nvPr>
            <p:ph type="sldNum" sz="quarter" idx="5"/>
          </p:nvPr>
        </p:nvSpPr>
        <p:spPr/>
        <p:txBody>
          <a:bodyPr/>
          <a:lstStyle/>
          <a:p>
            <a:fld id="{DA258091-A00E-40C3-AE5F-C03419099876}" type="slidenum">
              <a:rPr lang="de-DE" smtClean="0"/>
              <a:t>78</a:t>
            </a:fld>
            <a:endParaRPr lang="de-DE"/>
          </a:p>
        </p:txBody>
      </p:sp>
    </p:spTree>
    <p:extLst>
      <p:ext uri="{BB962C8B-B14F-4D97-AF65-F5344CB8AC3E}">
        <p14:creationId xmlns:p14="http://schemas.microsoft.com/office/powerpoint/2010/main" val="364541025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0046-8B1C-CCC8-928C-A4B99989E79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96CC7D-C477-6A46-AAB2-376C7A681E66}"/>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64C34DF7-D27F-6797-0195-80C7603BE7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Bußmann, </a:t>
            </a:r>
            <a:r>
              <a:rPr lang="de-DE" sz="1200" dirty="0" err="1">
                <a:latin typeface="+mn-lt"/>
              </a:rPr>
              <a:t>Hadumod</a:t>
            </a:r>
            <a:r>
              <a:rPr lang="de-DE" sz="1200" dirty="0">
                <a:latin typeface="+mn-lt"/>
              </a:rPr>
              <a:t> (2008): Lexikon der Sprachwissenschaft. Mit 14 Tabellen. 4., </a:t>
            </a:r>
            <a:r>
              <a:rPr lang="de-DE" sz="1200" dirty="0" err="1">
                <a:latin typeface="+mn-lt"/>
              </a:rPr>
              <a:t>durchges</a:t>
            </a:r>
            <a:r>
              <a:rPr lang="de-DE" sz="1200" dirty="0">
                <a:latin typeface="+mn-lt"/>
              </a:rPr>
              <a:t>. und </a:t>
            </a:r>
            <a:r>
              <a:rPr lang="de-DE" sz="1200" dirty="0" err="1">
                <a:latin typeface="+mn-lt"/>
              </a:rPr>
              <a:t>bibliogr</a:t>
            </a:r>
            <a:r>
              <a:rPr lang="de-DE" sz="1200" dirty="0">
                <a:latin typeface="+mn-lt"/>
              </a:rPr>
              <a:t>. </a:t>
            </a:r>
            <a:r>
              <a:rPr lang="de-DE" sz="1200" dirty="0" err="1">
                <a:latin typeface="+mn-lt"/>
              </a:rPr>
              <a:t>erg</a:t>
            </a:r>
            <a:r>
              <a:rPr lang="de-DE" sz="1200" dirty="0">
                <a:latin typeface="+mn-lt"/>
              </a:rPr>
              <a:t>. Aufl. Stuttgart: Kröner.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Fritz, Thomas A. (2009): Der Text. In: Matthias Wermke, Kathrin Kunkel-</a:t>
            </a:r>
            <a:r>
              <a:rPr lang="de-DE" sz="1200" dirty="0" err="1">
                <a:latin typeface="+mn-lt"/>
              </a:rPr>
              <a:t>Razum</a:t>
            </a:r>
            <a:r>
              <a:rPr lang="de-DE" sz="1200" dirty="0">
                <a:latin typeface="+mn-lt"/>
              </a:rPr>
              <a:t> und Werner Scholze-Stubenrecht (</a:t>
            </a:r>
            <a:r>
              <a:rPr lang="de-DE" sz="1200" dirty="0" err="1">
                <a:latin typeface="+mn-lt"/>
              </a:rPr>
              <a:t>Hg</a:t>
            </a:r>
            <a:r>
              <a:rPr lang="de-DE" sz="1200" dirty="0">
                <a:latin typeface="+mn-lt"/>
              </a:rPr>
              <a:t>.): Duden, die Grammatik. Unentbehrlich für richtiges Deutsch. umfassende Darstellung des Aufbaus der deutschen Sprache vom Laut über das Wort und den Satz bis hin zum Text und zu den Merkmalen der gesprochenen Sprache ; mit zahlreichen Beispielen, übersichtlichen Tabellen und Grafiken sowie ausführlichem Register. 8., </a:t>
            </a:r>
            <a:r>
              <a:rPr lang="de-DE" sz="1200" dirty="0" err="1">
                <a:latin typeface="+mn-lt"/>
              </a:rPr>
              <a:t>überarb</a:t>
            </a:r>
            <a:r>
              <a:rPr lang="de-DE" sz="1200" dirty="0">
                <a:latin typeface="+mn-lt"/>
              </a:rPr>
              <a:t>. Aufl. Mannheim: Dudenverl. (Der Duden in zwölf Bänden, 4), S. 1057–1164.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Heinemann, Margot; Heinemann, Wolfgang (2002): Grundlagen der Textlinguistik: De Gruyter.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Weiterführende Ressourcen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Klemm, Michael (2002): Ausgangspunkte: Jedem seinen Textbegriff? Textdefinitionen im Vergleich. In: Ulla Fix, Kirsten </a:t>
            </a:r>
            <a:r>
              <a:rPr lang="de-DE" sz="1200" dirty="0" err="1">
                <a:latin typeface="+mn-lt"/>
              </a:rPr>
              <a:t>Adamzik</a:t>
            </a:r>
            <a:r>
              <a:rPr lang="de-DE" sz="1200" dirty="0">
                <a:latin typeface="+mn-lt"/>
              </a:rPr>
              <a:t>, Gerd Antos und Michael Klemm (</a:t>
            </a:r>
            <a:r>
              <a:rPr lang="de-DE" sz="1200" dirty="0" err="1">
                <a:latin typeface="+mn-lt"/>
              </a:rPr>
              <a:t>Hg</a:t>
            </a:r>
            <a:r>
              <a:rPr lang="de-DE" sz="1200" dirty="0">
                <a:latin typeface="+mn-lt"/>
              </a:rPr>
              <a:t>.): Brauchen wir einen neuen Textbegriff? Antworten auf eine Preisfrage. Frankfurt am Main: Lang (Forum angewandte Linguistik, 40), S. 17–29.</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a:extLst>
              <a:ext uri="{FF2B5EF4-FFF2-40B4-BE49-F238E27FC236}">
                <a16:creationId xmlns:a16="http://schemas.microsoft.com/office/drawing/2014/main" id="{609A6734-E8D9-823E-EC23-6FA1AED1EC9F}"/>
              </a:ext>
            </a:extLst>
          </p:cNvPr>
          <p:cNvSpPr>
            <a:spLocks noGrp="1"/>
          </p:cNvSpPr>
          <p:nvPr>
            <p:ph type="sldNum" sz="quarter" idx="5"/>
          </p:nvPr>
        </p:nvSpPr>
        <p:spPr/>
        <p:txBody>
          <a:bodyPr/>
          <a:lstStyle/>
          <a:p>
            <a:pPr marL="0" marR="0" lvl="0" indent="0" algn="r" defTabSz="457156" rtl="0" eaLnBrk="1" fontAlgn="base" latinLnBrk="0" hangingPunct="1">
              <a:lnSpc>
                <a:spcPct val="100000"/>
              </a:lnSpc>
              <a:spcBef>
                <a:spcPct val="0"/>
              </a:spcBef>
              <a:spcAft>
                <a:spcPct val="0"/>
              </a:spcAft>
              <a:buClrTx/>
              <a:buSzTx/>
              <a:buFontTx/>
              <a:buNone/>
              <a:tabLst/>
              <a:defRPr/>
            </a:pPr>
            <a:fld id="{DA258091-A00E-40C3-AE5F-C03419099876}" type="slidenum">
              <a:rPr kumimoji="0" lang="de-DE" sz="1200" b="0" i="0" u="none" strike="noStrike" kern="1200" cap="none" spc="0" normalizeH="0" baseline="0" noProof="0" smtClean="0">
                <a:ln>
                  <a:noFill/>
                </a:ln>
                <a:solidFill>
                  <a:prstClr val="black"/>
                </a:solidFill>
                <a:effectLst/>
                <a:uLnTx/>
                <a:uFillTx/>
                <a:latin typeface="Arial" charset="0"/>
                <a:ea typeface="ヒラギノ角ゴ Pro W3" charset="0"/>
                <a:cs typeface="+mn-cs"/>
              </a:rPr>
              <a:pPr marL="0" marR="0" lvl="0" indent="0" algn="r" defTabSz="457156" rtl="0" eaLnBrk="1" fontAlgn="base" latinLnBrk="0" hangingPunct="1">
                <a:lnSpc>
                  <a:spcPct val="100000"/>
                </a:lnSpc>
                <a:spcBef>
                  <a:spcPct val="0"/>
                </a:spcBef>
                <a:spcAft>
                  <a:spcPct val="0"/>
                </a:spcAft>
                <a:buClrTx/>
                <a:buSzTx/>
                <a:buFontTx/>
                <a:buNone/>
                <a:tabLst/>
                <a:defRPr/>
              </a:pPr>
              <a:t>79</a:t>
            </a:fld>
            <a:endParaRPr kumimoji="0" lang="de-DE" sz="1200" b="0" i="0" u="none" strike="noStrike" kern="1200" cap="none" spc="0" normalizeH="0" baseline="0" noProof="0">
              <a:ln>
                <a:noFill/>
              </a:ln>
              <a:solidFill>
                <a:prstClr val="black"/>
              </a:solidFill>
              <a:effectLst/>
              <a:uLnTx/>
              <a:uFillTx/>
              <a:latin typeface="Arial" charset="0"/>
              <a:ea typeface="ヒラギノ角ゴ Pro W3" charset="0"/>
              <a:cs typeface="+mn-cs"/>
            </a:endParaRPr>
          </a:p>
        </p:txBody>
      </p:sp>
    </p:spTree>
    <p:extLst>
      <p:ext uri="{BB962C8B-B14F-4D97-AF65-F5344CB8AC3E}">
        <p14:creationId xmlns:p14="http://schemas.microsoft.com/office/powerpoint/2010/main" val="388180297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dirty="0">
                <a:latin typeface="+mn-lt"/>
              </a:rPr>
              <a:t>: Diskontinuierliche Darstellungsformen laut PISA elementarer Bestandteil der naturwissenschaftlichen Kompetenzen (vgl. Baumert et al. 2001, zit. n. Michalak und Müller 2016)</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Transfer von einer kontinuierlichen in eine diskontinuierliche Darstellungsform oder andersherum (s. Müller und Michalak 2015)</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Beispiel</a:t>
            </a:r>
            <a:r>
              <a:rPr lang="de-DE" sz="1200" dirty="0">
                <a:latin typeface="+mn-lt"/>
              </a:rPr>
              <a:t>: Anforderungstext </a:t>
            </a:r>
            <a:r>
              <a:rPr lang="de-DE" sz="1200" dirty="0">
                <a:latin typeface="+mn-lt"/>
                <a:sym typeface="Wingdings" panose="05000000000000000000" pitchFamily="2" charset="2"/>
              </a:rPr>
              <a:t> UML-Diagramm</a:t>
            </a:r>
          </a:p>
          <a:p>
            <a:endParaRPr lang="de-DE" sz="1200" dirty="0">
              <a:latin typeface="+mn-lt"/>
            </a:endParaRPr>
          </a:p>
          <a:p>
            <a:r>
              <a:rPr lang="de-DE" sz="1200" b="1" dirty="0">
                <a:latin typeface="+mn-lt"/>
              </a:rPr>
              <a:t>Quellenangaben</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Michalak, Magdalena; Müller, Beatrice (2016): Sprach- und Kulturlernen mit Sprach-Fach-Netzen: Arbeit an diskontinuierlichen Darstellungsformen. In: Alexis Feldmeier García und Annett </a:t>
            </a:r>
            <a:r>
              <a:rPr lang="de-DE" sz="1200" dirty="0" err="1">
                <a:latin typeface="+mn-lt"/>
              </a:rPr>
              <a:t>Eichstaedt</a:t>
            </a:r>
            <a:r>
              <a:rPr lang="de-DE" sz="1200" dirty="0">
                <a:latin typeface="+mn-lt"/>
              </a:rPr>
              <a:t> (</a:t>
            </a:r>
            <a:r>
              <a:rPr lang="de-DE" sz="1200" dirty="0" err="1">
                <a:latin typeface="+mn-lt"/>
              </a:rPr>
              <a:t>Hg</a:t>
            </a:r>
            <a:r>
              <a:rPr lang="de-DE" sz="1200" dirty="0">
                <a:latin typeface="+mn-lt"/>
              </a:rPr>
              <a:t>.): Lernkulturen - Schriftsprache in DaZ - Grammatik - sprachliche Anforderungen in den Fächern. 41. Jahrestagung des Fachverbandes Deutsch als Fremd- und Zweitsprache an der Universität Münster 2014. Göttingen: Universitätsverlag Göttingen (Materialien Deutsch als Fremdsprache, Band 94), S. 25–52.</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Müller, Beatrice; Michalak, Magdalena (2015): Vermittlung fachsprachlicher Kompetenzen. Umgang mit diskontinuierlichen Darstellungsformen. In: André </a:t>
            </a:r>
            <a:r>
              <a:rPr lang="de-DE" sz="1200" dirty="0" err="1">
                <a:latin typeface="+mn-lt"/>
              </a:rPr>
              <a:t>Bresges</a:t>
            </a:r>
            <a:r>
              <a:rPr lang="de-DE" sz="1200" dirty="0">
                <a:latin typeface="+mn-lt"/>
              </a:rPr>
              <a:t>, Bernadette Dilger, Thomas Hennemann, Johannes König, Heike Lindner, Andreas Rohde und Daniela </a:t>
            </a:r>
            <a:r>
              <a:rPr lang="de-DE" sz="1200" dirty="0" err="1">
                <a:latin typeface="+mn-lt"/>
              </a:rPr>
              <a:t>Schmeinck</a:t>
            </a:r>
            <a:r>
              <a:rPr lang="de-DE" sz="1200" dirty="0">
                <a:latin typeface="+mn-lt"/>
              </a:rPr>
              <a:t> (</a:t>
            </a:r>
            <a:r>
              <a:rPr lang="de-DE" sz="1200" dirty="0" err="1">
                <a:latin typeface="+mn-lt"/>
              </a:rPr>
              <a:t>Hg</a:t>
            </a:r>
            <a:r>
              <a:rPr lang="de-DE" sz="1200" dirty="0">
                <a:latin typeface="+mn-lt"/>
              </a:rPr>
              <a:t>.): Kompetenzen perspektivisch. Interdisziplinäre Impulse für die </a:t>
            </a:r>
            <a:r>
              <a:rPr lang="de-DE" sz="1200" dirty="0" err="1">
                <a:latin typeface="+mn-lt"/>
              </a:rPr>
              <a:t>LehrerInnenbildung</a:t>
            </a:r>
            <a:r>
              <a:rPr lang="de-DE" sz="1200" dirty="0">
                <a:latin typeface="+mn-lt"/>
              </a:rPr>
              <a:t>. Münster, New York, NY: Waxmann (</a:t>
            </a:r>
            <a:r>
              <a:rPr lang="de-DE" sz="1200" dirty="0" err="1">
                <a:latin typeface="+mn-lt"/>
              </a:rPr>
              <a:t>LehrerInnenbildung</a:t>
            </a:r>
            <a:r>
              <a:rPr lang="de-DE" sz="1200" dirty="0">
                <a:latin typeface="+mn-lt"/>
              </a:rPr>
              <a:t> gestalten, Bd. 5), S. 142–162.</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Rezat</a:t>
            </a:r>
            <a:r>
              <a:rPr lang="de-DE" sz="1200" dirty="0">
                <a:latin typeface="+mn-lt"/>
              </a:rPr>
              <a:t>, Sara (o. J. [2022-2023]): Texte im Deutschunterricht: textlinguistische und textdidaktische Grundlagen. In: Anna Ulrike Franken und Eva </a:t>
            </a:r>
            <a:r>
              <a:rPr lang="de-DE" sz="1200" dirty="0" err="1">
                <a:latin typeface="+mn-lt"/>
              </a:rPr>
              <a:t>Pertzel</a:t>
            </a:r>
            <a:r>
              <a:rPr lang="de-DE" sz="1200" dirty="0">
                <a:latin typeface="+mn-lt"/>
              </a:rPr>
              <a:t> (</a:t>
            </a:r>
            <a:r>
              <a:rPr lang="de-DE" sz="1200" dirty="0" err="1">
                <a:latin typeface="+mn-lt"/>
              </a:rPr>
              <a:t>Hg</a:t>
            </a:r>
            <a:r>
              <a:rPr lang="de-DE" sz="1200" dirty="0">
                <a:latin typeface="+mn-lt"/>
              </a:rPr>
              <a:t>.): 12 Perspektiven auf den Deutschunterricht. Wissenswertes für Deutschlehrkräfte (Jambus, 12), S. 178–215.</a:t>
            </a:r>
          </a:p>
        </p:txBody>
      </p:sp>
      <p:sp>
        <p:nvSpPr>
          <p:cNvPr id="4" name="Foliennummernplatzhalter 3"/>
          <p:cNvSpPr>
            <a:spLocks noGrp="1"/>
          </p:cNvSpPr>
          <p:nvPr>
            <p:ph type="sldNum" sz="quarter" idx="5"/>
          </p:nvPr>
        </p:nvSpPr>
        <p:spPr/>
        <p:txBody>
          <a:bodyPr/>
          <a:lstStyle/>
          <a:p>
            <a:fld id="{DA258091-A00E-40C3-AE5F-C03419099876}" type="slidenum">
              <a:rPr lang="de-DE" smtClean="0"/>
              <a:t>80</a:t>
            </a:fld>
            <a:endParaRPr lang="de-DE"/>
          </a:p>
        </p:txBody>
      </p:sp>
    </p:spTree>
    <p:extLst>
      <p:ext uri="{BB962C8B-B14F-4D97-AF65-F5344CB8AC3E}">
        <p14:creationId xmlns:p14="http://schemas.microsoft.com/office/powerpoint/2010/main" val="39085485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Keine eindeutige Differenzierung, je nach Textmuster unterschiedliche Realisierungen möglich</a:t>
            </a: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rPr>
              <a:t>Beispiel</a:t>
            </a:r>
            <a:r>
              <a:rPr lang="de-DE" sz="1200" dirty="0">
                <a:latin typeface="+mn-lt"/>
              </a:rPr>
              <a:t>: Mitschrift/Notizen können diskontinuierliche Darstellungsformen beinhalten </a:t>
            </a:r>
            <a:r>
              <a:rPr lang="de-DE" sz="1200" dirty="0">
                <a:latin typeface="+mn-lt"/>
                <a:sym typeface="Wingdings" panose="05000000000000000000" pitchFamily="2" charset="2"/>
              </a:rPr>
              <a:t> Werden hierdurch </a:t>
            </a:r>
            <a:r>
              <a:rPr lang="de-DE" sz="1200" b="1" dirty="0">
                <a:latin typeface="+mn-lt"/>
                <a:sym typeface="Wingdings" panose="05000000000000000000" pitchFamily="2" charset="2"/>
              </a:rPr>
              <a:t>multimodale Texte</a:t>
            </a:r>
            <a:r>
              <a:rPr lang="de-DE" sz="1200" b="0" dirty="0">
                <a:latin typeface="+mn-lt"/>
                <a:sym typeface="Wingdings" panose="05000000000000000000" pitchFamily="2" charset="2"/>
              </a:rPr>
              <a:t> ( Mischung aus kontinuierlichen und diskontinuierlichen Passagen)</a:t>
            </a:r>
            <a:endParaRPr lang="de-DE" sz="1200" b="1" dirty="0">
              <a:latin typeface="+mn-lt"/>
              <a:sym typeface="Wingdings" panose="05000000000000000000" pitchFamily="2" charset="2"/>
            </a:endParaRPr>
          </a:p>
          <a:p>
            <a:pPr marL="628606" marR="0" lvl="1"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b="1" dirty="0">
              <a:latin typeface="+mn-lt"/>
              <a:sym typeface="Wingdings" panose="05000000000000000000" pitchFamily="2" charset="2"/>
            </a:endParaRPr>
          </a:p>
          <a:p>
            <a:r>
              <a:rPr lang="de-DE" sz="1200" b="1" dirty="0">
                <a:latin typeface="+mn-lt"/>
                <a:sym typeface="Wingdings" panose="05000000000000000000" pitchFamily="2" charset="2"/>
              </a:rPr>
              <a:t>Weiterführende Ressourcen</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1" dirty="0">
                <a:latin typeface="+mn-lt"/>
                <a:sym typeface="Wingdings" panose="05000000000000000000" pitchFamily="2" charset="2"/>
              </a:rPr>
              <a:t>Kategorisierung diskontinuierlicher Texte</a:t>
            </a:r>
            <a:r>
              <a:rPr lang="de-DE" sz="1200" b="0" dirty="0">
                <a:latin typeface="+mn-lt"/>
                <a:sym typeface="Wingdings" panose="05000000000000000000" pitchFamily="2" charset="2"/>
              </a:rPr>
              <a:t>: </a:t>
            </a:r>
            <a:r>
              <a:rPr lang="de-DE" sz="1200" dirty="0" err="1">
                <a:latin typeface="+mn-lt"/>
              </a:rPr>
              <a:t>Haible</a:t>
            </a:r>
            <a:r>
              <a:rPr lang="de-DE" sz="1200" dirty="0">
                <a:latin typeface="+mn-lt"/>
              </a:rPr>
              <a:t>, Ulrike Barbara (o. J. [2011]): Diskontinuierliche Texte. Der Umgang mit diskontinuierlichen Darstellungsformen holt die medialen Alltagserfahrungen in die Schule und fördert die Lesekompetenz.</a:t>
            </a:r>
          </a:p>
        </p:txBody>
      </p:sp>
      <p:sp>
        <p:nvSpPr>
          <p:cNvPr id="4" name="Foliennummernplatzhalter 3"/>
          <p:cNvSpPr>
            <a:spLocks noGrp="1"/>
          </p:cNvSpPr>
          <p:nvPr>
            <p:ph type="sldNum" sz="quarter" idx="5"/>
          </p:nvPr>
        </p:nvSpPr>
        <p:spPr/>
        <p:txBody>
          <a:bodyPr/>
          <a:lstStyle/>
          <a:p>
            <a:fld id="{DA258091-A00E-40C3-AE5F-C03419099876}" type="slidenum">
              <a:rPr lang="de-DE" smtClean="0"/>
              <a:t>81</a:t>
            </a:fld>
            <a:endParaRPr lang="de-DE"/>
          </a:p>
        </p:txBody>
      </p:sp>
    </p:spTree>
    <p:extLst>
      <p:ext uri="{BB962C8B-B14F-4D97-AF65-F5344CB8AC3E}">
        <p14:creationId xmlns:p14="http://schemas.microsoft.com/office/powerpoint/2010/main" val="14021312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Nicht exhaustive Liste mit Beispielen aus der Informatik </a:t>
            </a:r>
            <a:endParaRPr lang="de-DE" sz="1200" b="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DE" sz="120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p:txBody>
      </p:sp>
      <p:sp>
        <p:nvSpPr>
          <p:cNvPr id="4" name="Foliennummernplatzhalter 3"/>
          <p:cNvSpPr>
            <a:spLocks noGrp="1"/>
          </p:cNvSpPr>
          <p:nvPr>
            <p:ph type="sldNum" sz="quarter" idx="5"/>
          </p:nvPr>
        </p:nvSpPr>
        <p:spPr/>
        <p:txBody>
          <a:bodyPr/>
          <a:lstStyle/>
          <a:p>
            <a:fld id="{DA258091-A00E-40C3-AE5F-C03419099876}" type="slidenum">
              <a:rPr lang="de-DE" smtClean="0"/>
              <a:t>82</a:t>
            </a:fld>
            <a:endParaRPr lang="de-DE"/>
          </a:p>
        </p:txBody>
      </p:sp>
    </p:spTree>
    <p:extLst>
      <p:ext uri="{BB962C8B-B14F-4D97-AF65-F5344CB8AC3E}">
        <p14:creationId xmlns:p14="http://schemas.microsoft.com/office/powerpoint/2010/main" val="21091508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Nicht exhaustive Liste mit Beispielen aus der Informatik </a:t>
            </a:r>
            <a:endParaRPr lang="de-DE" sz="1200" b="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DE" sz="120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Autoparser. IF LK HT Autoparser. Online verfügbar unter https://www.standardsicherung.schulministerium.nrw.de/cms/zentralabitur-gost/faecher/getfile.php?file=4761.</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Fußball-Turnier. IF GK HT Fußball-Turnier. Online verfügbar unter https://www.standardsicherung.schulministerium.nrw.de/cms/zentralabitur-gost/faecher/getfile.php?file=5152.</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p:txBody>
      </p:sp>
      <p:sp>
        <p:nvSpPr>
          <p:cNvPr id="4" name="Foliennummernplatzhalter 3"/>
          <p:cNvSpPr>
            <a:spLocks noGrp="1"/>
          </p:cNvSpPr>
          <p:nvPr>
            <p:ph type="sldNum" sz="quarter" idx="5"/>
          </p:nvPr>
        </p:nvSpPr>
        <p:spPr/>
        <p:txBody>
          <a:bodyPr/>
          <a:lstStyle/>
          <a:p>
            <a:fld id="{DA258091-A00E-40C3-AE5F-C03419099876}" type="slidenum">
              <a:rPr lang="de-DE" smtClean="0"/>
              <a:t>83</a:t>
            </a:fld>
            <a:endParaRPr lang="de-DE"/>
          </a:p>
        </p:txBody>
      </p:sp>
    </p:spTree>
    <p:extLst>
      <p:ext uri="{BB962C8B-B14F-4D97-AF65-F5344CB8AC3E}">
        <p14:creationId xmlns:p14="http://schemas.microsoft.com/office/powerpoint/2010/main" val="35246400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Nicht exhaustive Liste mit Beispielen aus der Informatik </a:t>
            </a:r>
            <a:endParaRPr lang="de-DE" sz="1200" b="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DE" sz="120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Fußball-Turnier. IF GK HT Fußball-Turnier. Online verfügbar unter https://www.standardsicherung.schulministerium.nrw.de/cms/zentralabitur-gost/faecher/getfile.php?file=5152.</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p:txBody>
      </p:sp>
      <p:sp>
        <p:nvSpPr>
          <p:cNvPr id="4" name="Foliennummernplatzhalter 3"/>
          <p:cNvSpPr>
            <a:spLocks noGrp="1"/>
          </p:cNvSpPr>
          <p:nvPr>
            <p:ph type="sldNum" sz="quarter" idx="5"/>
          </p:nvPr>
        </p:nvSpPr>
        <p:spPr/>
        <p:txBody>
          <a:bodyPr/>
          <a:lstStyle/>
          <a:p>
            <a:fld id="{DA258091-A00E-40C3-AE5F-C03419099876}" type="slidenum">
              <a:rPr lang="de-DE" smtClean="0"/>
              <a:t>84</a:t>
            </a:fld>
            <a:endParaRPr lang="de-DE"/>
          </a:p>
        </p:txBody>
      </p:sp>
    </p:spTree>
    <p:extLst>
      <p:ext uri="{BB962C8B-B14F-4D97-AF65-F5344CB8AC3E}">
        <p14:creationId xmlns:p14="http://schemas.microsoft.com/office/powerpoint/2010/main" val="4261875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C005-62A6-D01F-ABA8-B646070F214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C3E9F6-D549-6C5B-CE9B-C2160E9A5E20}"/>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4411A688-DB49-74FB-5A86-C13EB10E72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dirty="0">
                <a:latin typeface="+mn-lt"/>
              </a:rPr>
              <a:t>Einstiegsaufgabe (Variante 2)</a:t>
            </a:r>
          </a:p>
          <a:p>
            <a:endParaRPr lang="de-DE" sz="1200" b="1" dirty="0">
              <a:latin typeface="+mn-lt"/>
            </a:endParaRPr>
          </a:p>
          <a:p>
            <a:pPr marL="0" indent="0">
              <a:buNone/>
            </a:pPr>
            <a:r>
              <a:rPr lang="de-DE" sz="1200" b="1" dirty="0">
                <a:latin typeface="+mn-lt"/>
              </a:rPr>
              <a:t>Mögliche Problemfelder</a:t>
            </a:r>
            <a:r>
              <a:rPr lang="de-DE" sz="1200" dirty="0">
                <a:latin typeface="+mn-lt"/>
              </a:rPr>
              <a:t>:</a:t>
            </a:r>
          </a:p>
          <a:p>
            <a:pPr marL="171450" indent="-171450">
              <a:buFont typeface="Symbol" panose="05050102010706020507" pitchFamily="18" charset="2"/>
              <a:buChar char="-"/>
            </a:pPr>
            <a:r>
              <a:rPr lang="de-DE" sz="1200" b="1" dirty="0">
                <a:latin typeface="+mn-lt"/>
              </a:rPr>
              <a:t>Wortebene</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Fehlende </a:t>
            </a:r>
            <a:r>
              <a:rPr lang="de-DE" sz="1200" u="sng" dirty="0"/>
              <a:t>standardsprachliche</a:t>
            </a:r>
            <a:r>
              <a:rPr lang="de-DE" sz="1200" dirty="0"/>
              <a:t> Begrifflichkeiten</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Fehlende </a:t>
            </a:r>
            <a:r>
              <a:rPr lang="de-DE" sz="1200" u="sng" dirty="0"/>
              <a:t>Fachtermini</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t>Ausdrucksweise (informell, formell, gehoben, wissenschaftlich, präzise vs. vage)</a:t>
            </a:r>
            <a:endParaRPr lang="de-DE" sz="1200" dirty="0">
              <a:latin typeface="+mn-lt"/>
            </a:endParaRPr>
          </a:p>
          <a:p>
            <a:pPr marL="171450" indent="-171450">
              <a:buFont typeface="Symbol" panose="05050102010706020507" pitchFamily="18" charset="2"/>
              <a:buChar char="-"/>
            </a:pPr>
            <a:r>
              <a:rPr lang="de-DE" sz="1200" b="1" dirty="0">
                <a:latin typeface="+mn-lt"/>
              </a:rPr>
              <a:t>Satzebene</a:t>
            </a:r>
          </a:p>
          <a:p>
            <a:pPr marL="628650" lvl="1" indent="-171450">
              <a:buFontTx/>
              <a:buChar char="-"/>
            </a:pPr>
            <a:r>
              <a:rPr lang="de-DE" sz="1200" dirty="0"/>
              <a:t>Satzstrukturen (monoton vs. vielfältig)</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de-DE" sz="1200" dirty="0"/>
              <a:t>Sind Nebensatzkonstruktionen vorhanden?</a:t>
            </a:r>
          </a:p>
          <a:p>
            <a:pPr marL="1085850" lvl="2" indent="-171450">
              <a:buFontTx/>
              <a:buChar char="-"/>
            </a:pPr>
            <a:r>
              <a:rPr lang="de-DE" sz="1200" b="1" dirty="0"/>
              <a:t>Beispiel</a:t>
            </a:r>
            <a:r>
              <a:rPr lang="de-DE" sz="1200" dirty="0"/>
              <a:t>: Hauptsatz + Hauptsatz + Hauptsatz + Hauptsatz + Hauptsatz + …</a:t>
            </a:r>
          </a:p>
          <a:p>
            <a:pPr marL="1085850" lvl="2" indent="-171450">
              <a:buFontTx/>
              <a:buChar char="-"/>
            </a:pPr>
            <a:r>
              <a:rPr lang="de-DE" sz="1200" b="1" dirty="0"/>
              <a:t>Beispiel</a:t>
            </a:r>
            <a:r>
              <a:rPr lang="de-DE" sz="1200" dirty="0"/>
              <a:t>: Hauptsatz + Nebensatz + Hauptsatz + Hauptsatz + Nebensatz + …</a:t>
            </a:r>
          </a:p>
          <a:p>
            <a:pPr marL="628650" lvl="1" indent="-171450">
              <a:buFontTx/>
              <a:buChar char="-"/>
            </a:pPr>
            <a:r>
              <a:rPr lang="de-DE" sz="1200" dirty="0"/>
              <a:t>Satzstruktur (einfach vs. komplex)</a:t>
            </a:r>
            <a:endParaRPr lang="de-DE" sz="1200" dirty="0">
              <a:latin typeface="+mn-lt"/>
            </a:endParaRPr>
          </a:p>
          <a:p>
            <a:pPr marL="171450" indent="-171450">
              <a:buFont typeface="Symbol" panose="05050102010706020507" pitchFamily="18" charset="2"/>
              <a:buChar char="-"/>
            </a:pPr>
            <a:r>
              <a:rPr lang="de-DE" sz="1200" b="1" dirty="0">
                <a:latin typeface="+mn-lt"/>
              </a:rPr>
              <a:t>Textebene</a:t>
            </a:r>
          </a:p>
          <a:p>
            <a:pPr marL="628650" lvl="1" indent="-171450">
              <a:buFontTx/>
              <a:buChar char="-"/>
            </a:pPr>
            <a:r>
              <a:rPr lang="de-DE" sz="1200" dirty="0"/>
              <a:t>Fehlende Kohärenz und Kohäsion</a:t>
            </a:r>
          </a:p>
          <a:p>
            <a:pPr marL="1085850" lvl="2" indent="-171450">
              <a:buFontTx/>
              <a:buChar char="-"/>
            </a:pPr>
            <a:r>
              <a:rPr lang="de-DE" sz="1200" dirty="0"/>
              <a:t>Fehlen grammatische Mittel, um bestimmter sprachlicher Muster auszudrücken?</a:t>
            </a:r>
          </a:p>
          <a:p>
            <a:pPr marL="1085850" lvl="2" indent="-171450">
              <a:buFontTx/>
              <a:buChar char="-"/>
            </a:pPr>
            <a:r>
              <a:rPr lang="de-DE" sz="1200" dirty="0"/>
              <a:t>Fehlen grammatische Mittel, um den Text kohärent wirken zu lassen?</a:t>
            </a:r>
          </a:p>
          <a:p>
            <a:pPr marL="1085850" lvl="2" indent="-171450">
              <a:buFontTx/>
              <a:buChar char="-"/>
            </a:pPr>
            <a:r>
              <a:rPr lang="de-DE" sz="1200" dirty="0"/>
              <a:t>Wurden einzelne Textsegmente miteinander verknüpft?</a:t>
            </a:r>
          </a:p>
          <a:p>
            <a:pPr marL="628650" lvl="1" indent="-171450">
              <a:buFontTx/>
              <a:buChar char="-"/>
            </a:pPr>
            <a:r>
              <a:rPr lang="de-DE" sz="1200" dirty="0"/>
              <a:t>Schreibstil (monoton vs. vielfältig)</a:t>
            </a:r>
          </a:p>
          <a:p>
            <a:pPr marL="1085850" lvl="2" indent="-171450">
              <a:buFontTx/>
              <a:buChar char="-"/>
            </a:pPr>
            <a:r>
              <a:rPr lang="de-DE" sz="1200" b="1" dirty="0"/>
              <a:t>Erläuterung</a:t>
            </a:r>
            <a:r>
              <a:rPr lang="de-DE" sz="1200" dirty="0"/>
              <a:t>: Werden immer dieselben Wörter verwendet oder werden Synonyme/Polyseme usw. verwendet? </a:t>
            </a:r>
          </a:p>
          <a:p>
            <a:pPr marL="628650" lvl="1" indent="-171450">
              <a:buFontTx/>
              <a:buChar char="-"/>
            </a:pPr>
            <a:r>
              <a:rPr lang="de-DE" sz="1200" dirty="0">
                <a:latin typeface="+mn-lt"/>
              </a:rPr>
              <a:t>Organisation des Schreibprozesses (organisiert vs. Improvisiert)</a:t>
            </a:r>
          </a:p>
          <a:p>
            <a:pPr marL="0" indent="0">
              <a:buNone/>
            </a:pPr>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00" dirty="0">
                <a:effectLst/>
                <a:latin typeface="+mn-lt"/>
                <a:ea typeface="Calibri" panose="020F0502020204030204" pitchFamily="34" charset="0"/>
                <a:cs typeface="Times New Roman" panose="02020603050405020304" pitchFamily="18" charset="0"/>
              </a:rPr>
              <a:t>Abbildung „KVICK SÖRT“ von </a:t>
            </a:r>
            <a:r>
              <a:rPr lang="de-DE" sz="1200" kern="100" dirty="0" err="1">
                <a:effectLst/>
                <a:latin typeface="+mn-lt"/>
                <a:ea typeface="Calibri" panose="020F0502020204030204" pitchFamily="34" charset="0"/>
                <a:cs typeface="Times New Roman" panose="02020603050405020304" pitchFamily="18" charset="0"/>
              </a:rPr>
              <a:t>Sándro</a:t>
            </a:r>
            <a:r>
              <a:rPr lang="de-DE" sz="1200" kern="100" dirty="0">
                <a:effectLst/>
                <a:latin typeface="+mn-lt"/>
                <a:ea typeface="Calibri" panose="020F0502020204030204" pitchFamily="34" charset="0"/>
                <a:cs typeface="Times New Roman" panose="02020603050405020304" pitchFamily="18" charset="0"/>
              </a:rPr>
              <a:t> P. Fekete und </a:t>
            </a:r>
            <a:r>
              <a:rPr lang="de-DE" sz="1200" kern="100" dirty="0" err="1">
                <a:effectLst/>
                <a:latin typeface="+mn-lt"/>
                <a:ea typeface="Calibri" panose="020F0502020204030204" pitchFamily="34" charset="0"/>
                <a:cs typeface="Times New Roman" panose="02020603050405020304" pitchFamily="18" charset="0"/>
              </a:rPr>
              <a:t>blinry</a:t>
            </a:r>
            <a:r>
              <a:rPr lang="de-DE" sz="1200" kern="100" dirty="0">
                <a:effectLst/>
                <a:latin typeface="+mn-lt"/>
                <a:ea typeface="Calibri" panose="020F0502020204030204" pitchFamily="34" charset="0"/>
                <a:cs typeface="Times New Roman" panose="02020603050405020304" pitchFamily="18" charset="0"/>
              </a:rPr>
              <a:t> unter der Lizenz CC-BY-NC-SA 4.0 via IDEA.</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a:extLst>
              <a:ext uri="{FF2B5EF4-FFF2-40B4-BE49-F238E27FC236}">
                <a16:creationId xmlns:a16="http://schemas.microsoft.com/office/drawing/2014/main" id="{119694DC-3528-037D-80C6-8CB0D8442E76}"/>
              </a:ext>
            </a:extLst>
          </p:cNvPr>
          <p:cNvSpPr>
            <a:spLocks noGrp="1"/>
          </p:cNvSpPr>
          <p:nvPr>
            <p:ph type="sldNum" sz="quarter" idx="5"/>
          </p:nvPr>
        </p:nvSpPr>
        <p:spPr/>
        <p:txBody>
          <a:bodyPr/>
          <a:lstStyle/>
          <a:p>
            <a:fld id="{DA258091-A00E-40C3-AE5F-C03419099876}" type="slidenum">
              <a:rPr lang="de-DE" smtClean="0"/>
              <a:t>9</a:t>
            </a:fld>
            <a:endParaRPr lang="de-DE"/>
          </a:p>
        </p:txBody>
      </p:sp>
    </p:spTree>
    <p:extLst>
      <p:ext uri="{BB962C8B-B14F-4D97-AF65-F5344CB8AC3E}">
        <p14:creationId xmlns:p14="http://schemas.microsoft.com/office/powerpoint/2010/main" val="20382785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t>Keine eindeutige Differenzierung </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t>Darstellungsformen können mehreren Kategorien zugeordnet werden</a:t>
            </a:r>
          </a:p>
          <a:p>
            <a:pPr marL="171450" marR="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b="0" dirty="0"/>
              <a:t>Unterschiedliche Kategorisierung möglich</a:t>
            </a:r>
            <a:endParaRPr lang="de-DE" sz="1200" b="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85</a:t>
            </a:fld>
            <a:endParaRPr lang="de-DE"/>
          </a:p>
        </p:txBody>
      </p:sp>
    </p:spTree>
    <p:extLst>
      <p:ext uri="{BB962C8B-B14F-4D97-AF65-F5344CB8AC3E}">
        <p14:creationId xmlns:p14="http://schemas.microsoft.com/office/powerpoint/2010/main" val="136775481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b="0" dirty="0">
                <a:latin typeface="+mn-lt"/>
              </a:rPr>
              <a:t>: Das Überspringen von </a:t>
            </a:r>
            <a:r>
              <a:rPr lang="de-DE" sz="1200" b="0" kern="1200" dirty="0">
                <a:solidFill>
                  <a:srgbClr val="000000"/>
                </a:solidFill>
                <a:effectLst/>
                <a:latin typeface="+mn-lt"/>
                <a:ea typeface="+mn-ea"/>
                <a:cs typeface="+mn-cs"/>
              </a:rPr>
              <a:t>Übergangsformen</a:t>
            </a:r>
            <a:r>
              <a:rPr lang="de-DE" sz="1200" b="0" dirty="0">
                <a:latin typeface="+mn-lt"/>
              </a:rPr>
              <a:t> ist möglich, jedoch nicht in der Abbildung dargestellt.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endParaRPr lang="de-DE" sz="1200" b="1" dirty="0">
              <a:latin typeface="+mn-lt"/>
            </a:endParaRPr>
          </a:p>
          <a:p>
            <a:endParaRPr lang="de-DE" sz="1200" b="1"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Pfeil mit offenem Kopf</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Pfeil mit geschlossenem Kopf</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endParaRPr lang="de-DE" sz="1200" b="1"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Batur</a:t>
            </a:r>
            <a:r>
              <a:rPr lang="de-DE" sz="1200" dirty="0">
                <a:latin typeface="+mn-lt"/>
              </a:rPr>
              <a:t>, Fatma; Strobl, Jan (2020): Von formalen und natürlichen Sprachen: Eine Kooperation zwischen der Didaktik der Informatik und </a:t>
            </a:r>
            <a:r>
              <a:rPr lang="de-DE" sz="1200" dirty="0" err="1">
                <a:latin typeface="+mn-lt"/>
              </a:rPr>
              <a:t>ProDaZ</a:t>
            </a:r>
            <a:r>
              <a:rPr lang="de-DE" sz="1200" dirty="0">
                <a:latin typeface="+mn-lt"/>
              </a:rPr>
              <a:t>. In: </a:t>
            </a:r>
            <a:r>
              <a:rPr lang="de-DE" sz="1200" i="1" dirty="0" err="1">
                <a:latin typeface="+mn-lt"/>
              </a:rPr>
              <a:t>ProDaZ</a:t>
            </a:r>
            <a:r>
              <a:rPr lang="de-DE" sz="1200" i="1" dirty="0">
                <a:latin typeface="+mn-lt"/>
              </a:rPr>
              <a:t>-Journal </a:t>
            </a:r>
            <a:r>
              <a:rPr lang="de-DE" sz="1200" i="0" dirty="0">
                <a:latin typeface="+mn-lt"/>
              </a:rPr>
              <a:t>3 (4), S. 3.</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86</a:t>
            </a:fld>
            <a:endParaRPr lang="de-DE"/>
          </a:p>
        </p:txBody>
      </p:sp>
    </p:spTree>
    <p:extLst>
      <p:ext uri="{BB962C8B-B14F-4D97-AF65-F5344CB8AC3E}">
        <p14:creationId xmlns:p14="http://schemas.microsoft.com/office/powerpoint/2010/main" val="27535531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Der konkrete Inhalt der aufgeführten Beispiele ist für das Verständnis nebensächlich, es handelt sich um Beispiele für die verschiedenen Darstellungsformen; die Farben sowie deren Kodierung und die Pfeile inklusive deren Kodierung sind für das Verständnis relevant.</a:t>
            </a: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endParaRPr lang="de-DE" sz="1200" b="1" dirty="0">
              <a:latin typeface="+mn-lt"/>
            </a:endParaRPr>
          </a:p>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b="0" dirty="0">
                <a:latin typeface="+mn-lt"/>
              </a:rPr>
              <a:t>: Das Überspringen von </a:t>
            </a:r>
            <a:r>
              <a:rPr lang="de-DE" sz="1200" b="0" kern="1200" dirty="0">
                <a:solidFill>
                  <a:srgbClr val="000000"/>
                </a:solidFill>
                <a:effectLst/>
                <a:latin typeface="+mn-lt"/>
                <a:ea typeface="+mn-ea"/>
                <a:cs typeface="+mn-cs"/>
              </a:rPr>
              <a:t>Übergangsformen</a:t>
            </a:r>
            <a:r>
              <a:rPr lang="de-DE" sz="1200" b="0" dirty="0">
                <a:latin typeface="+mn-lt"/>
              </a:rPr>
              <a:t> ist möglich, jedoch nicht in der Abbildung dargestellt.</a:t>
            </a:r>
            <a:endParaRPr lang="de-DE" sz="1200" b="1" dirty="0">
              <a:latin typeface="+mn-lt"/>
            </a:endParaRPr>
          </a:p>
          <a:p>
            <a:endParaRPr lang="de-DE" sz="1200" b="1" dirty="0">
              <a:latin typeface="+mn-lt"/>
            </a:endParaRPr>
          </a:p>
          <a:p>
            <a:r>
              <a:rPr lang="de-DE" sz="1200" b="1" dirty="0">
                <a:latin typeface="+mn-lt"/>
              </a:rPr>
              <a:t>Erläuterung zur Farbkodierung</a:t>
            </a:r>
            <a:r>
              <a:rPr lang="de-DE" sz="1200" b="0" dirty="0">
                <a:latin typeface="+mn-lt"/>
              </a:rPr>
              <a:t>:</a:t>
            </a:r>
          </a:p>
          <a:p>
            <a:pPr marL="171450" indent="-171450">
              <a:buFont typeface="Symbol" panose="05050102010706020507" pitchFamily="18" charset="2"/>
              <a:buChar char="-"/>
            </a:pPr>
            <a:r>
              <a:rPr lang="de-DE" sz="1200" b="1" dirty="0">
                <a:latin typeface="+mn-lt"/>
              </a:rPr>
              <a:t>Blau</a:t>
            </a:r>
            <a:r>
              <a:rPr lang="de-DE" sz="1200" b="0" dirty="0">
                <a:latin typeface="+mn-lt"/>
              </a:rPr>
              <a:t>: schematische Darstellungsform</a:t>
            </a:r>
          </a:p>
          <a:p>
            <a:pPr marL="171450" indent="-171450">
              <a:buFont typeface="Symbol" panose="05050102010706020507" pitchFamily="18" charset="2"/>
              <a:buChar char="-"/>
            </a:pPr>
            <a:r>
              <a:rPr lang="de-DE" sz="1200" b="1" dirty="0">
                <a:latin typeface="+mn-lt"/>
              </a:rPr>
              <a:t>Gelb</a:t>
            </a:r>
            <a:r>
              <a:rPr lang="de-DE" sz="1200" b="0" dirty="0">
                <a:latin typeface="+mn-lt"/>
              </a:rPr>
              <a:t>: formalsprachliche Darstellungsform</a:t>
            </a:r>
          </a:p>
          <a:p>
            <a:pPr marL="171450" indent="-171450">
              <a:buFont typeface="Symbol" panose="05050102010706020507" pitchFamily="18" charset="2"/>
              <a:buChar char="-"/>
            </a:pPr>
            <a:r>
              <a:rPr lang="de-DE" sz="1200" b="1" dirty="0">
                <a:latin typeface="+mn-lt"/>
              </a:rPr>
              <a:t>Grün</a:t>
            </a:r>
            <a:r>
              <a:rPr lang="de-DE" sz="1200" b="0" dirty="0">
                <a:latin typeface="+mn-lt"/>
              </a:rPr>
              <a:t>: diagrammatische Darstellungsform</a:t>
            </a:r>
          </a:p>
          <a:p>
            <a:pPr marL="171450" indent="-171450">
              <a:buFont typeface="Symbol" panose="05050102010706020507" pitchFamily="18" charset="2"/>
              <a:buChar char="-"/>
            </a:pPr>
            <a:r>
              <a:rPr lang="de-DE" sz="1200" b="1" dirty="0">
                <a:latin typeface="+mn-lt"/>
              </a:rPr>
              <a:t>Rot</a:t>
            </a:r>
            <a:r>
              <a:rPr lang="de-DE" sz="1200" b="0" dirty="0">
                <a:latin typeface="+mn-lt"/>
              </a:rPr>
              <a:t>: natürlichsprachliche Darstellungsform</a:t>
            </a:r>
          </a:p>
          <a:p>
            <a:pPr marL="0" indent="0">
              <a:buFont typeface="Symbol" panose="05050102010706020507" pitchFamily="18" charset="2"/>
              <a:buNone/>
            </a:pPr>
            <a:endParaRPr lang="de-DE" sz="1200" b="0" dirty="0">
              <a:latin typeface="+mn-lt"/>
            </a:endParaRPr>
          </a:p>
          <a:p>
            <a:r>
              <a:rPr lang="de-DE" sz="1200" b="1" dirty="0">
                <a:latin typeface="+mn-lt"/>
              </a:rPr>
              <a:t>Erläuterung zur Pfeilkodierung</a:t>
            </a:r>
            <a:r>
              <a:rPr lang="de-DE" sz="1200" b="0" dirty="0">
                <a:latin typeface="+mn-lt"/>
              </a:rPr>
              <a:t>:</a:t>
            </a:r>
          </a:p>
          <a:p>
            <a:pPr marL="171450" indent="-171450">
              <a:buFont typeface="Symbol" panose="05050102010706020507" pitchFamily="18" charset="2"/>
              <a:buChar char="-"/>
            </a:pPr>
            <a:r>
              <a:rPr lang="de-DE" sz="1200" b="1" dirty="0">
                <a:latin typeface="+mn-lt"/>
              </a:rPr>
              <a:t>Weißer Pfeil</a:t>
            </a:r>
            <a:r>
              <a:rPr lang="de-DE" sz="1200" b="0" dirty="0">
                <a:latin typeface="+mn-lt"/>
              </a:rPr>
              <a:t>: </a:t>
            </a:r>
          </a:p>
          <a:p>
            <a:pPr marL="628606" lvl="1" indent="-171450">
              <a:buFont typeface="Symbol" panose="05050102010706020507" pitchFamily="18" charset="2"/>
              <a:buChar char="-"/>
            </a:pPr>
            <a:r>
              <a:rPr lang="de-DE" sz="1200" b="0" u="sng" dirty="0">
                <a:latin typeface="+mn-lt"/>
              </a:rPr>
              <a:t>Spezieller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Findet nur in speziellen Kontexten im Informatikunterricht Anwendung (z. B. in der Dekonstruktion von Informatiksystemen, siehe hierzu: </a:t>
            </a:r>
            <a:r>
              <a:rPr lang="de-DE" sz="1200" b="0" i="1" dirty="0">
                <a:latin typeface="+mn-lt"/>
              </a:rPr>
              <a:t>Weiterführende Ressourcen</a:t>
            </a:r>
            <a:r>
              <a:rPr lang="de-DE" sz="1200" b="0" dirty="0">
                <a:latin typeface="+mn-lt"/>
              </a:rPr>
              <a:t>)</a:t>
            </a:r>
          </a:p>
          <a:p>
            <a:pPr marL="171450" indent="-171450">
              <a:buFont typeface="Symbol" panose="05050102010706020507" pitchFamily="18" charset="2"/>
              <a:buChar char="-"/>
            </a:pPr>
            <a:r>
              <a:rPr lang="de-DE" sz="1200" b="1" dirty="0">
                <a:latin typeface="+mn-lt"/>
              </a:rPr>
              <a:t>Hellgelber Pfeil</a:t>
            </a:r>
            <a:r>
              <a:rPr lang="de-DE" sz="1200" b="0" dirty="0">
                <a:latin typeface="+mn-lt"/>
              </a:rPr>
              <a:t>: </a:t>
            </a:r>
          </a:p>
          <a:p>
            <a:pPr marL="628606" lvl="1" indent="-171450">
              <a:buFont typeface="Symbol" panose="05050102010706020507" pitchFamily="18" charset="2"/>
              <a:buChar char="-"/>
            </a:pPr>
            <a:r>
              <a:rPr lang="de-DE" sz="1200" b="0" u="sng" dirty="0">
                <a:latin typeface="+mn-lt"/>
              </a:rPr>
              <a:t>Allgemeiner</a:t>
            </a:r>
            <a:r>
              <a:rPr lang="de-DE" sz="1200" b="0" dirty="0">
                <a:latin typeface="+mn-lt"/>
              </a:rPr>
              <a:t> Übersetzungsprozess</a:t>
            </a:r>
          </a:p>
          <a:p>
            <a:pPr marL="628606" lvl="1" indent="-171450">
              <a:buFont typeface="Symbol" panose="05050102010706020507" pitchFamily="18" charset="2"/>
              <a:buChar char="-"/>
            </a:pPr>
            <a:r>
              <a:rPr lang="de-DE" sz="1200" b="0" dirty="0">
                <a:latin typeface="+mn-lt"/>
              </a:rPr>
              <a:t>Schwerpunktmäßig im Informatikunterricht fokussiert</a:t>
            </a:r>
          </a:p>
          <a:p>
            <a:pPr marL="171450" indent="-171450">
              <a:buFont typeface="Symbol" panose="05050102010706020507" pitchFamily="18" charset="2"/>
              <a:buChar char="-"/>
            </a:pPr>
            <a:endParaRPr lang="de-DE" sz="1200" b="0" dirty="0">
              <a:latin typeface="+mn-lt"/>
            </a:endParaRPr>
          </a:p>
          <a:p>
            <a:r>
              <a:rPr lang="de-DE" sz="1200" b="1" dirty="0">
                <a:latin typeface="+mn-lt"/>
              </a:rPr>
              <a:t>Quellenangaben</a:t>
            </a:r>
            <a:r>
              <a:rPr lang="de-DE" sz="1200" dirty="0">
                <a:latin typeface="+mn-lt"/>
              </a:rPr>
              <a:t>:</a:t>
            </a:r>
            <a:endParaRPr lang="de-DE" sz="1200" b="0" dirty="0">
              <a:latin typeface="+mn-lt"/>
            </a:endParaRP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i="0" dirty="0">
                <a:latin typeface="+mn-lt"/>
              </a:rPr>
              <a:t>Kempe, Thomas; Löhr, Annika; Grimm, Robert; Scholle, Oliver; </a:t>
            </a:r>
            <a:r>
              <a:rPr lang="de-DE" sz="1200" i="0" dirty="0" err="1">
                <a:latin typeface="+mn-lt"/>
              </a:rPr>
              <a:t>Tepaße</a:t>
            </a:r>
            <a:r>
              <a:rPr lang="de-DE" sz="1200" i="0" dirty="0">
                <a:latin typeface="+mn-lt"/>
              </a:rPr>
              <a:t>, David (2014): Informatik 1. Lehrwerk für die gymnasiale Oberstufe. Paderborn: Schöningh (Informatik).</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de-DE" sz="1200" i="0" dirty="0">
              <a:latin typeface="+mn-lt"/>
            </a:endParaRPr>
          </a:p>
          <a:p>
            <a:pPr marL="0" marR="1000" lvl="0" indent="0" algn="l" defTabSz="914312"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1200" b="1" i="0" dirty="0">
                <a:latin typeface="+mn-lt"/>
              </a:rPr>
              <a:t>Weiterführende Ressourcen</a:t>
            </a:r>
            <a:r>
              <a:rPr lang="de-DE" sz="1200" i="0" dirty="0">
                <a:latin typeface="+mn-lt"/>
              </a:rPr>
              <a:t>:</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Hampel, Thorsten; Magenheim, Johannes; Schulte, Carsten (1999): Dekonstruktion von Informatiksystemen als Unterrichtsmethode - Zugang zu objektorientierten Sichtweisen im Informatikunterricht. In: Andreas Schwill (</a:t>
            </a:r>
            <a:r>
              <a:rPr lang="de-DE" sz="1200" dirty="0" err="1">
                <a:latin typeface="+mn-lt"/>
              </a:rPr>
              <a:t>Hg</a:t>
            </a:r>
            <a:r>
              <a:rPr lang="de-DE" sz="1200" dirty="0">
                <a:latin typeface="+mn-lt"/>
              </a:rPr>
              <a:t>.): Informatik und Schule. Berlin, Heidelberg: Springer Berlin Heidelberg, S. 149–164.</a:t>
            </a:r>
          </a:p>
          <a:p>
            <a:pPr marL="171450" marR="1000" lvl="0" indent="-17145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Schulte, Carsten; Block, Ulrich (2002): Das Sieben-Schritte-Schema zur Dekonstruktion objektorientierter Software. In: Sigrid Schubert (</a:t>
            </a:r>
            <a:r>
              <a:rPr lang="de-DE" sz="1200" dirty="0" err="1">
                <a:latin typeface="+mn-lt"/>
              </a:rPr>
              <a:t>Hg</a:t>
            </a:r>
            <a:r>
              <a:rPr lang="de-DE" sz="1200" dirty="0">
                <a:latin typeface="+mn-lt"/>
              </a:rPr>
              <a:t>.): Forschungsbeiträge zur Didaktik der Informatik - Theorie, Praxis, Evaluation. Schwerpunkt: Modellierung in der informatischen Bildung ; 10. - 11. Okt. 2002 in Witten-</a:t>
            </a:r>
            <a:r>
              <a:rPr lang="de-DE" sz="1200" dirty="0" err="1">
                <a:latin typeface="+mn-lt"/>
              </a:rPr>
              <a:t>Bommerholz</a:t>
            </a:r>
            <a:r>
              <a:rPr lang="de-DE" sz="1200" dirty="0">
                <a:latin typeface="+mn-lt"/>
              </a:rPr>
              <a:t>. Bonn: Gesellschaft für Informatik e.V. (</a:t>
            </a:r>
            <a:r>
              <a:rPr lang="de-DE" sz="1200" dirty="0" err="1">
                <a:latin typeface="+mn-lt"/>
              </a:rPr>
              <a:t>Lecture</a:t>
            </a:r>
            <a:r>
              <a:rPr lang="de-DE" sz="1200" dirty="0">
                <a:latin typeface="+mn-lt"/>
              </a:rPr>
              <a:t> Notes in </a:t>
            </a:r>
            <a:r>
              <a:rPr lang="de-DE" sz="1200" dirty="0" err="1">
                <a:latin typeface="+mn-lt"/>
              </a:rPr>
              <a:t>Informatics</a:t>
            </a:r>
            <a:r>
              <a:rPr lang="de-DE" sz="1200" dirty="0">
                <a:latin typeface="+mn-lt"/>
              </a:rPr>
              <a:t> (LNI) - Proceedings, Vol. 22), S. 3–12.</a:t>
            </a:r>
          </a:p>
        </p:txBody>
      </p:sp>
      <p:sp>
        <p:nvSpPr>
          <p:cNvPr id="4" name="Foliennummernplatzhalter 3"/>
          <p:cNvSpPr>
            <a:spLocks noGrp="1"/>
          </p:cNvSpPr>
          <p:nvPr>
            <p:ph type="sldNum" sz="quarter" idx="5"/>
          </p:nvPr>
        </p:nvSpPr>
        <p:spPr/>
        <p:txBody>
          <a:bodyPr/>
          <a:lstStyle/>
          <a:p>
            <a:fld id="{DA258091-A00E-40C3-AE5F-C03419099876}" type="slidenum">
              <a:rPr lang="de-DE" smtClean="0"/>
              <a:t>87</a:t>
            </a:fld>
            <a:endParaRPr lang="de-DE"/>
          </a:p>
        </p:txBody>
      </p:sp>
    </p:spTree>
    <p:extLst>
      <p:ext uri="{BB962C8B-B14F-4D97-AF65-F5344CB8AC3E}">
        <p14:creationId xmlns:p14="http://schemas.microsoft.com/office/powerpoint/2010/main" val="33064168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sz="1200" b="1" dirty="0">
                <a:latin typeface="+mn-lt"/>
              </a:rPr>
              <a:t>In diesem Kapitel werden folgende Themen behandelt</a:t>
            </a:r>
            <a:r>
              <a:rPr lang="de-DE" sz="1200" b="0" dirty="0">
                <a:latin typeface="+mn-lt"/>
              </a:rPr>
              <a:t>:</a:t>
            </a:r>
          </a:p>
          <a:p>
            <a:pPr marL="228600" indent="-228600">
              <a:buFont typeface="+mj-lt"/>
              <a:buAutoNum type="arabicPeriod"/>
            </a:pPr>
            <a:r>
              <a:rPr lang="de-DE" sz="1200" b="0" dirty="0">
                <a:latin typeface="+mn-lt"/>
              </a:rPr>
              <a:t>Übersicht über sprachliche Herausforderungen auf Wort-, Satz- und Textebene</a:t>
            </a:r>
          </a:p>
          <a:p>
            <a:pPr marL="228600" indent="-228600">
              <a:buFont typeface="+mj-lt"/>
              <a:buAutoNum type="arabicPeriod"/>
            </a:pPr>
            <a:r>
              <a:rPr lang="de-DE" sz="1200" b="0" dirty="0">
                <a:latin typeface="+mn-lt"/>
              </a:rPr>
              <a:t>Nebensatzkonstruktionen im Informatikunterricht</a:t>
            </a:r>
          </a:p>
          <a:p>
            <a:pPr marL="228600" indent="-228600">
              <a:buFont typeface="+mj-lt"/>
              <a:buAutoNum type="arabicPeriod"/>
            </a:pPr>
            <a:r>
              <a:rPr lang="de-DE" sz="1200" b="0" u="none" dirty="0">
                <a:latin typeface="+mn-lt"/>
              </a:rPr>
              <a:t>Exemplarisch</a:t>
            </a:r>
            <a:r>
              <a:rPr lang="de-DE" sz="1200" b="0" dirty="0">
                <a:latin typeface="+mn-lt"/>
              </a:rPr>
              <a:t>: Sprachliche Herausforderung auf Textebene </a:t>
            </a:r>
          </a:p>
          <a:p>
            <a:pPr marL="228600" indent="-228600">
              <a:buFont typeface="+mj-lt"/>
              <a:buAutoNum type="arabicPeriod"/>
            </a:pPr>
            <a:r>
              <a:rPr lang="de-DE" sz="1200" b="0" dirty="0">
                <a:latin typeface="+mn-lt"/>
              </a:rPr>
              <a:t>Lehrwerkanalyse: Analyse zweier Lehrwerke zum Thema Verschlüsselung mittels Caesar-Scheibe im Hinblick auf ihre sprachlichen Herausforderungen auf Wort-, Satz- und Textebene</a:t>
            </a:r>
          </a:p>
          <a:p>
            <a:pPr marL="228600" indent="-228600">
              <a:buFont typeface="+mj-lt"/>
              <a:buAutoNum type="arabicPeriod"/>
            </a:pPr>
            <a:r>
              <a:rPr lang="de-DE" sz="1200" dirty="0">
                <a:latin typeface="+mn-lt"/>
              </a:rPr>
              <a:t>Hinweis auf Kriterienkatalog zur Prüfung von Material auf Sprachsensibilität</a:t>
            </a:r>
          </a:p>
          <a:p>
            <a:pPr marL="228600" indent="-228600">
              <a:buFont typeface="+mj-lt"/>
              <a:buAutoNum type="arabicPeriod"/>
            </a:pPr>
            <a:endParaRPr lang="de-DE" sz="1200" b="0" dirty="0">
              <a:latin typeface="+mn-lt"/>
            </a:endParaRPr>
          </a:p>
          <a:p>
            <a:r>
              <a:rPr lang="de-DE" sz="1200" b="1" dirty="0">
                <a:effectLst/>
                <a:latin typeface="+mn-lt"/>
                <a:ea typeface="Calibri" panose="020F0502020204030204" pitchFamily="34" charset="0"/>
                <a:cs typeface="Times New Roman" panose="02020603050405020304" pitchFamily="18" charset="0"/>
              </a:rPr>
              <a:t>Verwendungshinweis</a:t>
            </a:r>
            <a:r>
              <a:rPr lang="de-DE" sz="1200" b="0" dirty="0">
                <a:latin typeface="+mn-lt"/>
              </a:rPr>
              <a:t>:</a:t>
            </a:r>
            <a:r>
              <a:rPr lang="de-DE" sz="1200" b="0" dirty="0">
                <a:effectLst/>
                <a:latin typeface="+mn-lt"/>
                <a:cs typeface="Times New Roman" panose="02020603050405020304" pitchFamily="18" charset="0"/>
              </a:rPr>
              <a:t> Die Seiten der beiden Lehrwerke inklusiver der Lösungen zu den einzelnen Ebenen sind als PDF-Format sowohl auf der Folie mit dem Aufgabenhinweis eingebettet als auch im Umfang enthalten.</a:t>
            </a:r>
            <a:endParaRPr lang="de-DE" sz="1200" b="0" dirty="0">
              <a:latin typeface="+mn-lt"/>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88</a:t>
            </a:fld>
            <a:endParaRPr lang="de-DE"/>
          </a:p>
        </p:txBody>
      </p:sp>
    </p:spTree>
    <p:extLst>
      <p:ext uri="{BB962C8B-B14F-4D97-AF65-F5344CB8AC3E}">
        <p14:creationId xmlns:p14="http://schemas.microsoft.com/office/powerpoint/2010/main" val="88467498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b="1" dirty="0"/>
              <a:t>Anwendungshinweis</a:t>
            </a:r>
            <a:r>
              <a:rPr lang="de-DE" b="0" dirty="0"/>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b="1" dirty="0"/>
              <a:t>Ziel</a:t>
            </a:r>
            <a:r>
              <a:rPr lang="de-DE" b="0" dirty="0"/>
              <a:t>: </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b="0" dirty="0"/>
              <a:t>Erkennen der Vielfalt sprachlicher Herausforderungen im Fachunterricht</a:t>
            </a:r>
          </a:p>
          <a:p>
            <a:pPr marL="628650" marR="0" lvl="1"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b="0" dirty="0"/>
              <a:t>Sammeln von sprachlichen Herausforderungen; Äußerung von Hypothesen über mögliche sprachliche Herausforderungen</a:t>
            </a:r>
          </a:p>
          <a:p>
            <a:pPr marL="171450" indent="-171450">
              <a:buFont typeface="Symbol" panose="05050102010706020507" pitchFamily="18" charset="2"/>
              <a:buChar char="-"/>
            </a:pPr>
            <a:r>
              <a:rPr lang="de-DE" b="1" dirty="0"/>
              <a:t>Sozialform</a:t>
            </a:r>
            <a:r>
              <a:rPr lang="de-DE" b="0" dirty="0"/>
              <a:t>: Plenumsgespräch. Möglichkeit zur vorangehenden PA (</a:t>
            </a:r>
            <a:r>
              <a:rPr lang="de-DE" b="0" dirty="0">
                <a:sym typeface="Wingdings" panose="05000000000000000000" pitchFamily="2" charset="2"/>
              </a:rPr>
              <a:t> Partneraustausch)</a:t>
            </a:r>
            <a:endParaRPr lang="de-DE" b="0" dirty="0"/>
          </a:p>
          <a:p>
            <a:pPr marL="171450" indent="-171450">
              <a:buFont typeface="Symbol" panose="05050102010706020507" pitchFamily="18" charset="2"/>
              <a:buChar char="-"/>
            </a:pPr>
            <a:r>
              <a:rPr lang="de-DE" b="1" dirty="0"/>
              <a:t>Dauer</a:t>
            </a:r>
            <a:r>
              <a:rPr lang="de-DE" b="0" dirty="0"/>
              <a:t>: Maximal 5 Minuten</a:t>
            </a:r>
          </a:p>
        </p:txBody>
      </p:sp>
      <p:sp>
        <p:nvSpPr>
          <p:cNvPr id="4" name="Foliennummernplatzhalter 3"/>
          <p:cNvSpPr>
            <a:spLocks noGrp="1"/>
          </p:cNvSpPr>
          <p:nvPr>
            <p:ph type="sldNum" sz="quarter" idx="5"/>
          </p:nvPr>
        </p:nvSpPr>
        <p:spPr/>
        <p:txBody>
          <a:bodyPr/>
          <a:lstStyle/>
          <a:p>
            <a:fld id="{DA258091-A00E-40C3-AE5F-C03419099876}" type="slidenum">
              <a:rPr lang="de-DE" smtClean="0"/>
              <a:t>89</a:t>
            </a:fld>
            <a:endParaRPr lang="de-DE"/>
          </a:p>
        </p:txBody>
      </p:sp>
    </p:spTree>
    <p:extLst>
      <p:ext uri="{BB962C8B-B14F-4D97-AF65-F5344CB8AC3E}">
        <p14:creationId xmlns:p14="http://schemas.microsoft.com/office/powerpoint/2010/main" val="220688097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1" u="none" strike="noStrike" kern="1200" cap="none" spc="0" normalizeH="0" baseline="0" noProof="0" dirty="0">
                <a:ln>
                  <a:noFill/>
                </a:ln>
                <a:solidFill>
                  <a:prstClr val="black"/>
                </a:solidFill>
                <a:effectLst/>
                <a:uLnTx/>
                <a:uFillTx/>
                <a:latin typeface="+mn-lt"/>
                <a:ea typeface="+mn-ea"/>
                <a:cs typeface="+mn-cs"/>
              </a:rPr>
              <a:t>Kohärenz</a:t>
            </a:r>
            <a:r>
              <a:rPr kumimoji="0" lang="de-DE" sz="1200" b="0" i="0" u="none" strike="noStrike" kern="1200" cap="none" spc="0" normalizeH="0" baseline="0" noProof="0" dirty="0">
                <a:ln>
                  <a:noFill/>
                </a:ln>
                <a:solidFill>
                  <a:prstClr val="black"/>
                </a:solidFill>
                <a:effectLst/>
                <a:uLnTx/>
                <a:uFillTx/>
                <a:latin typeface="+mn-lt"/>
                <a:ea typeface="+mn-ea"/>
                <a:cs typeface="+mn-cs"/>
              </a:rPr>
              <a:t> (Textebene) ist als Oberbegriff für Kohäsion und Kohärenz zu verstehen.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latin typeface="+mn-lt"/>
              </a:rPr>
              <a:t>Cruz Neri, Nadine; </a:t>
            </a:r>
            <a:r>
              <a:rPr lang="en-US" sz="1200" dirty="0" err="1">
                <a:latin typeface="+mn-lt"/>
              </a:rPr>
              <a:t>Retelsdorf</a:t>
            </a:r>
            <a:r>
              <a:rPr lang="en-US" sz="1200" dirty="0">
                <a:latin typeface="+mn-lt"/>
              </a:rPr>
              <a:t>, Jan (2022): The role of linguistic features in science and math comprehension and performance: A systematic review and desiderata for future research. In: </a:t>
            </a:r>
            <a:r>
              <a:rPr lang="en-US" sz="1200" i="1" dirty="0">
                <a:latin typeface="+mn-lt"/>
              </a:rPr>
              <a:t>Educational Research Review </a:t>
            </a:r>
            <a:r>
              <a:rPr lang="en-US" sz="1200" i="0" dirty="0">
                <a:latin typeface="+mn-lt"/>
              </a:rPr>
              <a:t>36 (100460). DOI: 10.1016/j.edurev.2022.100460.</a:t>
            </a:r>
            <a:endParaRPr lang="de-DE" sz="12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Leisen, Josef; Seyfarth, Marion (2006): Was macht das Lesen von Fachtexten so schwer? Hilfen zur Beurteilung von Texten. In: Naturwissenschaften im Unterricht Physik (5), S. 9–11. Online verfügbar unter http://www.josefleisen.de/downloads/lesen/02%20Was%20macht%20das%20Lesen%20von%20Sachtexten%20so%20schwer%20NiU%202006.pdf.</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90</a:t>
            </a:fld>
            <a:endParaRPr lang="de-DE"/>
          </a:p>
        </p:txBody>
      </p:sp>
    </p:spTree>
    <p:extLst>
      <p:ext uri="{BB962C8B-B14F-4D97-AF65-F5344CB8AC3E}">
        <p14:creationId xmlns:p14="http://schemas.microsoft.com/office/powerpoint/2010/main" val="21859837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Gelbe Hervorhebungen entstammen den Abituraufgaben.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Zuordnung zu Kategorien auf Wortebene möglich.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Terminologisierung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Gemeinsprachliche Ausdrücke, die in einen fachspezifischen Kontext gesetzt werden.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Kompositum</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Zusammengesetzte Wörter.</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Akronyme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Abkürzung, die aus den Anfangsbuchstaben mehrere Wörter gebildet wird.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Funktionsverbgefüge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Feste Verbindung von einem Substantiv und Verb. Nicht das Verb, sondern das Substantiv trägt die Bedeutung.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(Unfeste) Verbkomposita</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Zusammengesetztes Verb; können trennbar sein.</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Busch, Carsten (1995): Metaphern in der Informatik. Theorie, Besonderheiten und Beispiele. Berlin: Wissenschaftszentrum Berlin für Sozialforschung. Online verfügbar unter https://bibliothek.wzb.eu/pdf/1995/ii95-105.pdf.</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Windräder (Neufassung). IF GK HT Windparks. Online verfügbar unter https://www.standardsicherung.schulministerium.nrw.de/cms/zentralabitur-gost/faecher/getfile.php?file=5154.</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91</a:t>
            </a:fld>
            <a:endParaRPr lang="de-DE"/>
          </a:p>
        </p:txBody>
      </p:sp>
    </p:spTree>
    <p:extLst>
      <p:ext uri="{BB962C8B-B14F-4D97-AF65-F5344CB8AC3E}">
        <p14:creationId xmlns:p14="http://schemas.microsoft.com/office/powerpoint/2010/main" val="417180765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Gelbe Hervorhebungen entstammen den Abituraufgaben.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Sachlogische Reihenfolge</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Ursache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Wirkung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Aktion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Ergebnis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Information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Instruktion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Guckelsberger</a:t>
            </a:r>
            <a:r>
              <a:rPr lang="de-DE" sz="1200" dirty="0">
                <a:latin typeface="+mn-lt"/>
              </a:rPr>
              <a:t>, Susanne; Schacht, Florian (2018): Bedingt wahrscheinlich? Perspektiven für einen sprachbewussten </a:t>
            </a:r>
            <a:r>
              <a:rPr lang="de-DE" sz="1200" dirty="0" err="1">
                <a:latin typeface="+mn-lt"/>
              </a:rPr>
              <a:t>Stochastikunterricht</a:t>
            </a:r>
            <a:r>
              <a:rPr lang="de-DE" sz="1200" dirty="0">
                <a:latin typeface="+mn-lt"/>
              </a:rPr>
              <a:t>. In: Lena Wessel, Susanne Prediger und Andreas </a:t>
            </a:r>
            <a:r>
              <a:rPr lang="de-DE" sz="1200" dirty="0" err="1">
                <a:latin typeface="+mn-lt"/>
              </a:rPr>
              <a:t>Büchter</a:t>
            </a:r>
            <a:r>
              <a:rPr lang="de-DE" sz="1200" dirty="0">
                <a:latin typeface="+mn-lt"/>
              </a:rPr>
              <a:t> (</a:t>
            </a:r>
            <a:r>
              <a:rPr lang="de-DE" sz="1200" dirty="0" err="1">
                <a:latin typeface="+mn-lt"/>
              </a:rPr>
              <a:t>Hg</a:t>
            </a:r>
            <a:r>
              <a:rPr lang="de-DE" sz="1200" dirty="0">
                <a:latin typeface="+mn-lt"/>
              </a:rPr>
              <a:t>.): Weil Sprache zählt – Sprachsensibel unterrichten (</a:t>
            </a:r>
            <a:r>
              <a:rPr lang="de-DE" sz="1200" dirty="0" err="1">
                <a:latin typeface="+mn-lt"/>
              </a:rPr>
              <a:t>mathematik</a:t>
            </a:r>
            <a:r>
              <a:rPr lang="de-DE" sz="1200" dirty="0">
                <a:latin typeface="+mn-lt"/>
              </a:rPr>
              <a:t> lehren, 206), S. 29–33.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Windräder (Neufassung). IF GK HT Windparks. Online verfügbar unter https://www.standardsicherung.schulministerium.nrw.de/cms/zentralabitur-gost/faecher/getfile.php?file=5154.</a:t>
            </a:r>
          </a:p>
        </p:txBody>
      </p:sp>
      <p:sp>
        <p:nvSpPr>
          <p:cNvPr id="4" name="Foliennummernplatzhalter 3"/>
          <p:cNvSpPr>
            <a:spLocks noGrp="1"/>
          </p:cNvSpPr>
          <p:nvPr>
            <p:ph type="sldNum" sz="quarter" idx="5"/>
          </p:nvPr>
        </p:nvSpPr>
        <p:spPr/>
        <p:txBody>
          <a:bodyPr/>
          <a:lstStyle/>
          <a:p>
            <a:fld id="{DA258091-A00E-40C3-AE5F-C03419099876}" type="slidenum">
              <a:rPr lang="de-DE" smtClean="0"/>
              <a:t>92</a:t>
            </a:fld>
            <a:endParaRPr lang="de-DE"/>
          </a:p>
        </p:txBody>
      </p:sp>
    </p:spTree>
    <p:extLst>
      <p:ext uri="{BB962C8B-B14F-4D97-AF65-F5344CB8AC3E}">
        <p14:creationId xmlns:p14="http://schemas.microsoft.com/office/powerpoint/2010/main" val="1682991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Gelbe Hervorhebungen entstammen den Abituraufgaben.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Sachlogische Reihenfolge</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Ursache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Wirkung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Aktion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Ergebnis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Information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a:t>
            </a:r>
            <a:r>
              <a:rPr kumimoji="0" lang="de-DE" sz="1200" b="0" i="0" u="none" strike="noStrike" kern="1200" cap="none" spc="0" normalizeH="0" baseline="0" noProof="0" dirty="0">
                <a:ln>
                  <a:noFill/>
                </a:ln>
                <a:solidFill>
                  <a:prstClr val="black"/>
                </a:solidFill>
                <a:effectLst/>
                <a:uLnTx/>
                <a:uFillTx/>
                <a:latin typeface="+mn-lt"/>
                <a:ea typeface="+mn-ea"/>
                <a:cs typeface="+mn-cs"/>
              </a:rPr>
              <a:t> Instruktion</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Guckelsberger</a:t>
            </a:r>
            <a:r>
              <a:rPr lang="de-DE" sz="1200" dirty="0">
                <a:latin typeface="+mn-lt"/>
              </a:rPr>
              <a:t>, Susanne; Schacht, Florian (2018): Bedingt wahrscheinlich? Perspektiven für einen sprachbewussten </a:t>
            </a:r>
            <a:r>
              <a:rPr lang="de-DE" sz="1200" dirty="0" err="1">
                <a:latin typeface="+mn-lt"/>
              </a:rPr>
              <a:t>Stochastikunterricht</a:t>
            </a:r>
            <a:r>
              <a:rPr lang="de-DE" sz="1200" dirty="0">
                <a:latin typeface="+mn-lt"/>
              </a:rPr>
              <a:t>. In: Lena Wessel, Susanne Prediger und Andreas </a:t>
            </a:r>
            <a:r>
              <a:rPr lang="de-DE" sz="1200" dirty="0" err="1">
                <a:latin typeface="+mn-lt"/>
              </a:rPr>
              <a:t>Büchter</a:t>
            </a:r>
            <a:r>
              <a:rPr lang="de-DE" sz="1200" dirty="0">
                <a:latin typeface="+mn-lt"/>
              </a:rPr>
              <a:t> (</a:t>
            </a:r>
            <a:r>
              <a:rPr lang="de-DE" sz="1200" dirty="0" err="1">
                <a:latin typeface="+mn-lt"/>
              </a:rPr>
              <a:t>Hg</a:t>
            </a:r>
            <a:r>
              <a:rPr lang="de-DE" sz="1200" dirty="0">
                <a:latin typeface="+mn-lt"/>
              </a:rPr>
              <a:t>.): Weil Sprache zählt – Sprachsensibel unterrichten (</a:t>
            </a:r>
            <a:r>
              <a:rPr lang="de-DE" sz="1200" dirty="0" err="1">
                <a:latin typeface="+mn-lt"/>
              </a:rPr>
              <a:t>mathematik</a:t>
            </a:r>
            <a:r>
              <a:rPr lang="de-DE" sz="1200" dirty="0">
                <a:latin typeface="+mn-lt"/>
              </a:rPr>
              <a:t> lehren, 206), S. 29–33.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Windräder (Neufassung). IF GK HT Windparks. Online verfügbar unter https://www.standardsicherung.schulministerium.nrw.de/cms/zentralabitur-gost/faecher/getfile.php?file=5154.</a:t>
            </a:r>
          </a:p>
        </p:txBody>
      </p:sp>
      <p:sp>
        <p:nvSpPr>
          <p:cNvPr id="4" name="Foliennummernplatzhalter 3"/>
          <p:cNvSpPr>
            <a:spLocks noGrp="1"/>
          </p:cNvSpPr>
          <p:nvPr>
            <p:ph type="sldNum" sz="quarter" idx="5"/>
          </p:nvPr>
        </p:nvSpPr>
        <p:spPr/>
        <p:txBody>
          <a:bodyPr/>
          <a:lstStyle/>
          <a:p>
            <a:fld id="{DA258091-A00E-40C3-AE5F-C03419099876}" type="slidenum">
              <a:rPr lang="de-DE" smtClean="0"/>
              <a:t>93</a:t>
            </a:fld>
            <a:endParaRPr lang="de-DE"/>
          </a:p>
        </p:txBody>
      </p:sp>
    </p:spTree>
    <p:extLst>
      <p:ext uri="{BB962C8B-B14F-4D97-AF65-F5344CB8AC3E}">
        <p14:creationId xmlns:p14="http://schemas.microsoft.com/office/powerpoint/2010/main" val="261257555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94</a:t>
            </a:fld>
            <a:endParaRPr lang="de-DE"/>
          </a:p>
        </p:txBody>
      </p:sp>
    </p:spTree>
    <p:extLst>
      <p:ext uri="{BB962C8B-B14F-4D97-AF65-F5344CB8AC3E}">
        <p14:creationId xmlns:p14="http://schemas.microsoft.com/office/powerpoint/2010/main" val="3110433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312" rtl="0" eaLnBrk="1" fontAlgn="auto" latinLnBrk="0" hangingPunct="1">
              <a:lnSpc>
                <a:spcPct val="100000"/>
              </a:lnSpc>
              <a:spcBef>
                <a:spcPts val="0"/>
              </a:spcBef>
              <a:spcAft>
                <a:spcPts val="0"/>
              </a:spcAft>
              <a:buClrTx/>
              <a:buSzTx/>
              <a:buFontTx/>
              <a:buNone/>
              <a:tabLst/>
              <a:defRPr/>
            </a:pPr>
            <a:r>
              <a:rPr lang="de-DE" sz="1200" b="1" dirty="0">
                <a:effectLst/>
                <a:latin typeface="+mn-lt"/>
                <a:ea typeface="Calibri" panose="020F0502020204030204" pitchFamily="34" charset="0"/>
                <a:cs typeface="Times New Roman" panose="02020603050405020304" pitchFamily="18" charset="0"/>
              </a:rPr>
              <a:t>In diesem Kapitel werden folgende Themen behandelt</a:t>
            </a:r>
            <a:r>
              <a:rPr lang="de-DE" sz="1200" dirty="0">
                <a:latin typeface="+mn-lt"/>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Bundesweite gemeinsame Grundsätze, u.a.:</a:t>
            </a:r>
          </a:p>
          <a:p>
            <a:pPr marL="685756" marR="0" lvl="1" indent="-228600" algn="l" defTabSz="914312" rtl="0" eaLnBrk="1" fontAlgn="auto" latinLnBrk="0" hangingPunct="1">
              <a:lnSpc>
                <a:spcPct val="100000"/>
              </a:lnSpc>
              <a:spcBef>
                <a:spcPts val="0"/>
              </a:spcBef>
              <a:spcAft>
                <a:spcPts val="0"/>
              </a:spcAft>
              <a:buClrTx/>
              <a:buSzTx/>
              <a:buFont typeface="+mj-lt"/>
              <a:buAutoNum type="alphaLcPeriod"/>
              <a:tabLst/>
              <a:defRPr/>
            </a:pPr>
            <a:r>
              <a:rPr lang="de-DE" sz="1200" dirty="0">
                <a:effectLst/>
                <a:latin typeface="+mn-lt"/>
                <a:ea typeface="Calibri" panose="020F0502020204030204" pitchFamily="34" charset="0"/>
                <a:cs typeface="Times New Roman" panose="02020603050405020304" pitchFamily="18" charset="0"/>
              </a:rPr>
              <a:t>Grundsätze zur Stärkung bildungssprachlicher Kompetenzen.</a:t>
            </a:r>
          </a:p>
          <a:p>
            <a:pPr marL="685756" marR="0" lvl="1" indent="-228600" algn="l" defTabSz="914312" rtl="0" eaLnBrk="1" fontAlgn="auto" latinLnBrk="0" hangingPunct="1">
              <a:lnSpc>
                <a:spcPct val="100000"/>
              </a:lnSpc>
              <a:spcBef>
                <a:spcPts val="0"/>
              </a:spcBef>
              <a:spcAft>
                <a:spcPts val="0"/>
              </a:spcAft>
              <a:buClrTx/>
              <a:buSzTx/>
              <a:buFont typeface="+mj-lt"/>
              <a:buAutoNum type="alphaLcPeriod"/>
              <a:tabLst/>
              <a:defRPr/>
            </a:pPr>
            <a:r>
              <a:rPr lang="de-DE" sz="1200" dirty="0">
                <a:effectLst/>
                <a:latin typeface="+mn-lt"/>
                <a:ea typeface="Calibri" panose="020F0502020204030204" pitchFamily="34" charset="0"/>
                <a:cs typeface="Times New Roman" panose="02020603050405020304" pitchFamily="18" charset="0"/>
              </a:rPr>
              <a:t>KMK-Empfehlungen</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Länderspezifische Ausgestaltungen, u.a. für die Bundesländer:</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Bayern</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Berlin-Brandenburg</a:t>
            </a:r>
          </a:p>
          <a:p>
            <a:pPr marL="685756" marR="0" lvl="1" indent="-228600" algn="l" defTabSz="914312"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effectLst/>
                <a:latin typeface="+mn-lt"/>
                <a:ea typeface="Calibri" panose="020F0502020204030204" pitchFamily="34" charset="0"/>
                <a:cs typeface="Times New Roman" panose="02020603050405020304" pitchFamily="18" charset="0"/>
              </a:rPr>
              <a:t>NRW</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Beispiele für schulinterne Umsetzungen</a:t>
            </a:r>
          </a:p>
          <a:p>
            <a:pPr marL="685756" marR="0" lvl="1" indent="-228600" algn="l" defTabSz="914312" rtl="0" eaLnBrk="1" fontAlgn="auto" latinLnBrk="0" hangingPunct="1">
              <a:lnSpc>
                <a:spcPct val="100000"/>
              </a:lnSpc>
              <a:spcBef>
                <a:spcPts val="0"/>
              </a:spcBef>
              <a:spcAft>
                <a:spcPts val="0"/>
              </a:spcAft>
              <a:buClrTx/>
              <a:buSzTx/>
              <a:buFont typeface="+mj-lt"/>
              <a:buAutoNum type="alphaLcPeriod"/>
              <a:tabLst/>
              <a:defRPr/>
            </a:pPr>
            <a:r>
              <a:rPr lang="de-DE" sz="1200" dirty="0">
                <a:effectLst/>
                <a:latin typeface="+mn-lt"/>
                <a:ea typeface="Calibri" panose="020F0502020204030204" pitchFamily="34" charset="0"/>
                <a:cs typeface="Times New Roman" panose="02020603050405020304" pitchFamily="18" charset="0"/>
              </a:rPr>
              <a:t>Geschwister-Scholl-Gymnasium (Münster, NRW)</a:t>
            </a:r>
          </a:p>
          <a:p>
            <a:pPr marL="685756" marR="0" lvl="1" indent="-228600" algn="l" defTabSz="914312" rtl="0" eaLnBrk="1" fontAlgn="auto" latinLnBrk="0" hangingPunct="1">
              <a:lnSpc>
                <a:spcPct val="100000"/>
              </a:lnSpc>
              <a:spcBef>
                <a:spcPts val="0"/>
              </a:spcBef>
              <a:spcAft>
                <a:spcPts val="0"/>
              </a:spcAft>
              <a:buClrTx/>
              <a:buSzTx/>
              <a:buFont typeface="+mj-lt"/>
              <a:buAutoNum type="alphaLcPeriod"/>
              <a:tabLst/>
              <a:defRPr/>
            </a:pPr>
            <a:r>
              <a:rPr lang="de-DE" sz="1200" dirty="0">
                <a:effectLst/>
                <a:latin typeface="+mn-lt"/>
                <a:ea typeface="Calibri" panose="020F0502020204030204" pitchFamily="34" charset="0"/>
                <a:cs typeface="Times New Roman" panose="02020603050405020304" pitchFamily="18" charset="0"/>
              </a:rPr>
              <a:t>Heinrich-Heine-Gymnasium (Bottrop, NRW)</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Zusammenfassung</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Projekt </a:t>
            </a:r>
            <a:r>
              <a:rPr lang="de-DE" sz="1200" i="1" dirty="0">
                <a:effectLst/>
                <a:latin typeface="+mn-lt"/>
                <a:ea typeface="Calibri" panose="020F0502020204030204" pitchFamily="34" charset="0"/>
                <a:cs typeface="Times New Roman" panose="02020603050405020304" pitchFamily="18" charset="0"/>
              </a:rPr>
              <a:t>Bildung durch Sprache und Schrift</a:t>
            </a:r>
            <a:r>
              <a:rPr lang="de-DE" sz="1200" dirty="0">
                <a:effectLst/>
                <a:latin typeface="+mn-lt"/>
                <a:ea typeface="Calibri" panose="020F0502020204030204" pitchFamily="34" charset="0"/>
                <a:cs typeface="Times New Roman" panose="02020603050405020304" pitchFamily="18" charset="0"/>
              </a:rPr>
              <a:t> (</a:t>
            </a:r>
            <a:r>
              <a:rPr lang="de-DE" sz="1200" dirty="0" err="1">
                <a:effectLst/>
                <a:latin typeface="+mn-lt"/>
                <a:ea typeface="Calibri" panose="020F0502020204030204" pitchFamily="34" charset="0"/>
                <a:cs typeface="Times New Roman" panose="02020603050405020304" pitchFamily="18" charset="0"/>
              </a:rPr>
              <a:t>BiSS</a:t>
            </a:r>
            <a:r>
              <a:rPr lang="de-DE" sz="1200" dirty="0">
                <a:effectLst/>
                <a:latin typeface="+mn-lt"/>
                <a:ea typeface="Calibri" panose="020F0502020204030204" pitchFamily="34" charset="0"/>
                <a:cs typeface="Times New Roman" panose="02020603050405020304" pitchFamily="18" charset="0"/>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r>
              <a:rPr lang="de-DE" sz="1200" dirty="0">
                <a:effectLst/>
                <a:latin typeface="+mn-lt"/>
                <a:ea typeface="Calibri" panose="020F0502020204030204" pitchFamily="34" charset="0"/>
                <a:cs typeface="Times New Roman" panose="02020603050405020304" pitchFamily="18" charset="0"/>
              </a:rPr>
              <a:t>Fachsprache und Operatoren (</a:t>
            </a:r>
            <a:r>
              <a:rPr lang="de-DE" sz="1200" i="1" dirty="0">
                <a:effectLst/>
                <a:latin typeface="+mn-lt"/>
                <a:ea typeface="Calibri" panose="020F0502020204030204" pitchFamily="34" charset="0"/>
                <a:cs typeface="Times New Roman" panose="02020603050405020304" pitchFamily="18" charset="0"/>
              </a:rPr>
              <a:t>basierend auf der </a:t>
            </a:r>
            <a:r>
              <a:rPr lang="de-DE" sz="1200" i="1" dirty="0" err="1">
                <a:effectLst/>
                <a:latin typeface="+mn-lt"/>
                <a:ea typeface="Calibri" panose="020F0502020204030204" pitchFamily="34" charset="0"/>
                <a:cs typeface="Times New Roman" panose="02020603050405020304" pitchFamily="18" charset="0"/>
              </a:rPr>
              <a:t>Operatorenliste</a:t>
            </a:r>
            <a:r>
              <a:rPr lang="de-DE" sz="1200" i="1" dirty="0">
                <a:effectLst/>
                <a:latin typeface="+mn-lt"/>
                <a:ea typeface="Calibri" panose="020F0502020204030204" pitchFamily="34" charset="0"/>
                <a:cs typeface="Times New Roman" panose="02020603050405020304" pitchFamily="18" charset="0"/>
              </a:rPr>
              <a:t> des Bundeslandes Nordrhein-Westfalen</a:t>
            </a:r>
            <a:r>
              <a:rPr lang="de-DE" sz="1200" dirty="0">
                <a:effectLst/>
                <a:latin typeface="+mn-lt"/>
                <a:ea typeface="Calibri" panose="020F0502020204030204" pitchFamily="34" charset="0"/>
                <a:cs typeface="Times New Roman" panose="02020603050405020304" pitchFamily="18" charset="0"/>
              </a:rPr>
              <a:t>)</a:t>
            </a:r>
          </a:p>
          <a:p>
            <a:pPr marL="228600" marR="0" lvl="0" indent="-228600" algn="l" defTabSz="914312" rtl="0" eaLnBrk="1" fontAlgn="auto" latinLnBrk="0" hangingPunct="1">
              <a:lnSpc>
                <a:spcPct val="100000"/>
              </a:lnSpc>
              <a:spcBef>
                <a:spcPts val="0"/>
              </a:spcBef>
              <a:spcAft>
                <a:spcPts val="0"/>
              </a:spcAft>
              <a:buClrTx/>
              <a:buSzTx/>
              <a:buFont typeface="+mj-lt"/>
              <a:buAutoNum type="arabicPeriod"/>
              <a:tabLst/>
              <a:defRPr/>
            </a:pPr>
            <a:endParaRPr lang="de-DE" sz="1200" dirty="0">
              <a:effectLst/>
              <a:latin typeface="+mn-lt"/>
              <a:ea typeface="Calibri" panose="020F0502020204030204" pitchFamily="34" charset="0"/>
              <a:cs typeface="Times New Roman" panose="02020603050405020304" pitchFamily="18" charset="0"/>
            </a:endParaRPr>
          </a:p>
          <a:p>
            <a:pPr marL="0" marR="0" lvl="0" indent="0" algn="l" defTabSz="914312" rtl="0" eaLnBrk="1" fontAlgn="auto" latinLnBrk="0" hangingPunct="1">
              <a:lnSpc>
                <a:spcPct val="100000"/>
              </a:lnSpc>
              <a:spcBef>
                <a:spcPts val="0"/>
              </a:spcBef>
              <a:spcAft>
                <a:spcPts val="0"/>
              </a:spcAft>
              <a:buClrTx/>
              <a:buSzTx/>
              <a:buFont typeface="+mj-lt"/>
              <a:buNone/>
              <a:tabLst/>
              <a:defRPr/>
            </a:pPr>
            <a:r>
              <a:rPr lang="de-DE" sz="1200" b="1" dirty="0">
                <a:effectLst/>
                <a:latin typeface="+mn-lt"/>
                <a:ea typeface="Calibri" panose="020F0502020204030204" pitchFamily="34" charset="0"/>
                <a:cs typeface="Times New Roman" panose="02020603050405020304" pitchFamily="18" charset="0"/>
              </a:rPr>
              <a:t>Verwendungshinweis: </a:t>
            </a:r>
            <a:r>
              <a:rPr lang="de-DE" sz="1200" dirty="0">
                <a:effectLst/>
                <a:latin typeface="+mn-lt"/>
                <a:ea typeface="Calibri" panose="020F0502020204030204" pitchFamily="34" charset="0"/>
                <a:cs typeface="Times New Roman" panose="02020603050405020304" pitchFamily="18" charset="0"/>
              </a:rPr>
              <a:t>Das Kapitel bietet einen umfangreichen Einblick in die bildungspolitischen Rahmenbedingungen. Im Kapitel wird aufgezeigt, dass und in welcher Form Sprachbildung als Aufgabe des Fachunterrichts in verschiedenen Vorgaben explizit festgelegt ist. Dieses Kapitel kann in gekürzter Form verwendet werden; die Auswahl muss abhängig von Umfang der Lehrveranstaltung und weiteren Rahmenbedingungen (z.B. Bundesland) vorgenommen werden.</a:t>
            </a:r>
            <a:endParaRPr lang="de-DE" sz="1200" b="1" dirty="0">
              <a:effectLst/>
              <a:latin typeface="+mn-lt"/>
              <a:ea typeface="Calibri" panose="020F050202020403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DA258091-A00E-40C3-AE5F-C03419099876}" type="slidenum">
              <a:rPr lang="de-DE" smtClean="0"/>
              <a:t>10</a:t>
            </a:fld>
            <a:endParaRPr lang="de-DE"/>
          </a:p>
        </p:txBody>
      </p:sp>
    </p:spTree>
    <p:extLst>
      <p:ext uri="{BB962C8B-B14F-4D97-AF65-F5344CB8AC3E}">
        <p14:creationId xmlns:p14="http://schemas.microsoft.com/office/powerpoint/2010/main" val="8352846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95</a:t>
            </a:fld>
            <a:endParaRPr lang="de-DE"/>
          </a:p>
        </p:txBody>
      </p:sp>
    </p:spTree>
    <p:extLst>
      <p:ext uri="{BB962C8B-B14F-4D97-AF65-F5344CB8AC3E}">
        <p14:creationId xmlns:p14="http://schemas.microsoft.com/office/powerpoint/2010/main" val="13321286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p:txBody>
      </p:sp>
      <p:sp>
        <p:nvSpPr>
          <p:cNvPr id="4" name="Foliennummernplatzhalter 3"/>
          <p:cNvSpPr>
            <a:spLocks noGrp="1"/>
          </p:cNvSpPr>
          <p:nvPr>
            <p:ph type="sldNum" sz="quarter" idx="5"/>
          </p:nvPr>
        </p:nvSpPr>
        <p:spPr/>
        <p:txBody>
          <a:bodyPr/>
          <a:lstStyle/>
          <a:p>
            <a:fld id="{DA258091-A00E-40C3-AE5F-C03419099876}" type="slidenum">
              <a:rPr lang="de-DE" smtClean="0"/>
              <a:t>96</a:t>
            </a:fld>
            <a:endParaRPr lang="de-DE"/>
          </a:p>
        </p:txBody>
      </p:sp>
    </p:spTree>
    <p:extLst>
      <p:ext uri="{BB962C8B-B14F-4D97-AF65-F5344CB8AC3E}">
        <p14:creationId xmlns:p14="http://schemas.microsoft.com/office/powerpoint/2010/main" val="363694296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p:txBody>
      </p:sp>
      <p:sp>
        <p:nvSpPr>
          <p:cNvPr id="4" name="Foliennummernplatzhalter 3"/>
          <p:cNvSpPr>
            <a:spLocks noGrp="1"/>
          </p:cNvSpPr>
          <p:nvPr>
            <p:ph type="sldNum" sz="quarter" idx="5"/>
          </p:nvPr>
        </p:nvSpPr>
        <p:spPr/>
        <p:txBody>
          <a:bodyPr/>
          <a:lstStyle/>
          <a:p>
            <a:fld id="{DA258091-A00E-40C3-AE5F-C03419099876}" type="slidenum">
              <a:rPr lang="de-DE" smtClean="0"/>
              <a:t>97</a:t>
            </a:fld>
            <a:endParaRPr lang="de-DE"/>
          </a:p>
        </p:txBody>
      </p:sp>
    </p:spTree>
    <p:extLst>
      <p:ext uri="{BB962C8B-B14F-4D97-AF65-F5344CB8AC3E}">
        <p14:creationId xmlns:p14="http://schemas.microsoft.com/office/powerpoint/2010/main" val="273180889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p:txBody>
      </p:sp>
      <p:sp>
        <p:nvSpPr>
          <p:cNvPr id="4" name="Foliennummernplatzhalter 3"/>
          <p:cNvSpPr>
            <a:spLocks noGrp="1"/>
          </p:cNvSpPr>
          <p:nvPr>
            <p:ph type="sldNum" sz="quarter" idx="5"/>
          </p:nvPr>
        </p:nvSpPr>
        <p:spPr/>
        <p:txBody>
          <a:bodyPr/>
          <a:lstStyle/>
          <a:p>
            <a:fld id="{DA258091-A00E-40C3-AE5F-C03419099876}" type="slidenum">
              <a:rPr lang="de-DE" smtClean="0"/>
              <a:t>98</a:t>
            </a:fld>
            <a:endParaRPr lang="de-DE"/>
          </a:p>
        </p:txBody>
      </p:sp>
    </p:spTree>
    <p:extLst>
      <p:ext uri="{BB962C8B-B14F-4D97-AF65-F5344CB8AC3E}">
        <p14:creationId xmlns:p14="http://schemas.microsoft.com/office/powerpoint/2010/main" val="335567075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p:txBody>
      </p:sp>
      <p:sp>
        <p:nvSpPr>
          <p:cNvPr id="4" name="Foliennummernplatzhalter 3"/>
          <p:cNvSpPr>
            <a:spLocks noGrp="1"/>
          </p:cNvSpPr>
          <p:nvPr>
            <p:ph type="sldNum" sz="quarter" idx="5"/>
          </p:nvPr>
        </p:nvSpPr>
        <p:spPr/>
        <p:txBody>
          <a:bodyPr/>
          <a:lstStyle/>
          <a:p>
            <a:fld id="{DA258091-A00E-40C3-AE5F-C03419099876}" type="slidenum">
              <a:rPr lang="de-DE" smtClean="0"/>
              <a:t>99</a:t>
            </a:fld>
            <a:endParaRPr lang="de-DE"/>
          </a:p>
        </p:txBody>
      </p:sp>
    </p:spTree>
    <p:extLst>
      <p:ext uri="{BB962C8B-B14F-4D97-AF65-F5344CB8AC3E}">
        <p14:creationId xmlns:p14="http://schemas.microsoft.com/office/powerpoint/2010/main" val="39367139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p:txBody>
      </p:sp>
      <p:sp>
        <p:nvSpPr>
          <p:cNvPr id="4" name="Foliennummernplatzhalter 3"/>
          <p:cNvSpPr>
            <a:spLocks noGrp="1"/>
          </p:cNvSpPr>
          <p:nvPr>
            <p:ph type="sldNum" sz="quarter" idx="5"/>
          </p:nvPr>
        </p:nvSpPr>
        <p:spPr/>
        <p:txBody>
          <a:bodyPr/>
          <a:lstStyle/>
          <a:p>
            <a:fld id="{DA258091-A00E-40C3-AE5F-C03419099876}" type="slidenum">
              <a:rPr lang="de-DE" smtClean="0"/>
              <a:t>100</a:t>
            </a:fld>
            <a:endParaRPr lang="de-DE"/>
          </a:p>
        </p:txBody>
      </p:sp>
    </p:spTree>
    <p:extLst>
      <p:ext uri="{BB962C8B-B14F-4D97-AF65-F5344CB8AC3E}">
        <p14:creationId xmlns:p14="http://schemas.microsoft.com/office/powerpoint/2010/main" val="11470762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latin typeface="+mn-lt"/>
              </a:rPr>
              <a:t>Hinweis</a:t>
            </a:r>
            <a:r>
              <a:rPr lang="de-DE" sz="1200" dirty="0">
                <a:latin typeface="+mn-lt"/>
              </a:rPr>
              <a:t>: Unterklassifizierungen sind möglich.</a:t>
            </a:r>
          </a:p>
          <a:p>
            <a:endParaRPr lang="de-DE"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Autoparser. IF LK HT Autoparser. Online verfügbar unter https://www.standardsicherung.schulministerium.nrw.de/cms/zentralabitur-gost/faecher/getfile.php?file=4761.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(2017): Beispielaufgabe Informatik Leistungskurs - Intervalltraining. IF LK HT Intervalltraining. Online verfügbar unter https://www.standardsicherung.schulministerium.nrw.de/cms/zentralabitur-gost/faecher/getfile.php?file=4760.</a:t>
            </a:r>
          </a:p>
        </p:txBody>
      </p:sp>
      <p:sp>
        <p:nvSpPr>
          <p:cNvPr id="4" name="Foliennummernplatzhalter 3"/>
          <p:cNvSpPr>
            <a:spLocks noGrp="1"/>
          </p:cNvSpPr>
          <p:nvPr>
            <p:ph type="sldNum" sz="quarter" idx="5"/>
          </p:nvPr>
        </p:nvSpPr>
        <p:spPr/>
        <p:txBody>
          <a:bodyPr/>
          <a:lstStyle/>
          <a:p>
            <a:fld id="{DA258091-A00E-40C3-AE5F-C03419099876}" type="slidenum">
              <a:rPr lang="de-DE" smtClean="0"/>
              <a:t>101</a:t>
            </a:fld>
            <a:endParaRPr lang="de-DE"/>
          </a:p>
        </p:txBody>
      </p:sp>
    </p:spTree>
    <p:extLst>
      <p:ext uri="{BB962C8B-B14F-4D97-AF65-F5344CB8AC3E}">
        <p14:creationId xmlns:p14="http://schemas.microsoft.com/office/powerpoint/2010/main" val="14228482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latin typeface="+mn-lt"/>
              </a:rPr>
              <a:t>Hinweis</a:t>
            </a:r>
            <a:r>
              <a:rPr lang="de-DE" sz="1200" dirty="0">
                <a:latin typeface="+mn-lt"/>
              </a:rPr>
              <a:t>: </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Die temporalen (C1) und metakommunikativen (C5) Konnektoren sind hier nicht aufgeführt. Temporale Konnektoren (C1) könnten unter Zuhilfenahme der linearen temporalen Logik (LTL) beschrieben werden.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aussagenlogischen Ausdrücke beschreiben, wie der Aussageinhalt eines Satzes strukturiert ist; die entsprechenden aussagenlogischen Hintergrundannahmen können Sie </a:t>
            </a:r>
            <a:r>
              <a:rPr kumimoji="0" lang="de-DE" sz="1200" b="0" i="0" u="none" strike="noStrike" kern="1200" cap="none" spc="0" normalizeH="0" baseline="0" noProof="0" dirty="0" err="1">
                <a:ln>
                  <a:noFill/>
                </a:ln>
                <a:solidFill>
                  <a:prstClr val="black"/>
                </a:solidFill>
                <a:effectLst/>
                <a:uLnTx/>
                <a:uFillTx/>
                <a:latin typeface="+mn-lt"/>
                <a:ea typeface="+mn-ea"/>
                <a:cs typeface="+mn-cs"/>
              </a:rPr>
              <a:t>Breindl</a:t>
            </a:r>
            <a:r>
              <a:rPr kumimoji="0" lang="de-DE" sz="1200" b="0" i="0" u="none" strike="noStrike" kern="1200" cap="none" spc="0" normalizeH="0" baseline="0" noProof="0" dirty="0">
                <a:ln>
                  <a:noFill/>
                </a:ln>
                <a:solidFill>
                  <a:prstClr val="black"/>
                </a:solidFill>
                <a:effectLst/>
                <a:uLnTx/>
                <a:uFillTx/>
                <a:latin typeface="+mn-lt"/>
                <a:ea typeface="+mn-ea"/>
                <a:cs typeface="+mn-cs"/>
              </a:rPr>
              <a:t> et al. 2014 entnehmen.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Breindl</a:t>
            </a:r>
            <a:r>
              <a:rPr lang="de-DE" sz="1200" dirty="0">
                <a:latin typeface="+mn-lt"/>
              </a:rPr>
              <a:t>, Eva; </a:t>
            </a:r>
            <a:r>
              <a:rPr lang="de-DE" sz="1200" dirty="0" err="1">
                <a:latin typeface="+mn-lt"/>
              </a:rPr>
              <a:t>Volodina</a:t>
            </a:r>
            <a:r>
              <a:rPr lang="de-DE" sz="1200" dirty="0">
                <a:latin typeface="+mn-lt"/>
              </a:rPr>
              <a:t>, Anna; </a:t>
            </a:r>
            <a:r>
              <a:rPr lang="de-DE" sz="1200" dirty="0" err="1">
                <a:latin typeface="+mn-lt"/>
              </a:rPr>
              <a:t>Waßner</a:t>
            </a:r>
            <a:r>
              <a:rPr lang="de-DE" sz="1200" dirty="0">
                <a:latin typeface="+mn-lt"/>
              </a:rPr>
              <a:t>, Ulrich Hermann (2014): Handbuch der deutschen Konnektoren 2. Semantik der deutschen </a:t>
            </a:r>
            <a:r>
              <a:rPr lang="de-DE" sz="1200" dirty="0" err="1">
                <a:latin typeface="+mn-lt"/>
              </a:rPr>
              <a:t>Satzverknüpfer</a:t>
            </a:r>
            <a:r>
              <a:rPr lang="de-DE" sz="1200" dirty="0">
                <a:latin typeface="+mn-lt"/>
              </a:rPr>
              <a:t>. Berlin, München, Boston: De Gruyter (Schriften des Instituts für </a:t>
            </a:r>
            <a:r>
              <a:rPr lang="de-DE" sz="1200" dirty="0" err="1">
                <a:latin typeface="+mn-lt"/>
              </a:rPr>
              <a:t>Deutsche</a:t>
            </a:r>
            <a:r>
              <a:rPr lang="de-DE" sz="1200" dirty="0">
                <a:latin typeface="+mn-lt"/>
              </a:rPr>
              <a:t> Sprache, 13.1).</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Döhmann</a:t>
            </a:r>
            <a:r>
              <a:rPr lang="de-DE" sz="1200" dirty="0">
                <a:latin typeface="+mn-lt"/>
              </a:rPr>
              <a:t>, Karl (1959): Die sprachliche Darstellung der </a:t>
            </a:r>
            <a:r>
              <a:rPr lang="de-DE" sz="1200" dirty="0" err="1">
                <a:latin typeface="+mn-lt"/>
              </a:rPr>
              <a:t>aussage</a:t>
            </a:r>
            <a:r>
              <a:rPr lang="de-DE" sz="1200" dirty="0">
                <a:latin typeface="+mn-lt"/>
              </a:rPr>
              <a:t>-logischen Funktoren. In: </a:t>
            </a:r>
            <a:r>
              <a:rPr lang="de-DE" sz="1200" i="1" dirty="0" err="1">
                <a:latin typeface="+mn-lt"/>
              </a:rPr>
              <a:t>Logique</a:t>
            </a:r>
            <a:r>
              <a:rPr lang="de-DE" sz="1200" i="1" dirty="0">
                <a:latin typeface="+mn-lt"/>
              </a:rPr>
              <a:t> et Analyse </a:t>
            </a:r>
            <a:r>
              <a:rPr lang="de-DE" sz="1200" i="0" dirty="0">
                <a:latin typeface="+mn-lt"/>
              </a:rPr>
              <a:t>2 (6/7), S. 68–98.</a:t>
            </a:r>
          </a:p>
        </p:txBody>
      </p:sp>
      <p:sp>
        <p:nvSpPr>
          <p:cNvPr id="4" name="Foliennummernplatzhalter 3"/>
          <p:cNvSpPr>
            <a:spLocks noGrp="1"/>
          </p:cNvSpPr>
          <p:nvPr>
            <p:ph type="sldNum" sz="quarter" idx="5"/>
          </p:nvPr>
        </p:nvSpPr>
        <p:spPr/>
        <p:txBody>
          <a:bodyPr/>
          <a:lstStyle/>
          <a:p>
            <a:fld id="{DA258091-A00E-40C3-AE5F-C03419099876}" type="slidenum">
              <a:rPr lang="de-DE" smtClean="0"/>
              <a:t>102</a:t>
            </a:fld>
            <a:endParaRPr lang="de-DE"/>
          </a:p>
        </p:txBody>
      </p:sp>
    </p:spTree>
    <p:extLst>
      <p:ext uri="{BB962C8B-B14F-4D97-AF65-F5344CB8AC3E}">
        <p14:creationId xmlns:p14="http://schemas.microsoft.com/office/powerpoint/2010/main" val="4405767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Hinweis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rPr>
              <a:t>Gelbe Hervorhebungen entstammen den Abituraufgaben.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Interpretationsbedürftige Pronominalisierungen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Pronomen, dessen Bedeutung nur aus dem Kontext/Satzzusammenhang verstanden werden kann.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p:txBody>
      </p:sp>
      <p:sp>
        <p:nvSpPr>
          <p:cNvPr id="4" name="Foliennummernplatzhalter 3"/>
          <p:cNvSpPr>
            <a:spLocks noGrp="1"/>
          </p:cNvSpPr>
          <p:nvPr>
            <p:ph type="sldNum" sz="quarter" idx="5"/>
          </p:nvPr>
        </p:nvSpPr>
        <p:spPr/>
        <p:txBody>
          <a:bodyPr/>
          <a:lstStyle/>
          <a:p>
            <a:fld id="{DA258091-A00E-40C3-AE5F-C03419099876}" type="slidenum">
              <a:rPr lang="de-DE" smtClean="0"/>
              <a:t>103</a:t>
            </a:fld>
            <a:endParaRPr lang="de-DE"/>
          </a:p>
        </p:txBody>
      </p:sp>
    </p:spTree>
    <p:extLst>
      <p:ext uri="{BB962C8B-B14F-4D97-AF65-F5344CB8AC3E}">
        <p14:creationId xmlns:p14="http://schemas.microsoft.com/office/powerpoint/2010/main" val="226102918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Erläuterung</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Konnektive</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Wörter, die Sätze/Textelemente verbinden. Sie tragen zur Kohäsion bei.</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Rekurrenzen</a:t>
            </a:r>
            <a:r>
              <a:rPr kumimoji="0" lang="de-DE" sz="1200" b="0" i="0" u="none" strike="noStrike" kern="1200" cap="none" spc="0" normalizeH="0" baseline="0" noProof="0" dirty="0">
                <a:ln>
                  <a:noFill/>
                </a:ln>
                <a:solidFill>
                  <a:prstClr val="black"/>
                </a:solidFill>
                <a:effectLst/>
                <a:uLnTx/>
                <a:uFillTx/>
                <a:latin typeface="+mn-lt"/>
                <a:ea typeface="+mn-ea"/>
                <a:cs typeface="+mn-cs"/>
              </a:rPr>
              <a:t>: </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Wiederholungen von eingeführten Lexemen ( Wörter) im weiteren Textverlauf.</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Koreferenzen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Für eine Identität im Text werden verschiedene sprachliche Ausdrücke verwendet.</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err="1">
                <a:ln>
                  <a:noFill/>
                </a:ln>
                <a:solidFill>
                  <a:prstClr val="black"/>
                </a:solidFill>
                <a:effectLst/>
                <a:uLnTx/>
                <a:uFillTx/>
                <a:latin typeface="+mn-lt"/>
                <a:ea typeface="+mn-ea"/>
                <a:cs typeface="+mn-cs"/>
              </a:rPr>
              <a:t>Textdeixis</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Sprachliche Bezugnahme auf im Text eingeführtes Wissen. (s. https://amor.cms.hu-berlin.de/~h2816i3x/Lehre/2007_VL_Text/VL_Text_2007_01_Kohaerenz.pdf, F. 7)</a:t>
            </a: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Textverknüpfungen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Im Text vorhandene explizite Verweise, die auf vorangehende oder folgende Textstellen referenzieren</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Textsortenmuster</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Oberkategorie für Merkmale, wie Texte strukturiert/organisiert sind.</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Gliederungssignale</a:t>
            </a: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0" i="0" u="none" strike="noStrike" kern="1200" cap="none" spc="0" normalizeH="0" baseline="0" noProof="0" dirty="0">
                <a:ln>
                  <a:noFill/>
                </a:ln>
                <a:solidFill>
                  <a:prstClr val="black"/>
                </a:solidFill>
                <a:effectLst/>
                <a:uLnTx/>
                <a:uFillTx/>
                <a:latin typeface="+mn-lt"/>
                <a:ea typeface="+mn-ea"/>
                <a:cs typeface="+mn-cs"/>
                <a:sym typeface="Wingdings" panose="05000000000000000000" pitchFamily="2" charset="2"/>
              </a:rPr>
              <a:t> Textuelle strukturierende Elemente, die den Text auf textueller Ebene organisieren und strukturieren (z. B. Überschriften, Absätze).</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Quellenangaben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endParaRPr kumimoji="0" lang="de-DE"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err="1">
                <a:latin typeface="+mn-lt"/>
              </a:rPr>
              <a:t>Efing</a:t>
            </a:r>
            <a:r>
              <a:rPr lang="de-DE" sz="1200" dirty="0">
                <a:latin typeface="+mn-lt"/>
              </a:rPr>
              <a:t>, Christian; Höhr, Rebecca; Theisel, Anja; Werner, Birgit (2020): Kriterienkatalog „Sprachsensibilität“. 56 Items zur Prüfung von Unterrichtsmaterialien und Lehrwerken. Unter Mitarbeit von Astrid </a:t>
            </a:r>
            <a:r>
              <a:rPr lang="de-DE" sz="1200" dirty="0" err="1">
                <a:latin typeface="+mn-lt"/>
              </a:rPr>
              <a:t>Deseniss</a:t>
            </a:r>
            <a:r>
              <a:rPr lang="de-DE" sz="1200" dirty="0">
                <a:latin typeface="+mn-lt"/>
              </a:rPr>
              <a:t>, Eva Franz und Annika </a:t>
            </a:r>
            <a:r>
              <a:rPr lang="de-DE" sz="1200" dirty="0" err="1">
                <a:latin typeface="+mn-lt"/>
              </a:rPr>
              <a:t>Hörenberg</a:t>
            </a:r>
            <a:r>
              <a:rPr lang="de-DE" sz="1200" dirty="0">
                <a:latin typeface="+mn-lt"/>
              </a:rPr>
              <a:t>. </a:t>
            </a:r>
            <a:r>
              <a:rPr lang="de-DE" sz="1200" dirty="0" err="1">
                <a:latin typeface="+mn-lt"/>
              </a:rPr>
              <a:t>Hg</a:t>
            </a:r>
            <a:r>
              <a:rPr lang="de-DE" sz="1200" dirty="0">
                <a:latin typeface="+mn-lt"/>
              </a:rPr>
              <a:t>. v. Cornelsen Verlag. Pädagogischen Hochschule Heidelberg.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Hilbig, André; Losch, Daniel; Malzahn, Tamara; Seifert, Christian; Streitberg, Sanna (2021): </a:t>
            </a:r>
            <a:r>
              <a:rPr lang="de-DE" sz="1200" dirty="0" err="1">
                <a:latin typeface="+mn-lt"/>
              </a:rPr>
              <a:t>starkeSeiten</a:t>
            </a:r>
            <a:r>
              <a:rPr lang="de-DE" sz="1200" dirty="0">
                <a:latin typeface="+mn-lt"/>
              </a:rPr>
              <a:t> Informatik 5/6. Ausgabe Nordrhein-Westfalen Gymnasium. Schülerbuch Klasse 5/6. Stuttgart: Ernst Klett Verlag.</a:t>
            </a:r>
          </a:p>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p:txBody>
      </p:sp>
      <p:sp>
        <p:nvSpPr>
          <p:cNvPr id="4" name="Foliennummernplatzhalter 3"/>
          <p:cNvSpPr>
            <a:spLocks noGrp="1"/>
          </p:cNvSpPr>
          <p:nvPr>
            <p:ph type="sldNum" sz="quarter" idx="5"/>
          </p:nvPr>
        </p:nvSpPr>
        <p:spPr/>
        <p:txBody>
          <a:bodyPr/>
          <a:lstStyle/>
          <a:p>
            <a:fld id="{DA258091-A00E-40C3-AE5F-C03419099876}" type="slidenum">
              <a:rPr lang="de-DE" smtClean="0"/>
              <a:t>104</a:t>
            </a:fld>
            <a:endParaRPr lang="de-DE"/>
          </a:p>
        </p:txBody>
      </p:sp>
    </p:spTree>
    <p:extLst>
      <p:ext uri="{BB962C8B-B14F-4D97-AF65-F5344CB8AC3E}">
        <p14:creationId xmlns:p14="http://schemas.microsoft.com/office/powerpoint/2010/main" val="3537844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66DB5E3F-924A-D3EC-B108-FEAC6818284F}"/>
              </a:ext>
            </a:extLst>
          </p:cNvPr>
          <p:cNvSpPr>
            <a:spLocks noGrp="1"/>
          </p:cNvSpPr>
          <p:nvPr>
            <p:ph type="body" sz="quarter" idx="13" hasCustomPrompt="1"/>
          </p:nvPr>
        </p:nvSpPr>
        <p:spPr>
          <a:xfrm>
            <a:off x="527918" y="4331698"/>
            <a:ext cx="11136164" cy="160433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Titel der Präsentation</a:t>
            </a:r>
          </a:p>
        </p:txBody>
      </p:sp>
      <p:sp>
        <p:nvSpPr>
          <p:cNvPr id="7" name="Textplatzhalter 7">
            <a:extLst>
              <a:ext uri="{FF2B5EF4-FFF2-40B4-BE49-F238E27FC236}">
                <a16:creationId xmlns:a16="http://schemas.microsoft.com/office/drawing/2014/main" id="{CA6290B1-B1C9-D176-81FA-3577615D3795}"/>
              </a:ext>
            </a:extLst>
          </p:cNvPr>
          <p:cNvSpPr>
            <a:spLocks noGrp="1"/>
          </p:cNvSpPr>
          <p:nvPr>
            <p:ph type="body" sz="quarter" idx="15" hasCustomPrompt="1"/>
          </p:nvPr>
        </p:nvSpPr>
        <p:spPr>
          <a:xfrm>
            <a:off x="527918" y="6235112"/>
            <a:ext cx="11136164" cy="341482"/>
          </a:xfrm>
          <a:prstGeom prst="rect">
            <a:avLst/>
          </a:prstGeom>
        </p:spPr>
        <p:txBody>
          <a:bodyPr lIns="0" tIns="0" rIns="0" bIns="0" anchor="ctr"/>
          <a:lstStyle>
            <a:lvl1pPr marL="0" indent="0">
              <a:lnSpc>
                <a:spcPct val="100000"/>
              </a:lnSpc>
              <a:buNone/>
              <a:defRPr sz="1800" b="1" i="0">
                <a:solidFill>
                  <a:schemeClr val="tx2"/>
                </a:solidFill>
              </a:defRPr>
            </a:lvl1pPr>
          </a:lstStyle>
          <a:p>
            <a:r>
              <a:rPr lang="de-DE" dirty="0"/>
              <a:t>Vortragende/</a:t>
            </a:r>
            <a:r>
              <a:rPr lang="de-DE" dirty="0" err="1"/>
              <a:t>r</a:t>
            </a:r>
            <a:endParaRPr lang="de-DE" dirty="0"/>
          </a:p>
        </p:txBody>
      </p:sp>
      <p:sp>
        <p:nvSpPr>
          <p:cNvPr id="2" name="Rechteck 1">
            <a:extLst>
              <a:ext uri="{FF2B5EF4-FFF2-40B4-BE49-F238E27FC236}">
                <a16:creationId xmlns:a16="http://schemas.microsoft.com/office/drawing/2014/main" id="{58491A30-6BAC-666D-0507-9081163F0887}"/>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195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rei Inhalte (Variante 1)">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4" name="Inhaltsplatzhalter 3"/>
          <p:cNvSpPr>
            <a:spLocks noGrp="1"/>
          </p:cNvSpPr>
          <p:nvPr>
            <p:ph sz="quarter" idx="10"/>
          </p:nvPr>
        </p:nvSpPr>
        <p:spPr>
          <a:xfrm>
            <a:off x="227013" y="1233488"/>
            <a:ext cx="5761037" cy="5040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11"/>
          </p:nvPr>
        </p:nvSpPr>
        <p:spPr>
          <a:xfrm>
            <a:off x="6203951" y="1233489"/>
            <a:ext cx="5761039" cy="241141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7"/>
          <p:cNvSpPr>
            <a:spLocks noGrp="1"/>
          </p:cNvSpPr>
          <p:nvPr>
            <p:ph sz="quarter" idx="12"/>
          </p:nvPr>
        </p:nvSpPr>
        <p:spPr>
          <a:xfrm>
            <a:off x="6203951" y="3860801"/>
            <a:ext cx="5761039" cy="2413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4"/>
          <p:cNvSpPr>
            <a:spLocks noGrp="1"/>
          </p:cNvSpPr>
          <p:nvPr>
            <p:ph type="body" sz="quarter" idx="13"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2666545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rei Inhalte (Variante 2)">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Inhaltsplatzhalter 3"/>
          <p:cNvSpPr>
            <a:spLocks noGrp="1"/>
          </p:cNvSpPr>
          <p:nvPr>
            <p:ph sz="quarter" idx="10"/>
          </p:nvPr>
        </p:nvSpPr>
        <p:spPr>
          <a:xfrm>
            <a:off x="227013" y="1233489"/>
            <a:ext cx="5761037" cy="241141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11"/>
          </p:nvPr>
        </p:nvSpPr>
        <p:spPr>
          <a:xfrm>
            <a:off x="227013" y="3860801"/>
            <a:ext cx="5761037" cy="2413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7"/>
          <p:cNvSpPr>
            <a:spLocks noGrp="1"/>
          </p:cNvSpPr>
          <p:nvPr>
            <p:ph sz="quarter" idx="12"/>
          </p:nvPr>
        </p:nvSpPr>
        <p:spPr>
          <a:xfrm>
            <a:off x="6203951" y="1233488"/>
            <a:ext cx="5761039" cy="5040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4"/>
          <p:cNvSpPr>
            <a:spLocks noGrp="1"/>
          </p:cNvSpPr>
          <p:nvPr>
            <p:ph type="body" sz="quarter" idx="13"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1668497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er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Inhaltsplatzhalter 3"/>
          <p:cNvSpPr>
            <a:spLocks noGrp="1"/>
          </p:cNvSpPr>
          <p:nvPr>
            <p:ph sz="quarter" idx="10"/>
          </p:nvPr>
        </p:nvSpPr>
        <p:spPr>
          <a:xfrm>
            <a:off x="227013" y="1233488"/>
            <a:ext cx="5761037" cy="241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11"/>
          </p:nvPr>
        </p:nvSpPr>
        <p:spPr>
          <a:xfrm>
            <a:off x="227013" y="3862975"/>
            <a:ext cx="5761037" cy="241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7"/>
          <p:cNvSpPr>
            <a:spLocks noGrp="1"/>
          </p:cNvSpPr>
          <p:nvPr>
            <p:ph sz="quarter" idx="12"/>
          </p:nvPr>
        </p:nvSpPr>
        <p:spPr>
          <a:xfrm>
            <a:off x="6203951" y="1233489"/>
            <a:ext cx="5761039" cy="241141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9"/>
          <p:cNvSpPr>
            <a:spLocks noGrp="1"/>
          </p:cNvSpPr>
          <p:nvPr>
            <p:ph sz="quarter" idx="13"/>
          </p:nvPr>
        </p:nvSpPr>
        <p:spPr>
          <a:xfrm>
            <a:off x="6203951" y="3862390"/>
            <a:ext cx="5761039" cy="241141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4"/>
          <p:cNvSpPr>
            <a:spLocks noGrp="1"/>
          </p:cNvSpPr>
          <p:nvPr>
            <p:ph type="body" sz="quarter" idx="14"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304255134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r Titel und Fußzei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4"/>
          <p:cNvSpPr>
            <a:spLocks noGrp="1"/>
          </p:cNvSpPr>
          <p:nvPr>
            <p:ph type="body" sz="quarter" idx="11"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411944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lvl1pPr>
              <a:defRPr>
                <a:solidFill>
                  <a:schemeClr val="tx1"/>
                </a:solidFill>
              </a:defRPr>
            </a:lvl1pPr>
          </a:lstStyle>
          <a:p>
            <a:r>
              <a:rPr lang="de-DE"/>
              <a:t>Mastertitelformat bearbeiten</a:t>
            </a:r>
            <a:endParaRPr lang="de-DE" dirty="0"/>
          </a:p>
        </p:txBody>
      </p:sp>
    </p:spTree>
    <p:extLst>
      <p:ext uri="{BB962C8B-B14F-4D97-AF65-F5344CB8AC3E}">
        <p14:creationId xmlns:p14="http://schemas.microsoft.com/office/powerpoint/2010/main" val="3803195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teraturverzeichni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accent6">
                    <a:lumMod val="10000"/>
                  </a:schemeClr>
                </a:solidFill>
              </a:defRPr>
            </a:lvl1pPr>
          </a:lstStyle>
          <a:p>
            <a:r>
              <a:rPr lang="de-DE" dirty="0"/>
              <a:t>Überschrift Literaturverzeichnis</a:t>
            </a:r>
          </a:p>
        </p:txBody>
      </p:sp>
      <p:sp>
        <p:nvSpPr>
          <p:cNvPr id="4" name="Textplatzhalter 3"/>
          <p:cNvSpPr>
            <a:spLocks noGrp="1"/>
          </p:cNvSpPr>
          <p:nvPr>
            <p:ph type="body" sz="quarter" idx="10"/>
          </p:nvPr>
        </p:nvSpPr>
        <p:spPr>
          <a:noFill/>
        </p:spPr>
        <p:txBody>
          <a:bodyPr/>
          <a:lstStyle>
            <a:lvl1pPr marL="0" indent="0">
              <a:spcAft>
                <a:spcPts val="400"/>
              </a:spcAft>
              <a:buNone/>
              <a:tabLst/>
              <a:defRPr sz="1400"/>
            </a:lvl1pPr>
          </a:lstStyle>
          <a:p>
            <a:pPr lvl="0"/>
            <a:r>
              <a:rPr lang="de-DE" dirty="0"/>
              <a:t>Mastertextformat bearbeiten</a:t>
            </a:r>
          </a:p>
        </p:txBody>
      </p:sp>
    </p:spTree>
    <p:extLst>
      <p:ext uri="{BB962C8B-B14F-4D97-AF65-F5344CB8AC3E}">
        <p14:creationId xmlns:p14="http://schemas.microsoft.com/office/powerpoint/2010/main" val="803381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finition von Standard-Forma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cxnSp>
        <p:nvCxnSpPr>
          <p:cNvPr id="10" name="Gerade Verbindung 9">
            <a:extLst>
              <a:ext uri="{FF2B5EF4-FFF2-40B4-BE49-F238E27FC236}">
                <a16:creationId xmlns:a16="http://schemas.microsoft.com/office/drawing/2014/main" id="{8F1A3D0A-67F7-B7D7-1593-66B895023165}"/>
              </a:ext>
            </a:extLst>
          </p:cNvPr>
          <p:cNvCxnSpPr/>
          <p:nvPr userDrawn="1"/>
        </p:nvCxnSpPr>
        <p:spPr>
          <a:xfrm flipV="1">
            <a:off x="2396752" y="2180931"/>
            <a:ext cx="2737521" cy="1248070"/>
          </a:xfrm>
          <a:prstGeom prst="line">
            <a:avLst/>
          </a:prstGeom>
          <a:ln w="9525">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5" name="Textfeld 4">
            <a:extLst>
              <a:ext uri="{FF2B5EF4-FFF2-40B4-BE49-F238E27FC236}">
                <a16:creationId xmlns:a16="http://schemas.microsoft.com/office/drawing/2014/main" id="{396C5595-7C27-A38B-E8E5-45F43F72CDAC}"/>
              </a:ext>
            </a:extLst>
          </p:cNvPr>
          <p:cNvSpPr txBox="1"/>
          <p:nvPr userDrawn="1"/>
        </p:nvSpPr>
        <p:spPr>
          <a:xfrm>
            <a:off x="7911498" y="2011651"/>
            <a:ext cx="2277532" cy="338682"/>
          </a:xfrm>
          <a:prstGeom prst="rect">
            <a:avLst/>
          </a:prstGeom>
          <a:noFill/>
          <a:ln>
            <a:solidFill>
              <a:schemeClr val="tx1"/>
            </a:solidFill>
          </a:ln>
        </p:spPr>
        <p:txBody>
          <a:bodyPr wrap="square" rtlCol="0">
            <a:spAutoFit/>
          </a:bodyPr>
          <a:lstStyle/>
          <a:p>
            <a:pPr marL="184151" indent="-184151" algn="l">
              <a:spcAft>
                <a:spcPts val="499"/>
              </a:spcAft>
              <a:buFont typeface="Arial" panose="020B0604020202020204" pitchFamily="34" charset="0"/>
              <a:buChar char="•"/>
              <a:tabLst/>
            </a:pPr>
            <a:r>
              <a:rPr lang="de-DE" sz="1601" baseline="0" dirty="0"/>
              <a:t>Test</a:t>
            </a:r>
            <a:endParaRPr lang="de-DE" sz="1400" baseline="0" dirty="0"/>
          </a:p>
        </p:txBody>
      </p:sp>
    </p:spTree>
    <p:extLst>
      <p:ext uri="{BB962C8B-B14F-4D97-AF65-F5344CB8AC3E}">
        <p14:creationId xmlns:p14="http://schemas.microsoft.com/office/powerpoint/2010/main" val="326169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folie mit Untertitel">
    <p:spTree>
      <p:nvGrpSpPr>
        <p:cNvPr id="1" name=""/>
        <p:cNvGrpSpPr/>
        <p:nvPr/>
      </p:nvGrpSpPr>
      <p:grpSpPr>
        <a:xfrm>
          <a:off x="0" y="0"/>
          <a:ext cx="0" cy="0"/>
          <a:chOff x="0" y="0"/>
          <a:chExt cx="0" cy="0"/>
        </a:xfrm>
      </p:grpSpPr>
      <p:sp>
        <p:nvSpPr>
          <p:cNvPr id="7" name="Textplatzhalter 7">
            <a:extLst>
              <a:ext uri="{FF2B5EF4-FFF2-40B4-BE49-F238E27FC236}">
                <a16:creationId xmlns:a16="http://schemas.microsoft.com/office/drawing/2014/main" id="{CA6290B1-B1C9-D176-81FA-3577615D3795}"/>
              </a:ext>
            </a:extLst>
          </p:cNvPr>
          <p:cNvSpPr>
            <a:spLocks noGrp="1"/>
          </p:cNvSpPr>
          <p:nvPr>
            <p:ph type="body" sz="quarter" idx="15" hasCustomPrompt="1"/>
          </p:nvPr>
        </p:nvSpPr>
        <p:spPr>
          <a:xfrm>
            <a:off x="527918" y="6235112"/>
            <a:ext cx="11134800" cy="341482"/>
          </a:xfrm>
          <a:prstGeom prst="rect">
            <a:avLst/>
          </a:prstGeom>
        </p:spPr>
        <p:txBody>
          <a:bodyPr lIns="0" tIns="0" rIns="0" bIns="0" anchor="ctr"/>
          <a:lstStyle>
            <a:lvl1pPr marL="0" indent="0">
              <a:lnSpc>
                <a:spcPct val="100000"/>
              </a:lnSpc>
              <a:buNone/>
              <a:defRPr sz="1800" b="1" i="0">
                <a:solidFill>
                  <a:schemeClr val="tx2"/>
                </a:solidFill>
              </a:defRPr>
            </a:lvl1pPr>
          </a:lstStyle>
          <a:p>
            <a:r>
              <a:rPr lang="de-DE" dirty="0"/>
              <a:t>Vortragende/</a:t>
            </a:r>
            <a:r>
              <a:rPr lang="de-DE" dirty="0" err="1"/>
              <a:t>r</a:t>
            </a:r>
            <a:endParaRPr lang="de-DE" dirty="0"/>
          </a:p>
        </p:txBody>
      </p:sp>
      <p:sp>
        <p:nvSpPr>
          <p:cNvPr id="9" name="Textplatzhalter 7">
            <a:extLst>
              <a:ext uri="{FF2B5EF4-FFF2-40B4-BE49-F238E27FC236}">
                <a16:creationId xmlns:a16="http://schemas.microsoft.com/office/drawing/2014/main" id="{66DB5E3F-924A-D3EC-B108-FEAC6818284F}"/>
              </a:ext>
            </a:extLst>
          </p:cNvPr>
          <p:cNvSpPr>
            <a:spLocks noGrp="1"/>
          </p:cNvSpPr>
          <p:nvPr>
            <p:ph type="body" sz="quarter" idx="13" hasCustomPrompt="1"/>
          </p:nvPr>
        </p:nvSpPr>
        <p:spPr>
          <a:xfrm>
            <a:off x="527918" y="4331697"/>
            <a:ext cx="11134800" cy="99181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Titel der Präsentation</a:t>
            </a:r>
          </a:p>
        </p:txBody>
      </p:sp>
      <p:sp>
        <p:nvSpPr>
          <p:cNvPr id="10" name="Textplatzhalter 7">
            <a:extLst>
              <a:ext uri="{FF2B5EF4-FFF2-40B4-BE49-F238E27FC236}">
                <a16:creationId xmlns:a16="http://schemas.microsoft.com/office/drawing/2014/main" id="{5D1A4A1E-BFE7-5236-1A21-2A4BB8A128B1}"/>
              </a:ext>
            </a:extLst>
          </p:cNvPr>
          <p:cNvSpPr>
            <a:spLocks noGrp="1"/>
          </p:cNvSpPr>
          <p:nvPr>
            <p:ph type="body" sz="quarter" idx="14" hasCustomPrompt="1"/>
          </p:nvPr>
        </p:nvSpPr>
        <p:spPr>
          <a:xfrm>
            <a:off x="527916" y="5459059"/>
            <a:ext cx="11134800" cy="476971"/>
          </a:xfrm>
          <a:prstGeom prst="rect">
            <a:avLst/>
          </a:prstGeom>
        </p:spPr>
        <p:txBody>
          <a:bodyPr lIns="0" tIns="0" rIns="0" bIns="0" anchor="ctr"/>
          <a:lstStyle>
            <a:lvl1pPr marL="0" indent="0">
              <a:lnSpc>
                <a:spcPct val="100000"/>
              </a:lnSpc>
              <a:buNone/>
              <a:defRPr sz="2199" b="0" i="0">
                <a:solidFill>
                  <a:schemeClr val="tx2"/>
                </a:solidFill>
              </a:defRPr>
            </a:lvl1pPr>
          </a:lstStyle>
          <a:p>
            <a:r>
              <a:rPr lang="de-DE" dirty="0"/>
              <a:t>Untertitel der Präsentation</a:t>
            </a:r>
          </a:p>
        </p:txBody>
      </p:sp>
      <p:sp>
        <p:nvSpPr>
          <p:cNvPr id="2" name="Rechteck 1">
            <a:extLst>
              <a:ext uri="{FF2B5EF4-FFF2-40B4-BE49-F238E27FC236}">
                <a16:creationId xmlns:a16="http://schemas.microsoft.com/office/drawing/2014/main" id="{A8762C65-7586-AB19-3538-752EF11431CC}"/>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54716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Störer">
    <p:spTree>
      <p:nvGrpSpPr>
        <p:cNvPr id="1" name=""/>
        <p:cNvGrpSpPr/>
        <p:nvPr/>
      </p:nvGrpSpPr>
      <p:grpSpPr>
        <a:xfrm>
          <a:off x="0" y="0"/>
          <a:ext cx="0" cy="0"/>
          <a:chOff x="0" y="0"/>
          <a:chExt cx="0" cy="0"/>
        </a:xfrm>
      </p:grpSpPr>
      <p:sp>
        <p:nvSpPr>
          <p:cNvPr id="10" name="Textplatzhalter 7">
            <a:extLst>
              <a:ext uri="{FF2B5EF4-FFF2-40B4-BE49-F238E27FC236}">
                <a16:creationId xmlns:a16="http://schemas.microsoft.com/office/drawing/2014/main" id="{46731A96-8EDA-E842-AE3E-9978AAEF8E48}"/>
              </a:ext>
            </a:extLst>
          </p:cNvPr>
          <p:cNvSpPr>
            <a:spLocks noGrp="1"/>
          </p:cNvSpPr>
          <p:nvPr>
            <p:ph type="body" sz="quarter" idx="13" hasCustomPrompt="1"/>
          </p:nvPr>
        </p:nvSpPr>
        <p:spPr>
          <a:xfrm>
            <a:off x="527918" y="4331698"/>
            <a:ext cx="11134800" cy="160433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Titel der Präsentation</a:t>
            </a:r>
          </a:p>
        </p:txBody>
      </p:sp>
      <p:sp>
        <p:nvSpPr>
          <p:cNvPr id="16" name="Textplatzhalter 7">
            <a:extLst>
              <a:ext uri="{FF2B5EF4-FFF2-40B4-BE49-F238E27FC236}">
                <a16:creationId xmlns:a16="http://schemas.microsoft.com/office/drawing/2014/main" id="{60F7E426-9BFE-B841-8E63-CF10C88CC0F9}"/>
              </a:ext>
            </a:extLst>
          </p:cNvPr>
          <p:cNvSpPr>
            <a:spLocks noGrp="1"/>
          </p:cNvSpPr>
          <p:nvPr>
            <p:ph type="body" sz="quarter" idx="15" hasCustomPrompt="1"/>
          </p:nvPr>
        </p:nvSpPr>
        <p:spPr>
          <a:xfrm>
            <a:off x="527918" y="6235112"/>
            <a:ext cx="11134800" cy="341482"/>
          </a:xfrm>
          <a:prstGeom prst="rect">
            <a:avLst/>
          </a:prstGeom>
        </p:spPr>
        <p:txBody>
          <a:bodyPr lIns="0" tIns="0" rIns="0" bIns="0" anchor="ctr"/>
          <a:lstStyle>
            <a:lvl1pPr marL="0" indent="0">
              <a:lnSpc>
                <a:spcPct val="100000"/>
              </a:lnSpc>
              <a:buNone/>
              <a:defRPr sz="1800" b="1" i="0">
                <a:solidFill>
                  <a:schemeClr val="tx2"/>
                </a:solidFill>
              </a:defRPr>
            </a:lvl1pPr>
          </a:lstStyle>
          <a:p>
            <a:r>
              <a:rPr lang="de-DE" dirty="0"/>
              <a:t>Vortragende/</a:t>
            </a:r>
            <a:r>
              <a:rPr lang="de-DE" dirty="0" err="1"/>
              <a:t>r</a:t>
            </a:r>
            <a:endParaRPr lang="de-DE" dirty="0"/>
          </a:p>
        </p:txBody>
      </p:sp>
      <p:sp>
        <p:nvSpPr>
          <p:cNvPr id="2" name="Rechteck 1">
            <a:extLst>
              <a:ext uri="{FF2B5EF4-FFF2-40B4-BE49-F238E27FC236}">
                <a16:creationId xmlns:a16="http://schemas.microsoft.com/office/drawing/2014/main" id="{8E360A32-5B71-2124-8266-1A4DCFA5FAD6}"/>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8">
            <a:extLst>
              <a:ext uri="{FF2B5EF4-FFF2-40B4-BE49-F238E27FC236}">
                <a16:creationId xmlns:a16="http://schemas.microsoft.com/office/drawing/2014/main" id="{278666C9-D886-1E8F-64EF-5134DA5474D0}"/>
              </a:ext>
              <a:ext uri="{C183D7F6-B498-43B3-948B-1728B52AA6E4}">
                <adec:decorative xmlns:adec="http://schemas.microsoft.com/office/drawing/2017/decorative" val="1"/>
              </a:ext>
            </a:extLst>
          </p:cNvPr>
          <p:cNvSpPr>
            <a:spLocks noGrp="1"/>
          </p:cNvSpPr>
          <p:nvPr>
            <p:ph type="body" sz="quarter" idx="16" hasCustomPrompt="1"/>
          </p:nvPr>
        </p:nvSpPr>
        <p:spPr>
          <a:xfrm>
            <a:off x="7430924" y="2407728"/>
            <a:ext cx="2018889" cy="2024732"/>
          </a:xfrm>
          <a:prstGeom prst="ellipse">
            <a:avLst/>
          </a:prstGeom>
          <a:ln w="76200">
            <a:solidFill>
              <a:schemeClr val="bg1"/>
            </a:solidFill>
          </a:ln>
        </p:spPr>
        <p:style>
          <a:lnRef idx="0">
            <a:scrgbClr r="0" g="0" b="0"/>
          </a:lnRef>
          <a:fillRef idx="1001">
            <a:schemeClr val="dk2"/>
          </a:fillRef>
          <a:effectRef idx="0">
            <a:scrgbClr r="0" g="0" b="0"/>
          </a:effectRef>
          <a:fontRef idx="major"/>
        </p:style>
        <p:txBody>
          <a:bodyPr lIns="36000" tIns="144000" rIns="0" bIns="36000"/>
          <a:lstStyle>
            <a:lvl1pPr marL="0" indent="0" algn="ctr">
              <a:lnSpc>
                <a:spcPct val="100000"/>
              </a:lnSpc>
              <a:buNone/>
              <a:defRPr sz="1800" b="1">
                <a:solidFill>
                  <a:schemeClr val="bg1"/>
                </a:solidFill>
                <a:latin typeface="+mn-lt"/>
              </a:defRPr>
            </a:lvl1pPr>
          </a:lstStyle>
          <a:p>
            <a:r>
              <a:rPr lang="de-DE" dirty="0"/>
              <a:t>Optional ein Störer mit Text zu dem Thema.</a:t>
            </a:r>
          </a:p>
        </p:txBody>
      </p:sp>
    </p:spTree>
    <p:extLst>
      <p:ext uri="{BB962C8B-B14F-4D97-AF65-F5344CB8AC3E}">
        <p14:creationId xmlns:p14="http://schemas.microsoft.com/office/powerpoint/2010/main" val="1137844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mit Untertitel und Störer">
    <p:spTree>
      <p:nvGrpSpPr>
        <p:cNvPr id="1" name=""/>
        <p:cNvGrpSpPr/>
        <p:nvPr/>
      </p:nvGrpSpPr>
      <p:grpSpPr>
        <a:xfrm>
          <a:off x="0" y="0"/>
          <a:ext cx="0" cy="0"/>
          <a:chOff x="0" y="0"/>
          <a:chExt cx="0" cy="0"/>
        </a:xfrm>
      </p:grpSpPr>
      <p:sp>
        <p:nvSpPr>
          <p:cNvPr id="16" name="Textplatzhalter 7">
            <a:extLst>
              <a:ext uri="{FF2B5EF4-FFF2-40B4-BE49-F238E27FC236}">
                <a16:creationId xmlns:a16="http://schemas.microsoft.com/office/drawing/2014/main" id="{60F7E426-9BFE-B841-8E63-CF10C88CC0F9}"/>
              </a:ext>
            </a:extLst>
          </p:cNvPr>
          <p:cNvSpPr>
            <a:spLocks noGrp="1"/>
          </p:cNvSpPr>
          <p:nvPr>
            <p:ph type="body" sz="quarter" idx="15" hasCustomPrompt="1"/>
          </p:nvPr>
        </p:nvSpPr>
        <p:spPr>
          <a:xfrm>
            <a:off x="527918" y="6235112"/>
            <a:ext cx="11134800" cy="341482"/>
          </a:xfrm>
          <a:prstGeom prst="rect">
            <a:avLst/>
          </a:prstGeom>
        </p:spPr>
        <p:txBody>
          <a:bodyPr lIns="0" tIns="0" rIns="0" bIns="0" anchor="ctr"/>
          <a:lstStyle>
            <a:lvl1pPr marL="0" indent="0">
              <a:lnSpc>
                <a:spcPct val="100000"/>
              </a:lnSpc>
              <a:buNone/>
              <a:defRPr sz="1800" b="1" i="0">
                <a:solidFill>
                  <a:schemeClr val="tx2"/>
                </a:solidFill>
              </a:defRPr>
            </a:lvl1pPr>
          </a:lstStyle>
          <a:p>
            <a:r>
              <a:rPr lang="de-DE" dirty="0"/>
              <a:t>Vortragende/</a:t>
            </a:r>
            <a:r>
              <a:rPr lang="de-DE" dirty="0" err="1"/>
              <a:t>r</a:t>
            </a:r>
            <a:endParaRPr lang="de-DE" dirty="0"/>
          </a:p>
        </p:txBody>
      </p:sp>
      <p:sp>
        <p:nvSpPr>
          <p:cNvPr id="10" name="Textplatzhalter 7">
            <a:extLst>
              <a:ext uri="{FF2B5EF4-FFF2-40B4-BE49-F238E27FC236}">
                <a16:creationId xmlns:a16="http://schemas.microsoft.com/office/drawing/2014/main" id="{46731A96-8EDA-E842-AE3E-9978AAEF8E48}"/>
              </a:ext>
            </a:extLst>
          </p:cNvPr>
          <p:cNvSpPr>
            <a:spLocks noGrp="1"/>
          </p:cNvSpPr>
          <p:nvPr>
            <p:ph type="body" sz="quarter" idx="13" hasCustomPrompt="1"/>
          </p:nvPr>
        </p:nvSpPr>
        <p:spPr>
          <a:xfrm>
            <a:off x="527918" y="4331697"/>
            <a:ext cx="11134800" cy="99181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Titel der Präsentation</a:t>
            </a:r>
          </a:p>
        </p:txBody>
      </p:sp>
      <p:sp>
        <p:nvSpPr>
          <p:cNvPr id="14" name="Textplatzhalter 7">
            <a:extLst>
              <a:ext uri="{FF2B5EF4-FFF2-40B4-BE49-F238E27FC236}">
                <a16:creationId xmlns:a16="http://schemas.microsoft.com/office/drawing/2014/main" id="{69EDD2FA-DF5A-1248-93FE-DD382C81A0A4}"/>
              </a:ext>
            </a:extLst>
          </p:cNvPr>
          <p:cNvSpPr>
            <a:spLocks noGrp="1"/>
          </p:cNvSpPr>
          <p:nvPr>
            <p:ph type="body" sz="quarter" idx="14" hasCustomPrompt="1"/>
          </p:nvPr>
        </p:nvSpPr>
        <p:spPr>
          <a:xfrm>
            <a:off x="527916" y="5459059"/>
            <a:ext cx="11134800" cy="476971"/>
          </a:xfrm>
          <a:prstGeom prst="rect">
            <a:avLst/>
          </a:prstGeom>
        </p:spPr>
        <p:txBody>
          <a:bodyPr lIns="0" tIns="0" rIns="0" bIns="0" anchor="ctr"/>
          <a:lstStyle>
            <a:lvl1pPr marL="0" indent="0">
              <a:lnSpc>
                <a:spcPct val="100000"/>
              </a:lnSpc>
              <a:buNone/>
              <a:defRPr sz="2199" b="0" i="0">
                <a:solidFill>
                  <a:schemeClr val="tx2"/>
                </a:solidFill>
              </a:defRPr>
            </a:lvl1pPr>
          </a:lstStyle>
          <a:p>
            <a:r>
              <a:rPr lang="de-DE" dirty="0"/>
              <a:t>Untertitel der Präsentation</a:t>
            </a:r>
          </a:p>
        </p:txBody>
      </p:sp>
      <p:sp>
        <p:nvSpPr>
          <p:cNvPr id="2" name="Rechteck 1">
            <a:extLst>
              <a:ext uri="{FF2B5EF4-FFF2-40B4-BE49-F238E27FC236}">
                <a16:creationId xmlns:a16="http://schemas.microsoft.com/office/drawing/2014/main" id="{2536229F-423B-F128-23C1-775FA23BAC46}"/>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8">
            <a:extLst>
              <a:ext uri="{FF2B5EF4-FFF2-40B4-BE49-F238E27FC236}">
                <a16:creationId xmlns:a16="http://schemas.microsoft.com/office/drawing/2014/main" id="{5BFD822E-BCD9-3557-506E-2B49C5F5E39B}"/>
              </a:ext>
              <a:ext uri="{C183D7F6-B498-43B3-948B-1728B52AA6E4}">
                <adec:decorative xmlns:adec="http://schemas.microsoft.com/office/drawing/2017/decorative" val="1"/>
              </a:ext>
            </a:extLst>
          </p:cNvPr>
          <p:cNvSpPr>
            <a:spLocks noGrp="1"/>
          </p:cNvSpPr>
          <p:nvPr>
            <p:ph type="body" sz="quarter" idx="16" hasCustomPrompt="1"/>
          </p:nvPr>
        </p:nvSpPr>
        <p:spPr>
          <a:xfrm>
            <a:off x="7430924" y="2407728"/>
            <a:ext cx="2018889" cy="2024732"/>
          </a:xfrm>
          <a:prstGeom prst="ellipse">
            <a:avLst/>
          </a:prstGeom>
          <a:ln w="76200">
            <a:solidFill>
              <a:schemeClr val="bg1"/>
            </a:solidFill>
          </a:ln>
        </p:spPr>
        <p:style>
          <a:lnRef idx="0">
            <a:scrgbClr r="0" g="0" b="0"/>
          </a:lnRef>
          <a:fillRef idx="1001">
            <a:schemeClr val="dk2"/>
          </a:fillRef>
          <a:effectRef idx="0">
            <a:scrgbClr r="0" g="0" b="0"/>
          </a:effectRef>
          <a:fontRef idx="major"/>
        </p:style>
        <p:txBody>
          <a:bodyPr lIns="36000" tIns="144000" rIns="0" bIns="36000"/>
          <a:lstStyle>
            <a:lvl1pPr marL="0" indent="0" algn="ctr">
              <a:lnSpc>
                <a:spcPct val="100000"/>
              </a:lnSpc>
              <a:buNone/>
              <a:defRPr sz="1800" b="1">
                <a:solidFill>
                  <a:schemeClr val="bg1"/>
                </a:solidFill>
                <a:latin typeface="+mn-lt"/>
              </a:defRPr>
            </a:lvl1pPr>
          </a:lstStyle>
          <a:p>
            <a:r>
              <a:rPr lang="de-DE" dirty="0"/>
              <a:t>Optional ein Störer mit Text zu dem Thema.</a:t>
            </a:r>
          </a:p>
        </p:txBody>
      </p:sp>
    </p:spTree>
    <p:extLst>
      <p:ext uri="{BB962C8B-B14F-4D97-AF65-F5344CB8AC3E}">
        <p14:creationId xmlns:p14="http://schemas.microsoft.com/office/powerpoint/2010/main" val="3692114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pitaltrenner">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0CC7515B-92CF-B6C4-FC23-8AB9224ACBC9}"/>
              </a:ext>
            </a:extLst>
          </p:cNvPr>
          <p:cNvSpPr>
            <a:spLocks noGrp="1"/>
          </p:cNvSpPr>
          <p:nvPr>
            <p:ph type="body" sz="quarter" idx="14" hasCustomPrompt="1"/>
          </p:nvPr>
        </p:nvSpPr>
        <p:spPr>
          <a:xfrm>
            <a:off x="527918" y="4331697"/>
            <a:ext cx="11134800" cy="99181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Kapitelüberschrift</a:t>
            </a:r>
          </a:p>
        </p:txBody>
      </p:sp>
      <p:sp>
        <p:nvSpPr>
          <p:cNvPr id="2" name="Rechteck 1">
            <a:extLst>
              <a:ext uri="{FF2B5EF4-FFF2-40B4-BE49-F238E27FC236}">
                <a16:creationId xmlns:a16="http://schemas.microsoft.com/office/drawing/2014/main" id="{2D0C5464-C265-4AE8-5930-92293D13F81F}"/>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29625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Kapitaltrenner mit Unterkapitel">
    <p:spTree>
      <p:nvGrpSpPr>
        <p:cNvPr id="1" name=""/>
        <p:cNvGrpSpPr/>
        <p:nvPr/>
      </p:nvGrpSpPr>
      <p:grpSpPr>
        <a:xfrm>
          <a:off x="0" y="0"/>
          <a:ext cx="0" cy="0"/>
          <a:chOff x="0" y="0"/>
          <a:chExt cx="0" cy="0"/>
        </a:xfrm>
      </p:grpSpPr>
      <p:sp>
        <p:nvSpPr>
          <p:cNvPr id="19" name="Textplatzhalter 7">
            <a:extLst>
              <a:ext uri="{FF2B5EF4-FFF2-40B4-BE49-F238E27FC236}">
                <a16:creationId xmlns:a16="http://schemas.microsoft.com/office/drawing/2014/main" id="{154B3C8A-402B-BF22-7424-C59021D3760E}"/>
              </a:ext>
            </a:extLst>
          </p:cNvPr>
          <p:cNvSpPr>
            <a:spLocks noGrp="1"/>
          </p:cNvSpPr>
          <p:nvPr>
            <p:ph type="body" sz="quarter" idx="13" hasCustomPrompt="1"/>
          </p:nvPr>
        </p:nvSpPr>
        <p:spPr>
          <a:xfrm>
            <a:off x="527918" y="4331697"/>
            <a:ext cx="11134800" cy="991813"/>
          </a:xfrm>
          <a:prstGeom prst="rect">
            <a:avLst/>
          </a:prstGeom>
        </p:spPr>
        <p:txBody>
          <a:bodyPr lIns="0" tIns="0" rIns="0" bIns="0" anchor="ctr"/>
          <a:lstStyle>
            <a:lvl1pPr marL="0" indent="0">
              <a:lnSpc>
                <a:spcPct val="100000"/>
              </a:lnSpc>
              <a:buNone/>
              <a:defRPr sz="3199" b="1" i="0">
                <a:solidFill>
                  <a:schemeClr val="tx2"/>
                </a:solidFill>
              </a:defRPr>
            </a:lvl1pPr>
          </a:lstStyle>
          <a:p>
            <a:r>
              <a:rPr lang="de-DE" dirty="0"/>
              <a:t>Kapitelüberschrift</a:t>
            </a:r>
          </a:p>
        </p:txBody>
      </p:sp>
      <p:sp>
        <p:nvSpPr>
          <p:cNvPr id="20" name="Textplatzhalter 7">
            <a:extLst>
              <a:ext uri="{FF2B5EF4-FFF2-40B4-BE49-F238E27FC236}">
                <a16:creationId xmlns:a16="http://schemas.microsoft.com/office/drawing/2014/main" id="{AD037880-4D49-177F-86BB-75A8BEFDBDF6}"/>
              </a:ext>
            </a:extLst>
          </p:cNvPr>
          <p:cNvSpPr>
            <a:spLocks noGrp="1"/>
          </p:cNvSpPr>
          <p:nvPr>
            <p:ph type="body" sz="quarter" idx="14" hasCustomPrompt="1"/>
          </p:nvPr>
        </p:nvSpPr>
        <p:spPr>
          <a:xfrm>
            <a:off x="527916" y="5459059"/>
            <a:ext cx="11134800" cy="476971"/>
          </a:xfrm>
          <a:prstGeom prst="rect">
            <a:avLst/>
          </a:prstGeom>
        </p:spPr>
        <p:txBody>
          <a:bodyPr lIns="0" tIns="0" rIns="0" bIns="0" anchor="ctr"/>
          <a:lstStyle>
            <a:lvl1pPr marL="0" indent="0">
              <a:lnSpc>
                <a:spcPct val="100000"/>
              </a:lnSpc>
              <a:buNone/>
              <a:defRPr sz="2199" b="0" i="0">
                <a:solidFill>
                  <a:schemeClr val="tx2"/>
                </a:solidFill>
              </a:defRPr>
            </a:lvl1pPr>
          </a:lstStyle>
          <a:p>
            <a:r>
              <a:rPr lang="de-DE" dirty="0"/>
              <a:t>Unterkapitelüberschrift</a:t>
            </a:r>
          </a:p>
        </p:txBody>
      </p:sp>
      <p:sp>
        <p:nvSpPr>
          <p:cNvPr id="2" name="Rechteck 1">
            <a:extLst>
              <a:ext uri="{FF2B5EF4-FFF2-40B4-BE49-F238E27FC236}">
                <a16:creationId xmlns:a16="http://schemas.microsoft.com/office/drawing/2014/main" id="{EE38BC95-EAE4-4415-AEF5-3E7064448636}"/>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85018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B1F834F-E495-62BE-3F8C-827EF638F6F7}"/>
              </a:ext>
            </a:extLst>
          </p:cNvPr>
          <p:cNvSpPr/>
          <p:nvPr userDrawn="1"/>
        </p:nvSpPr>
        <p:spPr>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5">
            <a:extLst>
              <a:ext uri="{FF2B5EF4-FFF2-40B4-BE49-F238E27FC236}">
                <a16:creationId xmlns:a16="http://schemas.microsoft.com/office/drawing/2014/main" id="{1656DA54-EDCA-073E-1B87-A210FC6A247B}"/>
              </a:ext>
              <a:ext uri="{C183D7F6-B498-43B3-948B-1728B52AA6E4}">
                <adec:decorative xmlns:adec="http://schemas.microsoft.com/office/drawing/2017/decorative" val="1"/>
              </a:ext>
            </a:extLst>
          </p:cNvPr>
          <p:cNvSpPr>
            <a:spLocks noGrp="1"/>
          </p:cNvSpPr>
          <p:nvPr>
            <p:ph type="body" sz="quarter" idx="11" hasCustomPrompt="1"/>
          </p:nvPr>
        </p:nvSpPr>
        <p:spPr>
          <a:xfrm>
            <a:off x="527915" y="4341549"/>
            <a:ext cx="11134800" cy="522000"/>
          </a:xfrm>
          <a:prstGeom prst="rect">
            <a:avLst/>
          </a:prstGeom>
        </p:spPr>
        <p:txBody>
          <a:bodyPr lIns="0" tIns="0" rIns="0" bIns="0" anchor="ctr" anchorCtr="0"/>
          <a:lstStyle>
            <a:lvl1pPr marL="0" indent="0">
              <a:buNone/>
              <a:defRPr sz="3199" b="1">
                <a:solidFill>
                  <a:schemeClr val="tx2"/>
                </a:solidFill>
              </a:defRPr>
            </a:lvl1pPr>
          </a:lstStyle>
          <a:p>
            <a:pPr lvl="0"/>
            <a:r>
              <a:rPr lang="de-DE" dirty="0"/>
              <a:t>Schlussformel</a:t>
            </a:r>
          </a:p>
        </p:txBody>
      </p:sp>
      <p:sp>
        <p:nvSpPr>
          <p:cNvPr id="6" name="Textfeld 5">
            <a:extLst>
              <a:ext uri="{FF2B5EF4-FFF2-40B4-BE49-F238E27FC236}">
                <a16:creationId xmlns:a16="http://schemas.microsoft.com/office/drawing/2014/main" id="{0E55717F-31E7-2B5D-A323-43BE663112FF}"/>
              </a:ext>
              <a:ext uri="{C183D7F6-B498-43B3-948B-1728B52AA6E4}">
                <adec:decorative xmlns:adec="http://schemas.microsoft.com/office/drawing/2017/decorative" val="1"/>
              </a:ext>
            </a:extLst>
          </p:cNvPr>
          <p:cNvSpPr txBox="1"/>
          <p:nvPr userDrawn="1"/>
        </p:nvSpPr>
        <p:spPr>
          <a:xfrm>
            <a:off x="527916" y="5164390"/>
            <a:ext cx="2550563" cy="215444"/>
          </a:xfrm>
          <a:prstGeom prst="rect">
            <a:avLst/>
          </a:prstGeom>
          <a:noFill/>
          <a:ln>
            <a:noFill/>
          </a:ln>
        </p:spPr>
        <p:txBody>
          <a:bodyPr wrap="square" lIns="0" tIns="0" rIns="0" bIns="0" rtlCol="0">
            <a:spAutoFit/>
          </a:bodyPr>
          <a:lstStyle/>
          <a:p>
            <a:pPr marL="0" marR="0" lvl="0" indent="0" algn="l" defTabSz="457201" rtl="0" eaLnBrk="1" fontAlgn="base" latinLnBrk="0" hangingPunct="1">
              <a:lnSpc>
                <a:spcPct val="100000"/>
              </a:lnSpc>
              <a:spcBef>
                <a:spcPct val="0"/>
              </a:spcBef>
              <a:spcAft>
                <a:spcPts val="700"/>
              </a:spcAft>
              <a:buClrTx/>
              <a:buSzTx/>
              <a:buFontTx/>
              <a:buNone/>
              <a:tabLst/>
              <a:defRPr/>
            </a:pPr>
            <a:r>
              <a:rPr lang="de-DE" sz="1400" b="1" dirty="0">
                <a:solidFill>
                  <a:srgbClr val="004C92"/>
                </a:solidFill>
              </a:rPr>
              <a:t>Kontakt</a:t>
            </a:r>
            <a:endParaRPr lang="de-DE" sz="1400" dirty="0">
              <a:solidFill>
                <a:srgbClr val="004C92"/>
              </a:solidFill>
            </a:endParaRPr>
          </a:p>
        </p:txBody>
      </p:sp>
      <p:sp>
        <p:nvSpPr>
          <p:cNvPr id="9" name="Textplatzhalter 7">
            <a:extLst>
              <a:ext uri="{FF2B5EF4-FFF2-40B4-BE49-F238E27FC236}">
                <a16:creationId xmlns:a16="http://schemas.microsoft.com/office/drawing/2014/main" id="{13F74A45-5340-6F78-79C7-48FB89366F94}"/>
              </a:ext>
              <a:ext uri="{C183D7F6-B498-43B3-948B-1728B52AA6E4}">
                <adec:decorative xmlns:adec="http://schemas.microsoft.com/office/drawing/2017/decorative" val="1"/>
              </a:ext>
            </a:extLst>
          </p:cNvPr>
          <p:cNvSpPr>
            <a:spLocks noGrp="1"/>
          </p:cNvSpPr>
          <p:nvPr>
            <p:ph type="body" sz="quarter" idx="15" hasCustomPrompt="1"/>
          </p:nvPr>
        </p:nvSpPr>
        <p:spPr>
          <a:xfrm>
            <a:off x="527914" y="5467074"/>
            <a:ext cx="3599999" cy="215444"/>
          </a:xfrm>
          <a:prstGeom prst="rect">
            <a:avLst/>
          </a:prstGeom>
          <a:noFill/>
          <a:ln>
            <a:noFill/>
          </a:ln>
        </p:spPr>
        <p:txBody>
          <a:bodyPr lIns="0" tIns="0" rIns="0" bIns="0" anchor="t" anchorCtr="0">
            <a:spAutoFit/>
          </a:bodyPr>
          <a:lstStyle>
            <a:lvl1pPr marL="0" indent="0">
              <a:lnSpc>
                <a:spcPct val="100000"/>
              </a:lnSpc>
              <a:spcBef>
                <a:spcPts val="0"/>
              </a:spcBef>
              <a:spcAft>
                <a:spcPts val="0"/>
              </a:spcAft>
              <a:buNone/>
              <a:defRPr sz="1400" b="0" i="0">
                <a:solidFill>
                  <a:srgbClr val="004C92"/>
                </a:solidFill>
                <a:latin typeface="+mn-lt"/>
              </a:defRPr>
            </a:lvl1pPr>
          </a:lstStyle>
          <a:p>
            <a:r>
              <a:rPr lang="de-DE" dirty="0"/>
              <a:t>Ihre Kontaktdaten</a:t>
            </a:r>
          </a:p>
        </p:txBody>
      </p:sp>
    </p:spTree>
    <p:extLst>
      <p:ext uri="{BB962C8B-B14F-4D97-AF65-F5344CB8AC3E}">
        <p14:creationId xmlns:p14="http://schemas.microsoft.com/office/powerpoint/2010/main" val="4136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Inhaltsplatzhalter 3"/>
          <p:cNvSpPr>
            <a:spLocks noGrp="1"/>
          </p:cNvSpPr>
          <p:nvPr>
            <p:ph sz="quarter" idx="10"/>
          </p:nvPr>
        </p:nvSpPr>
        <p:spPr>
          <a:xfrm>
            <a:off x="227013" y="1233491"/>
            <a:ext cx="11737975" cy="5040310"/>
          </a:xfrm>
        </p:spPr>
        <p:txBody>
          <a:bodyPr/>
          <a:lstStyle>
            <a:lvl1pPr>
              <a:spcBef>
                <a:spcPts val="700"/>
              </a:spcBef>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11"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274573276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4" name="Inhaltsplatzhalter 3"/>
          <p:cNvSpPr>
            <a:spLocks noGrp="1"/>
          </p:cNvSpPr>
          <p:nvPr>
            <p:ph sz="quarter" idx="10"/>
          </p:nvPr>
        </p:nvSpPr>
        <p:spPr>
          <a:xfrm>
            <a:off x="227013" y="1233488"/>
            <a:ext cx="5761037" cy="5040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11"/>
          </p:nvPr>
        </p:nvSpPr>
        <p:spPr>
          <a:xfrm>
            <a:off x="6203951" y="1233489"/>
            <a:ext cx="5761039" cy="504031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4"/>
          <p:cNvSpPr>
            <a:spLocks noGrp="1"/>
          </p:cNvSpPr>
          <p:nvPr>
            <p:ph type="body" sz="quarter" idx="13" hasCustomPrompt="1"/>
          </p:nvPr>
        </p:nvSpPr>
        <p:spPr>
          <a:xfrm>
            <a:off x="226800" y="6308727"/>
            <a:ext cx="2535238" cy="396874"/>
          </a:xfrm>
        </p:spPr>
        <p:txBody>
          <a:bodyPr lIns="90000" tIns="46800" rIns="90000" bIns="46800"/>
          <a:lstStyle>
            <a:lvl1pPr marL="0" indent="0">
              <a:spcBef>
                <a:spcPts val="0"/>
              </a:spcBef>
              <a:spcAft>
                <a:spcPts val="0"/>
              </a:spcAft>
              <a:buNone/>
              <a:defRPr sz="1000"/>
            </a:lvl1pPr>
          </a:lstStyle>
          <a:p>
            <a:pPr lvl="0"/>
            <a:r>
              <a:rPr lang="de-DE" dirty="0"/>
              <a:t>Literaturverweis</a:t>
            </a:r>
            <a:br>
              <a:rPr lang="de-DE" dirty="0"/>
            </a:br>
            <a:r>
              <a:rPr lang="de-DE" dirty="0"/>
              <a:t>hier einfügen</a:t>
            </a:r>
          </a:p>
        </p:txBody>
      </p:sp>
    </p:spTree>
    <p:extLst>
      <p:ext uri="{BB962C8B-B14F-4D97-AF65-F5344CB8AC3E}">
        <p14:creationId xmlns:p14="http://schemas.microsoft.com/office/powerpoint/2010/main" val="237528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745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Lst>
  <p:txStyles>
    <p:titleStyle>
      <a:lvl1pPr algn="l" defTabSz="91440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1" indent="-228600" algn="l" defTabSz="914402"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3002" indent="-228600" algn="l" defTabSz="914402"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600203"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4pPr>
      <a:lvl5pPr marL="2057401"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5pPr>
      <a:lvl6pPr marL="2514602"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803"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9004"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6204" indent="-228600" algn="l" defTabSz="914402"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2" rtl="0" eaLnBrk="1" latinLnBrk="0" hangingPunct="1">
        <a:defRPr sz="1800" kern="1200">
          <a:solidFill>
            <a:schemeClr val="tx1"/>
          </a:solidFill>
          <a:latin typeface="+mn-lt"/>
          <a:ea typeface="+mn-ea"/>
          <a:cs typeface="+mn-cs"/>
        </a:defRPr>
      </a:lvl1pPr>
      <a:lvl2pPr marL="457201" algn="l" defTabSz="914402" rtl="0" eaLnBrk="1" latinLnBrk="0" hangingPunct="1">
        <a:defRPr sz="1800" kern="1200">
          <a:solidFill>
            <a:schemeClr val="tx1"/>
          </a:solidFill>
          <a:latin typeface="+mn-lt"/>
          <a:ea typeface="+mn-ea"/>
          <a:cs typeface="+mn-cs"/>
        </a:defRPr>
      </a:lvl2pPr>
      <a:lvl3pPr marL="914402" algn="l" defTabSz="914402" rtl="0" eaLnBrk="1" latinLnBrk="0" hangingPunct="1">
        <a:defRPr sz="1800" kern="1200">
          <a:solidFill>
            <a:schemeClr val="tx1"/>
          </a:solidFill>
          <a:latin typeface="+mn-lt"/>
          <a:ea typeface="+mn-ea"/>
          <a:cs typeface="+mn-cs"/>
        </a:defRPr>
      </a:lvl3pPr>
      <a:lvl4pPr marL="1371602" algn="l" defTabSz="914402" rtl="0" eaLnBrk="1" latinLnBrk="0" hangingPunct="1">
        <a:defRPr sz="1800" kern="1200">
          <a:solidFill>
            <a:schemeClr val="tx1"/>
          </a:solidFill>
          <a:latin typeface="+mn-lt"/>
          <a:ea typeface="+mn-ea"/>
          <a:cs typeface="+mn-cs"/>
        </a:defRPr>
      </a:lvl4pPr>
      <a:lvl5pPr marL="1828803" algn="l" defTabSz="914402" rtl="0" eaLnBrk="1" latinLnBrk="0" hangingPunct="1">
        <a:defRPr sz="1800" kern="1200">
          <a:solidFill>
            <a:schemeClr val="tx1"/>
          </a:solidFill>
          <a:latin typeface="+mn-lt"/>
          <a:ea typeface="+mn-ea"/>
          <a:cs typeface="+mn-cs"/>
        </a:defRPr>
      </a:lvl5pPr>
      <a:lvl6pPr marL="2286002" algn="l" defTabSz="914402" rtl="0" eaLnBrk="1" latinLnBrk="0" hangingPunct="1">
        <a:defRPr sz="1800" kern="1200">
          <a:solidFill>
            <a:schemeClr val="tx1"/>
          </a:solidFill>
          <a:latin typeface="+mn-lt"/>
          <a:ea typeface="+mn-ea"/>
          <a:cs typeface="+mn-cs"/>
        </a:defRPr>
      </a:lvl6pPr>
      <a:lvl7pPr marL="2743203" algn="l" defTabSz="914402" rtl="0" eaLnBrk="1" latinLnBrk="0" hangingPunct="1">
        <a:defRPr sz="1800" kern="1200">
          <a:solidFill>
            <a:schemeClr val="tx1"/>
          </a:solidFill>
          <a:latin typeface="+mn-lt"/>
          <a:ea typeface="+mn-ea"/>
          <a:cs typeface="+mn-cs"/>
        </a:defRPr>
      </a:lvl7pPr>
      <a:lvl8pPr marL="3200403" algn="l" defTabSz="914402" rtl="0" eaLnBrk="1" latinLnBrk="0" hangingPunct="1">
        <a:defRPr sz="1800" kern="1200">
          <a:solidFill>
            <a:schemeClr val="tx1"/>
          </a:solidFill>
          <a:latin typeface="+mn-lt"/>
          <a:ea typeface="+mn-ea"/>
          <a:cs typeface="+mn-cs"/>
        </a:defRPr>
      </a:lvl8pPr>
      <a:lvl9pPr marL="3657604" algn="l" defTabSz="91440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227013" y="1233491"/>
            <a:ext cx="11737975" cy="504031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body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a:p>
            <a:pPr lvl="1"/>
            <a:endParaRPr lang="de-DE" dirty="0"/>
          </a:p>
        </p:txBody>
      </p:sp>
      <p:sp>
        <p:nvSpPr>
          <p:cNvPr id="1028" name="Titelplatzhalter 1"/>
          <p:cNvSpPr>
            <a:spLocks noGrp="1"/>
          </p:cNvSpPr>
          <p:nvPr>
            <p:ph type="title"/>
          </p:nvPr>
        </p:nvSpPr>
        <p:spPr bwMode="auto">
          <a:xfrm>
            <a:off x="227011" y="179390"/>
            <a:ext cx="11737974" cy="836611"/>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0" rIns="0" bIns="0" numCol="1" anchor="ctr" anchorCtr="0" compatLnSpc="1">
            <a:prstTxWarp prst="textNoShape">
              <a:avLst/>
            </a:prstTxWarp>
          </a:bodyPr>
          <a:lstStyle/>
          <a:p>
            <a:pPr lvl="0"/>
            <a:r>
              <a:rPr lang="de-DE" dirty="0"/>
              <a:t>Hier steht der Titel der Seite</a:t>
            </a:r>
          </a:p>
        </p:txBody>
      </p:sp>
      <p:sp>
        <p:nvSpPr>
          <p:cNvPr id="1030" name="Rectangle 6"/>
          <p:cNvSpPr>
            <a:spLocks noChangeArrowheads="1"/>
          </p:cNvSpPr>
          <p:nvPr/>
        </p:nvSpPr>
        <p:spPr bwMode="auto">
          <a:xfrm>
            <a:off x="10701869" y="-28574"/>
            <a:ext cx="1490132" cy="27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r"/>
            <a:fld id="{F987C289-4D8B-5C49-A86C-D0C725D00F74}" type="slidenum">
              <a:rPr lang="de-DE" sz="799" smtClean="0"/>
              <a:pPr algn="r"/>
              <a:t>‹Nr.›</a:t>
            </a:fld>
            <a:endParaRPr lang="de-DE" sz="799" dirty="0"/>
          </a:p>
        </p:txBody>
      </p:sp>
    </p:spTree>
    <p:extLst>
      <p:ext uri="{BB962C8B-B14F-4D97-AF65-F5344CB8AC3E}">
        <p14:creationId xmlns:p14="http://schemas.microsoft.com/office/powerpoint/2010/main" val="354497017"/>
      </p:ext>
    </p:extLst>
  </p:cSld>
  <p:clrMap bg1="lt1" tx1="dk1" bg2="lt2" tx2="dk2" accent1="accent1" accent2="accent2" accent3="accent3" accent4="accent4" accent5="accent5" accent6="accent6" hlink="hlink" folHlink="folHlink"/>
  <p:sldLayoutIdLst>
    <p:sldLayoutId id="2147483690" r:id="rId1"/>
    <p:sldLayoutId id="2147483689" r:id="rId2"/>
    <p:sldLayoutId id="2147483691" r:id="rId3"/>
    <p:sldLayoutId id="2147483692" r:id="rId4"/>
    <p:sldLayoutId id="2147483693" r:id="rId5"/>
    <p:sldLayoutId id="2147483694" r:id="rId6"/>
    <p:sldLayoutId id="2147483695" r:id="rId7"/>
    <p:sldLayoutId id="2147483696" r:id="rId8"/>
    <p:sldLayoutId id="2147483697" r:id="rId9"/>
  </p:sldLayoutIdLst>
  <p:hf sldNum="0" hdr="0"/>
  <p:txStyles>
    <p:titleStyle>
      <a:lvl1pPr algn="l" defTabSz="457201" rtl="0" eaLnBrk="1" fontAlgn="base" hangingPunct="1">
        <a:spcBef>
          <a:spcPct val="0"/>
        </a:spcBef>
        <a:spcAft>
          <a:spcPct val="0"/>
        </a:spcAft>
        <a:defRPr sz="2400" b="1" kern="1200">
          <a:solidFill>
            <a:schemeClr val="accent6">
              <a:lumMod val="10000"/>
            </a:schemeClr>
          </a:solidFill>
          <a:latin typeface="Arial"/>
          <a:ea typeface="ヒラギノ角ゴ Pro W3" charset="-128"/>
          <a:cs typeface="Arial"/>
        </a:defRPr>
      </a:lvl1pPr>
      <a:lvl2pPr algn="ctr" defTabSz="457201" rtl="0" eaLnBrk="1" fontAlgn="base" hangingPunct="1">
        <a:spcBef>
          <a:spcPct val="0"/>
        </a:spcBef>
        <a:spcAft>
          <a:spcPct val="0"/>
        </a:spcAft>
        <a:defRPr sz="2400" b="1">
          <a:solidFill>
            <a:schemeClr val="bg1"/>
          </a:solidFill>
          <a:latin typeface="Arial" charset="0"/>
          <a:ea typeface="ヒラギノ角ゴ Pro W3" charset="-128"/>
          <a:cs typeface="Arial" charset="0"/>
        </a:defRPr>
      </a:lvl2pPr>
      <a:lvl3pPr algn="ctr" defTabSz="457201" rtl="0" eaLnBrk="1" fontAlgn="base" hangingPunct="1">
        <a:spcBef>
          <a:spcPct val="0"/>
        </a:spcBef>
        <a:spcAft>
          <a:spcPct val="0"/>
        </a:spcAft>
        <a:defRPr sz="2400" b="1">
          <a:solidFill>
            <a:schemeClr val="bg1"/>
          </a:solidFill>
          <a:latin typeface="Arial" charset="0"/>
          <a:ea typeface="ヒラギノ角ゴ Pro W3" charset="-128"/>
          <a:cs typeface="Arial" charset="0"/>
        </a:defRPr>
      </a:lvl3pPr>
      <a:lvl4pPr algn="ctr" defTabSz="457201" rtl="0" eaLnBrk="1" fontAlgn="base" hangingPunct="1">
        <a:spcBef>
          <a:spcPct val="0"/>
        </a:spcBef>
        <a:spcAft>
          <a:spcPct val="0"/>
        </a:spcAft>
        <a:defRPr sz="2400" b="1">
          <a:solidFill>
            <a:schemeClr val="bg1"/>
          </a:solidFill>
          <a:latin typeface="Arial" charset="0"/>
          <a:ea typeface="ヒラギノ角ゴ Pro W3" charset="-128"/>
          <a:cs typeface="Arial" charset="0"/>
        </a:defRPr>
      </a:lvl4pPr>
      <a:lvl5pPr algn="ctr" defTabSz="457201" rtl="0" eaLnBrk="1" fontAlgn="base" hangingPunct="1">
        <a:spcBef>
          <a:spcPct val="0"/>
        </a:spcBef>
        <a:spcAft>
          <a:spcPct val="0"/>
        </a:spcAft>
        <a:defRPr sz="2400" b="1">
          <a:solidFill>
            <a:schemeClr val="bg1"/>
          </a:solidFill>
          <a:latin typeface="Arial" charset="0"/>
          <a:ea typeface="ヒラギノ角ゴ Pro W3" charset="-128"/>
          <a:cs typeface="Arial" charset="0"/>
        </a:defRPr>
      </a:lvl5pPr>
      <a:lvl6pPr marL="457201" algn="l" defTabSz="457201" rtl="0" eaLnBrk="1" fontAlgn="base" hangingPunct="1">
        <a:spcBef>
          <a:spcPct val="0"/>
        </a:spcBef>
        <a:spcAft>
          <a:spcPct val="0"/>
        </a:spcAft>
        <a:defRPr sz="2000" b="1">
          <a:solidFill>
            <a:schemeClr val="bg1"/>
          </a:solidFill>
          <a:latin typeface="Arial" charset="0"/>
          <a:ea typeface="ヒラギノ角ゴ Pro W3" charset="-128"/>
        </a:defRPr>
      </a:lvl6pPr>
      <a:lvl7pPr marL="914402" algn="l" defTabSz="457201" rtl="0" eaLnBrk="1" fontAlgn="base" hangingPunct="1">
        <a:spcBef>
          <a:spcPct val="0"/>
        </a:spcBef>
        <a:spcAft>
          <a:spcPct val="0"/>
        </a:spcAft>
        <a:defRPr sz="2000" b="1">
          <a:solidFill>
            <a:schemeClr val="bg1"/>
          </a:solidFill>
          <a:latin typeface="Arial" charset="0"/>
          <a:ea typeface="ヒラギノ角ゴ Pro W3" charset="-128"/>
        </a:defRPr>
      </a:lvl7pPr>
      <a:lvl8pPr marL="1371602" algn="l" defTabSz="457201" rtl="0" eaLnBrk="1" fontAlgn="base" hangingPunct="1">
        <a:spcBef>
          <a:spcPct val="0"/>
        </a:spcBef>
        <a:spcAft>
          <a:spcPct val="0"/>
        </a:spcAft>
        <a:defRPr sz="2000" b="1">
          <a:solidFill>
            <a:schemeClr val="bg1"/>
          </a:solidFill>
          <a:latin typeface="Arial" charset="0"/>
          <a:ea typeface="ヒラギノ角ゴ Pro W3" charset="-128"/>
        </a:defRPr>
      </a:lvl8pPr>
      <a:lvl9pPr marL="1828803" algn="l" defTabSz="457201" rtl="0" eaLnBrk="1" fontAlgn="base" hangingPunct="1">
        <a:spcBef>
          <a:spcPct val="0"/>
        </a:spcBef>
        <a:spcAft>
          <a:spcPct val="0"/>
        </a:spcAft>
        <a:defRPr sz="2000" b="1">
          <a:solidFill>
            <a:schemeClr val="bg1"/>
          </a:solidFill>
          <a:latin typeface="Arial" charset="0"/>
          <a:ea typeface="ヒラギノ角ゴ Pro W3" charset="-128"/>
        </a:defRPr>
      </a:lvl9pPr>
    </p:titleStyle>
    <p:body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1" rtl="0" eaLnBrk="1" latinLnBrk="0" hangingPunct="1">
        <a:defRPr sz="1800" kern="1200">
          <a:solidFill>
            <a:schemeClr val="tx1"/>
          </a:solidFill>
          <a:latin typeface="+mn-lt"/>
          <a:ea typeface="+mn-ea"/>
          <a:cs typeface="+mn-cs"/>
        </a:defRPr>
      </a:lvl1pPr>
      <a:lvl2pPr marL="457201" algn="l" defTabSz="457201" rtl="0" eaLnBrk="1" latinLnBrk="0" hangingPunct="1">
        <a:defRPr sz="1800" kern="1200">
          <a:solidFill>
            <a:schemeClr val="tx1"/>
          </a:solidFill>
          <a:latin typeface="+mn-lt"/>
          <a:ea typeface="+mn-ea"/>
          <a:cs typeface="+mn-cs"/>
        </a:defRPr>
      </a:lvl2pPr>
      <a:lvl3pPr marL="914402" algn="l" defTabSz="457201" rtl="0" eaLnBrk="1" latinLnBrk="0" hangingPunct="1">
        <a:defRPr sz="1800" kern="1200">
          <a:solidFill>
            <a:schemeClr val="tx1"/>
          </a:solidFill>
          <a:latin typeface="+mn-lt"/>
          <a:ea typeface="+mn-ea"/>
          <a:cs typeface="+mn-cs"/>
        </a:defRPr>
      </a:lvl3pPr>
      <a:lvl4pPr marL="1371602" algn="l" defTabSz="457201" rtl="0" eaLnBrk="1" latinLnBrk="0" hangingPunct="1">
        <a:defRPr sz="1800" kern="1200">
          <a:solidFill>
            <a:schemeClr val="tx1"/>
          </a:solidFill>
          <a:latin typeface="+mn-lt"/>
          <a:ea typeface="+mn-ea"/>
          <a:cs typeface="+mn-cs"/>
        </a:defRPr>
      </a:lvl4pPr>
      <a:lvl5pPr marL="1828803" algn="l" defTabSz="457201" rtl="0" eaLnBrk="1" latinLnBrk="0" hangingPunct="1">
        <a:defRPr sz="1800" kern="1200">
          <a:solidFill>
            <a:schemeClr val="tx1"/>
          </a:solidFill>
          <a:latin typeface="+mn-lt"/>
          <a:ea typeface="+mn-ea"/>
          <a:cs typeface="+mn-cs"/>
        </a:defRPr>
      </a:lvl5pPr>
      <a:lvl6pPr marL="2286002" algn="l" defTabSz="457201" rtl="0" eaLnBrk="1" latinLnBrk="0" hangingPunct="1">
        <a:defRPr sz="1800" kern="1200">
          <a:solidFill>
            <a:schemeClr val="tx1"/>
          </a:solidFill>
          <a:latin typeface="+mn-lt"/>
          <a:ea typeface="+mn-ea"/>
          <a:cs typeface="+mn-cs"/>
        </a:defRPr>
      </a:lvl6pPr>
      <a:lvl7pPr marL="2743203" algn="l" defTabSz="457201" rtl="0" eaLnBrk="1" latinLnBrk="0" hangingPunct="1">
        <a:defRPr sz="1800" kern="1200">
          <a:solidFill>
            <a:schemeClr val="tx1"/>
          </a:solidFill>
          <a:latin typeface="+mn-lt"/>
          <a:ea typeface="+mn-ea"/>
          <a:cs typeface="+mn-cs"/>
        </a:defRPr>
      </a:lvl7pPr>
      <a:lvl8pPr marL="3200403" algn="l" defTabSz="457201" rtl="0" eaLnBrk="1" latinLnBrk="0" hangingPunct="1">
        <a:defRPr sz="1800" kern="1200">
          <a:solidFill>
            <a:schemeClr val="tx1"/>
          </a:solidFill>
          <a:latin typeface="+mn-lt"/>
          <a:ea typeface="+mn-ea"/>
          <a:cs typeface="+mn-cs"/>
        </a:defRPr>
      </a:lvl8pPr>
      <a:lvl9pPr marL="3657604" algn="l" defTabSz="45720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2" userDrawn="1">
          <p15:clr>
            <a:srgbClr val="F26B43"/>
          </p15:clr>
        </p15:guide>
        <p15:guide id="3" pos="7538" userDrawn="1">
          <p15:clr>
            <a:srgbClr val="F26B43"/>
          </p15:clr>
        </p15:guide>
        <p15:guide id="4" orient="horz" pos="118" userDrawn="1">
          <p15:clr>
            <a:srgbClr val="F26B43"/>
          </p15:clr>
        </p15:guide>
        <p15:guide id="5" orient="horz" pos="777" userDrawn="1">
          <p15:clr>
            <a:srgbClr val="F26B43"/>
          </p15:clr>
        </p15:guide>
        <p15:guide id="6" orient="horz" pos="640" userDrawn="1">
          <p15:clr>
            <a:srgbClr val="F26B43"/>
          </p15:clr>
        </p15:guide>
        <p15:guide id="7" orient="horz" pos="3952" userDrawn="1">
          <p15:clr>
            <a:srgbClr val="F26B43"/>
          </p15:clr>
        </p15:guide>
        <p15:guide id="8" orient="horz" pos="2817" userDrawn="1">
          <p15:clr>
            <a:srgbClr val="F26B43"/>
          </p15:clr>
        </p15:guide>
        <p15:guide id="9" orient="horz" pos="4202" userDrawn="1">
          <p15:clr>
            <a:srgbClr val="F26B43"/>
          </p15:clr>
        </p15:guide>
        <p15:guide id="10" pos="3773" userDrawn="1">
          <p15:clr>
            <a:srgbClr val="F26B43"/>
          </p15:clr>
        </p15:guide>
        <p15:guide id="11" pos="3907" userDrawn="1">
          <p15:clr>
            <a:srgbClr val="F26B43"/>
          </p15:clr>
        </p15:guide>
        <p15:guide id="12" orient="horz" pos="2295" userDrawn="1">
          <p15:clr>
            <a:srgbClr val="F26B43"/>
          </p15:clr>
        </p15:guide>
        <p15:guide id="13" orient="horz" pos="2432" userDrawn="1">
          <p15:clr>
            <a:srgbClr val="F26B43"/>
          </p15:clr>
        </p15:guide>
        <p15:guide id="14" orient="horz" pos="1910" userDrawn="1">
          <p15:clr>
            <a:srgbClr val="F26B43"/>
          </p15:clr>
        </p15:guide>
        <p15:guide id="15" orient="horz" pos="3973" userDrawn="1">
          <p15:clr>
            <a:srgbClr val="F26B43"/>
          </p15:clr>
        </p15:guide>
        <p15:guide id="16" orient="horz" pos="4225" userDrawn="1">
          <p15:clr>
            <a:srgbClr val="F26B43"/>
          </p15:clr>
        </p15:guide>
        <p15:guide id="18" pos="236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117" Type="http://schemas.openxmlformats.org/officeDocument/2006/relationships/image" Target="../media/image173.png"/><Relationship Id="rId21" Type="http://schemas.openxmlformats.org/officeDocument/2006/relationships/image" Target="../media/image77.png"/><Relationship Id="rId324" Type="http://schemas.openxmlformats.org/officeDocument/2006/relationships/image" Target="../media/image380.png"/><Relationship Id="rId531" Type="http://schemas.openxmlformats.org/officeDocument/2006/relationships/image" Target="../media/image587.png"/><Relationship Id="rId170" Type="http://schemas.openxmlformats.org/officeDocument/2006/relationships/image" Target="../media/image226.jpg"/><Relationship Id="rId268" Type="http://schemas.openxmlformats.org/officeDocument/2006/relationships/image" Target="../media/image324.png"/><Relationship Id="rId475" Type="http://schemas.openxmlformats.org/officeDocument/2006/relationships/image" Target="../media/image531.png"/><Relationship Id="rId32" Type="http://schemas.openxmlformats.org/officeDocument/2006/relationships/image" Target="../media/image88.png"/><Relationship Id="rId128" Type="http://schemas.openxmlformats.org/officeDocument/2006/relationships/image" Target="../media/image184.png"/><Relationship Id="rId335" Type="http://schemas.openxmlformats.org/officeDocument/2006/relationships/image" Target="../media/image391.png"/><Relationship Id="rId542" Type="http://schemas.openxmlformats.org/officeDocument/2006/relationships/image" Target="../media/image598.png"/><Relationship Id="rId181" Type="http://schemas.openxmlformats.org/officeDocument/2006/relationships/image" Target="../media/image237.png"/><Relationship Id="rId402" Type="http://schemas.openxmlformats.org/officeDocument/2006/relationships/image" Target="../media/image458.png"/><Relationship Id="rId279" Type="http://schemas.openxmlformats.org/officeDocument/2006/relationships/image" Target="../media/image335.png"/><Relationship Id="rId486" Type="http://schemas.openxmlformats.org/officeDocument/2006/relationships/image" Target="../media/image542.png"/><Relationship Id="rId43" Type="http://schemas.openxmlformats.org/officeDocument/2006/relationships/image" Target="../media/image99.png"/><Relationship Id="rId139" Type="http://schemas.openxmlformats.org/officeDocument/2006/relationships/image" Target="../media/image195.png"/><Relationship Id="rId346" Type="http://schemas.openxmlformats.org/officeDocument/2006/relationships/image" Target="../media/image402.png"/><Relationship Id="rId553" Type="http://schemas.openxmlformats.org/officeDocument/2006/relationships/image" Target="../media/image609.png"/><Relationship Id="rId192" Type="http://schemas.openxmlformats.org/officeDocument/2006/relationships/image" Target="../media/image248.png"/><Relationship Id="rId206" Type="http://schemas.openxmlformats.org/officeDocument/2006/relationships/image" Target="../media/image262.png"/><Relationship Id="rId413" Type="http://schemas.openxmlformats.org/officeDocument/2006/relationships/image" Target="../media/image469.png"/><Relationship Id="rId497" Type="http://schemas.openxmlformats.org/officeDocument/2006/relationships/image" Target="../media/image553.png"/><Relationship Id="rId357" Type="http://schemas.openxmlformats.org/officeDocument/2006/relationships/image" Target="../media/image413.png"/><Relationship Id="rId54" Type="http://schemas.openxmlformats.org/officeDocument/2006/relationships/image" Target="../media/image110.png"/><Relationship Id="rId217" Type="http://schemas.openxmlformats.org/officeDocument/2006/relationships/image" Target="../media/image273.png"/><Relationship Id="rId564" Type="http://schemas.openxmlformats.org/officeDocument/2006/relationships/image" Target="../media/image620.png"/><Relationship Id="rId424" Type="http://schemas.openxmlformats.org/officeDocument/2006/relationships/image" Target="../media/image480.png"/><Relationship Id="rId270" Type="http://schemas.openxmlformats.org/officeDocument/2006/relationships/image" Target="../media/image326.png"/><Relationship Id="rId65" Type="http://schemas.openxmlformats.org/officeDocument/2006/relationships/image" Target="../media/image121.png"/><Relationship Id="rId130" Type="http://schemas.openxmlformats.org/officeDocument/2006/relationships/image" Target="../media/image186.png"/><Relationship Id="rId368" Type="http://schemas.openxmlformats.org/officeDocument/2006/relationships/image" Target="../media/image424.png"/><Relationship Id="rId575" Type="http://schemas.openxmlformats.org/officeDocument/2006/relationships/image" Target="../media/image631.jpg"/><Relationship Id="rId228" Type="http://schemas.openxmlformats.org/officeDocument/2006/relationships/image" Target="../media/image284.png"/><Relationship Id="rId435" Type="http://schemas.openxmlformats.org/officeDocument/2006/relationships/image" Target="../media/image491.png"/><Relationship Id="rId281" Type="http://schemas.openxmlformats.org/officeDocument/2006/relationships/image" Target="../media/image337.png"/><Relationship Id="rId502" Type="http://schemas.openxmlformats.org/officeDocument/2006/relationships/image" Target="../media/image558.png"/><Relationship Id="rId34" Type="http://schemas.openxmlformats.org/officeDocument/2006/relationships/image" Target="../media/image90.png"/><Relationship Id="rId76" Type="http://schemas.openxmlformats.org/officeDocument/2006/relationships/image" Target="../media/image132.png"/><Relationship Id="rId141" Type="http://schemas.openxmlformats.org/officeDocument/2006/relationships/image" Target="../media/image197.png"/><Relationship Id="rId379" Type="http://schemas.openxmlformats.org/officeDocument/2006/relationships/image" Target="../media/image435.png"/><Relationship Id="rId544" Type="http://schemas.openxmlformats.org/officeDocument/2006/relationships/image" Target="../media/image600.png"/><Relationship Id="rId7" Type="http://schemas.openxmlformats.org/officeDocument/2006/relationships/image" Target="../media/image63.png"/><Relationship Id="rId183" Type="http://schemas.openxmlformats.org/officeDocument/2006/relationships/image" Target="../media/image239.png"/><Relationship Id="rId239" Type="http://schemas.openxmlformats.org/officeDocument/2006/relationships/image" Target="../media/image295.png"/><Relationship Id="rId390" Type="http://schemas.openxmlformats.org/officeDocument/2006/relationships/image" Target="../media/image446.png"/><Relationship Id="rId404" Type="http://schemas.openxmlformats.org/officeDocument/2006/relationships/image" Target="../media/image460.png"/><Relationship Id="rId446" Type="http://schemas.openxmlformats.org/officeDocument/2006/relationships/image" Target="../media/image502.png"/><Relationship Id="rId250" Type="http://schemas.openxmlformats.org/officeDocument/2006/relationships/image" Target="../media/image306.png"/><Relationship Id="rId292" Type="http://schemas.openxmlformats.org/officeDocument/2006/relationships/image" Target="../media/image348.png"/><Relationship Id="rId306" Type="http://schemas.openxmlformats.org/officeDocument/2006/relationships/image" Target="../media/image362.jpg"/><Relationship Id="rId488" Type="http://schemas.openxmlformats.org/officeDocument/2006/relationships/image" Target="../media/image544.png"/><Relationship Id="rId45" Type="http://schemas.openxmlformats.org/officeDocument/2006/relationships/image" Target="../media/image101.png"/><Relationship Id="rId87" Type="http://schemas.openxmlformats.org/officeDocument/2006/relationships/image" Target="../media/image143.png"/><Relationship Id="rId110" Type="http://schemas.openxmlformats.org/officeDocument/2006/relationships/image" Target="../media/image166.jpg"/><Relationship Id="rId348" Type="http://schemas.openxmlformats.org/officeDocument/2006/relationships/image" Target="../media/image404.jpg"/><Relationship Id="rId513" Type="http://schemas.openxmlformats.org/officeDocument/2006/relationships/image" Target="../media/image569.png"/><Relationship Id="rId555" Type="http://schemas.openxmlformats.org/officeDocument/2006/relationships/image" Target="../media/image611.png"/><Relationship Id="rId152" Type="http://schemas.openxmlformats.org/officeDocument/2006/relationships/image" Target="../media/image208.png"/><Relationship Id="rId194" Type="http://schemas.openxmlformats.org/officeDocument/2006/relationships/image" Target="../media/image250.jpg"/><Relationship Id="rId208" Type="http://schemas.openxmlformats.org/officeDocument/2006/relationships/image" Target="../media/image264.png"/><Relationship Id="rId415" Type="http://schemas.openxmlformats.org/officeDocument/2006/relationships/image" Target="../media/image471.png"/><Relationship Id="rId457" Type="http://schemas.openxmlformats.org/officeDocument/2006/relationships/image" Target="../media/image513.png"/><Relationship Id="rId261" Type="http://schemas.openxmlformats.org/officeDocument/2006/relationships/image" Target="../media/image317.png"/><Relationship Id="rId499" Type="http://schemas.openxmlformats.org/officeDocument/2006/relationships/image" Target="../media/image555.png"/><Relationship Id="rId14" Type="http://schemas.openxmlformats.org/officeDocument/2006/relationships/image" Target="../media/image70.png"/><Relationship Id="rId56" Type="http://schemas.openxmlformats.org/officeDocument/2006/relationships/image" Target="../media/image112.png"/><Relationship Id="rId317" Type="http://schemas.openxmlformats.org/officeDocument/2006/relationships/image" Target="../media/image373.png"/><Relationship Id="rId359" Type="http://schemas.openxmlformats.org/officeDocument/2006/relationships/image" Target="../media/image415.png"/><Relationship Id="rId524" Type="http://schemas.openxmlformats.org/officeDocument/2006/relationships/image" Target="../media/image580.png"/><Relationship Id="rId566" Type="http://schemas.openxmlformats.org/officeDocument/2006/relationships/image" Target="../media/image622.png"/><Relationship Id="rId98" Type="http://schemas.openxmlformats.org/officeDocument/2006/relationships/image" Target="../media/image154.png"/><Relationship Id="rId121" Type="http://schemas.openxmlformats.org/officeDocument/2006/relationships/image" Target="../media/image177.png"/><Relationship Id="rId163" Type="http://schemas.openxmlformats.org/officeDocument/2006/relationships/image" Target="../media/image219.png"/><Relationship Id="rId219" Type="http://schemas.openxmlformats.org/officeDocument/2006/relationships/image" Target="../media/image275.png"/><Relationship Id="rId370" Type="http://schemas.openxmlformats.org/officeDocument/2006/relationships/image" Target="../media/image426.png"/><Relationship Id="rId426" Type="http://schemas.openxmlformats.org/officeDocument/2006/relationships/image" Target="../media/image482.png"/><Relationship Id="rId230" Type="http://schemas.openxmlformats.org/officeDocument/2006/relationships/image" Target="../media/image286.png"/><Relationship Id="rId468" Type="http://schemas.openxmlformats.org/officeDocument/2006/relationships/image" Target="../media/image524.png"/><Relationship Id="rId25" Type="http://schemas.openxmlformats.org/officeDocument/2006/relationships/image" Target="../media/image81.png"/><Relationship Id="rId67" Type="http://schemas.openxmlformats.org/officeDocument/2006/relationships/image" Target="../media/image123.png"/><Relationship Id="rId272" Type="http://schemas.openxmlformats.org/officeDocument/2006/relationships/image" Target="../media/image328.png"/><Relationship Id="rId328" Type="http://schemas.openxmlformats.org/officeDocument/2006/relationships/image" Target="../media/image384.png"/><Relationship Id="rId535" Type="http://schemas.openxmlformats.org/officeDocument/2006/relationships/image" Target="../media/image591.png"/><Relationship Id="rId577" Type="http://schemas.openxmlformats.org/officeDocument/2006/relationships/image" Target="../media/image633.jpg"/><Relationship Id="rId132" Type="http://schemas.openxmlformats.org/officeDocument/2006/relationships/image" Target="../media/image188.png"/><Relationship Id="rId174" Type="http://schemas.openxmlformats.org/officeDocument/2006/relationships/image" Target="../media/image230.png"/><Relationship Id="rId381" Type="http://schemas.openxmlformats.org/officeDocument/2006/relationships/image" Target="../media/image437.png"/><Relationship Id="rId241" Type="http://schemas.openxmlformats.org/officeDocument/2006/relationships/image" Target="../media/image297.png"/><Relationship Id="rId437" Type="http://schemas.openxmlformats.org/officeDocument/2006/relationships/image" Target="../media/image493.png"/><Relationship Id="rId479" Type="http://schemas.openxmlformats.org/officeDocument/2006/relationships/image" Target="../media/image535.png"/><Relationship Id="rId36" Type="http://schemas.openxmlformats.org/officeDocument/2006/relationships/image" Target="../media/image92.png"/><Relationship Id="rId283" Type="http://schemas.openxmlformats.org/officeDocument/2006/relationships/image" Target="../media/image339.png"/><Relationship Id="rId339" Type="http://schemas.openxmlformats.org/officeDocument/2006/relationships/image" Target="../media/image395.png"/><Relationship Id="rId490" Type="http://schemas.openxmlformats.org/officeDocument/2006/relationships/image" Target="../media/image546.png"/><Relationship Id="rId504" Type="http://schemas.openxmlformats.org/officeDocument/2006/relationships/image" Target="../media/image560.png"/><Relationship Id="rId546" Type="http://schemas.openxmlformats.org/officeDocument/2006/relationships/image" Target="../media/image602.png"/><Relationship Id="rId78" Type="http://schemas.openxmlformats.org/officeDocument/2006/relationships/image" Target="../media/image134.png"/><Relationship Id="rId101" Type="http://schemas.openxmlformats.org/officeDocument/2006/relationships/image" Target="../media/image157.png"/><Relationship Id="rId143" Type="http://schemas.openxmlformats.org/officeDocument/2006/relationships/image" Target="../media/image199.png"/><Relationship Id="rId185" Type="http://schemas.openxmlformats.org/officeDocument/2006/relationships/image" Target="../media/image241.png"/><Relationship Id="rId350" Type="http://schemas.openxmlformats.org/officeDocument/2006/relationships/image" Target="../media/image406.png"/><Relationship Id="rId406" Type="http://schemas.openxmlformats.org/officeDocument/2006/relationships/image" Target="../media/image462.png"/><Relationship Id="rId9" Type="http://schemas.openxmlformats.org/officeDocument/2006/relationships/image" Target="../media/image65.png"/><Relationship Id="rId210" Type="http://schemas.openxmlformats.org/officeDocument/2006/relationships/image" Target="../media/image266.png"/><Relationship Id="rId392" Type="http://schemas.openxmlformats.org/officeDocument/2006/relationships/image" Target="../media/image448.png"/><Relationship Id="rId448" Type="http://schemas.openxmlformats.org/officeDocument/2006/relationships/image" Target="../media/image504.png"/><Relationship Id="rId252" Type="http://schemas.openxmlformats.org/officeDocument/2006/relationships/image" Target="../media/image308.png"/><Relationship Id="rId294" Type="http://schemas.openxmlformats.org/officeDocument/2006/relationships/image" Target="../media/image350.png"/><Relationship Id="rId308" Type="http://schemas.openxmlformats.org/officeDocument/2006/relationships/image" Target="../media/image364.png"/><Relationship Id="rId515" Type="http://schemas.openxmlformats.org/officeDocument/2006/relationships/image" Target="../media/image571.png"/><Relationship Id="rId47" Type="http://schemas.openxmlformats.org/officeDocument/2006/relationships/image" Target="../media/image103.png"/><Relationship Id="rId89" Type="http://schemas.openxmlformats.org/officeDocument/2006/relationships/image" Target="../media/image145.png"/><Relationship Id="rId112" Type="http://schemas.openxmlformats.org/officeDocument/2006/relationships/image" Target="../media/image168.png"/><Relationship Id="rId154" Type="http://schemas.openxmlformats.org/officeDocument/2006/relationships/image" Target="../media/image210.png"/><Relationship Id="rId361" Type="http://schemas.openxmlformats.org/officeDocument/2006/relationships/image" Target="../media/image417.png"/><Relationship Id="rId557" Type="http://schemas.openxmlformats.org/officeDocument/2006/relationships/image" Target="../media/image613.png"/><Relationship Id="rId196" Type="http://schemas.openxmlformats.org/officeDocument/2006/relationships/image" Target="../media/image252.jpg"/><Relationship Id="rId417" Type="http://schemas.openxmlformats.org/officeDocument/2006/relationships/image" Target="../media/image473.png"/><Relationship Id="rId459" Type="http://schemas.openxmlformats.org/officeDocument/2006/relationships/image" Target="../media/image515.png"/><Relationship Id="rId16" Type="http://schemas.openxmlformats.org/officeDocument/2006/relationships/image" Target="../media/image72.png"/><Relationship Id="rId221" Type="http://schemas.openxmlformats.org/officeDocument/2006/relationships/image" Target="../media/image277.png"/><Relationship Id="rId263" Type="http://schemas.openxmlformats.org/officeDocument/2006/relationships/image" Target="../media/image319.png"/><Relationship Id="rId319" Type="http://schemas.openxmlformats.org/officeDocument/2006/relationships/image" Target="../media/image375.png"/><Relationship Id="rId470" Type="http://schemas.openxmlformats.org/officeDocument/2006/relationships/image" Target="../media/image526.png"/><Relationship Id="rId526" Type="http://schemas.openxmlformats.org/officeDocument/2006/relationships/image" Target="../media/image582.png"/><Relationship Id="rId58" Type="http://schemas.openxmlformats.org/officeDocument/2006/relationships/image" Target="../media/image114.png"/><Relationship Id="rId123" Type="http://schemas.openxmlformats.org/officeDocument/2006/relationships/image" Target="../media/image179.png"/><Relationship Id="rId330" Type="http://schemas.openxmlformats.org/officeDocument/2006/relationships/image" Target="../media/image386.png"/><Relationship Id="rId568" Type="http://schemas.openxmlformats.org/officeDocument/2006/relationships/image" Target="../media/image624.png"/><Relationship Id="rId165" Type="http://schemas.openxmlformats.org/officeDocument/2006/relationships/image" Target="../media/image221.jpg"/><Relationship Id="rId372" Type="http://schemas.openxmlformats.org/officeDocument/2006/relationships/image" Target="../media/image428.png"/><Relationship Id="rId428" Type="http://schemas.openxmlformats.org/officeDocument/2006/relationships/image" Target="../media/image484.png"/><Relationship Id="rId232" Type="http://schemas.openxmlformats.org/officeDocument/2006/relationships/image" Target="../media/image288.png"/><Relationship Id="rId274" Type="http://schemas.openxmlformats.org/officeDocument/2006/relationships/image" Target="../media/image330.png"/><Relationship Id="rId481" Type="http://schemas.openxmlformats.org/officeDocument/2006/relationships/image" Target="../media/image537.png"/><Relationship Id="rId27" Type="http://schemas.openxmlformats.org/officeDocument/2006/relationships/image" Target="../media/image83.png"/><Relationship Id="rId69" Type="http://schemas.openxmlformats.org/officeDocument/2006/relationships/image" Target="../media/image125.png"/><Relationship Id="rId134" Type="http://schemas.openxmlformats.org/officeDocument/2006/relationships/image" Target="../media/image190.png"/><Relationship Id="rId537" Type="http://schemas.openxmlformats.org/officeDocument/2006/relationships/image" Target="../media/image593.png"/><Relationship Id="rId579" Type="http://schemas.openxmlformats.org/officeDocument/2006/relationships/image" Target="../media/image635.png"/><Relationship Id="rId80" Type="http://schemas.openxmlformats.org/officeDocument/2006/relationships/image" Target="../media/image136.png"/><Relationship Id="rId176" Type="http://schemas.openxmlformats.org/officeDocument/2006/relationships/image" Target="../media/image232.jpg"/><Relationship Id="rId341" Type="http://schemas.openxmlformats.org/officeDocument/2006/relationships/image" Target="../media/image397.jpg"/><Relationship Id="rId383" Type="http://schemas.openxmlformats.org/officeDocument/2006/relationships/image" Target="../media/image439.png"/><Relationship Id="rId439" Type="http://schemas.openxmlformats.org/officeDocument/2006/relationships/image" Target="../media/image495.png"/><Relationship Id="rId201" Type="http://schemas.openxmlformats.org/officeDocument/2006/relationships/image" Target="../media/image257.jpg"/><Relationship Id="rId243" Type="http://schemas.openxmlformats.org/officeDocument/2006/relationships/image" Target="../media/image299.png"/><Relationship Id="rId285" Type="http://schemas.openxmlformats.org/officeDocument/2006/relationships/image" Target="../media/image341.png"/><Relationship Id="rId450" Type="http://schemas.openxmlformats.org/officeDocument/2006/relationships/image" Target="../media/image506.png"/><Relationship Id="rId506" Type="http://schemas.openxmlformats.org/officeDocument/2006/relationships/image" Target="../media/image562.png"/><Relationship Id="rId38" Type="http://schemas.openxmlformats.org/officeDocument/2006/relationships/image" Target="../media/image94.png"/><Relationship Id="rId103" Type="http://schemas.openxmlformats.org/officeDocument/2006/relationships/image" Target="../media/image159.png"/><Relationship Id="rId310" Type="http://schemas.openxmlformats.org/officeDocument/2006/relationships/image" Target="../media/image366.jpg"/><Relationship Id="rId492" Type="http://schemas.openxmlformats.org/officeDocument/2006/relationships/image" Target="../media/image548.png"/><Relationship Id="rId548" Type="http://schemas.openxmlformats.org/officeDocument/2006/relationships/image" Target="../media/image604.png"/><Relationship Id="rId91" Type="http://schemas.openxmlformats.org/officeDocument/2006/relationships/image" Target="../media/image147.png"/><Relationship Id="rId145" Type="http://schemas.openxmlformats.org/officeDocument/2006/relationships/image" Target="../media/image201.png"/><Relationship Id="rId187" Type="http://schemas.openxmlformats.org/officeDocument/2006/relationships/image" Target="../media/image243.png"/><Relationship Id="rId352" Type="http://schemas.openxmlformats.org/officeDocument/2006/relationships/image" Target="../media/image408.png"/><Relationship Id="rId394" Type="http://schemas.openxmlformats.org/officeDocument/2006/relationships/image" Target="../media/image450.png"/><Relationship Id="rId408" Type="http://schemas.openxmlformats.org/officeDocument/2006/relationships/image" Target="../media/image464.png"/><Relationship Id="rId212" Type="http://schemas.openxmlformats.org/officeDocument/2006/relationships/image" Target="../media/image268.png"/><Relationship Id="rId254" Type="http://schemas.openxmlformats.org/officeDocument/2006/relationships/image" Target="../media/image310.png"/><Relationship Id="rId49" Type="http://schemas.openxmlformats.org/officeDocument/2006/relationships/image" Target="../media/image105.png"/><Relationship Id="rId114" Type="http://schemas.openxmlformats.org/officeDocument/2006/relationships/image" Target="../media/image170.png"/><Relationship Id="rId296" Type="http://schemas.openxmlformats.org/officeDocument/2006/relationships/image" Target="../media/image352.png"/><Relationship Id="rId461" Type="http://schemas.openxmlformats.org/officeDocument/2006/relationships/image" Target="../media/image517.png"/><Relationship Id="rId517" Type="http://schemas.openxmlformats.org/officeDocument/2006/relationships/image" Target="../media/image573.png"/><Relationship Id="rId559" Type="http://schemas.openxmlformats.org/officeDocument/2006/relationships/image" Target="../media/image615.png"/><Relationship Id="rId60" Type="http://schemas.openxmlformats.org/officeDocument/2006/relationships/image" Target="../media/image116.png"/><Relationship Id="rId156" Type="http://schemas.openxmlformats.org/officeDocument/2006/relationships/image" Target="../media/image212.png"/><Relationship Id="rId198" Type="http://schemas.openxmlformats.org/officeDocument/2006/relationships/image" Target="../media/image254.png"/><Relationship Id="rId321" Type="http://schemas.openxmlformats.org/officeDocument/2006/relationships/image" Target="../media/image377.png"/><Relationship Id="rId363" Type="http://schemas.openxmlformats.org/officeDocument/2006/relationships/image" Target="../media/image419.png"/><Relationship Id="rId419" Type="http://schemas.openxmlformats.org/officeDocument/2006/relationships/image" Target="../media/image475.png"/><Relationship Id="rId570" Type="http://schemas.openxmlformats.org/officeDocument/2006/relationships/image" Target="../media/image626.png"/><Relationship Id="rId223" Type="http://schemas.openxmlformats.org/officeDocument/2006/relationships/image" Target="../media/image279.png"/><Relationship Id="rId430" Type="http://schemas.openxmlformats.org/officeDocument/2006/relationships/image" Target="../media/image486.png"/><Relationship Id="rId18" Type="http://schemas.openxmlformats.org/officeDocument/2006/relationships/image" Target="../media/image74.png"/><Relationship Id="rId265" Type="http://schemas.openxmlformats.org/officeDocument/2006/relationships/image" Target="../media/image321.png"/><Relationship Id="rId472" Type="http://schemas.openxmlformats.org/officeDocument/2006/relationships/image" Target="../media/image528.png"/><Relationship Id="rId528" Type="http://schemas.openxmlformats.org/officeDocument/2006/relationships/image" Target="../media/image584.png"/><Relationship Id="rId125" Type="http://schemas.openxmlformats.org/officeDocument/2006/relationships/image" Target="../media/image181.png"/><Relationship Id="rId167" Type="http://schemas.openxmlformats.org/officeDocument/2006/relationships/image" Target="../media/image223.jpg"/><Relationship Id="rId332" Type="http://schemas.openxmlformats.org/officeDocument/2006/relationships/image" Target="../media/image388.png"/><Relationship Id="rId374" Type="http://schemas.openxmlformats.org/officeDocument/2006/relationships/image" Target="../media/image430.png"/><Relationship Id="rId71" Type="http://schemas.openxmlformats.org/officeDocument/2006/relationships/image" Target="../media/image127.png"/><Relationship Id="rId234" Type="http://schemas.openxmlformats.org/officeDocument/2006/relationships/image" Target="../media/image290.png"/><Relationship Id="rId2" Type="http://schemas.openxmlformats.org/officeDocument/2006/relationships/notesSlide" Target="../notesSlides/notesSlide99.xml"/><Relationship Id="rId29" Type="http://schemas.openxmlformats.org/officeDocument/2006/relationships/image" Target="../media/image85.png"/><Relationship Id="rId276" Type="http://schemas.openxmlformats.org/officeDocument/2006/relationships/image" Target="../media/image332.png"/><Relationship Id="rId441" Type="http://schemas.openxmlformats.org/officeDocument/2006/relationships/image" Target="../media/image497.png"/><Relationship Id="rId483" Type="http://schemas.openxmlformats.org/officeDocument/2006/relationships/image" Target="../media/image539.png"/><Relationship Id="rId539" Type="http://schemas.openxmlformats.org/officeDocument/2006/relationships/image" Target="../media/image595.png"/><Relationship Id="rId40" Type="http://schemas.openxmlformats.org/officeDocument/2006/relationships/image" Target="../media/image96.png"/><Relationship Id="rId136" Type="http://schemas.openxmlformats.org/officeDocument/2006/relationships/image" Target="../media/image192.png"/><Relationship Id="rId178" Type="http://schemas.openxmlformats.org/officeDocument/2006/relationships/image" Target="../media/image234.jpg"/><Relationship Id="rId301" Type="http://schemas.openxmlformats.org/officeDocument/2006/relationships/image" Target="../media/image357.png"/><Relationship Id="rId343" Type="http://schemas.openxmlformats.org/officeDocument/2006/relationships/image" Target="../media/image399.jpg"/><Relationship Id="rId550" Type="http://schemas.openxmlformats.org/officeDocument/2006/relationships/image" Target="../media/image606.png"/><Relationship Id="rId82" Type="http://schemas.openxmlformats.org/officeDocument/2006/relationships/image" Target="../media/image138.png"/><Relationship Id="rId203" Type="http://schemas.openxmlformats.org/officeDocument/2006/relationships/image" Target="../media/image259.png"/><Relationship Id="rId385" Type="http://schemas.openxmlformats.org/officeDocument/2006/relationships/image" Target="../media/image441.png"/><Relationship Id="rId245" Type="http://schemas.openxmlformats.org/officeDocument/2006/relationships/image" Target="../media/image301.png"/><Relationship Id="rId287" Type="http://schemas.openxmlformats.org/officeDocument/2006/relationships/image" Target="../media/image343.png"/><Relationship Id="rId410" Type="http://schemas.openxmlformats.org/officeDocument/2006/relationships/image" Target="../media/image466.png"/><Relationship Id="rId452" Type="http://schemas.openxmlformats.org/officeDocument/2006/relationships/image" Target="../media/image508.png"/><Relationship Id="rId494" Type="http://schemas.openxmlformats.org/officeDocument/2006/relationships/image" Target="../media/image550.png"/><Relationship Id="rId508" Type="http://schemas.openxmlformats.org/officeDocument/2006/relationships/image" Target="../media/image564.png"/><Relationship Id="rId105" Type="http://schemas.openxmlformats.org/officeDocument/2006/relationships/image" Target="../media/image161.png"/><Relationship Id="rId147" Type="http://schemas.openxmlformats.org/officeDocument/2006/relationships/image" Target="../media/image203.png"/><Relationship Id="rId312" Type="http://schemas.openxmlformats.org/officeDocument/2006/relationships/image" Target="../media/image368.png"/><Relationship Id="rId354" Type="http://schemas.openxmlformats.org/officeDocument/2006/relationships/image" Target="../media/image410.png"/><Relationship Id="rId51" Type="http://schemas.openxmlformats.org/officeDocument/2006/relationships/image" Target="../media/image107.png"/><Relationship Id="rId93" Type="http://schemas.openxmlformats.org/officeDocument/2006/relationships/image" Target="../media/image149.png"/><Relationship Id="rId189" Type="http://schemas.openxmlformats.org/officeDocument/2006/relationships/image" Target="../media/image245.png"/><Relationship Id="rId396" Type="http://schemas.openxmlformats.org/officeDocument/2006/relationships/image" Target="../media/image452.png"/><Relationship Id="rId561" Type="http://schemas.openxmlformats.org/officeDocument/2006/relationships/image" Target="../media/image617.png"/><Relationship Id="rId214" Type="http://schemas.openxmlformats.org/officeDocument/2006/relationships/image" Target="../media/image270.png"/><Relationship Id="rId256" Type="http://schemas.openxmlformats.org/officeDocument/2006/relationships/image" Target="../media/image312.png"/><Relationship Id="rId298" Type="http://schemas.openxmlformats.org/officeDocument/2006/relationships/image" Target="../media/image354.png"/><Relationship Id="rId421" Type="http://schemas.openxmlformats.org/officeDocument/2006/relationships/image" Target="../media/image477.png"/><Relationship Id="rId463" Type="http://schemas.openxmlformats.org/officeDocument/2006/relationships/image" Target="../media/image519.png"/><Relationship Id="rId519" Type="http://schemas.openxmlformats.org/officeDocument/2006/relationships/image" Target="../media/image575.png"/><Relationship Id="rId116" Type="http://schemas.openxmlformats.org/officeDocument/2006/relationships/image" Target="../media/image172.png"/><Relationship Id="rId158" Type="http://schemas.openxmlformats.org/officeDocument/2006/relationships/image" Target="../media/image214.png"/><Relationship Id="rId323" Type="http://schemas.openxmlformats.org/officeDocument/2006/relationships/image" Target="../media/image379.png"/><Relationship Id="rId530" Type="http://schemas.openxmlformats.org/officeDocument/2006/relationships/image" Target="../media/image586.png"/><Relationship Id="rId20" Type="http://schemas.openxmlformats.org/officeDocument/2006/relationships/image" Target="../media/image76.png"/><Relationship Id="rId62" Type="http://schemas.openxmlformats.org/officeDocument/2006/relationships/image" Target="../media/image118.png"/><Relationship Id="rId365" Type="http://schemas.openxmlformats.org/officeDocument/2006/relationships/image" Target="../media/image421.png"/><Relationship Id="rId572" Type="http://schemas.openxmlformats.org/officeDocument/2006/relationships/image" Target="../media/image628.jpg"/><Relationship Id="rId225" Type="http://schemas.openxmlformats.org/officeDocument/2006/relationships/image" Target="../media/image281.jpg"/><Relationship Id="rId267" Type="http://schemas.openxmlformats.org/officeDocument/2006/relationships/image" Target="../media/image323.png"/><Relationship Id="rId432" Type="http://schemas.openxmlformats.org/officeDocument/2006/relationships/image" Target="../media/image488.png"/><Relationship Id="rId474" Type="http://schemas.openxmlformats.org/officeDocument/2006/relationships/image" Target="../media/image530.png"/><Relationship Id="rId127" Type="http://schemas.openxmlformats.org/officeDocument/2006/relationships/image" Target="../media/image183.png"/><Relationship Id="rId31" Type="http://schemas.openxmlformats.org/officeDocument/2006/relationships/image" Target="../media/image87.png"/><Relationship Id="rId73" Type="http://schemas.openxmlformats.org/officeDocument/2006/relationships/image" Target="../media/image129.png"/><Relationship Id="rId169" Type="http://schemas.openxmlformats.org/officeDocument/2006/relationships/image" Target="../media/image225.jpg"/><Relationship Id="rId334" Type="http://schemas.openxmlformats.org/officeDocument/2006/relationships/image" Target="../media/image390.png"/><Relationship Id="rId376" Type="http://schemas.openxmlformats.org/officeDocument/2006/relationships/image" Target="../media/image432.png"/><Relationship Id="rId541" Type="http://schemas.openxmlformats.org/officeDocument/2006/relationships/image" Target="../media/image597.png"/><Relationship Id="rId4" Type="http://schemas.openxmlformats.org/officeDocument/2006/relationships/image" Target="../media/image60.png"/><Relationship Id="rId180" Type="http://schemas.openxmlformats.org/officeDocument/2006/relationships/image" Target="../media/image236.png"/><Relationship Id="rId236" Type="http://schemas.openxmlformats.org/officeDocument/2006/relationships/image" Target="../media/image292.png"/><Relationship Id="rId278" Type="http://schemas.openxmlformats.org/officeDocument/2006/relationships/image" Target="../media/image334.png"/><Relationship Id="rId401" Type="http://schemas.openxmlformats.org/officeDocument/2006/relationships/image" Target="../media/image457.png"/><Relationship Id="rId443" Type="http://schemas.openxmlformats.org/officeDocument/2006/relationships/image" Target="../media/image499.png"/><Relationship Id="rId303" Type="http://schemas.openxmlformats.org/officeDocument/2006/relationships/image" Target="../media/image359.jpg"/><Relationship Id="rId485" Type="http://schemas.openxmlformats.org/officeDocument/2006/relationships/image" Target="../media/image541.png"/><Relationship Id="rId42" Type="http://schemas.openxmlformats.org/officeDocument/2006/relationships/image" Target="../media/image98.png"/><Relationship Id="rId84" Type="http://schemas.openxmlformats.org/officeDocument/2006/relationships/image" Target="../media/image140.png"/><Relationship Id="rId138" Type="http://schemas.openxmlformats.org/officeDocument/2006/relationships/image" Target="../media/image194.png"/><Relationship Id="rId345" Type="http://schemas.openxmlformats.org/officeDocument/2006/relationships/image" Target="../media/image401.jpg"/><Relationship Id="rId387" Type="http://schemas.openxmlformats.org/officeDocument/2006/relationships/image" Target="../media/image443.png"/><Relationship Id="rId510" Type="http://schemas.openxmlformats.org/officeDocument/2006/relationships/image" Target="../media/image566.png"/><Relationship Id="rId552" Type="http://schemas.openxmlformats.org/officeDocument/2006/relationships/image" Target="../media/image608.png"/><Relationship Id="rId191" Type="http://schemas.openxmlformats.org/officeDocument/2006/relationships/image" Target="../media/image247.png"/><Relationship Id="rId205" Type="http://schemas.openxmlformats.org/officeDocument/2006/relationships/image" Target="../media/image261.png"/><Relationship Id="rId247" Type="http://schemas.openxmlformats.org/officeDocument/2006/relationships/image" Target="../media/image303.png"/><Relationship Id="rId412" Type="http://schemas.openxmlformats.org/officeDocument/2006/relationships/image" Target="../media/image468.png"/><Relationship Id="rId107" Type="http://schemas.openxmlformats.org/officeDocument/2006/relationships/image" Target="../media/image163.jpg"/><Relationship Id="rId289" Type="http://schemas.openxmlformats.org/officeDocument/2006/relationships/image" Target="../media/image345.png"/><Relationship Id="rId454" Type="http://schemas.openxmlformats.org/officeDocument/2006/relationships/image" Target="../media/image510.png"/><Relationship Id="rId496" Type="http://schemas.openxmlformats.org/officeDocument/2006/relationships/image" Target="../media/image552.png"/><Relationship Id="rId11" Type="http://schemas.openxmlformats.org/officeDocument/2006/relationships/image" Target="../media/image67.png"/><Relationship Id="rId53" Type="http://schemas.openxmlformats.org/officeDocument/2006/relationships/image" Target="../media/image109.png"/><Relationship Id="rId149" Type="http://schemas.openxmlformats.org/officeDocument/2006/relationships/image" Target="../media/image205.png"/><Relationship Id="rId314" Type="http://schemas.openxmlformats.org/officeDocument/2006/relationships/image" Target="../media/image370.png"/><Relationship Id="rId356" Type="http://schemas.openxmlformats.org/officeDocument/2006/relationships/image" Target="../media/image412.png"/><Relationship Id="rId398" Type="http://schemas.openxmlformats.org/officeDocument/2006/relationships/image" Target="../media/image454.png"/><Relationship Id="rId521" Type="http://schemas.openxmlformats.org/officeDocument/2006/relationships/image" Target="../media/image577.png"/><Relationship Id="rId563" Type="http://schemas.openxmlformats.org/officeDocument/2006/relationships/image" Target="../media/image619.png"/><Relationship Id="rId95" Type="http://schemas.openxmlformats.org/officeDocument/2006/relationships/image" Target="../media/image151.png"/><Relationship Id="rId160" Type="http://schemas.openxmlformats.org/officeDocument/2006/relationships/image" Target="../media/image216.png"/><Relationship Id="rId216" Type="http://schemas.openxmlformats.org/officeDocument/2006/relationships/image" Target="../media/image272.png"/><Relationship Id="rId423" Type="http://schemas.openxmlformats.org/officeDocument/2006/relationships/image" Target="../media/image479.png"/><Relationship Id="rId258" Type="http://schemas.openxmlformats.org/officeDocument/2006/relationships/image" Target="../media/image314.png"/><Relationship Id="rId465" Type="http://schemas.openxmlformats.org/officeDocument/2006/relationships/image" Target="../media/image521.png"/><Relationship Id="rId22" Type="http://schemas.openxmlformats.org/officeDocument/2006/relationships/image" Target="../media/image78.png"/><Relationship Id="rId64" Type="http://schemas.openxmlformats.org/officeDocument/2006/relationships/image" Target="../media/image120.png"/><Relationship Id="rId118" Type="http://schemas.openxmlformats.org/officeDocument/2006/relationships/image" Target="../media/image174.jpg"/><Relationship Id="rId325" Type="http://schemas.openxmlformats.org/officeDocument/2006/relationships/image" Target="../media/image381.png"/><Relationship Id="rId367" Type="http://schemas.openxmlformats.org/officeDocument/2006/relationships/image" Target="../media/image423.png"/><Relationship Id="rId532" Type="http://schemas.openxmlformats.org/officeDocument/2006/relationships/image" Target="../media/image588.png"/><Relationship Id="rId574" Type="http://schemas.openxmlformats.org/officeDocument/2006/relationships/image" Target="../media/image630.jpg"/><Relationship Id="rId171" Type="http://schemas.openxmlformats.org/officeDocument/2006/relationships/image" Target="../media/image227.png"/><Relationship Id="rId227" Type="http://schemas.openxmlformats.org/officeDocument/2006/relationships/image" Target="../media/image283.png"/><Relationship Id="rId269" Type="http://schemas.openxmlformats.org/officeDocument/2006/relationships/image" Target="../media/image325.png"/><Relationship Id="rId434" Type="http://schemas.openxmlformats.org/officeDocument/2006/relationships/image" Target="../media/image490.png"/><Relationship Id="rId476" Type="http://schemas.openxmlformats.org/officeDocument/2006/relationships/image" Target="../media/image532.png"/><Relationship Id="rId33" Type="http://schemas.openxmlformats.org/officeDocument/2006/relationships/image" Target="../media/image89.png"/><Relationship Id="rId129" Type="http://schemas.openxmlformats.org/officeDocument/2006/relationships/image" Target="../media/image185.png"/><Relationship Id="rId280" Type="http://schemas.openxmlformats.org/officeDocument/2006/relationships/image" Target="../media/image336.png"/><Relationship Id="rId336" Type="http://schemas.openxmlformats.org/officeDocument/2006/relationships/image" Target="../media/image392.png"/><Relationship Id="rId501" Type="http://schemas.openxmlformats.org/officeDocument/2006/relationships/image" Target="../media/image557.png"/><Relationship Id="rId543" Type="http://schemas.openxmlformats.org/officeDocument/2006/relationships/image" Target="../media/image599.svg"/><Relationship Id="rId75" Type="http://schemas.openxmlformats.org/officeDocument/2006/relationships/image" Target="../media/image131.png"/><Relationship Id="rId140" Type="http://schemas.openxmlformats.org/officeDocument/2006/relationships/image" Target="../media/image196.png"/><Relationship Id="rId182" Type="http://schemas.openxmlformats.org/officeDocument/2006/relationships/image" Target="../media/image238.png"/><Relationship Id="rId378" Type="http://schemas.openxmlformats.org/officeDocument/2006/relationships/image" Target="../media/image434.png"/><Relationship Id="rId403" Type="http://schemas.openxmlformats.org/officeDocument/2006/relationships/image" Target="../media/image459.png"/><Relationship Id="rId6" Type="http://schemas.openxmlformats.org/officeDocument/2006/relationships/image" Target="../media/image62.png"/><Relationship Id="rId238" Type="http://schemas.openxmlformats.org/officeDocument/2006/relationships/image" Target="../media/image294.png"/><Relationship Id="rId445" Type="http://schemas.openxmlformats.org/officeDocument/2006/relationships/image" Target="../media/image501.png"/><Relationship Id="rId487" Type="http://schemas.openxmlformats.org/officeDocument/2006/relationships/image" Target="../media/image543.png"/><Relationship Id="rId291" Type="http://schemas.openxmlformats.org/officeDocument/2006/relationships/image" Target="../media/image347.png"/><Relationship Id="rId305" Type="http://schemas.openxmlformats.org/officeDocument/2006/relationships/image" Target="../media/image361.jpg"/><Relationship Id="rId347" Type="http://schemas.openxmlformats.org/officeDocument/2006/relationships/image" Target="../media/image403.png"/><Relationship Id="rId512" Type="http://schemas.openxmlformats.org/officeDocument/2006/relationships/image" Target="../media/image568.png"/><Relationship Id="rId44" Type="http://schemas.openxmlformats.org/officeDocument/2006/relationships/image" Target="../media/image100.png"/><Relationship Id="rId86" Type="http://schemas.openxmlformats.org/officeDocument/2006/relationships/image" Target="../media/image142.png"/><Relationship Id="rId151" Type="http://schemas.openxmlformats.org/officeDocument/2006/relationships/image" Target="../media/image207.png"/><Relationship Id="rId389" Type="http://schemas.openxmlformats.org/officeDocument/2006/relationships/image" Target="../media/image445.png"/><Relationship Id="rId554" Type="http://schemas.openxmlformats.org/officeDocument/2006/relationships/image" Target="../media/image610.png"/><Relationship Id="rId193" Type="http://schemas.openxmlformats.org/officeDocument/2006/relationships/image" Target="../media/image249.png"/><Relationship Id="rId207" Type="http://schemas.openxmlformats.org/officeDocument/2006/relationships/image" Target="../media/image263.png"/><Relationship Id="rId249" Type="http://schemas.openxmlformats.org/officeDocument/2006/relationships/image" Target="../media/image305.png"/><Relationship Id="rId414" Type="http://schemas.openxmlformats.org/officeDocument/2006/relationships/image" Target="../media/image470.png"/><Relationship Id="rId456" Type="http://schemas.openxmlformats.org/officeDocument/2006/relationships/image" Target="../media/image512.png"/><Relationship Id="rId498" Type="http://schemas.openxmlformats.org/officeDocument/2006/relationships/image" Target="../media/image554.png"/><Relationship Id="rId13" Type="http://schemas.openxmlformats.org/officeDocument/2006/relationships/image" Target="../media/image69.png"/><Relationship Id="rId109" Type="http://schemas.openxmlformats.org/officeDocument/2006/relationships/image" Target="../media/image165.jpg"/><Relationship Id="rId260" Type="http://schemas.openxmlformats.org/officeDocument/2006/relationships/image" Target="../media/image316.png"/><Relationship Id="rId316" Type="http://schemas.openxmlformats.org/officeDocument/2006/relationships/image" Target="../media/image372.png"/><Relationship Id="rId523" Type="http://schemas.openxmlformats.org/officeDocument/2006/relationships/image" Target="../media/image579.png"/><Relationship Id="rId55" Type="http://schemas.openxmlformats.org/officeDocument/2006/relationships/image" Target="../media/image111.png"/><Relationship Id="rId97" Type="http://schemas.openxmlformats.org/officeDocument/2006/relationships/image" Target="../media/image153.png"/><Relationship Id="rId120" Type="http://schemas.openxmlformats.org/officeDocument/2006/relationships/image" Target="../media/image176.jpg"/><Relationship Id="rId358" Type="http://schemas.openxmlformats.org/officeDocument/2006/relationships/image" Target="../media/image414.png"/><Relationship Id="rId565" Type="http://schemas.openxmlformats.org/officeDocument/2006/relationships/image" Target="../media/image621.png"/><Relationship Id="rId162" Type="http://schemas.openxmlformats.org/officeDocument/2006/relationships/image" Target="../media/image218.png"/><Relationship Id="rId218" Type="http://schemas.openxmlformats.org/officeDocument/2006/relationships/image" Target="../media/image274.png"/><Relationship Id="rId425" Type="http://schemas.openxmlformats.org/officeDocument/2006/relationships/image" Target="../media/image481.png"/><Relationship Id="rId467" Type="http://schemas.openxmlformats.org/officeDocument/2006/relationships/image" Target="../media/image523.png"/><Relationship Id="rId271" Type="http://schemas.openxmlformats.org/officeDocument/2006/relationships/image" Target="../media/image327.png"/><Relationship Id="rId24" Type="http://schemas.openxmlformats.org/officeDocument/2006/relationships/image" Target="../media/image80.png"/><Relationship Id="rId66" Type="http://schemas.openxmlformats.org/officeDocument/2006/relationships/image" Target="../media/image122.png"/><Relationship Id="rId131" Type="http://schemas.openxmlformats.org/officeDocument/2006/relationships/image" Target="../media/image187.png"/><Relationship Id="rId327" Type="http://schemas.openxmlformats.org/officeDocument/2006/relationships/image" Target="../media/image383.png"/><Relationship Id="rId369" Type="http://schemas.openxmlformats.org/officeDocument/2006/relationships/image" Target="../media/image425.png"/><Relationship Id="rId534" Type="http://schemas.openxmlformats.org/officeDocument/2006/relationships/image" Target="../media/image590.png"/><Relationship Id="rId576" Type="http://schemas.openxmlformats.org/officeDocument/2006/relationships/image" Target="../media/image632.jpg"/><Relationship Id="rId173" Type="http://schemas.openxmlformats.org/officeDocument/2006/relationships/image" Target="../media/image229.png"/><Relationship Id="rId229" Type="http://schemas.openxmlformats.org/officeDocument/2006/relationships/image" Target="../media/image285.png"/><Relationship Id="rId380" Type="http://schemas.openxmlformats.org/officeDocument/2006/relationships/image" Target="../media/image436.png"/><Relationship Id="rId436" Type="http://schemas.openxmlformats.org/officeDocument/2006/relationships/image" Target="../media/image492.png"/><Relationship Id="rId240" Type="http://schemas.openxmlformats.org/officeDocument/2006/relationships/image" Target="../media/image296.png"/><Relationship Id="rId478" Type="http://schemas.openxmlformats.org/officeDocument/2006/relationships/image" Target="../media/image534.png"/><Relationship Id="rId35" Type="http://schemas.openxmlformats.org/officeDocument/2006/relationships/image" Target="../media/image91.png"/><Relationship Id="rId77" Type="http://schemas.openxmlformats.org/officeDocument/2006/relationships/image" Target="../media/image133.png"/><Relationship Id="rId100" Type="http://schemas.openxmlformats.org/officeDocument/2006/relationships/image" Target="../media/image156.png"/><Relationship Id="rId282" Type="http://schemas.openxmlformats.org/officeDocument/2006/relationships/image" Target="../media/image338.png"/><Relationship Id="rId338" Type="http://schemas.openxmlformats.org/officeDocument/2006/relationships/image" Target="../media/image394.png"/><Relationship Id="rId503" Type="http://schemas.openxmlformats.org/officeDocument/2006/relationships/image" Target="../media/image559.png"/><Relationship Id="rId545" Type="http://schemas.openxmlformats.org/officeDocument/2006/relationships/image" Target="../media/image601.png"/><Relationship Id="rId8" Type="http://schemas.openxmlformats.org/officeDocument/2006/relationships/image" Target="../media/image64.png"/><Relationship Id="rId142" Type="http://schemas.openxmlformats.org/officeDocument/2006/relationships/image" Target="../media/image198.png"/><Relationship Id="rId184" Type="http://schemas.openxmlformats.org/officeDocument/2006/relationships/image" Target="../media/image240.png"/><Relationship Id="rId391" Type="http://schemas.openxmlformats.org/officeDocument/2006/relationships/image" Target="../media/image447.png"/><Relationship Id="rId405" Type="http://schemas.openxmlformats.org/officeDocument/2006/relationships/image" Target="../media/image461.png"/><Relationship Id="rId447" Type="http://schemas.openxmlformats.org/officeDocument/2006/relationships/image" Target="../media/image503.png"/><Relationship Id="rId251" Type="http://schemas.openxmlformats.org/officeDocument/2006/relationships/image" Target="../media/image307.png"/><Relationship Id="rId489" Type="http://schemas.openxmlformats.org/officeDocument/2006/relationships/image" Target="../media/image545.png"/><Relationship Id="rId46" Type="http://schemas.openxmlformats.org/officeDocument/2006/relationships/image" Target="../media/image102.jpg"/><Relationship Id="rId293" Type="http://schemas.openxmlformats.org/officeDocument/2006/relationships/image" Target="../media/image349.png"/><Relationship Id="rId307" Type="http://schemas.openxmlformats.org/officeDocument/2006/relationships/image" Target="../media/image363.jpg"/><Relationship Id="rId349" Type="http://schemas.openxmlformats.org/officeDocument/2006/relationships/image" Target="../media/image405.jpg"/><Relationship Id="rId514" Type="http://schemas.openxmlformats.org/officeDocument/2006/relationships/image" Target="../media/image570.png"/><Relationship Id="rId556" Type="http://schemas.openxmlformats.org/officeDocument/2006/relationships/image" Target="../media/image612.png"/><Relationship Id="rId88" Type="http://schemas.openxmlformats.org/officeDocument/2006/relationships/image" Target="../media/image144.png"/><Relationship Id="rId111" Type="http://schemas.openxmlformats.org/officeDocument/2006/relationships/image" Target="../media/image167.png"/><Relationship Id="rId153" Type="http://schemas.openxmlformats.org/officeDocument/2006/relationships/image" Target="../media/image209.png"/><Relationship Id="rId195" Type="http://schemas.openxmlformats.org/officeDocument/2006/relationships/image" Target="../media/image251.jpg"/><Relationship Id="rId209" Type="http://schemas.openxmlformats.org/officeDocument/2006/relationships/image" Target="../media/image265.png"/><Relationship Id="rId360" Type="http://schemas.openxmlformats.org/officeDocument/2006/relationships/image" Target="../media/image416.png"/><Relationship Id="rId416" Type="http://schemas.openxmlformats.org/officeDocument/2006/relationships/image" Target="../media/image472.png"/><Relationship Id="rId220" Type="http://schemas.openxmlformats.org/officeDocument/2006/relationships/image" Target="../media/image276.png"/><Relationship Id="rId458" Type="http://schemas.openxmlformats.org/officeDocument/2006/relationships/image" Target="../media/image514.png"/><Relationship Id="rId15" Type="http://schemas.openxmlformats.org/officeDocument/2006/relationships/image" Target="../media/image71.png"/><Relationship Id="rId57" Type="http://schemas.openxmlformats.org/officeDocument/2006/relationships/image" Target="../media/image113.png"/><Relationship Id="rId262" Type="http://schemas.openxmlformats.org/officeDocument/2006/relationships/image" Target="../media/image318.png"/><Relationship Id="rId318" Type="http://schemas.openxmlformats.org/officeDocument/2006/relationships/image" Target="../media/image374.png"/><Relationship Id="rId525" Type="http://schemas.openxmlformats.org/officeDocument/2006/relationships/image" Target="../media/image581.png"/><Relationship Id="rId567" Type="http://schemas.openxmlformats.org/officeDocument/2006/relationships/image" Target="../media/image623.png"/><Relationship Id="rId99" Type="http://schemas.openxmlformats.org/officeDocument/2006/relationships/image" Target="../media/image155.png"/><Relationship Id="rId122" Type="http://schemas.openxmlformats.org/officeDocument/2006/relationships/image" Target="../media/image178.png"/><Relationship Id="rId164" Type="http://schemas.openxmlformats.org/officeDocument/2006/relationships/image" Target="../media/image220.png"/><Relationship Id="rId371" Type="http://schemas.openxmlformats.org/officeDocument/2006/relationships/image" Target="../media/image427.png"/><Relationship Id="rId427" Type="http://schemas.openxmlformats.org/officeDocument/2006/relationships/image" Target="../media/image483.png"/><Relationship Id="rId469" Type="http://schemas.openxmlformats.org/officeDocument/2006/relationships/image" Target="../media/image525.png"/><Relationship Id="rId26" Type="http://schemas.openxmlformats.org/officeDocument/2006/relationships/image" Target="../media/image82.png"/><Relationship Id="rId231" Type="http://schemas.openxmlformats.org/officeDocument/2006/relationships/image" Target="../media/image287.png"/><Relationship Id="rId273" Type="http://schemas.openxmlformats.org/officeDocument/2006/relationships/image" Target="../media/image329.png"/><Relationship Id="rId329" Type="http://schemas.openxmlformats.org/officeDocument/2006/relationships/image" Target="../media/image385.png"/><Relationship Id="rId480" Type="http://schemas.openxmlformats.org/officeDocument/2006/relationships/image" Target="../media/image536.png"/><Relationship Id="rId536" Type="http://schemas.openxmlformats.org/officeDocument/2006/relationships/image" Target="../media/image592.png"/><Relationship Id="rId68" Type="http://schemas.openxmlformats.org/officeDocument/2006/relationships/image" Target="../media/image124.png"/><Relationship Id="rId133" Type="http://schemas.openxmlformats.org/officeDocument/2006/relationships/image" Target="../media/image189.png"/><Relationship Id="rId175" Type="http://schemas.openxmlformats.org/officeDocument/2006/relationships/image" Target="../media/image231.jpg"/><Relationship Id="rId340" Type="http://schemas.openxmlformats.org/officeDocument/2006/relationships/image" Target="../media/image396.png"/><Relationship Id="rId578" Type="http://schemas.openxmlformats.org/officeDocument/2006/relationships/image" Target="../media/image634.jpg"/><Relationship Id="rId200" Type="http://schemas.openxmlformats.org/officeDocument/2006/relationships/image" Target="../media/image256.png"/><Relationship Id="rId382" Type="http://schemas.openxmlformats.org/officeDocument/2006/relationships/image" Target="../media/image438.png"/><Relationship Id="rId438" Type="http://schemas.openxmlformats.org/officeDocument/2006/relationships/image" Target="../media/image494.png"/><Relationship Id="rId242" Type="http://schemas.openxmlformats.org/officeDocument/2006/relationships/image" Target="../media/image298.png"/><Relationship Id="rId284" Type="http://schemas.openxmlformats.org/officeDocument/2006/relationships/image" Target="../media/image340.png"/><Relationship Id="rId491" Type="http://schemas.openxmlformats.org/officeDocument/2006/relationships/image" Target="../media/image547.png"/><Relationship Id="rId505" Type="http://schemas.openxmlformats.org/officeDocument/2006/relationships/image" Target="../media/image561.png"/><Relationship Id="rId37" Type="http://schemas.openxmlformats.org/officeDocument/2006/relationships/image" Target="../media/image93.png"/><Relationship Id="rId79" Type="http://schemas.openxmlformats.org/officeDocument/2006/relationships/image" Target="../media/image135.png"/><Relationship Id="rId102" Type="http://schemas.openxmlformats.org/officeDocument/2006/relationships/image" Target="../media/image158.png"/><Relationship Id="rId144" Type="http://schemas.openxmlformats.org/officeDocument/2006/relationships/image" Target="../media/image200.png"/><Relationship Id="rId547" Type="http://schemas.openxmlformats.org/officeDocument/2006/relationships/image" Target="../media/image603.png"/><Relationship Id="rId90" Type="http://schemas.openxmlformats.org/officeDocument/2006/relationships/image" Target="../media/image146.png"/><Relationship Id="rId186" Type="http://schemas.openxmlformats.org/officeDocument/2006/relationships/image" Target="../media/image242.png"/><Relationship Id="rId351" Type="http://schemas.openxmlformats.org/officeDocument/2006/relationships/image" Target="../media/image407.png"/><Relationship Id="rId393" Type="http://schemas.openxmlformats.org/officeDocument/2006/relationships/image" Target="../media/image449.png"/><Relationship Id="rId407" Type="http://schemas.openxmlformats.org/officeDocument/2006/relationships/image" Target="../media/image463.png"/><Relationship Id="rId449" Type="http://schemas.openxmlformats.org/officeDocument/2006/relationships/image" Target="../media/image505.png"/><Relationship Id="rId211" Type="http://schemas.openxmlformats.org/officeDocument/2006/relationships/image" Target="../media/image267.png"/><Relationship Id="rId253" Type="http://schemas.openxmlformats.org/officeDocument/2006/relationships/image" Target="../media/image309.png"/><Relationship Id="rId295" Type="http://schemas.openxmlformats.org/officeDocument/2006/relationships/image" Target="../media/image351.png"/><Relationship Id="rId309" Type="http://schemas.openxmlformats.org/officeDocument/2006/relationships/image" Target="../media/image365.png"/><Relationship Id="rId460" Type="http://schemas.openxmlformats.org/officeDocument/2006/relationships/image" Target="../media/image516.png"/><Relationship Id="rId516" Type="http://schemas.openxmlformats.org/officeDocument/2006/relationships/image" Target="../media/image572.png"/><Relationship Id="rId48" Type="http://schemas.openxmlformats.org/officeDocument/2006/relationships/image" Target="../media/image104.png"/><Relationship Id="rId113" Type="http://schemas.openxmlformats.org/officeDocument/2006/relationships/image" Target="../media/image169.png"/><Relationship Id="rId320" Type="http://schemas.openxmlformats.org/officeDocument/2006/relationships/image" Target="../media/image376.png"/><Relationship Id="rId558" Type="http://schemas.openxmlformats.org/officeDocument/2006/relationships/image" Target="../media/image614.png"/><Relationship Id="rId155" Type="http://schemas.openxmlformats.org/officeDocument/2006/relationships/image" Target="../media/image211.png"/><Relationship Id="rId197" Type="http://schemas.openxmlformats.org/officeDocument/2006/relationships/image" Target="../media/image253.jpg"/><Relationship Id="rId362" Type="http://schemas.openxmlformats.org/officeDocument/2006/relationships/image" Target="../media/image418.png"/><Relationship Id="rId418" Type="http://schemas.openxmlformats.org/officeDocument/2006/relationships/image" Target="../media/image474.png"/><Relationship Id="rId222" Type="http://schemas.openxmlformats.org/officeDocument/2006/relationships/image" Target="../media/image278.png"/><Relationship Id="rId264" Type="http://schemas.openxmlformats.org/officeDocument/2006/relationships/image" Target="../media/image320.png"/><Relationship Id="rId471" Type="http://schemas.openxmlformats.org/officeDocument/2006/relationships/image" Target="../media/image527.png"/><Relationship Id="rId17" Type="http://schemas.openxmlformats.org/officeDocument/2006/relationships/image" Target="../media/image73.png"/><Relationship Id="rId59" Type="http://schemas.openxmlformats.org/officeDocument/2006/relationships/image" Target="../media/image115.png"/><Relationship Id="rId124" Type="http://schemas.openxmlformats.org/officeDocument/2006/relationships/image" Target="../media/image180.png"/><Relationship Id="rId527" Type="http://schemas.openxmlformats.org/officeDocument/2006/relationships/image" Target="../media/image583.png"/><Relationship Id="rId569" Type="http://schemas.openxmlformats.org/officeDocument/2006/relationships/image" Target="../media/image625.png"/><Relationship Id="rId70" Type="http://schemas.openxmlformats.org/officeDocument/2006/relationships/image" Target="../media/image126.png"/><Relationship Id="rId166" Type="http://schemas.openxmlformats.org/officeDocument/2006/relationships/image" Target="../media/image222.jpg"/><Relationship Id="rId331" Type="http://schemas.openxmlformats.org/officeDocument/2006/relationships/image" Target="../media/image387.png"/><Relationship Id="rId373" Type="http://schemas.openxmlformats.org/officeDocument/2006/relationships/image" Target="../media/image429.png"/><Relationship Id="rId429" Type="http://schemas.openxmlformats.org/officeDocument/2006/relationships/image" Target="../media/image485.png"/><Relationship Id="rId1" Type="http://schemas.openxmlformats.org/officeDocument/2006/relationships/slideLayout" Target="../slideLayouts/slideLayout13.xml"/><Relationship Id="rId233" Type="http://schemas.openxmlformats.org/officeDocument/2006/relationships/image" Target="../media/image289.png"/><Relationship Id="rId440" Type="http://schemas.openxmlformats.org/officeDocument/2006/relationships/image" Target="../media/image496.png"/><Relationship Id="rId28" Type="http://schemas.openxmlformats.org/officeDocument/2006/relationships/image" Target="../media/image84.png"/><Relationship Id="rId275" Type="http://schemas.openxmlformats.org/officeDocument/2006/relationships/image" Target="../media/image331.png"/><Relationship Id="rId300" Type="http://schemas.openxmlformats.org/officeDocument/2006/relationships/image" Target="../media/image356.png"/><Relationship Id="rId482" Type="http://schemas.openxmlformats.org/officeDocument/2006/relationships/image" Target="../media/image538.png"/><Relationship Id="rId538" Type="http://schemas.openxmlformats.org/officeDocument/2006/relationships/image" Target="../media/image594.png"/><Relationship Id="rId81" Type="http://schemas.openxmlformats.org/officeDocument/2006/relationships/image" Target="../media/image137.png"/><Relationship Id="rId135" Type="http://schemas.openxmlformats.org/officeDocument/2006/relationships/image" Target="../media/image191.png"/><Relationship Id="rId177" Type="http://schemas.openxmlformats.org/officeDocument/2006/relationships/image" Target="../media/image233.jpg"/><Relationship Id="rId342" Type="http://schemas.openxmlformats.org/officeDocument/2006/relationships/image" Target="../media/image398.jpg"/><Relationship Id="rId384" Type="http://schemas.openxmlformats.org/officeDocument/2006/relationships/image" Target="../media/image440.png"/><Relationship Id="rId202" Type="http://schemas.openxmlformats.org/officeDocument/2006/relationships/image" Target="../media/image258.png"/><Relationship Id="rId244" Type="http://schemas.openxmlformats.org/officeDocument/2006/relationships/image" Target="../media/image300.png"/><Relationship Id="rId39" Type="http://schemas.openxmlformats.org/officeDocument/2006/relationships/image" Target="../media/image95.png"/><Relationship Id="rId286" Type="http://schemas.openxmlformats.org/officeDocument/2006/relationships/image" Target="../media/image342.png"/><Relationship Id="rId451" Type="http://schemas.openxmlformats.org/officeDocument/2006/relationships/image" Target="../media/image507.png"/><Relationship Id="rId493" Type="http://schemas.openxmlformats.org/officeDocument/2006/relationships/image" Target="../media/image549.png"/><Relationship Id="rId507" Type="http://schemas.openxmlformats.org/officeDocument/2006/relationships/image" Target="../media/image563.png"/><Relationship Id="rId549" Type="http://schemas.openxmlformats.org/officeDocument/2006/relationships/image" Target="../media/image605.png"/><Relationship Id="rId50" Type="http://schemas.openxmlformats.org/officeDocument/2006/relationships/image" Target="../media/image106.png"/><Relationship Id="rId104" Type="http://schemas.openxmlformats.org/officeDocument/2006/relationships/image" Target="../media/image160.png"/><Relationship Id="rId146" Type="http://schemas.openxmlformats.org/officeDocument/2006/relationships/image" Target="../media/image202.png"/><Relationship Id="rId188" Type="http://schemas.openxmlformats.org/officeDocument/2006/relationships/image" Target="../media/image244.png"/><Relationship Id="rId311" Type="http://schemas.openxmlformats.org/officeDocument/2006/relationships/image" Target="../media/image367.png"/><Relationship Id="rId353" Type="http://schemas.openxmlformats.org/officeDocument/2006/relationships/image" Target="../media/image409.jpg"/><Relationship Id="rId395" Type="http://schemas.openxmlformats.org/officeDocument/2006/relationships/image" Target="../media/image451.png"/><Relationship Id="rId409" Type="http://schemas.openxmlformats.org/officeDocument/2006/relationships/image" Target="../media/image465.png"/><Relationship Id="rId560" Type="http://schemas.openxmlformats.org/officeDocument/2006/relationships/image" Target="../media/image616.png"/><Relationship Id="rId92" Type="http://schemas.openxmlformats.org/officeDocument/2006/relationships/image" Target="../media/image148.png"/><Relationship Id="rId213" Type="http://schemas.openxmlformats.org/officeDocument/2006/relationships/image" Target="../media/image269.png"/><Relationship Id="rId420" Type="http://schemas.openxmlformats.org/officeDocument/2006/relationships/image" Target="../media/image476.png"/><Relationship Id="rId255" Type="http://schemas.openxmlformats.org/officeDocument/2006/relationships/image" Target="../media/image311.png"/><Relationship Id="rId297" Type="http://schemas.openxmlformats.org/officeDocument/2006/relationships/image" Target="../media/image353.png"/><Relationship Id="rId462" Type="http://schemas.openxmlformats.org/officeDocument/2006/relationships/image" Target="../media/image518.png"/><Relationship Id="rId518" Type="http://schemas.openxmlformats.org/officeDocument/2006/relationships/image" Target="../media/image574.png"/><Relationship Id="rId115" Type="http://schemas.openxmlformats.org/officeDocument/2006/relationships/image" Target="../media/image171.png"/><Relationship Id="rId157" Type="http://schemas.openxmlformats.org/officeDocument/2006/relationships/image" Target="../media/image213.png"/><Relationship Id="rId322" Type="http://schemas.openxmlformats.org/officeDocument/2006/relationships/image" Target="../media/image378.png"/><Relationship Id="rId364" Type="http://schemas.openxmlformats.org/officeDocument/2006/relationships/image" Target="../media/image420.png"/><Relationship Id="rId61" Type="http://schemas.openxmlformats.org/officeDocument/2006/relationships/image" Target="../media/image117.png"/><Relationship Id="rId199" Type="http://schemas.openxmlformats.org/officeDocument/2006/relationships/image" Target="../media/image255.jpg"/><Relationship Id="rId571" Type="http://schemas.openxmlformats.org/officeDocument/2006/relationships/image" Target="../media/image627.jpg"/><Relationship Id="rId19" Type="http://schemas.openxmlformats.org/officeDocument/2006/relationships/image" Target="../media/image75.png"/><Relationship Id="rId224" Type="http://schemas.openxmlformats.org/officeDocument/2006/relationships/image" Target="../media/image280.png"/><Relationship Id="rId266" Type="http://schemas.openxmlformats.org/officeDocument/2006/relationships/image" Target="../media/image322.png"/><Relationship Id="rId431" Type="http://schemas.openxmlformats.org/officeDocument/2006/relationships/image" Target="../media/image487.png"/><Relationship Id="rId473" Type="http://schemas.openxmlformats.org/officeDocument/2006/relationships/image" Target="../media/image529.png"/><Relationship Id="rId529" Type="http://schemas.openxmlformats.org/officeDocument/2006/relationships/image" Target="../media/image585.png"/><Relationship Id="rId30" Type="http://schemas.openxmlformats.org/officeDocument/2006/relationships/image" Target="../media/image86.png"/><Relationship Id="rId126" Type="http://schemas.openxmlformats.org/officeDocument/2006/relationships/image" Target="../media/image182.png"/><Relationship Id="rId168" Type="http://schemas.openxmlformats.org/officeDocument/2006/relationships/image" Target="../media/image224.jpg"/><Relationship Id="rId333" Type="http://schemas.openxmlformats.org/officeDocument/2006/relationships/image" Target="../media/image389.png"/><Relationship Id="rId540" Type="http://schemas.openxmlformats.org/officeDocument/2006/relationships/image" Target="../media/image596.png"/><Relationship Id="rId72" Type="http://schemas.openxmlformats.org/officeDocument/2006/relationships/image" Target="../media/image128.png"/><Relationship Id="rId375" Type="http://schemas.openxmlformats.org/officeDocument/2006/relationships/image" Target="../media/image431.png"/><Relationship Id="rId3" Type="http://schemas.openxmlformats.org/officeDocument/2006/relationships/image" Target="../media/image59.png"/><Relationship Id="rId235" Type="http://schemas.openxmlformats.org/officeDocument/2006/relationships/image" Target="../media/image291.png"/><Relationship Id="rId277" Type="http://schemas.openxmlformats.org/officeDocument/2006/relationships/image" Target="../media/image333.png"/><Relationship Id="rId400" Type="http://schemas.openxmlformats.org/officeDocument/2006/relationships/image" Target="../media/image456.png"/><Relationship Id="rId442" Type="http://schemas.openxmlformats.org/officeDocument/2006/relationships/image" Target="../media/image498.png"/><Relationship Id="rId484" Type="http://schemas.openxmlformats.org/officeDocument/2006/relationships/image" Target="../media/image540.png"/><Relationship Id="rId137" Type="http://schemas.openxmlformats.org/officeDocument/2006/relationships/image" Target="../media/image193.png"/><Relationship Id="rId302" Type="http://schemas.openxmlformats.org/officeDocument/2006/relationships/image" Target="../media/image358.png"/><Relationship Id="rId344" Type="http://schemas.openxmlformats.org/officeDocument/2006/relationships/image" Target="../media/image400.png"/><Relationship Id="rId41" Type="http://schemas.openxmlformats.org/officeDocument/2006/relationships/image" Target="../media/image97.png"/><Relationship Id="rId83" Type="http://schemas.openxmlformats.org/officeDocument/2006/relationships/image" Target="../media/image139.png"/><Relationship Id="rId179" Type="http://schemas.openxmlformats.org/officeDocument/2006/relationships/image" Target="../media/image235.png"/><Relationship Id="rId386" Type="http://schemas.openxmlformats.org/officeDocument/2006/relationships/image" Target="../media/image442.png"/><Relationship Id="rId551" Type="http://schemas.openxmlformats.org/officeDocument/2006/relationships/image" Target="../media/image607.png"/><Relationship Id="rId190" Type="http://schemas.openxmlformats.org/officeDocument/2006/relationships/image" Target="../media/image246.png"/><Relationship Id="rId204" Type="http://schemas.openxmlformats.org/officeDocument/2006/relationships/image" Target="../media/image260.png"/><Relationship Id="rId246" Type="http://schemas.openxmlformats.org/officeDocument/2006/relationships/image" Target="../media/image302.png"/><Relationship Id="rId288" Type="http://schemas.openxmlformats.org/officeDocument/2006/relationships/image" Target="../media/image344.png"/><Relationship Id="rId411" Type="http://schemas.openxmlformats.org/officeDocument/2006/relationships/image" Target="../media/image467.png"/><Relationship Id="rId453" Type="http://schemas.openxmlformats.org/officeDocument/2006/relationships/image" Target="../media/image509.png"/><Relationship Id="rId509" Type="http://schemas.openxmlformats.org/officeDocument/2006/relationships/image" Target="../media/image565.png"/><Relationship Id="rId106" Type="http://schemas.openxmlformats.org/officeDocument/2006/relationships/image" Target="../media/image162.png"/><Relationship Id="rId313" Type="http://schemas.openxmlformats.org/officeDocument/2006/relationships/image" Target="../media/image369.png"/><Relationship Id="rId495" Type="http://schemas.openxmlformats.org/officeDocument/2006/relationships/image" Target="../media/image551.png"/><Relationship Id="rId10" Type="http://schemas.openxmlformats.org/officeDocument/2006/relationships/image" Target="../media/image66.png"/><Relationship Id="rId52" Type="http://schemas.openxmlformats.org/officeDocument/2006/relationships/image" Target="../media/image108.png"/><Relationship Id="rId94" Type="http://schemas.openxmlformats.org/officeDocument/2006/relationships/image" Target="../media/image150.png"/><Relationship Id="rId148" Type="http://schemas.openxmlformats.org/officeDocument/2006/relationships/image" Target="../media/image204.png"/><Relationship Id="rId355" Type="http://schemas.openxmlformats.org/officeDocument/2006/relationships/image" Target="../media/image411.png"/><Relationship Id="rId397" Type="http://schemas.openxmlformats.org/officeDocument/2006/relationships/image" Target="../media/image453.png"/><Relationship Id="rId520" Type="http://schemas.openxmlformats.org/officeDocument/2006/relationships/image" Target="../media/image576.png"/><Relationship Id="rId562" Type="http://schemas.openxmlformats.org/officeDocument/2006/relationships/image" Target="../media/image618.png"/><Relationship Id="rId215" Type="http://schemas.openxmlformats.org/officeDocument/2006/relationships/image" Target="../media/image271.png"/><Relationship Id="rId257" Type="http://schemas.openxmlformats.org/officeDocument/2006/relationships/image" Target="../media/image313.png"/><Relationship Id="rId422" Type="http://schemas.openxmlformats.org/officeDocument/2006/relationships/image" Target="../media/image478.png"/><Relationship Id="rId464" Type="http://schemas.openxmlformats.org/officeDocument/2006/relationships/image" Target="../media/image520.png"/><Relationship Id="rId299" Type="http://schemas.openxmlformats.org/officeDocument/2006/relationships/image" Target="../media/image355.png"/><Relationship Id="rId63" Type="http://schemas.openxmlformats.org/officeDocument/2006/relationships/image" Target="../media/image119.png"/><Relationship Id="rId159" Type="http://schemas.openxmlformats.org/officeDocument/2006/relationships/image" Target="../media/image215.png"/><Relationship Id="rId366" Type="http://schemas.openxmlformats.org/officeDocument/2006/relationships/image" Target="../media/image422.png"/><Relationship Id="rId573" Type="http://schemas.openxmlformats.org/officeDocument/2006/relationships/image" Target="../media/image629.jpg"/><Relationship Id="rId226" Type="http://schemas.openxmlformats.org/officeDocument/2006/relationships/image" Target="../media/image282.png"/><Relationship Id="rId433" Type="http://schemas.openxmlformats.org/officeDocument/2006/relationships/image" Target="../media/image489.png"/><Relationship Id="rId74" Type="http://schemas.openxmlformats.org/officeDocument/2006/relationships/image" Target="../media/image130.png"/><Relationship Id="rId377" Type="http://schemas.openxmlformats.org/officeDocument/2006/relationships/image" Target="../media/image433.png"/><Relationship Id="rId500" Type="http://schemas.openxmlformats.org/officeDocument/2006/relationships/image" Target="../media/image556.png"/><Relationship Id="rId5" Type="http://schemas.openxmlformats.org/officeDocument/2006/relationships/image" Target="../media/image61.jpg"/><Relationship Id="rId237" Type="http://schemas.openxmlformats.org/officeDocument/2006/relationships/image" Target="../media/image293.png"/><Relationship Id="rId444" Type="http://schemas.openxmlformats.org/officeDocument/2006/relationships/image" Target="../media/image500.png"/><Relationship Id="rId290" Type="http://schemas.openxmlformats.org/officeDocument/2006/relationships/image" Target="../media/image346.png"/><Relationship Id="rId304" Type="http://schemas.openxmlformats.org/officeDocument/2006/relationships/image" Target="../media/image360.jpg"/><Relationship Id="rId388" Type="http://schemas.openxmlformats.org/officeDocument/2006/relationships/image" Target="../media/image444.png"/><Relationship Id="rId511" Type="http://schemas.openxmlformats.org/officeDocument/2006/relationships/image" Target="../media/image567.png"/><Relationship Id="rId85" Type="http://schemas.openxmlformats.org/officeDocument/2006/relationships/image" Target="../media/image141.png"/><Relationship Id="rId150" Type="http://schemas.openxmlformats.org/officeDocument/2006/relationships/image" Target="../media/image206.png"/><Relationship Id="rId248" Type="http://schemas.openxmlformats.org/officeDocument/2006/relationships/image" Target="../media/image304.png"/><Relationship Id="rId455" Type="http://schemas.openxmlformats.org/officeDocument/2006/relationships/image" Target="../media/image511.png"/><Relationship Id="rId12" Type="http://schemas.openxmlformats.org/officeDocument/2006/relationships/image" Target="../media/image68.png"/><Relationship Id="rId108" Type="http://schemas.openxmlformats.org/officeDocument/2006/relationships/image" Target="../media/image164.jpg"/><Relationship Id="rId315" Type="http://schemas.openxmlformats.org/officeDocument/2006/relationships/image" Target="../media/image371.png"/><Relationship Id="rId522" Type="http://schemas.openxmlformats.org/officeDocument/2006/relationships/image" Target="../media/image578.png"/><Relationship Id="rId96" Type="http://schemas.openxmlformats.org/officeDocument/2006/relationships/image" Target="../media/image152.png"/><Relationship Id="rId161" Type="http://schemas.openxmlformats.org/officeDocument/2006/relationships/image" Target="../media/image217.png"/><Relationship Id="rId399" Type="http://schemas.openxmlformats.org/officeDocument/2006/relationships/image" Target="../media/image455.png"/><Relationship Id="rId259" Type="http://schemas.openxmlformats.org/officeDocument/2006/relationships/image" Target="../media/image315.png"/><Relationship Id="rId466" Type="http://schemas.openxmlformats.org/officeDocument/2006/relationships/image" Target="../media/image522.png"/><Relationship Id="rId23" Type="http://schemas.openxmlformats.org/officeDocument/2006/relationships/image" Target="../media/image79.png"/><Relationship Id="rId119" Type="http://schemas.openxmlformats.org/officeDocument/2006/relationships/image" Target="../media/image175.jpg"/><Relationship Id="rId326" Type="http://schemas.openxmlformats.org/officeDocument/2006/relationships/image" Target="../media/image382.png"/><Relationship Id="rId533" Type="http://schemas.openxmlformats.org/officeDocument/2006/relationships/image" Target="../media/image589.png"/><Relationship Id="rId172" Type="http://schemas.openxmlformats.org/officeDocument/2006/relationships/image" Target="../media/image228.png"/><Relationship Id="rId477" Type="http://schemas.openxmlformats.org/officeDocument/2006/relationships/image" Target="../media/image533.png"/><Relationship Id="rId337" Type="http://schemas.openxmlformats.org/officeDocument/2006/relationships/image" Target="../media/image393.png"/></Relationships>
</file>

<file path=ppt/slides/_rels/slide105.xml.rels><?xml version="1.0" encoding="UTF-8" standalone="yes"?>
<Relationships xmlns="http://schemas.openxmlformats.org/package/2006/relationships"><Relationship Id="rId3" Type="http://schemas.openxmlformats.org/officeDocument/2006/relationships/image" Target="../media/image636.png"/><Relationship Id="rId2" Type="http://schemas.openxmlformats.org/officeDocument/2006/relationships/notesSlide" Target="../notesSlides/notesSlide100.xml"/><Relationship Id="rId1" Type="http://schemas.openxmlformats.org/officeDocument/2006/relationships/slideLayout" Target="../slideLayouts/slideLayout13.xml"/><Relationship Id="rId6" Type="http://schemas.openxmlformats.org/officeDocument/2006/relationships/image" Target="../media/image639.svg"/><Relationship Id="rId5" Type="http://schemas.openxmlformats.org/officeDocument/2006/relationships/image" Target="../media/image638.png"/><Relationship Id="rId4" Type="http://schemas.openxmlformats.org/officeDocument/2006/relationships/image" Target="../media/image637.svg"/></Relationships>
</file>

<file path=ppt/slides/_rels/slide106.xml.rels><?xml version="1.0" encoding="UTF-8" standalone="yes"?>
<Relationships xmlns="http://schemas.openxmlformats.org/package/2006/relationships"><Relationship Id="rId3" Type="http://schemas.openxmlformats.org/officeDocument/2006/relationships/image" Target="../media/image638.png"/><Relationship Id="rId2" Type="http://schemas.openxmlformats.org/officeDocument/2006/relationships/notesSlide" Target="../notesSlides/notesSlide101.xml"/><Relationship Id="rId1" Type="http://schemas.openxmlformats.org/officeDocument/2006/relationships/slideLayout" Target="../slideLayouts/slideLayout13.xml"/><Relationship Id="rId4" Type="http://schemas.openxmlformats.org/officeDocument/2006/relationships/image" Target="../media/image639.svg"/></Relationships>
</file>

<file path=ppt/slides/_rels/slide107.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notesSlide" Target="../notesSlides/notesSlide102.xml"/><Relationship Id="rId1" Type="http://schemas.openxmlformats.org/officeDocument/2006/relationships/slideLayout" Target="../slideLayouts/slideLayout13.xml"/><Relationship Id="rId6" Type="http://schemas.openxmlformats.org/officeDocument/2006/relationships/image" Target="../media/image643.svg"/><Relationship Id="rId5" Type="http://schemas.openxmlformats.org/officeDocument/2006/relationships/image" Target="../media/image642.png"/><Relationship Id="rId4" Type="http://schemas.openxmlformats.org/officeDocument/2006/relationships/image" Target="../media/image641.svg"/></Relationships>
</file>

<file path=ppt/slides/_rels/slide108.xml.rels><?xml version="1.0" encoding="UTF-8" standalone="yes"?>
<Relationships xmlns="http://schemas.openxmlformats.org/package/2006/relationships"><Relationship Id="rId3" Type="http://schemas.openxmlformats.org/officeDocument/2006/relationships/image" Target="../media/image642.png"/><Relationship Id="rId2" Type="http://schemas.openxmlformats.org/officeDocument/2006/relationships/notesSlide" Target="../notesSlides/notesSlide103.xml"/><Relationship Id="rId1" Type="http://schemas.openxmlformats.org/officeDocument/2006/relationships/slideLayout" Target="../slideLayouts/slideLayout13.xml"/><Relationship Id="rId6" Type="http://schemas.openxmlformats.org/officeDocument/2006/relationships/image" Target="../media/image641.svg"/><Relationship Id="rId5" Type="http://schemas.openxmlformats.org/officeDocument/2006/relationships/image" Target="../media/image640.png"/><Relationship Id="rId4" Type="http://schemas.openxmlformats.org/officeDocument/2006/relationships/image" Target="../media/image643.svg"/></Relationships>
</file>

<file path=ppt/slides/_rels/slide109.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notesSlide" Target="../notesSlides/notesSlide104.xml"/><Relationship Id="rId1" Type="http://schemas.openxmlformats.org/officeDocument/2006/relationships/slideLayout" Target="../slideLayouts/slideLayout13.xml"/><Relationship Id="rId6" Type="http://schemas.openxmlformats.org/officeDocument/2006/relationships/image" Target="../media/image643.svg"/><Relationship Id="rId5" Type="http://schemas.openxmlformats.org/officeDocument/2006/relationships/image" Target="../media/image642.png"/><Relationship Id="rId4" Type="http://schemas.openxmlformats.org/officeDocument/2006/relationships/image" Target="../media/image64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636.png"/><Relationship Id="rId2" Type="http://schemas.openxmlformats.org/officeDocument/2006/relationships/notesSlide" Target="../notesSlides/notesSlide105.xml"/><Relationship Id="rId1" Type="http://schemas.openxmlformats.org/officeDocument/2006/relationships/slideLayout" Target="../slideLayouts/slideLayout13.xml"/><Relationship Id="rId4" Type="http://schemas.openxmlformats.org/officeDocument/2006/relationships/image" Target="../media/image637.svg"/></Relationships>
</file>

<file path=ppt/slides/_rels/slide111.xml.rels><?xml version="1.0" encoding="UTF-8" standalone="yes"?>
<Relationships xmlns="http://schemas.openxmlformats.org/package/2006/relationships"><Relationship Id="rId3" Type="http://schemas.openxmlformats.org/officeDocument/2006/relationships/image" Target="../media/image644.png"/><Relationship Id="rId2" Type="http://schemas.openxmlformats.org/officeDocument/2006/relationships/notesSlide" Target="../notesSlides/notesSlide106.xml"/><Relationship Id="rId1" Type="http://schemas.openxmlformats.org/officeDocument/2006/relationships/slideLayout" Target="../slideLayouts/slideLayout13.xml"/><Relationship Id="rId6" Type="http://schemas.openxmlformats.org/officeDocument/2006/relationships/image" Target="../media/image647.svg"/><Relationship Id="rId5" Type="http://schemas.openxmlformats.org/officeDocument/2006/relationships/image" Target="../media/image646.png"/><Relationship Id="rId4" Type="http://schemas.openxmlformats.org/officeDocument/2006/relationships/image" Target="../media/image645.svg"/></Relationships>
</file>

<file path=ppt/slides/_rels/slide112.xml.rels><?xml version="1.0" encoding="UTF-8" standalone="yes"?>
<Relationships xmlns="http://schemas.openxmlformats.org/package/2006/relationships"><Relationship Id="rId3" Type="http://schemas.openxmlformats.org/officeDocument/2006/relationships/image" Target="../media/image644.png"/><Relationship Id="rId2" Type="http://schemas.openxmlformats.org/officeDocument/2006/relationships/notesSlide" Target="../notesSlides/notesSlide107.xml"/><Relationship Id="rId1" Type="http://schemas.openxmlformats.org/officeDocument/2006/relationships/slideLayout" Target="../slideLayouts/slideLayout13.xml"/><Relationship Id="rId6" Type="http://schemas.openxmlformats.org/officeDocument/2006/relationships/image" Target="../media/image647.svg"/><Relationship Id="rId5" Type="http://schemas.openxmlformats.org/officeDocument/2006/relationships/image" Target="../media/image646.png"/><Relationship Id="rId4" Type="http://schemas.openxmlformats.org/officeDocument/2006/relationships/image" Target="../media/image645.svg"/></Relationships>
</file>

<file path=ppt/slides/_rels/slide113.xml.rels><?xml version="1.0" encoding="UTF-8" standalone="yes"?>
<Relationships xmlns="http://schemas.openxmlformats.org/package/2006/relationships"><Relationship Id="rId3" Type="http://schemas.openxmlformats.org/officeDocument/2006/relationships/image" Target="../media/image646.png"/><Relationship Id="rId2" Type="http://schemas.openxmlformats.org/officeDocument/2006/relationships/notesSlide" Target="../notesSlides/notesSlide108.xml"/><Relationship Id="rId1" Type="http://schemas.openxmlformats.org/officeDocument/2006/relationships/slideLayout" Target="../slideLayouts/slideLayout13.xml"/><Relationship Id="rId6" Type="http://schemas.openxmlformats.org/officeDocument/2006/relationships/image" Target="../media/image645.svg"/><Relationship Id="rId5" Type="http://schemas.openxmlformats.org/officeDocument/2006/relationships/image" Target="../media/image644.png"/><Relationship Id="rId4" Type="http://schemas.openxmlformats.org/officeDocument/2006/relationships/image" Target="../media/image647.svg"/></Relationships>
</file>

<file path=ppt/slides/_rels/slide114.xml.rels><?xml version="1.0" encoding="UTF-8" standalone="yes"?>
<Relationships xmlns="http://schemas.openxmlformats.org/package/2006/relationships"><Relationship Id="rId8" Type="http://schemas.openxmlformats.org/officeDocument/2006/relationships/image" Target="../media/image651.svg"/><Relationship Id="rId3" Type="http://schemas.openxmlformats.org/officeDocument/2006/relationships/slide" Target="slide115.xml"/><Relationship Id="rId7" Type="http://schemas.openxmlformats.org/officeDocument/2006/relationships/image" Target="../media/image650.png"/><Relationship Id="rId2" Type="http://schemas.openxmlformats.org/officeDocument/2006/relationships/notesSlide" Target="../notesSlides/notesSlide109.xml"/><Relationship Id="rId1" Type="http://schemas.openxmlformats.org/officeDocument/2006/relationships/slideLayout" Target="../slideLayouts/slideLayout11.xml"/><Relationship Id="rId6" Type="http://schemas.openxmlformats.org/officeDocument/2006/relationships/slide" Target="slide116.xml"/><Relationship Id="rId5" Type="http://schemas.openxmlformats.org/officeDocument/2006/relationships/image" Target="../media/image649.svg"/><Relationship Id="rId4" Type="http://schemas.openxmlformats.org/officeDocument/2006/relationships/image" Target="../media/image648.png"/><Relationship Id="rId9" Type="http://schemas.openxmlformats.org/officeDocument/2006/relationships/image" Target="../media/image652.jpeg"/></Relationships>
</file>

<file path=ppt/slides/_rels/slide115.xml.rels><?xml version="1.0" encoding="UTF-8" standalone="yes"?>
<Relationships xmlns="http://schemas.openxmlformats.org/package/2006/relationships"><Relationship Id="rId3" Type="http://schemas.openxmlformats.org/officeDocument/2006/relationships/image" Target="../media/image652.jpeg"/><Relationship Id="rId2" Type="http://schemas.openxmlformats.org/officeDocument/2006/relationships/notesSlide" Target="../notesSlides/notesSlide110.xml"/><Relationship Id="rId1" Type="http://schemas.openxmlformats.org/officeDocument/2006/relationships/slideLayout" Target="../slideLayouts/slideLayout11.xml"/><Relationship Id="rId5" Type="http://schemas.openxmlformats.org/officeDocument/2006/relationships/image" Target="../media/image654.svg"/><Relationship Id="rId4" Type="http://schemas.openxmlformats.org/officeDocument/2006/relationships/image" Target="../media/image653.png"/></Relationships>
</file>

<file path=ppt/slides/_rels/slide116.xml.rels><?xml version="1.0" encoding="UTF-8" standalone="yes"?>
<Relationships xmlns="http://schemas.openxmlformats.org/package/2006/relationships"><Relationship Id="rId3" Type="http://schemas.openxmlformats.org/officeDocument/2006/relationships/image" Target="../media/image652.jpeg"/><Relationship Id="rId2" Type="http://schemas.openxmlformats.org/officeDocument/2006/relationships/notesSlide" Target="../notesSlides/notesSlide111.xml"/><Relationship Id="rId1" Type="http://schemas.openxmlformats.org/officeDocument/2006/relationships/slideLayout" Target="../slideLayouts/slideLayout11.xml"/><Relationship Id="rId5" Type="http://schemas.openxmlformats.org/officeDocument/2006/relationships/image" Target="../media/image656.svg"/><Relationship Id="rId4" Type="http://schemas.openxmlformats.org/officeDocument/2006/relationships/image" Target="../media/image655.pn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657.png"/><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1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5.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6.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7.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23.xml.rels><?xml version="1.0" encoding="UTF-8" standalone="yes"?>
<Relationships xmlns="http://schemas.openxmlformats.org/package/2006/relationships"><Relationship Id="rId3" Type="http://schemas.openxmlformats.org/officeDocument/2006/relationships/image" Target="../media/image658.png"/><Relationship Id="rId2" Type="http://schemas.openxmlformats.org/officeDocument/2006/relationships/notesSlide" Target="../notesSlides/notesSlide118.xml"/><Relationship Id="rId1" Type="http://schemas.openxmlformats.org/officeDocument/2006/relationships/slideLayout" Target="../slideLayouts/slideLayout10.xml"/><Relationship Id="rId4" Type="http://schemas.openxmlformats.org/officeDocument/2006/relationships/image" Target="../media/image659.svg"/></Relationships>
</file>

<file path=ppt/slides/_rels/slide124.xml.rels><?xml version="1.0" encoding="UTF-8" standalone="yes"?>
<Relationships xmlns="http://schemas.openxmlformats.org/package/2006/relationships"><Relationship Id="rId3" Type="http://schemas.openxmlformats.org/officeDocument/2006/relationships/image" Target="../media/image658.png"/><Relationship Id="rId2" Type="http://schemas.openxmlformats.org/officeDocument/2006/relationships/notesSlide" Target="../notesSlides/notesSlide119.xml"/><Relationship Id="rId1" Type="http://schemas.openxmlformats.org/officeDocument/2006/relationships/slideLayout" Target="../slideLayouts/slideLayout10.xml"/><Relationship Id="rId4" Type="http://schemas.openxmlformats.org/officeDocument/2006/relationships/image" Target="../media/image659.svg"/></Relationships>
</file>

<file path=ppt/slides/_rels/slide125.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notesSlide" Target="../notesSlides/notesSlide120.xml"/><Relationship Id="rId1" Type="http://schemas.openxmlformats.org/officeDocument/2006/relationships/slideLayout" Target="../slideLayouts/slideLayout10.xml"/><Relationship Id="rId4" Type="http://schemas.openxmlformats.org/officeDocument/2006/relationships/image" Target="../media/image661.svg"/></Relationships>
</file>

<file path=ppt/slides/_rels/slide126.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notesSlide" Target="../notesSlides/notesSlide121.xml"/><Relationship Id="rId1" Type="http://schemas.openxmlformats.org/officeDocument/2006/relationships/slideLayout" Target="../slideLayouts/slideLayout10.xml"/><Relationship Id="rId4" Type="http://schemas.openxmlformats.org/officeDocument/2006/relationships/image" Target="../media/image661.svg"/></Relationships>
</file>

<file path=ppt/slides/_rels/slide127.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notesSlide" Target="../notesSlides/notesSlide122.xml"/><Relationship Id="rId1" Type="http://schemas.openxmlformats.org/officeDocument/2006/relationships/slideLayout" Target="../slideLayouts/slideLayout10.xml"/><Relationship Id="rId4" Type="http://schemas.openxmlformats.org/officeDocument/2006/relationships/image" Target="../media/image661.svg"/></Relationships>
</file>

<file path=ppt/slides/_rels/slide128.xml.rels><?xml version="1.0" encoding="UTF-8" standalone="yes"?>
<Relationships xmlns="http://schemas.openxmlformats.org/package/2006/relationships"><Relationship Id="rId3" Type="http://schemas.openxmlformats.org/officeDocument/2006/relationships/image" Target="../media/image662.png"/><Relationship Id="rId2" Type="http://schemas.openxmlformats.org/officeDocument/2006/relationships/notesSlide" Target="../notesSlides/notesSlide123.xml"/><Relationship Id="rId1" Type="http://schemas.openxmlformats.org/officeDocument/2006/relationships/slideLayout" Target="../slideLayouts/slideLayout9.xml"/><Relationship Id="rId4" Type="http://schemas.openxmlformats.org/officeDocument/2006/relationships/image" Target="../media/image663.svg"/></Relationships>
</file>

<file path=ppt/slides/_rels/slide129.xml.rels><?xml version="1.0" encoding="UTF-8" standalone="yes"?>
<Relationships xmlns="http://schemas.openxmlformats.org/package/2006/relationships"><Relationship Id="rId3" Type="http://schemas.openxmlformats.org/officeDocument/2006/relationships/image" Target="../media/image664.png"/><Relationship Id="rId2" Type="http://schemas.openxmlformats.org/officeDocument/2006/relationships/notesSlide" Target="../notesSlides/notesSlide124.xml"/><Relationship Id="rId1" Type="http://schemas.openxmlformats.org/officeDocument/2006/relationships/slideLayout" Target="../slideLayouts/slideLayout9.xml"/><Relationship Id="rId5" Type="http://schemas.openxmlformats.org/officeDocument/2006/relationships/image" Target="../media/image6460.png"/><Relationship Id="rId4" Type="http://schemas.openxmlformats.org/officeDocument/2006/relationships/slide" Target="slide12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130.xml.rels><?xml version="1.0" encoding="UTF-8" standalone="yes"?>
<Relationships xmlns="http://schemas.openxmlformats.org/package/2006/relationships"><Relationship Id="rId3" Type="http://schemas.openxmlformats.org/officeDocument/2006/relationships/image" Target="../media/image665.png"/><Relationship Id="rId2" Type="http://schemas.openxmlformats.org/officeDocument/2006/relationships/notesSlide" Target="../notesSlides/notesSlide125.xml"/><Relationship Id="rId1" Type="http://schemas.openxmlformats.org/officeDocument/2006/relationships/slideLayout" Target="../slideLayouts/slideLayout9.xml"/><Relationship Id="rId5" Type="http://schemas.openxmlformats.org/officeDocument/2006/relationships/image" Target="../media/image6470.png"/><Relationship Id="rId4" Type="http://schemas.openxmlformats.org/officeDocument/2006/relationships/slide" Target="slide12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3" Type="http://schemas.openxmlformats.org/officeDocument/2006/relationships/image" Target="../media/image658.png"/><Relationship Id="rId2" Type="http://schemas.openxmlformats.org/officeDocument/2006/relationships/notesSlide" Target="../notesSlides/notesSlide129.xml"/><Relationship Id="rId1" Type="http://schemas.openxmlformats.org/officeDocument/2006/relationships/slideLayout" Target="../slideLayouts/slideLayout10.xml"/><Relationship Id="rId4" Type="http://schemas.openxmlformats.org/officeDocument/2006/relationships/image" Target="../media/image666.svg"/></Relationships>
</file>

<file path=ppt/slides/_rels/slide135.xml.rels><?xml version="1.0" encoding="UTF-8" standalone="yes"?>
<Relationships xmlns="http://schemas.openxmlformats.org/package/2006/relationships"><Relationship Id="rId3" Type="http://schemas.openxmlformats.org/officeDocument/2006/relationships/image" Target="../media/image667.png"/><Relationship Id="rId2" Type="http://schemas.openxmlformats.org/officeDocument/2006/relationships/notesSlide" Target="../notesSlides/notesSlide130.xml"/><Relationship Id="rId1" Type="http://schemas.openxmlformats.org/officeDocument/2006/relationships/slideLayout" Target="../slideLayouts/slideLayout10.xml"/><Relationship Id="rId4" Type="http://schemas.openxmlformats.org/officeDocument/2006/relationships/image" Target="../media/image668.svg"/></Relationships>
</file>

<file path=ppt/slides/_rels/slide136.xml.rels><?xml version="1.0" encoding="UTF-8" standalone="yes"?>
<Relationships xmlns="http://schemas.openxmlformats.org/package/2006/relationships"><Relationship Id="rId3" Type="http://schemas.openxmlformats.org/officeDocument/2006/relationships/image" Target="../media/image669.png"/><Relationship Id="rId2" Type="http://schemas.openxmlformats.org/officeDocument/2006/relationships/notesSlide" Target="../notesSlides/notesSlide131.xml"/><Relationship Id="rId1" Type="http://schemas.openxmlformats.org/officeDocument/2006/relationships/slideLayout" Target="../slideLayouts/slideLayout10.xml"/><Relationship Id="rId4" Type="http://schemas.openxmlformats.org/officeDocument/2006/relationships/image" Target="../media/image670.svg"/></Relationships>
</file>

<file path=ppt/slides/_rels/slide137.xml.rels><?xml version="1.0" encoding="UTF-8" standalone="yes"?>
<Relationships xmlns="http://schemas.openxmlformats.org/package/2006/relationships"><Relationship Id="rId3" Type="http://schemas.openxmlformats.org/officeDocument/2006/relationships/image" Target="../media/image669.png"/><Relationship Id="rId2" Type="http://schemas.openxmlformats.org/officeDocument/2006/relationships/notesSlide" Target="../notesSlides/notesSlide132.xml"/><Relationship Id="rId1" Type="http://schemas.openxmlformats.org/officeDocument/2006/relationships/slideLayout" Target="../slideLayouts/slideLayout10.xml"/><Relationship Id="rId4" Type="http://schemas.openxmlformats.org/officeDocument/2006/relationships/image" Target="../media/image670.svg"/></Relationships>
</file>

<file path=ppt/slides/_rels/slide138.xml.rels><?xml version="1.0" encoding="UTF-8" standalone="yes"?>
<Relationships xmlns="http://schemas.openxmlformats.org/package/2006/relationships"><Relationship Id="rId3" Type="http://schemas.openxmlformats.org/officeDocument/2006/relationships/image" Target="../media/image669.png"/><Relationship Id="rId2" Type="http://schemas.openxmlformats.org/officeDocument/2006/relationships/notesSlide" Target="../notesSlides/notesSlide133.xml"/><Relationship Id="rId1" Type="http://schemas.openxmlformats.org/officeDocument/2006/relationships/slideLayout" Target="../slideLayouts/slideLayout10.xml"/><Relationship Id="rId4" Type="http://schemas.openxmlformats.org/officeDocument/2006/relationships/image" Target="../media/image670.svg"/></Relationships>
</file>

<file path=ppt/slides/_rels/slide139.xml.rels><?xml version="1.0" encoding="UTF-8" standalone="yes"?>
<Relationships xmlns="http://schemas.openxmlformats.org/package/2006/relationships"><Relationship Id="rId3" Type="http://schemas.openxmlformats.org/officeDocument/2006/relationships/image" Target="../media/image669.png"/><Relationship Id="rId2" Type="http://schemas.openxmlformats.org/officeDocument/2006/relationships/notesSlide" Target="../notesSlides/notesSlide134.xml"/><Relationship Id="rId1" Type="http://schemas.openxmlformats.org/officeDocument/2006/relationships/slideLayout" Target="../slideLayouts/slideLayout10.xml"/><Relationship Id="rId4" Type="http://schemas.openxmlformats.org/officeDocument/2006/relationships/image" Target="../media/image670.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6.svg"/></Relationships>
</file>

<file path=ppt/slides/_rels/slide140.xml.rels><?xml version="1.0" encoding="UTF-8" standalone="yes"?>
<Relationships xmlns="http://schemas.openxmlformats.org/package/2006/relationships"><Relationship Id="rId3" Type="http://schemas.openxmlformats.org/officeDocument/2006/relationships/image" Target="../media/image671.png"/><Relationship Id="rId2" Type="http://schemas.openxmlformats.org/officeDocument/2006/relationships/notesSlide" Target="../notesSlides/notesSlide135.xml"/><Relationship Id="rId1" Type="http://schemas.openxmlformats.org/officeDocument/2006/relationships/slideLayout" Target="../slideLayouts/slideLayout10.xml"/><Relationship Id="rId4" Type="http://schemas.openxmlformats.org/officeDocument/2006/relationships/image" Target="../media/image672.svg"/></Relationships>
</file>

<file path=ppt/slides/_rels/slide141.xml.rels><?xml version="1.0" encoding="UTF-8" standalone="yes"?>
<Relationships xmlns="http://schemas.openxmlformats.org/package/2006/relationships"><Relationship Id="rId3" Type="http://schemas.openxmlformats.org/officeDocument/2006/relationships/image" Target="../media/image671.png"/><Relationship Id="rId2" Type="http://schemas.openxmlformats.org/officeDocument/2006/relationships/notesSlide" Target="../notesSlides/notesSlide136.xml"/><Relationship Id="rId1" Type="http://schemas.openxmlformats.org/officeDocument/2006/relationships/slideLayout" Target="../slideLayouts/slideLayout10.xml"/><Relationship Id="rId4" Type="http://schemas.openxmlformats.org/officeDocument/2006/relationships/image" Target="../media/image672.svg"/></Relationships>
</file>

<file path=ppt/slides/_rels/slide142.xml.rels><?xml version="1.0" encoding="UTF-8" standalone="yes"?>
<Relationships xmlns="http://schemas.openxmlformats.org/package/2006/relationships"><Relationship Id="rId3" Type="http://schemas.openxmlformats.org/officeDocument/2006/relationships/image" Target="../media/image671.png"/><Relationship Id="rId2" Type="http://schemas.openxmlformats.org/officeDocument/2006/relationships/notesSlide" Target="../notesSlides/notesSlide137.xml"/><Relationship Id="rId1" Type="http://schemas.openxmlformats.org/officeDocument/2006/relationships/slideLayout" Target="../slideLayouts/slideLayout10.xml"/><Relationship Id="rId4" Type="http://schemas.openxmlformats.org/officeDocument/2006/relationships/image" Target="../media/image672.svg"/></Relationships>
</file>

<file path=ppt/slides/_rels/slide143.xml.rels><?xml version="1.0" encoding="UTF-8" standalone="yes"?>
<Relationships xmlns="http://schemas.openxmlformats.org/package/2006/relationships"><Relationship Id="rId3" Type="http://schemas.openxmlformats.org/officeDocument/2006/relationships/image" Target="../media/image671.png"/><Relationship Id="rId2" Type="http://schemas.openxmlformats.org/officeDocument/2006/relationships/notesSlide" Target="../notesSlides/notesSlide138.xml"/><Relationship Id="rId1" Type="http://schemas.openxmlformats.org/officeDocument/2006/relationships/slideLayout" Target="../slideLayouts/slideLayout10.xml"/><Relationship Id="rId4" Type="http://schemas.openxmlformats.org/officeDocument/2006/relationships/image" Target="../media/image672.sv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8.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8.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image" Target="../media/image673.png"/><Relationship Id="rId2" Type="http://schemas.openxmlformats.org/officeDocument/2006/relationships/notesSlide" Target="../notesSlides/notesSlide142.xml"/><Relationship Id="rId1" Type="http://schemas.openxmlformats.org/officeDocument/2006/relationships/slideLayout" Target="../slideLayouts/slideLayout13.xml"/><Relationship Id="rId4" Type="http://schemas.openxmlformats.org/officeDocument/2006/relationships/image" Target="../media/image674.svg"/></Relationships>
</file>

<file path=ppt/slides/_rels/slide148.xml.rels><?xml version="1.0" encoding="UTF-8" standalone="yes"?>
<Relationships xmlns="http://schemas.openxmlformats.org/package/2006/relationships"><Relationship Id="rId3" Type="http://schemas.openxmlformats.org/officeDocument/2006/relationships/image" Target="../media/image673.png"/><Relationship Id="rId2" Type="http://schemas.openxmlformats.org/officeDocument/2006/relationships/notesSlide" Target="../notesSlides/notesSlide143.xml"/><Relationship Id="rId1" Type="http://schemas.openxmlformats.org/officeDocument/2006/relationships/slideLayout" Target="../slideLayouts/slideLayout13.xml"/><Relationship Id="rId4" Type="http://schemas.openxmlformats.org/officeDocument/2006/relationships/image" Target="../media/image674.sv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8.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8" Type="http://schemas.openxmlformats.org/officeDocument/2006/relationships/image" Target="../media/image678.svg"/><Relationship Id="rId3" Type="http://schemas.openxmlformats.org/officeDocument/2006/relationships/image" Target="../media/image25.png"/><Relationship Id="rId7" Type="http://schemas.openxmlformats.org/officeDocument/2006/relationships/image" Target="../media/image677.png"/><Relationship Id="rId2" Type="http://schemas.openxmlformats.org/officeDocument/2006/relationships/notesSlide" Target="../notesSlides/notesSlide149.xml"/><Relationship Id="rId1" Type="http://schemas.openxmlformats.org/officeDocument/2006/relationships/slideLayout" Target="../slideLayouts/slideLayout8.xml"/><Relationship Id="rId6" Type="http://schemas.openxmlformats.org/officeDocument/2006/relationships/image" Target="../media/image676.svg"/><Relationship Id="rId5" Type="http://schemas.openxmlformats.org/officeDocument/2006/relationships/image" Target="../media/image675.png"/><Relationship Id="rId10" Type="http://schemas.openxmlformats.org/officeDocument/2006/relationships/image" Target="../media/image24.svg"/><Relationship Id="rId4" Type="http://schemas.openxmlformats.org/officeDocument/2006/relationships/image" Target="../media/image26.svg"/><Relationship Id="rId9" Type="http://schemas.openxmlformats.org/officeDocument/2006/relationships/image" Target="../media/image23.pn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8.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9.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9.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9.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3" Type="http://schemas.openxmlformats.org/officeDocument/2006/relationships/image" Target="../media/image638.png"/><Relationship Id="rId2" Type="http://schemas.openxmlformats.org/officeDocument/2006/relationships/notesSlide" Target="../notesSlides/notesSlide166.xml"/><Relationship Id="rId1" Type="http://schemas.openxmlformats.org/officeDocument/2006/relationships/slideLayout" Target="../slideLayouts/slideLayout13.xml"/><Relationship Id="rId4" Type="http://schemas.openxmlformats.org/officeDocument/2006/relationships/image" Target="../media/image639.svg"/></Relationships>
</file>

<file path=ppt/slides/_rels/slide172.xml.rels><?xml version="1.0" encoding="UTF-8" standalone="yes"?>
<Relationships xmlns="http://schemas.openxmlformats.org/package/2006/relationships"><Relationship Id="rId8" Type="http://schemas.openxmlformats.org/officeDocument/2006/relationships/hyperlink" Target="https://commons.wikimedia.org/wiki/User:Predatorix" TargetMode="External"/><Relationship Id="rId13" Type="http://schemas.openxmlformats.org/officeDocument/2006/relationships/image" Target="../media/image680.svg"/><Relationship Id="rId3" Type="http://schemas.openxmlformats.org/officeDocument/2006/relationships/hyperlink" Target="https://de.wikipedia.org/wiki/Datei:Netzwerktopologie_Bus.svg" TargetMode="External"/><Relationship Id="rId7" Type="http://schemas.openxmlformats.org/officeDocument/2006/relationships/hyperlink" Target="https://commons.wikimedia.org/wiki/User:Head" TargetMode="External"/><Relationship Id="rId12" Type="http://schemas.openxmlformats.org/officeDocument/2006/relationships/image" Target="../media/image679.png"/><Relationship Id="rId17" Type="http://schemas.openxmlformats.org/officeDocument/2006/relationships/image" Target="../media/image684.svg"/><Relationship Id="rId2" Type="http://schemas.openxmlformats.org/officeDocument/2006/relationships/notesSlide" Target="../notesSlides/notesSlide167.xml"/><Relationship Id="rId16" Type="http://schemas.openxmlformats.org/officeDocument/2006/relationships/image" Target="../media/image683.png"/><Relationship Id="rId1" Type="http://schemas.openxmlformats.org/officeDocument/2006/relationships/slideLayout" Target="../slideLayouts/slideLayout9.xml"/><Relationship Id="rId6" Type="http://schemas.openxmlformats.org/officeDocument/2006/relationships/hyperlink" Target="https://de.wikipedia.org/wiki/Datei:Netzwerktopologie_vermascht.svg" TargetMode="External"/><Relationship Id="rId11" Type="http://schemas.openxmlformats.org/officeDocument/2006/relationships/image" Target="../media/image28.svg"/><Relationship Id="rId5" Type="http://schemas.openxmlformats.org/officeDocument/2006/relationships/hyperlink" Target="https://de.wikipedia.org/wiki/Datei:Netzwerktopologie_Ring.svg" TargetMode="External"/><Relationship Id="rId15" Type="http://schemas.openxmlformats.org/officeDocument/2006/relationships/image" Target="../media/image682.svg"/><Relationship Id="rId10" Type="http://schemas.openxmlformats.org/officeDocument/2006/relationships/image" Target="../media/image27.png"/><Relationship Id="rId4" Type="http://schemas.openxmlformats.org/officeDocument/2006/relationships/hyperlink" Target="https://de.wikipedia.org/wiki/Datei:Netzwerktopologie_Stern.svg" TargetMode="External"/><Relationship Id="rId9" Type="http://schemas.openxmlformats.org/officeDocument/2006/relationships/hyperlink" Target="https://creativecommons.org/licenses/by-sa/3.0/legalcode.en" TargetMode="External"/><Relationship Id="rId14" Type="http://schemas.openxmlformats.org/officeDocument/2006/relationships/image" Target="../media/image681.png"/></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8.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8.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8.xml"/></Relationships>
</file>

<file path=ppt/slides/_rels/slide18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6.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8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7.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8.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8.xml"/></Relationships>
</file>

<file path=ppt/slides/_rels/slide18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0.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2.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3.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4.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9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5.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6.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7.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8.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9.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0.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58.svg"/></Relationships>
</file>

<file path=ppt/slides/_rels/slide19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1.xml"/><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2.xml"/><Relationship Id="rId1" Type="http://schemas.openxmlformats.org/officeDocument/2006/relationships/slideLayout" Target="../slideLayouts/slideLayout8.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3.xml"/><Relationship Id="rId1" Type="http://schemas.openxmlformats.org/officeDocument/2006/relationships/slideLayout" Target="../slideLayouts/slideLayout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9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94.xml"/><Relationship Id="rId1" Type="http://schemas.openxmlformats.org/officeDocument/2006/relationships/slideLayout" Target="../slideLayouts/slideLayout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0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5.xml"/><Relationship Id="rId1" Type="http://schemas.openxmlformats.org/officeDocument/2006/relationships/slideLayout" Target="../slideLayouts/slideLayout8.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0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6.xml"/><Relationship Id="rId1" Type="http://schemas.openxmlformats.org/officeDocument/2006/relationships/slideLayout" Target="../slideLayouts/slideLayout8.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9.xml"/></Relationships>
</file>

<file path=ppt/slides/_rels/slide203.xml.rels><?xml version="1.0" encoding="UTF-8" standalone="yes"?>
<Relationships xmlns="http://schemas.openxmlformats.org/package/2006/relationships"><Relationship Id="rId3" Type="http://schemas.openxmlformats.org/officeDocument/2006/relationships/image" Target="../media/image685.png"/><Relationship Id="rId2" Type="http://schemas.openxmlformats.org/officeDocument/2006/relationships/notesSlide" Target="../notesSlides/notesSlide198.xml"/><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8.xml"/></Relationships>
</file>

<file path=ppt/slides/_rels/slide2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0.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20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1.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20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2.xml"/><Relationship Id="rId1" Type="http://schemas.openxmlformats.org/officeDocument/2006/relationships/slideLayout" Target="../slideLayouts/slideLayout8.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0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03.xml"/><Relationship Id="rId1" Type="http://schemas.openxmlformats.org/officeDocument/2006/relationships/slideLayout" Target="../slideLayouts/slideLayout8.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09.xml.rels><?xml version="1.0" encoding="UTF-8" standalone="yes"?>
<Relationships xmlns="http://schemas.openxmlformats.org/package/2006/relationships"><Relationship Id="rId8" Type="http://schemas.openxmlformats.org/officeDocument/2006/relationships/image" Target="../media/image686.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4.xml"/><Relationship Id="rId1" Type="http://schemas.openxmlformats.org/officeDocument/2006/relationships/slideLayout" Target="../slideLayouts/slideLayout8.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687.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210.xml.rels><?xml version="1.0" encoding="UTF-8" standalone="yes"?>
<Relationships xmlns="http://schemas.openxmlformats.org/package/2006/relationships"><Relationship Id="rId3" Type="http://schemas.openxmlformats.org/officeDocument/2006/relationships/hyperlink" Target="https://www.uni-due.de/prodaz/bildungswege.php" TargetMode="External"/><Relationship Id="rId2" Type="http://schemas.openxmlformats.org/officeDocument/2006/relationships/notesSlide" Target="../notesSlides/notesSlide205.xml"/><Relationship Id="rId1" Type="http://schemas.openxmlformats.org/officeDocument/2006/relationships/slideLayout" Target="../slideLayouts/slideLayout8.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5.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8.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8.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8.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8.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9.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8.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9.xml"/></Relationships>
</file>

<file path=ppt/slides/_rels/slide222.xml.rels><?xml version="1.0" encoding="UTF-8" standalone="yes"?>
<Relationships xmlns="http://schemas.openxmlformats.org/package/2006/relationships"><Relationship Id="rId13" Type="http://schemas.openxmlformats.org/officeDocument/2006/relationships/image" Target="../media/image698.png"/><Relationship Id="rId18" Type="http://schemas.openxmlformats.org/officeDocument/2006/relationships/image" Target="../media/image703.svg"/><Relationship Id="rId26" Type="http://schemas.openxmlformats.org/officeDocument/2006/relationships/image" Target="../media/image711.svg"/><Relationship Id="rId39" Type="http://schemas.openxmlformats.org/officeDocument/2006/relationships/image" Target="../media/image724.png"/><Relationship Id="rId21" Type="http://schemas.openxmlformats.org/officeDocument/2006/relationships/image" Target="../media/image706.png"/><Relationship Id="rId34" Type="http://schemas.openxmlformats.org/officeDocument/2006/relationships/image" Target="../media/image719.svg"/><Relationship Id="rId42" Type="http://schemas.openxmlformats.org/officeDocument/2006/relationships/image" Target="../media/image727.svg"/><Relationship Id="rId7" Type="http://schemas.openxmlformats.org/officeDocument/2006/relationships/image" Target="../media/image692.png"/><Relationship Id="rId2" Type="http://schemas.openxmlformats.org/officeDocument/2006/relationships/notesSlide" Target="../notesSlides/notesSlide217.xml"/><Relationship Id="rId16" Type="http://schemas.openxmlformats.org/officeDocument/2006/relationships/image" Target="../media/image701.svg"/><Relationship Id="rId29" Type="http://schemas.openxmlformats.org/officeDocument/2006/relationships/image" Target="../media/image714.png"/><Relationship Id="rId1" Type="http://schemas.openxmlformats.org/officeDocument/2006/relationships/slideLayout" Target="../slideLayouts/slideLayout13.xml"/><Relationship Id="rId6" Type="http://schemas.openxmlformats.org/officeDocument/2006/relationships/image" Target="../media/image691.svg"/><Relationship Id="rId11" Type="http://schemas.openxmlformats.org/officeDocument/2006/relationships/image" Target="../media/image696.png"/><Relationship Id="rId24" Type="http://schemas.openxmlformats.org/officeDocument/2006/relationships/image" Target="../media/image709.svg"/><Relationship Id="rId32" Type="http://schemas.openxmlformats.org/officeDocument/2006/relationships/image" Target="../media/image717.svg"/><Relationship Id="rId37" Type="http://schemas.openxmlformats.org/officeDocument/2006/relationships/image" Target="../media/image722.png"/><Relationship Id="rId40" Type="http://schemas.openxmlformats.org/officeDocument/2006/relationships/image" Target="../media/image725.svg"/><Relationship Id="rId45" Type="http://schemas.openxmlformats.org/officeDocument/2006/relationships/image" Target="../media/image730.png"/><Relationship Id="rId5" Type="http://schemas.openxmlformats.org/officeDocument/2006/relationships/image" Target="../media/image690.png"/><Relationship Id="rId15" Type="http://schemas.openxmlformats.org/officeDocument/2006/relationships/image" Target="../media/image700.png"/><Relationship Id="rId23" Type="http://schemas.openxmlformats.org/officeDocument/2006/relationships/image" Target="../media/image708.png"/><Relationship Id="rId28" Type="http://schemas.openxmlformats.org/officeDocument/2006/relationships/image" Target="../media/image713.svg"/><Relationship Id="rId36" Type="http://schemas.openxmlformats.org/officeDocument/2006/relationships/image" Target="../media/image721.svg"/><Relationship Id="rId10" Type="http://schemas.openxmlformats.org/officeDocument/2006/relationships/image" Target="../media/image695.svg"/><Relationship Id="rId19" Type="http://schemas.openxmlformats.org/officeDocument/2006/relationships/image" Target="../media/image704.png"/><Relationship Id="rId31" Type="http://schemas.openxmlformats.org/officeDocument/2006/relationships/image" Target="../media/image716.png"/><Relationship Id="rId44" Type="http://schemas.openxmlformats.org/officeDocument/2006/relationships/image" Target="../media/image729.svg"/><Relationship Id="rId4" Type="http://schemas.openxmlformats.org/officeDocument/2006/relationships/image" Target="../media/image689.svg"/><Relationship Id="rId9" Type="http://schemas.openxmlformats.org/officeDocument/2006/relationships/image" Target="../media/image694.png"/><Relationship Id="rId14" Type="http://schemas.openxmlformats.org/officeDocument/2006/relationships/image" Target="../media/image699.svg"/><Relationship Id="rId22" Type="http://schemas.openxmlformats.org/officeDocument/2006/relationships/image" Target="../media/image707.svg"/><Relationship Id="rId27" Type="http://schemas.openxmlformats.org/officeDocument/2006/relationships/image" Target="../media/image712.png"/><Relationship Id="rId30" Type="http://schemas.openxmlformats.org/officeDocument/2006/relationships/image" Target="../media/image715.svg"/><Relationship Id="rId35" Type="http://schemas.openxmlformats.org/officeDocument/2006/relationships/image" Target="../media/image720.png"/><Relationship Id="rId43" Type="http://schemas.openxmlformats.org/officeDocument/2006/relationships/image" Target="../media/image728.png"/><Relationship Id="rId8" Type="http://schemas.openxmlformats.org/officeDocument/2006/relationships/image" Target="../media/image693.svg"/><Relationship Id="rId3" Type="http://schemas.openxmlformats.org/officeDocument/2006/relationships/image" Target="../media/image688.png"/><Relationship Id="rId12" Type="http://schemas.openxmlformats.org/officeDocument/2006/relationships/image" Target="../media/image697.svg"/><Relationship Id="rId17" Type="http://schemas.openxmlformats.org/officeDocument/2006/relationships/image" Target="../media/image702.png"/><Relationship Id="rId25" Type="http://schemas.openxmlformats.org/officeDocument/2006/relationships/image" Target="../media/image710.png"/><Relationship Id="rId33" Type="http://schemas.openxmlformats.org/officeDocument/2006/relationships/image" Target="../media/image718.png"/><Relationship Id="rId38" Type="http://schemas.openxmlformats.org/officeDocument/2006/relationships/image" Target="../media/image723.svg"/><Relationship Id="rId46" Type="http://schemas.openxmlformats.org/officeDocument/2006/relationships/image" Target="../media/image731.svg"/><Relationship Id="rId20" Type="http://schemas.openxmlformats.org/officeDocument/2006/relationships/image" Target="../media/image705.svg"/><Relationship Id="rId41" Type="http://schemas.openxmlformats.org/officeDocument/2006/relationships/image" Target="../media/image726.png"/></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5.xml.rels><?xml version="1.0" encoding="UTF-8" standalone="yes"?>
<Relationships xmlns="http://schemas.openxmlformats.org/package/2006/relationships"><Relationship Id="rId8" Type="http://schemas.openxmlformats.org/officeDocument/2006/relationships/hyperlink" Target="https://ddi.informatik.uni-due.de/" TargetMode="External"/><Relationship Id="rId13" Type="http://schemas.openxmlformats.org/officeDocument/2006/relationships/hyperlink" Target="https://creativecommons.org/licenses/by/4.0/deed.de" TargetMode="External"/><Relationship Id="rId3" Type="http://schemas.openxmlformats.org/officeDocument/2006/relationships/image" Target="../media/image732.png"/><Relationship Id="rId7" Type="http://schemas.openxmlformats.org/officeDocument/2006/relationships/image" Target="../media/image736.png"/><Relationship Id="rId12" Type="http://schemas.openxmlformats.org/officeDocument/2006/relationships/image" Target="../media/image738.svg"/><Relationship Id="rId17" Type="http://schemas.openxmlformats.org/officeDocument/2006/relationships/image" Target="../media/image742.svg"/><Relationship Id="rId2" Type="http://schemas.openxmlformats.org/officeDocument/2006/relationships/notesSlide" Target="../notesSlides/notesSlide220.xml"/><Relationship Id="rId16" Type="http://schemas.openxmlformats.org/officeDocument/2006/relationships/image" Target="../media/image741.png"/><Relationship Id="rId1" Type="http://schemas.openxmlformats.org/officeDocument/2006/relationships/slideLayout" Target="../slideLayouts/slideLayout14.xml"/><Relationship Id="rId6" Type="http://schemas.openxmlformats.org/officeDocument/2006/relationships/image" Target="../media/image735.svg"/><Relationship Id="rId11" Type="http://schemas.openxmlformats.org/officeDocument/2006/relationships/image" Target="../media/image737.png"/><Relationship Id="rId5" Type="http://schemas.openxmlformats.org/officeDocument/2006/relationships/image" Target="../media/image734.png"/><Relationship Id="rId15" Type="http://schemas.openxmlformats.org/officeDocument/2006/relationships/image" Target="../media/image740.svg"/><Relationship Id="rId10" Type="http://schemas.openxmlformats.org/officeDocument/2006/relationships/hyperlink" Target="https://www.orca.nrw/" TargetMode="External"/><Relationship Id="rId4" Type="http://schemas.openxmlformats.org/officeDocument/2006/relationships/image" Target="../media/image733.svg"/><Relationship Id="rId9" Type="http://schemas.openxmlformats.org/officeDocument/2006/relationships/hyperlink" Target="https://www.uni-due.de/" TargetMode="External"/><Relationship Id="rId14" Type="http://schemas.openxmlformats.org/officeDocument/2006/relationships/image" Target="../media/image739.png"/></Relationships>
</file>

<file path=ppt/slides/_rels/slide246.xml.rels><?xml version="1.0" encoding="UTF-8" standalone="yes"?>
<Relationships xmlns="http://schemas.openxmlformats.org/package/2006/relationships"><Relationship Id="rId3" Type="http://schemas.openxmlformats.org/officeDocument/2006/relationships/hyperlink" Target="https://www.standardsicherung.schulministerium.nrw.de/cms/zentralabitur-gost/faecher/getfile.php?file=5151" TargetMode="External"/><Relationship Id="rId2" Type="http://schemas.openxmlformats.org/officeDocument/2006/relationships/notesSlide" Target="../notesSlides/notesSlide221.xml"/><Relationship Id="rId1" Type="http://schemas.openxmlformats.org/officeDocument/2006/relationships/slideLayout" Target="../slideLayouts/slideLayout14.xml"/><Relationship Id="rId5" Type="http://schemas.openxmlformats.org/officeDocument/2006/relationships/image" Target="../media/image744.svg"/><Relationship Id="rId4" Type="http://schemas.openxmlformats.org/officeDocument/2006/relationships/image" Target="../media/image743.png"/></Relationships>
</file>

<file path=ppt/slides/_rels/slide247.xml.rels><?xml version="1.0" encoding="UTF-8" standalone="yes"?>
<Relationships xmlns="http://schemas.openxmlformats.org/package/2006/relationships"><Relationship Id="rId3" Type="http://schemas.openxmlformats.org/officeDocument/2006/relationships/hyperlink" Target="https://primmportal.com/" TargetMode="External"/><Relationship Id="rId2" Type="http://schemas.openxmlformats.org/officeDocument/2006/relationships/notesSlide" Target="../notesSlides/notesSlide222.xml"/><Relationship Id="rId1" Type="http://schemas.openxmlformats.org/officeDocument/2006/relationships/slideLayout" Target="../slideLayouts/slideLayout14.xml"/></Relationships>
</file>

<file path=ppt/slides/_rels/slide248.xml.rels><?xml version="1.0" encoding="UTF-8" standalone="yes"?>
<Relationships xmlns="http://schemas.openxmlformats.org/package/2006/relationships"><Relationship Id="rId3" Type="http://schemas.openxmlformats.org/officeDocument/2006/relationships/hyperlink" Target="https://www.researchgate.net/publication/234810765_Computational_thinking_for_youth_in_practice" TargetMode="External"/><Relationship Id="rId2" Type="http://schemas.openxmlformats.org/officeDocument/2006/relationships/notesSlide" Target="../notesSlides/notesSlide223.xml"/><Relationship Id="rId1" Type="http://schemas.openxmlformats.org/officeDocument/2006/relationships/slideLayout" Target="../slideLayouts/slideLayout14.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s://www.biss-sprachbildung.de/"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hyperlink" Target="https://www.ibr.cs.tu-bs.de/users/fekete/" TargetMode="External"/><Relationship Id="rId7"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idea-instructions.com/public-key/" TargetMode="External"/><Relationship Id="rId5" Type="http://schemas.openxmlformats.org/officeDocument/2006/relationships/hyperlink" Target="https://creativecommons.org/licenses/by-nc-sa/4.0/legalcode.de" TargetMode="External"/><Relationship Id="rId4" Type="http://schemas.openxmlformats.org/officeDocument/2006/relationships/hyperlink" Target="https://blinry.org/"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hyperlink" Target="https://commons.wikimedia.org/wiki/User:Head" TargetMode="Externa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60.xml"/><Relationship Id="rId16" Type="http://schemas.openxmlformats.org/officeDocument/2006/relationships/image" Target="../media/image28.svg"/><Relationship Id="rId1" Type="http://schemas.openxmlformats.org/officeDocument/2006/relationships/slideLayout" Target="../slideLayouts/slideLayout13.xml"/><Relationship Id="rId6" Type="http://schemas.openxmlformats.org/officeDocument/2006/relationships/hyperlink" Target="https://de.wikipedia.org/wiki/Datei:Netzwerktopologie_Stern.svg" TargetMode="External"/><Relationship Id="rId11" Type="http://schemas.openxmlformats.org/officeDocument/2006/relationships/image" Target="../media/image23.png"/><Relationship Id="rId5" Type="http://schemas.openxmlformats.org/officeDocument/2006/relationships/hyperlink" Target="https://creativecommons.org/licenses/by-sa/3.0/legalcode.en" TargetMode="External"/><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hyperlink" Target="https://commons.wikimedia.org/wiki/User:Predatorix" TargetMode="External"/><Relationship Id="rId9" Type="http://schemas.openxmlformats.org/officeDocument/2006/relationships/image" Target="../media/image21.png"/><Relationship Id="rId14" Type="http://schemas.openxmlformats.org/officeDocument/2006/relationships/image" Target="../media/image26.sv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hyperlink" Target="https://www.ibr.cs.tu-bs.de/users/fekete/" TargetMode="External"/><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hyperlink" Target="https://idea-instructions.com/public-key/" TargetMode="External"/><Relationship Id="rId5" Type="http://schemas.openxmlformats.org/officeDocument/2006/relationships/hyperlink" Target="https://creativecommons.org/licenses/by-nc-sa/4.0/legalcode.de" TargetMode="External"/><Relationship Id="rId4" Type="http://schemas.openxmlformats.org/officeDocument/2006/relationships/hyperlink" Target="https://blinry.org/"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hyperlink" Target="https://www.ibr.cs.tu-bs.de/users/fekete/" TargetMode="External"/><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idea-instructions.com/quick-sort/" TargetMode="External"/><Relationship Id="rId5" Type="http://schemas.openxmlformats.org/officeDocument/2006/relationships/hyperlink" Target="https://creativecommons.org/licenses/by-nc-sa/4.0/legalcode.de" TargetMode="External"/><Relationship Id="rId4" Type="http://schemas.openxmlformats.org/officeDocument/2006/relationships/hyperlink" Target="https://blinry.org/"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hyperlink" Target="https://creativecommons.org/licenses/by-sa/4.0/legalcode.de" TargetMode="External"/><Relationship Id="rId7" Type="http://schemas.openxmlformats.org/officeDocument/2006/relationships/hyperlink" Target="https://de.wikipedia.org/wiki/Datei:Quicksort_teile.svg" TargetMode="External"/><Relationship Id="rId12" Type="http://schemas.openxmlformats.org/officeDocument/2006/relationships/image" Target="../media/image35.png"/><Relationship Id="rId2" Type="http://schemas.openxmlformats.org/officeDocument/2006/relationships/notesSlide" Target="../notesSlides/notesSlide77.xml"/><Relationship Id="rId1" Type="http://schemas.openxmlformats.org/officeDocument/2006/relationships/slideLayout" Target="../slideLayouts/slideLayout13.xml"/><Relationship Id="rId6" Type="http://schemas.openxmlformats.org/officeDocument/2006/relationships/hyperlink" Target="https://de.wikipedia.org/wiki/Benutzer:ArachanoxReal" TargetMode="External"/><Relationship Id="rId11" Type="http://schemas.openxmlformats.org/officeDocument/2006/relationships/image" Target="../media/image34.svg"/><Relationship Id="rId5" Type="http://schemas.openxmlformats.org/officeDocument/2006/relationships/hyperlink" Target="https://de.wikipedia.org/wiki/Benutzer:Krassonkel" TargetMode="External"/><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hyperlink" Target="https://de.wikipedia.org/wiki/Datei:ISO-OSI-7-Schichten-Modell_(in_Deutsch).svg" TargetMode="External"/><Relationship Id="rId9" Type="http://schemas.openxmlformats.org/officeDocument/2006/relationships/image" Target="../media/image32.svg"/><Relationship Id="rId14" Type="http://schemas.openxmlformats.org/officeDocument/2006/relationships/image" Target="../media/image37.png"/></Relationships>
</file>

<file path=ppt/slides/_rels/slide8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3" Type="http://schemas.openxmlformats.org/officeDocument/2006/relationships/hyperlink" Target="https://commons.wikimedia.org/w/index.php?title=User:Choteseeworld&amp;action=edit&amp;redlink=1" TargetMode="External"/><Relationship Id="rId7" Type="http://schemas.openxmlformats.org/officeDocument/2006/relationships/image" Target="../media/image40.svg"/><Relationship Id="rId12" Type="http://schemas.openxmlformats.org/officeDocument/2006/relationships/image" Target="../media/image45.png"/><Relationship Id="rId2" Type="http://schemas.openxmlformats.org/officeDocument/2006/relationships/notesSlide" Target="../notesSlides/notesSlide78.xml"/><Relationship Id="rId1" Type="http://schemas.openxmlformats.org/officeDocument/2006/relationships/slideLayout" Target="../slideLayouts/slideLayout13.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hyperlink" Target="https://commons.wikimedia.org/wiki/File:QUEUE_VS_STACK.svg" TargetMode="External"/><Relationship Id="rId15" Type="http://schemas.openxmlformats.org/officeDocument/2006/relationships/image" Target="../media/image48.svg"/><Relationship Id="rId10" Type="http://schemas.openxmlformats.org/officeDocument/2006/relationships/image" Target="../media/image43.png"/><Relationship Id="rId4" Type="http://schemas.openxmlformats.org/officeDocument/2006/relationships/hyperlink" Target="https://creativecommons.org/licenses/by-sa/4.0/legalcode.de" TargetMode="External"/><Relationship Id="rId9" Type="http://schemas.openxmlformats.org/officeDocument/2006/relationships/image" Target="../media/image42.svg"/><Relationship Id="rId14" Type="http://schemas.openxmlformats.org/officeDocument/2006/relationships/image" Target="../media/image47.png"/></Relationships>
</file>

<file path=ppt/slides/_rels/slide8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13.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85.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31.png"/><Relationship Id="rId18" Type="http://schemas.openxmlformats.org/officeDocument/2006/relationships/image" Target="../media/image34.svg"/><Relationship Id="rId3" Type="http://schemas.openxmlformats.org/officeDocument/2006/relationships/image" Target="../media/image35.png"/><Relationship Id="rId21" Type="http://schemas.openxmlformats.org/officeDocument/2006/relationships/image" Target="../media/image49.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33.png"/><Relationship Id="rId2" Type="http://schemas.openxmlformats.org/officeDocument/2006/relationships/notesSlide" Target="../notesSlides/notesSlide80.xml"/><Relationship Id="rId16" Type="http://schemas.openxmlformats.org/officeDocument/2006/relationships/image" Target="../media/image40.svg"/><Relationship Id="rId20" Type="http://schemas.openxmlformats.org/officeDocument/2006/relationships/image" Target="../media/image42.svg"/><Relationship Id="rId1" Type="http://schemas.openxmlformats.org/officeDocument/2006/relationships/slideLayout" Target="../slideLayouts/slideLayout13.xml"/><Relationship Id="rId6" Type="http://schemas.openxmlformats.org/officeDocument/2006/relationships/image" Target="../media/image46.svg"/><Relationship Id="rId11" Type="http://schemas.openxmlformats.org/officeDocument/2006/relationships/image" Target="../media/image51.png"/><Relationship Id="rId24" Type="http://schemas.openxmlformats.org/officeDocument/2006/relationships/image" Target="../media/image44.svg"/><Relationship Id="rId5" Type="http://schemas.openxmlformats.org/officeDocument/2006/relationships/image" Target="../media/image45.png"/><Relationship Id="rId15" Type="http://schemas.openxmlformats.org/officeDocument/2006/relationships/image" Target="../media/image39.png"/><Relationship Id="rId23" Type="http://schemas.openxmlformats.org/officeDocument/2006/relationships/image" Target="../media/image43.png"/><Relationship Id="rId10" Type="http://schemas.openxmlformats.org/officeDocument/2006/relationships/image" Target="../media/image54.svg"/><Relationship Id="rId19" Type="http://schemas.openxmlformats.org/officeDocument/2006/relationships/image" Target="../media/image41.png"/><Relationship Id="rId4" Type="http://schemas.openxmlformats.org/officeDocument/2006/relationships/image" Target="../media/image36.svg"/><Relationship Id="rId9" Type="http://schemas.openxmlformats.org/officeDocument/2006/relationships/image" Target="../media/image53.png"/><Relationship Id="rId14" Type="http://schemas.openxmlformats.org/officeDocument/2006/relationships/image" Target="../media/image32.svg"/><Relationship Id="rId22" Type="http://schemas.openxmlformats.org/officeDocument/2006/relationships/image" Target="../media/image50.svg"/></Relationships>
</file>

<file path=ppt/slides/_rels/slide8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1.xml"/><Relationship Id="rId1" Type="http://schemas.openxmlformats.org/officeDocument/2006/relationships/slideLayout" Target="../slideLayouts/slideLayout9.xml"/><Relationship Id="rId4" Type="http://schemas.openxmlformats.org/officeDocument/2006/relationships/image" Target="../media/image56.svg"/></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image" Target="../media/image58.sv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hyperlink" Target="https://www.ibr.cs.tu-bs.de/users/fekete/" TargetMode="External"/><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hyperlink" Target="https://idea-instructions.com/quick-sort/" TargetMode="External"/><Relationship Id="rId5" Type="http://schemas.openxmlformats.org/officeDocument/2006/relationships/hyperlink" Target="https://creativecommons.org/licenses/by-nc-sa/4.0/legalcode.de" TargetMode="External"/><Relationship Id="rId4" Type="http://schemas.openxmlformats.org/officeDocument/2006/relationships/hyperlink" Target="https://blinry.org/"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441B980-1435-2883-5B85-1E0738678E46}"/>
              </a:ext>
            </a:extLst>
          </p:cNvPr>
          <p:cNvSpPr>
            <a:spLocks noGrp="1"/>
          </p:cNvSpPr>
          <p:nvPr>
            <p:ph type="body" sz="quarter" idx="13"/>
          </p:nvPr>
        </p:nvSpPr>
        <p:spPr/>
        <p:txBody>
          <a:bodyPr/>
          <a:lstStyle/>
          <a:p>
            <a:r>
              <a:rPr lang="de-DE" dirty="0"/>
              <a:t>Sprachbildung im Informatikunterricht</a:t>
            </a:r>
          </a:p>
        </p:txBody>
      </p:sp>
      <p:sp>
        <p:nvSpPr>
          <p:cNvPr id="3" name="Textplatzhalter 2">
            <a:extLst>
              <a:ext uri="{FF2B5EF4-FFF2-40B4-BE49-F238E27FC236}">
                <a16:creationId xmlns:a16="http://schemas.microsoft.com/office/drawing/2014/main" id="{9040C13E-0322-1B16-C600-0A3E310BC674}"/>
              </a:ext>
            </a:extLst>
          </p:cNvPr>
          <p:cNvSpPr>
            <a:spLocks noGrp="1"/>
          </p:cNvSpPr>
          <p:nvPr>
            <p:ph type="body" sz="quarter" idx="15"/>
          </p:nvPr>
        </p:nvSpPr>
        <p:spPr/>
        <p:txBody>
          <a:bodyPr/>
          <a:lstStyle/>
          <a:p>
            <a:endParaRPr lang="de-DE" dirty="0"/>
          </a:p>
        </p:txBody>
      </p:sp>
    </p:spTree>
    <p:extLst>
      <p:ext uri="{BB962C8B-B14F-4D97-AF65-F5344CB8AC3E}">
        <p14:creationId xmlns:p14="http://schemas.microsoft.com/office/powerpoint/2010/main" val="280549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69C546A-5F36-CBF6-5CD6-9304677B2C4E}"/>
              </a:ext>
            </a:extLst>
          </p:cNvPr>
          <p:cNvSpPr>
            <a:spLocks noGrp="1"/>
          </p:cNvSpPr>
          <p:nvPr>
            <p:ph type="body" sz="quarter" idx="13"/>
          </p:nvPr>
        </p:nvSpPr>
        <p:spPr/>
        <p:txBody>
          <a:bodyPr/>
          <a:lstStyle/>
          <a:p>
            <a:r>
              <a:rPr lang="de-DE" dirty="0"/>
              <a:t>Sprachbildung im Fachunterricht</a:t>
            </a:r>
          </a:p>
        </p:txBody>
      </p:sp>
      <p:sp>
        <p:nvSpPr>
          <p:cNvPr id="3" name="Textplatzhalter 2">
            <a:extLst>
              <a:ext uri="{FF2B5EF4-FFF2-40B4-BE49-F238E27FC236}">
                <a16:creationId xmlns:a16="http://schemas.microsoft.com/office/drawing/2014/main" id="{6DEB4FFF-33BE-4C13-B29E-ABAC9FD2399D}"/>
              </a:ext>
            </a:extLst>
          </p:cNvPr>
          <p:cNvSpPr>
            <a:spLocks noGrp="1"/>
          </p:cNvSpPr>
          <p:nvPr>
            <p:ph type="body" sz="quarter" idx="14"/>
          </p:nvPr>
        </p:nvSpPr>
        <p:spPr/>
        <p:txBody>
          <a:bodyPr/>
          <a:lstStyle/>
          <a:p>
            <a:r>
              <a:rPr lang="de-DE" dirty="0"/>
              <a:t>Bildungspolitische Rahmenbedingungen</a:t>
            </a:r>
          </a:p>
        </p:txBody>
      </p:sp>
    </p:spTree>
    <p:extLst>
      <p:ext uri="{BB962C8B-B14F-4D97-AF65-F5344CB8AC3E}">
        <p14:creationId xmlns:p14="http://schemas.microsoft.com/office/powerpoint/2010/main" val="39883663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2534400" cy="396874"/>
          </a:xfrm>
        </p:spPr>
        <p:txBody>
          <a:bodyPr/>
          <a:lstStyle/>
          <a:p>
            <a:r>
              <a:rPr lang="de-DE" dirty="0"/>
              <a:t>Quellen:</a:t>
            </a:r>
          </a:p>
          <a:p>
            <a:r>
              <a:rPr lang="de-DE" dirty="0" err="1"/>
              <a:t>Breindl</a:t>
            </a:r>
            <a:r>
              <a:rPr lang="de-DE" dirty="0"/>
              <a:t> et al. 2014; Hilbig et al. 2021</a:t>
            </a:r>
          </a:p>
        </p:txBody>
      </p:sp>
      <p:sp>
        <p:nvSpPr>
          <p:cNvPr id="2" name="Textfeld 1">
            <a:extLst>
              <a:ext uri="{FF2B5EF4-FFF2-40B4-BE49-F238E27FC236}">
                <a16:creationId xmlns:a16="http://schemas.microsoft.com/office/drawing/2014/main" id="{6564F21B-B6ED-A3D5-73F4-6A1B35E3C366}"/>
              </a:ext>
            </a:extLst>
          </p:cNvPr>
          <p:cNvSpPr txBox="1"/>
          <p:nvPr/>
        </p:nvSpPr>
        <p:spPr>
          <a:xfrm>
            <a:off x="8488800" y="6277316"/>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656826686"/>
              </p:ext>
            </p:extLst>
          </p:nvPr>
        </p:nvGraphicFramePr>
        <p:xfrm>
          <a:off x="210000" y="1016001"/>
          <a:ext cx="11736000" cy="4875839"/>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dirty="0">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C4</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C4.4 </a:t>
                      </a:r>
                      <a:r>
                        <a:rPr lang="de-DE" sz="1400" dirty="0" err="1">
                          <a:latin typeface="+mn-lt"/>
                        </a:rPr>
                        <a:t>irrelevanzkon-ditionale</a:t>
                      </a:r>
                      <a:endParaRPr lang="de-DE" sz="1400"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Beschreibt eine Bedingung-Folge-Relation, wobei der Bedingungsteil als irrelevant gekennzeichnet ist. Der andere Sachverhalt findet, egal ob der Bedingungsteil der Fall ist oder nicht, statt.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allemal; auch wenn*; gesetzt den Fall((,) dass)*; je nachdem; jedenfalls; ob (…) (oder) ob; ohnehin; selbst wenn; sowieso; und wenn</a:t>
                      </a:r>
                      <a:endParaRPr lang="de-DE" sz="1400" i="1" dirty="0">
                        <a:latin typeface="+mn-lt"/>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i="0" u="none" dirty="0">
                          <a:highlight>
                            <a:srgbClr val="C3E4FD"/>
                          </a:highlight>
                          <a:latin typeface="+mn-lt"/>
                        </a:rPr>
                        <a:t>Auch wenn</a:t>
                      </a:r>
                      <a:r>
                        <a:rPr lang="de-DE" sz="1400" b="0" i="0" u="none" dirty="0">
                          <a:highlight>
                            <a:srgbClr val="C3E4FD"/>
                          </a:highlight>
                          <a:latin typeface="+mn-lt"/>
                        </a:rPr>
                        <a:t> die drei Autos gleiche Eigenschaften haben</a:t>
                      </a:r>
                      <a:r>
                        <a:rPr lang="de-DE" sz="1400" i="0" u="none" dirty="0">
                          <a:highlight>
                            <a:srgbClr val="C4FFCB"/>
                          </a:highlight>
                          <a:latin typeface="+mn-lt"/>
                        </a:rPr>
                        <a:t>, sind es drei verschiedene Objekte mit je eigener Objektkarte</a:t>
                      </a:r>
                      <a:r>
                        <a:rPr lang="de-DE" sz="1400" i="0" u="none" dirty="0">
                          <a:latin typeface="+mn-lt"/>
                        </a:rPr>
                        <a:t>.</a:t>
                      </a:r>
                      <a:endParaRPr lang="de-DE" sz="1400" i="0" u="none" dirty="0">
                        <a:latin typeface="+mn-lt"/>
                        <a:sym typeface="Wingdings" panose="05000000000000000000" pitchFamily="2" charset="2"/>
                      </a:endParaRPr>
                    </a:p>
                    <a:p>
                      <a:pPr marL="285750" indent="-285750">
                        <a:buFont typeface="Wingdings" panose="05000000000000000000" pitchFamily="2" charset="2"/>
                        <a:buChar char="à"/>
                      </a:pPr>
                      <a:r>
                        <a:rPr lang="de-DE" sz="1400" i="0" u="none" dirty="0">
                          <a:latin typeface="+mn-lt"/>
                          <a:sym typeface="Wingdings" panose="05000000000000000000" pitchFamily="2" charset="2"/>
                        </a:rPr>
                        <a:t>Der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mit dem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beschreibt eine irrelevante Bedingung, da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jederzeit Gültigkeit beansprucht.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537010743"/>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C4.5.a finale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Bezeichnet eine Konditional-beziehung mit optional zusätzlicher Modalitätsrelation. </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auf dass; damit*; dass*; mit dem Ziel (…), dass</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i="0" u="none" dirty="0">
                          <a:highlight>
                            <a:srgbClr val="C3E4FD"/>
                          </a:highlight>
                          <a:latin typeface="+mn-lt"/>
                        </a:rPr>
                        <a:t>Damit</a:t>
                      </a:r>
                      <a:r>
                        <a:rPr lang="de-DE" sz="1400" b="0" i="0" u="none" dirty="0">
                          <a:highlight>
                            <a:srgbClr val="C3E4FD"/>
                          </a:highlight>
                          <a:latin typeface="+mn-lt"/>
                        </a:rPr>
                        <a:t> unsere Informatiksysteme miteinander in Verbindung treten können</a:t>
                      </a:r>
                      <a:r>
                        <a:rPr lang="de-DE" sz="1400" i="0" u="none" dirty="0">
                          <a:highlight>
                            <a:srgbClr val="C4FFCB"/>
                          </a:highlight>
                          <a:latin typeface="+mn-lt"/>
                        </a:rPr>
                        <a:t>, werden sie über ein sogenanntes „Netzwerk“ zusammengeschlossen</a:t>
                      </a:r>
                      <a:r>
                        <a:rPr lang="de-DE" sz="1400" i="0" u="none" dirty="0">
                          <a:latin typeface="+mn-lt"/>
                        </a:rPr>
                        <a: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inklusive des </a:t>
                      </a:r>
                      <a:r>
                        <a:rPr lang="de-DE" sz="1400" b="1" i="0" u="none" dirty="0">
                          <a:latin typeface="+mn-lt"/>
                          <a:sym typeface="Wingdings" panose="05000000000000000000" pitchFamily="2" charset="2"/>
                        </a:rPr>
                        <a:t>Konnektors</a:t>
                      </a:r>
                      <a:r>
                        <a:rPr lang="de-DE" sz="1400" i="0" u="none" dirty="0">
                          <a:latin typeface="+mn-lt"/>
                          <a:sym typeface="Wingdings" panose="05000000000000000000" pitchFamily="2" charset="2"/>
                        </a:rPr>
                        <a:t> bezeichnen die Absicht bzw. das Ziel, warum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stattfindet.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1" i="0" u="none" dirty="0">
                          <a:latin typeface="+mn-lt"/>
                          <a:sym typeface="Wingdings" panose="05000000000000000000" pitchFamily="2" charset="2"/>
                        </a:rPr>
                        <a:t>Final</a:t>
                      </a:r>
                      <a:r>
                        <a:rPr lang="de-DE" sz="1400" i="0" u="none" dirty="0">
                          <a:latin typeface="+mn-lt"/>
                          <a:sym typeface="Wingdings" panose="05000000000000000000" pitchFamily="2" charset="2"/>
                        </a:rPr>
                        <a:t>: 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markiert die Absicht/das Ziel.</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Tx/>
                        <a:buNone/>
                        <a:tabLst/>
                        <a:defRPr/>
                      </a:pPr>
                      <a:r>
                        <a:rPr lang="de-DE" sz="1400" dirty="0">
                          <a:latin typeface="+mn-lt"/>
                        </a:rPr>
                        <a:t>C4.5.b instrumentale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Bezeichnet eine Konditional-beziehung mit optional zusätzlicher Modalitätsrelation. </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Tx/>
                        <a:buNone/>
                        <a:tabLst/>
                        <a:defRPr/>
                      </a:pPr>
                      <a:r>
                        <a:rPr lang="de-DE" sz="1400" i="1" dirty="0">
                          <a:effectLst/>
                          <a:latin typeface="+mn-lt"/>
                          <a:ea typeface="Aptos" panose="020B0004020202020204" pitchFamily="34" charset="0"/>
                          <a:cs typeface="Times New Roman" panose="02020603050405020304" pitchFamily="18" charset="0"/>
                        </a:rPr>
                        <a:t>dadurch; dafür*; damit*; hierdurch; hiermit; indem*; somit; wodurch; womit</a:t>
                      </a:r>
                      <a:endParaRPr lang="de-DE" sz="1400"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400" i="0" u="none" dirty="0">
                          <a:highlight>
                            <a:srgbClr val="C3E4FD"/>
                          </a:highlight>
                          <a:latin typeface="+mn-lt"/>
                        </a:rPr>
                        <a:t>Knackt gemeinsam den folgenden Geheimtext</a:t>
                      </a:r>
                      <a:r>
                        <a:rPr lang="de-DE" sz="1400" i="0" u="none" dirty="0">
                          <a:highlight>
                            <a:srgbClr val="C4FFCB"/>
                          </a:highlight>
                          <a:latin typeface="+mn-lt"/>
                        </a:rPr>
                        <a:t>, </a:t>
                      </a:r>
                      <a:r>
                        <a:rPr lang="de-DE" sz="1400" b="1" i="0" u="none" dirty="0">
                          <a:highlight>
                            <a:srgbClr val="C4FFCB"/>
                          </a:highlight>
                          <a:latin typeface="+mn-lt"/>
                        </a:rPr>
                        <a:t>indem</a:t>
                      </a:r>
                      <a:r>
                        <a:rPr lang="de-DE" sz="1400" b="0" i="0" u="none" dirty="0">
                          <a:highlight>
                            <a:srgbClr val="C4FFCB"/>
                          </a:highlight>
                          <a:latin typeface="+mn-lt"/>
                        </a:rPr>
                        <a:t> ihr eine Häufigkeitsanalyse durchführt</a:t>
                      </a:r>
                      <a:r>
                        <a:rPr lang="de-DE" sz="1400" i="0" u="none" dirty="0">
                          <a:latin typeface="+mn-lt"/>
                        </a:rPr>
                        <a:t>: […].</a:t>
                      </a:r>
                      <a:endParaRPr lang="de-DE" sz="1400" b="0" i="0" u="none" dirty="0">
                        <a:latin typeface="+mn-lt"/>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0" i="0" u="none" dirty="0">
                          <a:highlight>
                            <a:srgbClr val="C3E4FD"/>
                          </a:highlight>
                          <a:latin typeface="+mn-lt"/>
                          <a:sym typeface="Wingdings" panose="05000000000000000000" pitchFamily="2" charset="2"/>
                        </a:rPr>
                        <a:t>P</a:t>
                      </a:r>
                      <a:r>
                        <a:rPr lang="de-DE" sz="1400" b="0" i="0" u="none" dirty="0">
                          <a:latin typeface="+mn-lt"/>
                          <a:sym typeface="Wingdings" panose="05000000000000000000" pitchFamily="2" charset="2"/>
                        </a:rPr>
                        <a:t> beschreibt den zu erreichenden Sachverhalt, der  durch das von </a:t>
                      </a:r>
                      <a:r>
                        <a:rPr lang="de-DE" sz="1400" b="0" i="0" u="none" dirty="0">
                          <a:highlight>
                            <a:srgbClr val="C4FFCB"/>
                          </a:highlight>
                          <a:latin typeface="+mn-lt"/>
                          <a:sym typeface="Wingdings" panose="05000000000000000000" pitchFamily="2" charset="2"/>
                        </a:rPr>
                        <a:t>Sachverhalt q</a:t>
                      </a:r>
                      <a:r>
                        <a:rPr lang="de-DE" sz="1400" b="0" i="0" u="none" dirty="0">
                          <a:latin typeface="+mn-lt"/>
                          <a:sym typeface="Wingdings" panose="05000000000000000000" pitchFamily="2" charset="2"/>
                        </a:rPr>
                        <a:t> beschriebene Mittel erreicht werden soll.</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1" i="0" u="none" dirty="0">
                          <a:latin typeface="+mn-lt"/>
                          <a:sym typeface="Wingdings" panose="05000000000000000000" pitchFamily="2" charset="2"/>
                        </a:rPr>
                        <a:t>Instrumental</a:t>
                      </a:r>
                      <a:r>
                        <a:rPr lang="de-DE" sz="1400" i="0" u="none" dirty="0">
                          <a:latin typeface="+mn-lt"/>
                          <a:sym typeface="Wingdings" panose="05000000000000000000" pitchFamily="2" charset="2"/>
                        </a:rPr>
                        <a:t>: Der Konnektor markiert das Mittel.</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3634496440"/>
                  </a:ext>
                </a:extLst>
              </a:tr>
            </a:tbl>
          </a:graphicData>
        </a:graphic>
      </p:graphicFrame>
    </p:spTree>
    <p:extLst>
      <p:ext uri="{BB962C8B-B14F-4D97-AF65-F5344CB8AC3E}">
        <p14:creationId xmlns:p14="http://schemas.microsoft.com/office/powerpoint/2010/main" val="34430797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3240000" cy="396874"/>
          </a:xfrm>
        </p:spPr>
        <p:txBody>
          <a:bodyPr/>
          <a:lstStyle/>
          <a:p>
            <a:r>
              <a:rPr lang="de-DE" dirty="0"/>
              <a:t>Quellen:</a:t>
            </a:r>
          </a:p>
          <a:p>
            <a:r>
              <a:rPr lang="de-DE" dirty="0" err="1"/>
              <a:t>Breindl</a:t>
            </a:r>
            <a:r>
              <a:rPr lang="de-DE" dirty="0"/>
              <a:t> et al. 2014; Hilbig et al. 2021; MSB-NRW 2017</a:t>
            </a:r>
          </a:p>
        </p:txBody>
      </p:sp>
      <p:sp>
        <p:nvSpPr>
          <p:cNvPr id="2" name="Textfeld 1">
            <a:extLst>
              <a:ext uri="{FF2B5EF4-FFF2-40B4-BE49-F238E27FC236}">
                <a16:creationId xmlns:a16="http://schemas.microsoft.com/office/drawing/2014/main" id="{6564F21B-B6ED-A3D5-73F4-6A1B35E3C366}"/>
              </a:ext>
            </a:extLst>
          </p:cNvPr>
          <p:cNvSpPr txBox="1"/>
          <p:nvPr/>
        </p:nvSpPr>
        <p:spPr>
          <a:xfrm>
            <a:off x="8490000" y="6277316"/>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2844567217"/>
              </p:ext>
            </p:extLst>
          </p:nvPr>
        </p:nvGraphicFramePr>
        <p:xfrm>
          <a:off x="210000" y="1016001"/>
          <a:ext cx="11736000" cy="4357681"/>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dirty="0">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C4</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C4.6 negativ-konditionale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Eine Konditionalbeziehung zwischen </a:t>
                      </a:r>
                      <a:r>
                        <a:rPr lang="de-DE" sz="1400" dirty="0" err="1">
                          <a:latin typeface="+mn-lt"/>
                        </a:rPr>
                        <a:t>Konnekten</a:t>
                      </a:r>
                      <a:r>
                        <a:rPr lang="de-DE" sz="1400" dirty="0">
                          <a:latin typeface="+mn-lt"/>
                        </a:rPr>
                        <a:t> inklusive einer Negation in einem der </a:t>
                      </a:r>
                      <a:r>
                        <a:rPr lang="de-DE" sz="1400" dirty="0" err="1">
                          <a:latin typeface="+mn-lt"/>
                        </a:rPr>
                        <a:t>Konnekte</a:t>
                      </a:r>
                      <a:r>
                        <a:rPr lang="de-DE" sz="1400" dirty="0">
                          <a:latin typeface="+mn-lt"/>
                        </a:rPr>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err="1">
                          <a:effectLst/>
                          <a:latin typeface="+mn-lt"/>
                          <a:ea typeface="Aptos" panose="020B0004020202020204" pitchFamily="34" charset="0"/>
                          <a:cs typeface="Times New Roman" panose="02020603050405020304" pitchFamily="18" charset="0"/>
                        </a:rPr>
                        <a:t>ander</a:t>
                      </a:r>
                      <a:r>
                        <a:rPr lang="de-DE" sz="1400" i="1" dirty="0">
                          <a:effectLst/>
                          <a:latin typeface="+mn-lt"/>
                          <a:ea typeface="Aptos" panose="020B0004020202020204" pitchFamily="34" charset="0"/>
                          <a:cs typeface="Times New Roman" panose="02020603050405020304" pitchFamily="18" charset="0"/>
                        </a:rPr>
                        <a:t>(e)</a:t>
                      </a:r>
                      <a:r>
                        <a:rPr lang="de-DE" sz="1400" i="1" dirty="0" err="1">
                          <a:effectLst/>
                          <a:latin typeface="+mn-lt"/>
                          <a:ea typeface="Aptos" panose="020B0004020202020204" pitchFamily="34" charset="0"/>
                          <a:cs typeface="Times New Roman" panose="02020603050405020304" pitchFamily="18" charset="0"/>
                        </a:rPr>
                        <a:t>nfalls</a:t>
                      </a:r>
                      <a:r>
                        <a:rPr lang="de-DE" sz="1400" i="1" dirty="0">
                          <a:effectLst/>
                          <a:latin typeface="+mn-lt"/>
                          <a:ea typeface="Aptos" panose="020B0004020202020204" pitchFamily="34" charset="0"/>
                          <a:cs typeface="Times New Roman" panose="02020603050405020304" pitchFamily="18" charset="0"/>
                        </a:rPr>
                        <a:t>; ansonst(en)*; bestenfalls; denn*; es sei denn; sonst</a:t>
                      </a:r>
                      <a:endParaRPr lang="de-DE" sz="1400" i="1" dirty="0">
                        <a:latin typeface="+mn-lt"/>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Wenn das Zeichenpaar Terminal der Grammatik ist</a:t>
                      </a:r>
                      <a:r>
                        <a:rPr lang="de-DE" sz="1400" i="0" u="none" dirty="0">
                          <a:highlight>
                            <a:srgbClr val="C4FFCB"/>
                          </a:highlight>
                          <a:latin typeface="+mn-lt"/>
                        </a:rPr>
                        <a:t>, wird es an die anfangs leere </a:t>
                      </a:r>
                      <a:r>
                        <a:rPr lang="de-DE" sz="1400" i="0" u="none" dirty="0" err="1">
                          <a:highlight>
                            <a:srgbClr val="C4FFCB"/>
                          </a:highlight>
                          <a:latin typeface="+mn-lt"/>
                        </a:rPr>
                        <a:t>Tokenliste</a:t>
                      </a:r>
                      <a:r>
                        <a:rPr lang="de-DE" sz="1400" i="0" u="none" dirty="0">
                          <a:highlight>
                            <a:srgbClr val="C4FFCB"/>
                          </a:highlight>
                          <a:latin typeface="+mn-lt"/>
                        </a:rPr>
                        <a:t> angehängt</a:t>
                      </a:r>
                      <a:r>
                        <a:rPr lang="de-DE" sz="1400" i="0" u="none" dirty="0">
                          <a:highlight>
                            <a:srgbClr val="E6ACBB"/>
                          </a:highlight>
                          <a:latin typeface="+mn-lt"/>
                        </a:rPr>
                        <a:t>, </a:t>
                      </a:r>
                      <a:r>
                        <a:rPr lang="de-DE" sz="1400" b="1" i="0" u="none" dirty="0">
                          <a:highlight>
                            <a:srgbClr val="E6ACBB"/>
                          </a:highlight>
                          <a:latin typeface="+mn-lt"/>
                        </a:rPr>
                        <a:t>andernfalls</a:t>
                      </a:r>
                      <a:r>
                        <a:rPr lang="de-DE" sz="1400" b="0" i="0" u="none" dirty="0">
                          <a:highlight>
                            <a:srgbClr val="E6ACBB"/>
                          </a:highlight>
                          <a:latin typeface="+mn-lt"/>
                        </a:rPr>
                        <a:t> liegt ein Fehlerfall vor</a:t>
                      </a:r>
                      <a:r>
                        <a:rPr lang="de-DE" sz="1400" i="0" u="none" dirty="0">
                          <a:latin typeface="+mn-lt"/>
                        </a:rPr>
                        <a:t>.</a:t>
                      </a:r>
                    </a:p>
                    <a:p>
                      <a:pPr marL="285750" indent="-285750">
                        <a:buFont typeface="Wingdings" panose="05000000000000000000" pitchFamily="2" charset="2"/>
                        <a:buChar char="à"/>
                      </a:pPr>
                      <a:r>
                        <a:rPr lang="de-DE" sz="1400" b="0" i="0" u="none" dirty="0">
                          <a:highlight>
                            <a:srgbClr val="E6ACBB"/>
                          </a:highlight>
                          <a:latin typeface="+mn-lt"/>
                          <a:sym typeface="Wingdings" panose="05000000000000000000" pitchFamily="2" charset="2"/>
                        </a:rPr>
                        <a:t>Sachverhalt q</a:t>
                      </a:r>
                      <a:r>
                        <a:rPr lang="de-DE" sz="1400" b="0" i="0" u="none" dirty="0">
                          <a:latin typeface="+mn-lt"/>
                          <a:sym typeface="Wingdings" panose="05000000000000000000" pitchFamily="2" charset="2"/>
                        </a:rPr>
                        <a:t> beschreibt die eintretende Ausnahme, wenn </a:t>
                      </a:r>
                      <a:r>
                        <a:rPr lang="de-DE" sz="1400" b="0" i="0" u="none" dirty="0">
                          <a:highlight>
                            <a:srgbClr val="C3E4FD"/>
                          </a:highlight>
                          <a:latin typeface="+mn-lt"/>
                          <a:sym typeface="Wingdings" panose="05000000000000000000" pitchFamily="2" charset="2"/>
                        </a:rPr>
                        <a:t>Sachver</a:t>
                      </a:r>
                      <a:r>
                        <a:rPr lang="de-DE" sz="1400" b="0" i="0" u="none" dirty="0">
                          <a:highlight>
                            <a:srgbClr val="C4FFCB"/>
                          </a:highlight>
                          <a:latin typeface="+mn-lt"/>
                          <a:sym typeface="Wingdings" panose="05000000000000000000" pitchFamily="2" charset="2"/>
                        </a:rPr>
                        <a:t>halt p</a:t>
                      </a:r>
                      <a:r>
                        <a:rPr lang="de-DE" sz="1400" b="0" i="0" u="none" dirty="0">
                          <a:latin typeface="+mn-lt"/>
                          <a:sym typeface="Wingdings" panose="05000000000000000000" pitchFamily="2" charset="2"/>
                        </a:rPr>
                        <a:t> nicht eintreffen sollte.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1" i="0" u="none" dirty="0">
                          <a:latin typeface="+mn-lt"/>
                          <a:sym typeface="Wingdings" panose="05000000000000000000" pitchFamily="2" charset="2"/>
                        </a:rPr>
                        <a:t>Bedingungen</a:t>
                      </a:r>
                      <a:r>
                        <a:rPr lang="de-DE" sz="1400" i="0" u="none" dirty="0">
                          <a:latin typeface="+mn-lt"/>
                          <a:sym typeface="Wingdings" panose="05000000000000000000" pitchFamily="2" charset="2"/>
                        </a:rPr>
                        <a:t>: Repräsentiert den </a:t>
                      </a:r>
                      <a:r>
                        <a:rPr lang="de-DE" sz="1400" i="0" u="none" dirty="0" err="1">
                          <a:latin typeface="+mn-lt"/>
                          <a:sym typeface="Wingdings" panose="05000000000000000000" pitchFamily="2" charset="2"/>
                        </a:rPr>
                        <a:t>else</a:t>
                      </a:r>
                      <a:r>
                        <a:rPr lang="de-DE" sz="1400" i="0" u="none" dirty="0">
                          <a:latin typeface="+mn-lt"/>
                          <a:sym typeface="Wingdings" panose="05000000000000000000" pitchFamily="2" charset="2"/>
                        </a:rPr>
                        <a:t>-Teil in </a:t>
                      </a:r>
                      <a:r>
                        <a:rPr lang="de-DE" sz="1400" i="0" u="none" dirty="0" err="1">
                          <a:latin typeface="+mn-lt"/>
                          <a:sym typeface="Wingdings" panose="05000000000000000000" pitchFamily="2" charset="2"/>
                        </a:rPr>
                        <a:t>if</a:t>
                      </a:r>
                      <a:r>
                        <a:rPr lang="de-DE" sz="1400" i="0" u="none" dirty="0">
                          <a:latin typeface="+mn-lt"/>
                          <a:sym typeface="Wingdings" panose="05000000000000000000" pitchFamily="2" charset="2"/>
                        </a:rPr>
                        <a:t>-Bedingungen (</a:t>
                      </a:r>
                      <a:r>
                        <a:rPr lang="de-DE" sz="1400" i="0" u="none" dirty="0">
                          <a:highlight>
                            <a:srgbClr val="C3E4FD"/>
                          </a:highlight>
                          <a:latin typeface="+mn-lt"/>
                          <a:sym typeface="Wingdings" panose="05000000000000000000" pitchFamily="2" charset="2"/>
                        </a:rPr>
                        <a:t>WENN …</a:t>
                      </a:r>
                      <a:r>
                        <a:rPr lang="de-DE" sz="1400" i="0" u="none" dirty="0">
                          <a:latin typeface="+mn-lt"/>
                          <a:sym typeface="Wingdings" panose="05000000000000000000" pitchFamily="2" charset="2"/>
                        </a:rPr>
                        <a:t> </a:t>
                      </a:r>
                      <a:r>
                        <a:rPr lang="de-DE" sz="1400" i="0" u="none" dirty="0">
                          <a:highlight>
                            <a:srgbClr val="C4FFCB"/>
                          </a:highlight>
                          <a:latin typeface="+mn-lt"/>
                          <a:sym typeface="Wingdings" panose="05000000000000000000" pitchFamily="2" charset="2"/>
                        </a:rPr>
                        <a:t>DANN …</a:t>
                      </a:r>
                      <a:r>
                        <a:rPr lang="de-DE" sz="1400" i="0" u="none" dirty="0">
                          <a:latin typeface="+mn-lt"/>
                          <a:sym typeface="Wingdings" panose="05000000000000000000" pitchFamily="2" charset="2"/>
                        </a:rPr>
                        <a:t> </a:t>
                      </a:r>
                      <a:r>
                        <a:rPr lang="de-DE" sz="1400" i="0" u="none" dirty="0">
                          <a:highlight>
                            <a:srgbClr val="E6ACBB"/>
                          </a:highlight>
                          <a:latin typeface="+mn-lt"/>
                          <a:sym typeface="Wingdings" panose="05000000000000000000" pitchFamily="2" charset="2"/>
                        </a:rPr>
                        <a:t>SONST …</a:t>
                      </a:r>
                      <a:r>
                        <a:rPr lang="de-DE" sz="1400" i="0" u="none" dirty="0">
                          <a:latin typeface="+mn-lt"/>
                          <a:sym typeface="Wingdings" panose="05000000000000000000" pitchFamily="2" charset="2"/>
                        </a:rPr>
                        <a: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537010743"/>
                  </a:ext>
                </a:extLst>
              </a:tr>
              <a:tr h="334325">
                <a:tc>
                  <a:txBody>
                    <a:bodyPr/>
                    <a:lstStyle/>
                    <a:p>
                      <a:pPr algn="ctr"/>
                      <a:r>
                        <a:rPr lang="de-DE" sz="1400" b="1" dirty="0">
                          <a:latin typeface="+mn-lt"/>
                        </a:rPr>
                        <a:t>C5</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metakommunikative (formbezogene)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Reformulieren Sachverhalte durch Identifizierung, Spezifizierung, Generalisierung, Bezeichnung des Relevanzbezugs, der Präzisierung oder der Exemplifizierung</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a:effectLst/>
                          <a:latin typeface="+mn-lt"/>
                          <a:ea typeface="Aptos" panose="020B0004020202020204" pitchFamily="34" charset="0"/>
                          <a:cs typeface="Times New Roman" panose="02020603050405020304" pitchFamily="18" charset="0"/>
                        </a:rPr>
                        <a:t>allgemein formuliert; also; auf gut Deutsch; beispielsweise/bspw.; beziehungsweise/bzw.*; das heißt/d. h.; genau genommen; kurzum; nämlich; oder*; soll heißen; zum Beispiel/ z. B./z. Bsp.</a:t>
                      </a:r>
                      <a:endParaRPr lang="de-DE" sz="1400" i="1"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00" dirty="0">
                          <a:highlight>
                            <a:srgbClr val="C3E4FD"/>
                          </a:highlight>
                          <a:latin typeface="+mn-lt"/>
                        </a:rPr>
                        <a:t>Entwickeln: Du setzt deine Kenntnisse und deine eigenen Vorstellungen um</a:t>
                      </a:r>
                      <a:r>
                        <a:rPr lang="de-DE" sz="1400" dirty="0">
                          <a:highlight>
                            <a:srgbClr val="C4FFCB"/>
                          </a:highlight>
                          <a:latin typeface="+mn-lt"/>
                        </a:rPr>
                        <a:t>, z. B. in einem Plakat oder Rollenspiel</a:t>
                      </a:r>
                      <a:r>
                        <a:rPr lang="de-DE" sz="1400" dirty="0">
                          <a:latin typeface="+mn-lt"/>
                        </a:rPr>
                        <a:t>.</a:t>
                      </a:r>
                      <a:endParaRPr lang="de-DE" sz="1400" i="0" u="none" dirty="0">
                        <a:latin typeface="+mn-lt"/>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wird durch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exemplifiziert.</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400" i="0" u="none" dirty="0">
                        <a:latin typeface="+mn-lt"/>
                        <a:sym typeface="Wingdings" panose="05000000000000000000" pitchFamily="2" charset="2"/>
                      </a:endParaRP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00" i="0" u="none" dirty="0">
                          <a:highlight>
                            <a:srgbClr val="C3E4FD"/>
                          </a:highlight>
                          <a:latin typeface="+mn-lt"/>
                        </a:rPr>
                        <a:t>Objekte der generischen Klasse Stack (Keller, Stapel) verwalten beliebige Objekte vom Typ </a:t>
                      </a:r>
                      <a:r>
                        <a:rPr lang="de-DE" sz="1400" i="0" u="none" dirty="0" err="1">
                          <a:highlight>
                            <a:srgbClr val="C3E4FD"/>
                          </a:highlight>
                          <a:latin typeface="+mn-lt"/>
                        </a:rPr>
                        <a:t>ContentType</a:t>
                      </a:r>
                      <a:r>
                        <a:rPr lang="de-DE" sz="1400" i="0" u="none" dirty="0">
                          <a:highlight>
                            <a:srgbClr val="C3E4FD"/>
                          </a:highlight>
                          <a:latin typeface="+mn-lt"/>
                        </a:rPr>
                        <a:t> nach dem Last-In-First-Out-Prinzip</a:t>
                      </a:r>
                      <a:r>
                        <a:rPr lang="de-DE" sz="1400" i="0" u="none" dirty="0">
                          <a:highlight>
                            <a:srgbClr val="C4FFCB"/>
                          </a:highlight>
                          <a:latin typeface="+mn-lt"/>
                        </a:rPr>
                        <a:t>, </a:t>
                      </a:r>
                      <a:r>
                        <a:rPr lang="de-DE" sz="1400" b="1" i="0" u="none" dirty="0">
                          <a:highlight>
                            <a:srgbClr val="C4FFCB"/>
                          </a:highlight>
                          <a:latin typeface="+mn-lt"/>
                        </a:rPr>
                        <a:t>d.h.</a:t>
                      </a:r>
                      <a:r>
                        <a:rPr lang="de-DE" sz="1400" i="0" u="none" dirty="0">
                          <a:highlight>
                            <a:srgbClr val="C4FFCB"/>
                          </a:highlight>
                          <a:latin typeface="+mn-lt"/>
                        </a:rPr>
                        <a:t>, das zuletzt abgelegte Objekt wird als erstes wieder entnommen</a:t>
                      </a:r>
                      <a:r>
                        <a:rPr lang="de-DE" sz="1400" i="0" u="none" dirty="0">
                          <a:latin typeface="+mn-lt"/>
                        </a:rPr>
                        <a: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präzisiert den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ganz oder zu einem Teil.</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bl>
          </a:graphicData>
        </a:graphic>
      </p:graphicFrame>
    </p:spTree>
    <p:extLst>
      <p:ext uri="{BB962C8B-B14F-4D97-AF65-F5344CB8AC3E}">
        <p14:creationId xmlns:p14="http://schemas.microsoft.com/office/powerpoint/2010/main" val="24012926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5E9555-DE2F-91A1-569B-BA46634C7895}"/>
              </a:ext>
            </a:extLst>
          </p:cNvPr>
          <p:cNvSpPr>
            <a:spLocks noGrp="1"/>
          </p:cNvSpPr>
          <p:nvPr>
            <p:ph type="title"/>
          </p:nvPr>
        </p:nvSpPr>
        <p:spPr/>
        <p:txBody>
          <a:bodyPr/>
          <a:lstStyle/>
          <a:p>
            <a:r>
              <a:rPr lang="de-DE" dirty="0"/>
              <a:t>Zur Logik von Nebensatzkonstruktionen</a:t>
            </a:r>
          </a:p>
        </p:txBody>
      </p:sp>
      <p:sp>
        <p:nvSpPr>
          <p:cNvPr id="4" name="Textplatzhalter 3">
            <a:extLst>
              <a:ext uri="{FF2B5EF4-FFF2-40B4-BE49-F238E27FC236}">
                <a16:creationId xmlns:a16="http://schemas.microsoft.com/office/drawing/2014/main" id="{6881A80D-4B66-0CC9-E54C-13C1D9109C5E}"/>
              </a:ext>
            </a:extLst>
          </p:cNvPr>
          <p:cNvSpPr>
            <a:spLocks noGrp="1"/>
          </p:cNvSpPr>
          <p:nvPr>
            <p:ph type="body" sz="quarter" idx="11"/>
          </p:nvPr>
        </p:nvSpPr>
        <p:spPr>
          <a:xfrm>
            <a:off x="226800" y="6308727"/>
            <a:ext cx="2592000" cy="396874"/>
          </a:xfrm>
        </p:spPr>
        <p:txBody>
          <a:bodyPr/>
          <a:lstStyle/>
          <a:p>
            <a:r>
              <a:rPr lang="de-DE" dirty="0"/>
              <a:t>Quellen:</a:t>
            </a:r>
          </a:p>
          <a:p>
            <a:r>
              <a:rPr lang="de-DE" dirty="0"/>
              <a:t>nach </a:t>
            </a:r>
            <a:r>
              <a:rPr lang="de-DE" dirty="0" err="1"/>
              <a:t>Breindl</a:t>
            </a:r>
            <a:r>
              <a:rPr lang="de-DE" dirty="0"/>
              <a:t> et al. 2014; s. </a:t>
            </a:r>
            <a:r>
              <a:rPr lang="de-DE" dirty="0" err="1"/>
              <a:t>Döhmann</a:t>
            </a:r>
            <a:r>
              <a:rPr lang="de-DE" dirty="0"/>
              <a:t> 1959</a:t>
            </a:r>
          </a:p>
        </p:txBody>
      </p:sp>
      <p:graphicFrame>
        <p:nvGraphicFramePr>
          <p:cNvPr id="5" name="Tabelle 9">
            <a:extLst>
              <a:ext uri="{FF2B5EF4-FFF2-40B4-BE49-F238E27FC236}">
                <a16:creationId xmlns:a16="http://schemas.microsoft.com/office/drawing/2014/main" id="{9DF9FDAF-5024-D10F-B103-59395C94695E}"/>
              </a:ext>
            </a:extLst>
          </p:cNvPr>
          <p:cNvGraphicFramePr>
            <a:graphicFrameLocks noGrp="1"/>
          </p:cNvGraphicFramePr>
          <p:nvPr>
            <p:ph sz="quarter" idx="10"/>
            <p:extLst>
              <p:ext uri="{D42A27DB-BD31-4B8C-83A1-F6EECF244321}">
                <p14:modId xmlns:p14="http://schemas.microsoft.com/office/powerpoint/2010/main" val="376871245"/>
              </p:ext>
            </p:extLst>
          </p:nvPr>
        </p:nvGraphicFramePr>
        <p:xfrm>
          <a:off x="208800" y="1015201"/>
          <a:ext cx="11736000" cy="5111785"/>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3276000">
                  <a:extLst>
                    <a:ext uri="{9D8B030D-6E8A-4147-A177-3AD203B41FA5}">
                      <a16:colId xmlns:a16="http://schemas.microsoft.com/office/drawing/2014/main" val="1609289868"/>
                    </a:ext>
                  </a:extLst>
                </a:gridCol>
                <a:gridCol w="2808000">
                  <a:extLst>
                    <a:ext uri="{9D8B030D-6E8A-4147-A177-3AD203B41FA5}">
                      <a16:colId xmlns:a16="http://schemas.microsoft.com/office/drawing/2014/main" val="1663796529"/>
                    </a:ext>
                  </a:extLst>
                </a:gridCol>
                <a:gridCol w="5220000">
                  <a:extLst>
                    <a:ext uri="{9D8B030D-6E8A-4147-A177-3AD203B41FA5}">
                      <a16:colId xmlns:a16="http://schemas.microsoft.com/office/drawing/2014/main" val="3205399766"/>
                    </a:ext>
                  </a:extLst>
                </a:gridCol>
              </a:tblGrid>
              <a:tr h="334800">
                <a:tc>
                  <a:txBody>
                    <a:bodyPr/>
                    <a:lstStyle/>
                    <a:p>
                      <a:endParaRPr lang="de-DE" sz="1300" dirty="0">
                        <a:latin typeface="+mj-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lgn="ctr"/>
                      <a:r>
                        <a:rPr lang="de-DE" sz="1300" dirty="0" err="1">
                          <a:latin typeface="+mj-lt"/>
                        </a:rPr>
                        <a:t>Konnektorklassen</a:t>
                      </a:r>
                      <a:endParaRPr lang="de-DE" sz="1300" dirty="0">
                        <a:latin typeface="+mj-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lgn="ctr"/>
                      <a:r>
                        <a:rPr lang="de-DE" sz="1300" i="0" dirty="0">
                          <a:latin typeface="+mj-lt"/>
                        </a:rPr>
                        <a:t>Aussagenlogischer Ausdruck</a:t>
                      </a: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lgn="ctr"/>
                      <a:r>
                        <a:rPr lang="de-DE" sz="1300" dirty="0">
                          <a:latin typeface="+mj-lt"/>
                        </a:rPr>
                        <a:t>Sprachbeispiele</a:t>
                      </a: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288345">
                <a:tc>
                  <a:txBody>
                    <a:bodyPr/>
                    <a:lstStyle/>
                    <a:p>
                      <a:pPr algn="ctr"/>
                      <a:r>
                        <a:rPr lang="de-DE" sz="1300" b="1" dirty="0">
                          <a:latin typeface="+mj-lt"/>
                        </a:rPr>
                        <a:t>C2</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C2.1 additiv</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 </a:t>
                      </a:r>
                      <a:r>
                        <a:rPr lang="de-DE" sz="1300" i="0" kern="1200" dirty="0">
                          <a:solidFill>
                            <a:schemeClr val="dk1"/>
                          </a:solidFill>
                          <a:latin typeface="+mj-lt"/>
                          <a:ea typeface="+mn-ea"/>
                          <a:cs typeface="+mn-cs"/>
                        </a:rPr>
                        <a:t>∧ q (</a:t>
                      </a:r>
                      <a:r>
                        <a:rPr kumimoji="0" lang="de-DE" sz="1300" b="0" i="0" u="none" strike="noStrike" kern="1200" cap="small" spc="0" normalizeH="0" baseline="0" noProof="0" dirty="0" err="1">
                          <a:ln>
                            <a:noFill/>
                          </a:ln>
                          <a:solidFill>
                            <a:srgbClr val="000000"/>
                          </a:solidFill>
                          <a:effectLst/>
                          <a:uLnTx/>
                          <a:uFillTx/>
                          <a:latin typeface="+mj-lt"/>
                          <a:ea typeface="+mn-ea"/>
                          <a:cs typeface="+mn-cs"/>
                        </a:rPr>
                        <a:t>konjunktion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kumimoji="0" lang="de-DE" sz="1300" b="0" i="0" u="none" strike="noStrike" kern="1200" cap="none" spc="0" normalizeH="0" baseline="0" noProof="0" dirty="0">
                        <a:ln>
                          <a:noFill/>
                        </a:ln>
                        <a:solidFill>
                          <a:srgbClr val="000000"/>
                        </a:solidFill>
                        <a:effectLst/>
                        <a:uLnTx/>
                        <a:uFillTx/>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dirty="0">
                          <a:latin typeface="+mj-lt"/>
                          <a:sym typeface="Wingdings" panose="05000000000000000000" pitchFamily="2" charset="2"/>
                        </a:rPr>
                        <a:t>p </a:t>
                      </a:r>
                      <a:r>
                        <a:rPr lang="de-DE" sz="1300" b="1" i="0" u="none" dirty="0">
                          <a:latin typeface="+mj-lt"/>
                          <a:sym typeface="Wingdings" panose="05000000000000000000" pitchFamily="2" charset="2"/>
                        </a:rPr>
                        <a:t>und</a:t>
                      </a:r>
                      <a:r>
                        <a:rPr lang="de-DE" sz="1300" b="0" i="0" u="none" kern="1200" dirty="0">
                          <a:solidFill>
                            <a:schemeClr val="tx1"/>
                          </a:solidFill>
                          <a:latin typeface="+mn-lt"/>
                          <a:ea typeface="+mn-ea"/>
                          <a:cs typeface="+mn-cs"/>
                          <a:sym typeface="Wingdings" panose="05000000000000000000" pitchFamily="2" charset="2"/>
                        </a:rPr>
                        <a:t>/</a:t>
                      </a:r>
                      <a:r>
                        <a:rPr lang="de-DE" sz="1300" b="1" i="0" u="none" dirty="0">
                          <a:latin typeface="+mj-lt"/>
                          <a:sym typeface="Wingdings" panose="05000000000000000000" pitchFamily="2" charset="2"/>
                        </a:rPr>
                        <a:t>sowie</a:t>
                      </a:r>
                      <a:r>
                        <a:rPr lang="de-DE" sz="1300" i="0" u="none" dirty="0">
                          <a:latin typeface="+mj-lt"/>
                          <a:sym typeface="Wingdings" panose="05000000000000000000" pitchFamily="2" charset="2"/>
                        </a:rPr>
                        <a:t> q; </a:t>
                      </a:r>
                      <a:r>
                        <a:rPr lang="de-DE" sz="1300" b="1" i="0" u="none" dirty="0">
                          <a:latin typeface="+mj-lt"/>
                          <a:sym typeface="Wingdings" panose="05000000000000000000" pitchFamily="2" charset="2"/>
                        </a:rPr>
                        <a:t>sowohl</a:t>
                      </a:r>
                      <a:r>
                        <a:rPr lang="de-DE" sz="1300" i="0" u="none" dirty="0">
                          <a:latin typeface="+mj-lt"/>
                          <a:sym typeface="Wingdings" panose="05000000000000000000" pitchFamily="2" charset="2"/>
                        </a:rPr>
                        <a:t> p </a:t>
                      </a:r>
                      <a:r>
                        <a:rPr lang="de-DE" sz="1300" b="1" i="0" u="none" dirty="0">
                          <a:latin typeface="+mj-lt"/>
                          <a:sym typeface="Wingdings" panose="05000000000000000000" pitchFamily="2" charset="2"/>
                        </a:rPr>
                        <a:t>als auch</a:t>
                      </a:r>
                      <a:r>
                        <a:rPr lang="de-DE" sz="1300" i="0" u="none" dirty="0">
                          <a:latin typeface="+mj-lt"/>
                          <a:sym typeface="Wingdings" panose="05000000000000000000" pitchFamily="2" charset="2"/>
                        </a:rPr>
                        <a:t>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4282396798"/>
                  </a:ext>
                </a:extLst>
              </a:tr>
              <a:tr h="1086841">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300" b="1" dirty="0">
                          <a:latin typeface="+mj-lt"/>
                        </a:rPr>
                        <a:t>C2.2 negationsinduzierende additive</a:t>
                      </a:r>
                    </a:p>
                    <a:p>
                      <a:pPr marL="177800" marR="0" lvl="0" indent="-177800" algn="l" defTabSz="45720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300" b="0" i="0" kern="1200" dirty="0">
                          <a:solidFill>
                            <a:schemeClr val="dk1"/>
                          </a:solidFill>
                          <a:latin typeface="+mj-lt"/>
                          <a:ea typeface="+mn-ea"/>
                          <a:cs typeface="+mn-cs"/>
                        </a:rPr>
                        <a:t>Negativ-additive Konnektoren</a:t>
                      </a:r>
                    </a:p>
                    <a:p>
                      <a:pPr marL="177800" marR="0" lvl="0" indent="-177800" algn="l" defTabSz="45720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300" i="0" kern="1200" dirty="0">
                          <a:solidFill>
                            <a:schemeClr val="dk1"/>
                          </a:solidFill>
                          <a:latin typeface="+mj-lt"/>
                          <a:ea typeface="+mn-ea"/>
                          <a:cs typeface="+mn-cs"/>
                        </a:rPr>
                        <a:t>Korrektive Konnektoren</a:t>
                      </a:r>
                    </a:p>
                    <a:p>
                      <a:pPr marL="177800" marR="0" lvl="0" indent="-177800" algn="l" defTabSz="45720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300" dirty="0">
                          <a:latin typeface="+mj-lt"/>
                        </a:rPr>
                        <a:t>Substitutive</a:t>
                      </a:r>
                      <a:r>
                        <a:rPr kumimoji="0" lang="de-DE" sz="1300" b="0" i="0" u="none" strike="noStrike" kern="1200" cap="none" spc="0" normalizeH="0" baseline="0" noProof="0" dirty="0">
                          <a:ln>
                            <a:noFill/>
                          </a:ln>
                          <a:solidFill>
                            <a:srgbClr val="000000"/>
                          </a:solidFill>
                          <a:effectLst/>
                          <a:uLnTx/>
                          <a:uFillTx/>
                          <a:latin typeface="+mj-lt"/>
                          <a:ea typeface="+mn-ea"/>
                          <a:cs typeface="+mn-cs"/>
                        </a:rPr>
                        <a:t> Konnektoren</a:t>
                      </a:r>
                    </a:p>
                    <a:p>
                      <a:pPr marL="177800" marR="0" lvl="0" indent="-177800" algn="l" defTabSz="45720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Negativ-komitative Konnektoren</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300" b="0" i="0" kern="1200" dirty="0">
                        <a:solidFill>
                          <a:schemeClr val="dk1"/>
                        </a:solidFill>
                        <a:latin typeface="+mj-lt"/>
                        <a:ea typeface="+mn-ea"/>
                        <a:cs typeface="+mn-cs"/>
                      </a:endParaRP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dirty="0">
                          <a:solidFill>
                            <a:schemeClr val="dk1"/>
                          </a:solidFill>
                          <a:latin typeface="+mj-lt"/>
                          <a:ea typeface="+mn-ea"/>
                          <a:cs typeface="+mn-cs"/>
                        </a:rPr>
                        <a:t>¬p ∧ ¬q (</a:t>
                      </a:r>
                      <a:r>
                        <a:rPr lang="de-DE" sz="1300" i="0" kern="1200" cap="small" baseline="0" dirty="0" err="1">
                          <a:solidFill>
                            <a:schemeClr val="dk1"/>
                          </a:solidFill>
                          <a:latin typeface="+mj-lt"/>
                          <a:ea typeface="+mn-ea"/>
                          <a:cs typeface="+mn-cs"/>
                        </a:rPr>
                        <a:t>nihilition</a:t>
                      </a:r>
                      <a:r>
                        <a:rPr lang="de-DE" sz="1300" i="0" kern="1200" cap="small" baseline="0" dirty="0">
                          <a:solidFill>
                            <a:schemeClr val="dk1"/>
                          </a:solidFill>
                          <a:latin typeface="+mj-lt"/>
                          <a:ea typeface="+mn-ea"/>
                          <a:cs typeface="+mn-cs"/>
                        </a:rPr>
                        <a:t>)</a:t>
                      </a:r>
                      <a:endParaRPr lang="de-DE" sz="1300" i="0" kern="1200" dirty="0">
                        <a:solidFill>
                          <a:schemeClr val="dk1"/>
                        </a:solidFill>
                        <a:latin typeface="+mj-lt"/>
                        <a:ea typeface="+mn-ea"/>
                        <a:cs typeface="+mn-cs"/>
                      </a:endParaRP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dirty="0">
                          <a:solidFill>
                            <a:schemeClr val="dk1"/>
                          </a:solidFill>
                          <a:latin typeface="+mj-lt"/>
                          <a:ea typeface="+mn-ea"/>
                          <a:cs typeface="+mn-cs"/>
                        </a:rPr>
                        <a:t>¬p ∧ q (</a:t>
                      </a:r>
                      <a:r>
                        <a:rPr lang="de-DE" sz="1300" i="0" kern="1200" cap="small" baseline="0" dirty="0" err="1">
                          <a:solidFill>
                            <a:schemeClr val="dk1"/>
                          </a:solidFill>
                          <a:latin typeface="+mj-lt"/>
                          <a:ea typeface="+mn-ea"/>
                          <a:cs typeface="+mn-cs"/>
                        </a:rPr>
                        <a:t>präsektion</a:t>
                      </a:r>
                      <a:r>
                        <a:rPr lang="de-DE" sz="1300" i="0" kern="1200" cap="small" baseline="0" dirty="0">
                          <a:solidFill>
                            <a:schemeClr val="dk1"/>
                          </a:solidFill>
                          <a:latin typeface="+mj-lt"/>
                          <a:ea typeface="+mn-ea"/>
                          <a:cs typeface="+mn-cs"/>
                        </a:rPr>
                        <a:t>)</a:t>
                      </a:r>
                      <a:endParaRPr lang="de-DE" sz="1300" i="0" kern="1200" dirty="0">
                        <a:solidFill>
                          <a:schemeClr val="dk1"/>
                        </a:solidFill>
                        <a:latin typeface="+mj-lt"/>
                        <a:ea typeface="+mn-ea"/>
                        <a:cs typeface="+mn-cs"/>
                      </a:endParaRP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dirty="0">
                          <a:solidFill>
                            <a:schemeClr val="dk1"/>
                          </a:solidFill>
                          <a:latin typeface="+mj-lt"/>
                          <a:ea typeface="+mn-ea"/>
                          <a:cs typeface="+mn-cs"/>
                        </a:rPr>
                        <a:t>¬p ∧ q </a:t>
                      </a:r>
                      <a:r>
                        <a:rPr lang="de-DE" sz="1300" b="1" i="0" kern="1200" dirty="0">
                          <a:solidFill>
                            <a:schemeClr val="dk1"/>
                          </a:solidFill>
                          <a:latin typeface="+mj-lt"/>
                          <a:ea typeface="+mn-ea"/>
                          <a:cs typeface="+mn-cs"/>
                        </a:rPr>
                        <a:t>oder</a:t>
                      </a:r>
                      <a:r>
                        <a:rPr lang="de-DE" sz="1300" i="0" kern="1200" dirty="0">
                          <a:solidFill>
                            <a:schemeClr val="dk1"/>
                          </a:solidFill>
                          <a:latin typeface="+mj-lt"/>
                          <a:ea typeface="+mn-ea"/>
                          <a:cs typeface="+mn-cs"/>
                        </a:rPr>
                        <a:t> </a:t>
                      </a:r>
                      <a:r>
                        <a:rPr lang="de-DE" sz="1300" i="0" kern="1200" dirty="0">
                          <a:solidFill>
                            <a:schemeClr val="dk1"/>
                          </a:solidFill>
                          <a:latin typeface="+mn-lt"/>
                          <a:ea typeface="+mn-ea"/>
                          <a:cs typeface="+mn-cs"/>
                        </a:rPr>
                        <a:t>p ∧ ¬q (</a:t>
                      </a:r>
                      <a:r>
                        <a:rPr lang="de-DE" sz="1300" i="0" kern="1200" cap="small" baseline="0" dirty="0" err="1">
                          <a:solidFill>
                            <a:schemeClr val="dk1"/>
                          </a:solidFill>
                          <a:latin typeface="+mn-lt"/>
                          <a:ea typeface="+mn-ea"/>
                          <a:cs typeface="+mn-cs"/>
                        </a:rPr>
                        <a:t>inhibition</a:t>
                      </a:r>
                      <a:r>
                        <a:rPr lang="de-DE" sz="1300" i="0" kern="1200" cap="small" baseline="0" dirty="0">
                          <a:solidFill>
                            <a:schemeClr val="dk1"/>
                          </a:solidFill>
                          <a:latin typeface="+mn-lt"/>
                          <a:ea typeface="+mn-ea"/>
                          <a:cs typeface="+mn-cs"/>
                        </a:rPr>
                        <a:t>)</a:t>
                      </a:r>
                      <a:endParaRPr lang="de-DE" sz="1300" i="0" kern="1200" dirty="0">
                        <a:solidFill>
                          <a:schemeClr val="dk1"/>
                        </a:solidFill>
                        <a:latin typeface="+mj-lt"/>
                        <a:ea typeface="+mn-ea"/>
                        <a:cs typeface="+mn-cs"/>
                      </a:endParaRP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dirty="0">
                          <a:solidFill>
                            <a:schemeClr val="dk1"/>
                          </a:solidFill>
                          <a:latin typeface="+mj-lt"/>
                          <a:ea typeface="+mn-ea"/>
                          <a:cs typeface="+mn-cs"/>
                        </a:rPr>
                        <a:t>p ∧ ¬q (</a:t>
                      </a:r>
                      <a:r>
                        <a:rPr lang="de-DE" sz="1300" i="0" kern="1200" cap="small" baseline="0" dirty="0" err="1">
                          <a:solidFill>
                            <a:schemeClr val="dk1"/>
                          </a:solidFill>
                          <a:latin typeface="+mj-lt"/>
                          <a:ea typeface="+mn-ea"/>
                          <a:cs typeface="+mn-cs"/>
                        </a:rPr>
                        <a:t>postsektion</a:t>
                      </a:r>
                      <a:r>
                        <a:rPr lang="de-DE" sz="1300" i="0" kern="1200" cap="small" baseline="0" dirty="0">
                          <a:solidFill>
                            <a:schemeClr val="dk1"/>
                          </a:solidFill>
                          <a:latin typeface="+mj-lt"/>
                          <a:ea typeface="+mn-ea"/>
                          <a:cs typeface="+mn-cs"/>
                        </a:rPr>
                        <a:t>)</a:t>
                      </a:r>
                      <a:endParaRPr lang="de-DE" sz="1300" i="0" kern="1200" dirty="0">
                        <a:solidFill>
                          <a:schemeClr val="dk1"/>
                        </a:solidFill>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300" b="1" i="0" u="none" dirty="0">
                        <a:latin typeface="+mj-lt"/>
                        <a:sym typeface="Wingdings" panose="05000000000000000000" pitchFamily="2" charset="2"/>
                      </a:endParaRP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b="1" i="0" u="none" dirty="0">
                          <a:latin typeface="+mj-lt"/>
                          <a:sym typeface="Wingdings" panose="05000000000000000000" pitchFamily="2" charset="2"/>
                        </a:rPr>
                        <a:t>weder</a:t>
                      </a:r>
                      <a:r>
                        <a:rPr lang="de-DE" sz="1300" i="0" u="none" dirty="0">
                          <a:latin typeface="+mj-lt"/>
                          <a:sym typeface="Wingdings" panose="05000000000000000000" pitchFamily="2" charset="2"/>
                        </a:rPr>
                        <a:t> p </a:t>
                      </a:r>
                      <a:r>
                        <a:rPr lang="de-DE" sz="1300" b="1" i="0" u="none" dirty="0">
                          <a:latin typeface="+mj-lt"/>
                          <a:sym typeface="Wingdings" panose="05000000000000000000" pitchFamily="2" charset="2"/>
                        </a:rPr>
                        <a:t>noch</a:t>
                      </a:r>
                      <a:r>
                        <a:rPr lang="de-DE" sz="1300" i="0" u="none" dirty="0">
                          <a:latin typeface="+mj-lt"/>
                          <a:sym typeface="Wingdings" panose="05000000000000000000" pitchFamily="2" charset="2"/>
                        </a:rPr>
                        <a:t> q; </a:t>
                      </a:r>
                      <a:r>
                        <a:rPr lang="de-DE" sz="1300" b="1" i="0" u="none" cap="small" baseline="0" dirty="0">
                          <a:latin typeface="+mj-lt"/>
                          <a:sym typeface="Wingdings" panose="05000000000000000000" pitchFamily="2" charset="2"/>
                        </a:rPr>
                        <a:t>neg.</a:t>
                      </a:r>
                      <a:r>
                        <a:rPr lang="de-DE" sz="1300" i="0" u="none" dirty="0">
                          <a:latin typeface="+mj-lt"/>
                          <a:sym typeface="Wingdings" panose="05000000000000000000" pitchFamily="2" charset="2"/>
                        </a:rPr>
                        <a:t> p, </a:t>
                      </a:r>
                      <a:r>
                        <a:rPr lang="de-DE" sz="1300" b="1" i="0" u="none" dirty="0">
                          <a:latin typeface="+mj-lt"/>
                          <a:sym typeface="Wingdings" panose="05000000000000000000" pitchFamily="2" charset="2"/>
                        </a:rPr>
                        <a:t>geschweige denn</a:t>
                      </a:r>
                      <a:r>
                        <a:rPr lang="de-DE" sz="1300" i="0" u="none" dirty="0">
                          <a:latin typeface="+mj-lt"/>
                          <a:sym typeface="Wingdings" panose="05000000000000000000" pitchFamily="2" charset="2"/>
                        </a:rPr>
                        <a:t> q</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b="1" i="0" u="none" cap="small" baseline="0" dirty="0">
                          <a:latin typeface="+mj-lt"/>
                          <a:sym typeface="Wingdings" panose="05000000000000000000" pitchFamily="2" charset="2"/>
                        </a:rPr>
                        <a:t>neg.</a:t>
                      </a:r>
                      <a:r>
                        <a:rPr lang="de-DE" sz="1300" i="0" u="none" dirty="0">
                          <a:latin typeface="+mj-lt"/>
                          <a:sym typeface="Wingdings" panose="05000000000000000000" pitchFamily="2" charset="2"/>
                        </a:rPr>
                        <a:t> </a:t>
                      </a:r>
                      <a:r>
                        <a:rPr lang="de-DE" sz="1300" i="0" u="none" dirty="0">
                          <a:solidFill>
                            <a:schemeClr val="tx1"/>
                          </a:solidFill>
                          <a:latin typeface="+mj-lt"/>
                          <a:sym typeface="Wingdings" panose="05000000000000000000" pitchFamily="2" charset="2"/>
                        </a:rPr>
                        <a:t>p</a:t>
                      </a:r>
                      <a:r>
                        <a:rPr lang="de-DE" sz="1300" i="0" u="none" dirty="0">
                          <a:latin typeface="+mj-lt"/>
                          <a:sym typeface="Wingdings" panose="05000000000000000000" pitchFamily="2" charset="2"/>
                        </a:rPr>
                        <a:t>, </a:t>
                      </a:r>
                      <a:r>
                        <a:rPr lang="de-DE" sz="1300" b="1" i="0" u="none" dirty="0">
                          <a:latin typeface="+mj-lt"/>
                          <a:sym typeface="Wingdings" panose="05000000000000000000" pitchFamily="2" charset="2"/>
                        </a:rPr>
                        <a:t>sondern/vielmehr</a:t>
                      </a:r>
                      <a:r>
                        <a:rPr lang="de-DE" sz="1300" i="0" u="none" dirty="0">
                          <a:latin typeface="+mj-lt"/>
                          <a:sym typeface="Wingdings" panose="05000000000000000000" pitchFamily="2" charset="2"/>
                        </a:rPr>
                        <a:t> q</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b="1" i="0" u="none" cap="small" baseline="0" dirty="0">
                          <a:latin typeface="+mj-lt"/>
                          <a:sym typeface="Wingdings" panose="05000000000000000000" pitchFamily="2" charset="2"/>
                        </a:rPr>
                        <a:t>neg.</a:t>
                      </a:r>
                      <a:r>
                        <a:rPr lang="de-DE" sz="1300" i="0" u="none" dirty="0">
                          <a:latin typeface="+mj-lt"/>
                          <a:sym typeface="Wingdings" panose="05000000000000000000" pitchFamily="2" charset="2"/>
                        </a:rPr>
                        <a:t> p, </a:t>
                      </a:r>
                      <a:r>
                        <a:rPr lang="de-DE" sz="1300" b="1" i="0" u="none" dirty="0">
                          <a:latin typeface="+mj-lt"/>
                          <a:sym typeface="Wingdings" panose="05000000000000000000" pitchFamily="2" charset="2"/>
                        </a:rPr>
                        <a:t>stattdessen</a:t>
                      </a:r>
                      <a:r>
                        <a:rPr lang="de-DE" sz="1300" i="0" u="none" dirty="0">
                          <a:latin typeface="+mj-lt"/>
                          <a:sym typeface="Wingdings" panose="05000000000000000000" pitchFamily="2" charset="2"/>
                        </a:rPr>
                        <a:t> q</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dirty="0">
                          <a:latin typeface="+mj-lt"/>
                          <a:sym typeface="Wingdings" panose="05000000000000000000" pitchFamily="2" charset="2"/>
                        </a:rPr>
                        <a:t>p, </a:t>
                      </a:r>
                      <a:r>
                        <a:rPr lang="de-DE" sz="1300" b="1" i="0" u="none" dirty="0">
                          <a:latin typeface="+mj-lt"/>
                          <a:sym typeface="Wingdings" panose="05000000000000000000" pitchFamily="2" charset="2"/>
                        </a:rPr>
                        <a:t>ohne dass</a:t>
                      </a:r>
                      <a:r>
                        <a:rPr lang="de-DE" sz="1300" i="0" u="none" dirty="0">
                          <a:latin typeface="+mj-lt"/>
                          <a:sym typeface="Wingdings" panose="05000000000000000000" pitchFamily="2" charset="2"/>
                        </a:rPr>
                        <a:t>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3694936286"/>
                  </a:ext>
                </a:extLst>
              </a:tr>
              <a:tr h="288000">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C2.3 adversative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n-lt"/>
                          <a:ea typeface="+mn-ea"/>
                          <a:cs typeface="+mn-cs"/>
                        </a:rPr>
                        <a:t>p </a:t>
                      </a:r>
                      <a:r>
                        <a:rPr lang="de-DE" sz="1300" i="0" kern="1200" dirty="0">
                          <a:solidFill>
                            <a:schemeClr val="dk1"/>
                          </a:solidFill>
                          <a:latin typeface="+mn-lt"/>
                          <a:ea typeface="+mn-ea"/>
                          <a:cs typeface="+mn-cs"/>
                        </a:rPr>
                        <a:t>∧ q (</a:t>
                      </a:r>
                      <a:r>
                        <a:rPr kumimoji="0" lang="de-DE" sz="1300" b="0" i="0" u="none" strike="noStrike" kern="1200" cap="small" spc="0" normalizeH="0" baseline="0" noProof="0" dirty="0" err="1">
                          <a:ln>
                            <a:noFill/>
                          </a:ln>
                          <a:solidFill>
                            <a:srgbClr val="000000"/>
                          </a:solidFill>
                          <a:effectLst/>
                          <a:uLnTx/>
                          <a:uFillTx/>
                          <a:latin typeface="+mn-lt"/>
                          <a:ea typeface="+mn-ea"/>
                          <a:cs typeface="+mn-cs"/>
                        </a:rPr>
                        <a:t>konjunktion</a:t>
                      </a:r>
                      <a:r>
                        <a:rPr kumimoji="0" lang="de-DE" sz="1300" b="0" i="0" u="none" strike="noStrike" kern="1200" cap="small" spc="0" normalizeH="0" baseline="0" noProof="0" dirty="0">
                          <a:ln>
                            <a:noFill/>
                          </a:ln>
                          <a:solidFill>
                            <a:srgbClr val="000000"/>
                          </a:solidFill>
                          <a:effectLst/>
                          <a:uLnTx/>
                          <a:uFillTx/>
                          <a:latin typeface="+mn-lt"/>
                          <a:ea typeface="+mn-ea"/>
                          <a:cs typeface="+mn-cs"/>
                        </a:rPr>
                        <a:t>)</a:t>
                      </a:r>
                      <a:endParaRPr kumimoji="0" lang="de-DE" sz="1300" b="0" i="0" u="none" strike="noStrike" kern="1200" cap="none" spc="0" normalizeH="0" baseline="0" noProof="0" dirty="0">
                        <a:ln>
                          <a:noFill/>
                        </a:ln>
                        <a:solidFill>
                          <a:srgbClr val="000000"/>
                        </a:solidFill>
                        <a:effectLst/>
                        <a:uLnTx/>
                        <a:uFillTx/>
                        <a:latin typeface="+mn-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kern="1200" dirty="0">
                          <a:solidFill>
                            <a:schemeClr val="dk1"/>
                          </a:solidFill>
                          <a:latin typeface="+mj-lt"/>
                          <a:ea typeface="+mn-ea"/>
                          <a:cs typeface="+mn-cs"/>
                        </a:rPr>
                        <a:t>p, </a:t>
                      </a:r>
                      <a:r>
                        <a:rPr lang="de-DE" sz="1300" b="1" i="0" kern="1200" dirty="0">
                          <a:solidFill>
                            <a:schemeClr val="dk1"/>
                          </a:solidFill>
                          <a:latin typeface="+mj-lt"/>
                          <a:ea typeface="+mn-ea"/>
                          <a:cs typeface="+mn-cs"/>
                        </a:rPr>
                        <a:t>aber</a:t>
                      </a:r>
                      <a:r>
                        <a:rPr lang="de-DE" sz="1300" i="0" kern="1200" dirty="0">
                          <a:solidFill>
                            <a:schemeClr val="dk1"/>
                          </a:solidFill>
                          <a:latin typeface="+mj-lt"/>
                          <a:ea typeface="+mn-ea"/>
                          <a:cs typeface="+mn-cs"/>
                        </a:rPr>
                        <a:t>/</a:t>
                      </a:r>
                      <a:r>
                        <a:rPr lang="de-DE" sz="1300" b="1" i="0" u="none" kern="1200" dirty="0">
                          <a:solidFill>
                            <a:schemeClr val="tx1"/>
                          </a:solidFill>
                          <a:latin typeface="+mn-lt"/>
                          <a:ea typeface="+mn-ea"/>
                          <a:cs typeface="+mn-cs"/>
                          <a:sym typeface="Wingdings" panose="05000000000000000000" pitchFamily="2" charset="2"/>
                        </a:rPr>
                        <a:t>allerdings </a:t>
                      </a:r>
                      <a:r>
                        <a:rPr lang="de-DE" sz="1300" i="0" kern="1200" dirty="0">
                          <a:solidFill>
                            <a:schemeClr val="dk1"/>
                          </a:solidFill>
                          <a:latin typeface="+mj-lt"/>
                          <a:ea typeface="+mn-ea"/>
                          <a:cs typeface="+mn-cs"/>
                        </a:rPr>
                        <a:t>q</a:t>
                      </a:r>
                      <a:r>
                        <a:rPr lang="de-DE" sz="1300" b="0" i="0" u="none" kern="1200" dirty="0">
                          <a:solidFill>
                            <a:schemeClr val="dk1"/>
                          </a:solidFill>
                          <a:latin typeface="+mj-lt"/>
                          <a:ea typeface="+mn-ea"/>
                          <a:cs typeface="+mn-cs"/>
                        </a:rPr>
                        <a:t>; </a:t>
                      </a:r>
                      <a:r>
                        <a:rPr lang="de-DE" sz="1300" b="1" i="0" u="none" dirty="0">
                          <a:latin typeface="+mj-lt"/>
                          <a:sym typeface="Wingdings" panose="05000000000000000000" pitchFamily="2" charset="2"/>
                        </a:rPr>
                        <a:t>während</a:t>
                      </a:r>
                      <a:r>
                        <a:rPr lang="de-DE" sz="1300" i="0" u="none" dirty="0">
                          <a:latin typeface="+mj-lt"/>
                          <a:sym typeface="Wingdings" panose="05000000000000000000" pitchFamily="2" charset="2"/>
                        </a:rPr>
                        <a:t> p,</a:t>
                      </a:r>
                      <a:r>
                        <a:rPr lang="de-DE" sz="1300" b="1" i="0" u="none" kern="1200" cap="small" baseline="0" dirty="0">
                          <a:solidFill>
                            <a:schemeClr val="tx1"/>
                          </a:solidFill>
                          <a:latin typeface="+mn-lt"/>
                          <a:ea typeface="+mn-ea"/>
                          <a:cs typeface="+mn-cs"/>
                          <a:sym typeface="Wingdings" panose="05000000000000000000" pitchFamily="2" charset="2"/>
                        </a:rPr>
                        <a:t> </a:t>
                      </a:r>
                      <a:r>
                        <a:rPr lang="de-DE" sz="1300" i="0" u="none" dirty="0">
                          <a:latin typeface="+mj-lt"/>
                          <a:sym typeface="Wingdings" panose="05000000000000000000" pitchFamily="2" charset="2"/>
                        </a:rPr>
                        <a:t>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2787592636"/>
                  </a:ext>
                </a:extLst>
              </a:tr>
              <a:tr h="288345">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300" dirty="0">
                          <a:latin typeface="+mj-lt"/>
                        </a:rPr>
                        <a:t>C2.4 </a:t>
                      </a:r>
                      <a:r>
                        <a:rPr lang="de-DE" sz="1300" dirty="0" err="1">
                          <a:latin typeface="+mj-lt"/>
                        </a:rPr>
                        <a:t>komitative</a:t>
                      </a:r>
                      <a:endParaRPr lang="de-DE" sz="1300" dirty="0">
                        <a:latin typeface="+mj-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 </a:t>
                      </a:r>
                      <a:r>
                        <a:rPr lang="de-DE" sz="1300" i="0" kern="1200" dirty="0">
                          <a:solidFill>
                            <a:schemeClr val="dk1"/>
                          </a:solidFill>
                          <a:latin typeface="+mj-lt"/>
                          <a:ea typeface="+mn-ea"/>
                          <a:cs typeface="+mn-cs"/>
                        </a:rPr>
                        <a:t>∧ q (</a:t>
                      </a:r>
                      <a:r>
                        <a:rPr kumimoji="0" lang="de-DE" sz="1300" b="0" i="0" u="none" strike="noStrike" kern="1200" cap="small" spc="0" normalizeH="0" baseline="0" noProof="0" dirty="0" err="1">
                          <a:ln>
                            <a:noFill/>
                          </a:ln>
                          <a:solidFill>
                            <a:srgbClr val="000000"/>
                          </a:solidFill>
                          <a:effectLst/>
                          <a:uLnTx/>
                          <a:uFillTx/>
                          <a:latin typeface="+mj-lt"/>
                          <a:ea typeface="+mn-ea"/>
                          <a:cs typeface="+mn-cs"/>
                        </a:rPr>
                        <a:t>konjunktion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kumimoji="0" lang="de-DE" sz="1300" b="0" i="0" u="none" strike="noStrike" kern="1200" cap="none" spc="0" normalizeH="0" baseline="0" noProof="0" dirty="0">
                        <a:ln>
                          <a:noFill/>
                        </a:ln>
                        <a:solidFill>
                          <a:srgbClr val="000000"/>
                        </a:solidFill>
                        <a:effectLst/>
                        <a:uLnTx/>
                        <a:uFillTx/>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a:t>
                      </a:r>
                      <a:r>
                        <a:rPr lang="de-DE" sz="1300" i="0" kern="1200" dirty="0">
                          <a:solidFill>
                            <a:schemeClr val="dk1"/>
                          </a:solidFill>
                          <a:latin typeface="+mj-lt"/>
                          <a:ea typeface="+mn-ea"/>
                          <a:cs typeface="+mn-cs"/>
                        </a:rPr>
                        <a:t>,</a:t>
                      </a:r>
                      <a:r>
                        <a:rPr kumimoji="0" lang="de-DE" sz="1300" b="0" i="0" u="none" strike="noStrike" kern="1200" cap="none" spc="0" normalizeH="0" baseline="0" noProof="0" dirty="0">
                          <a:ln>
                            <a:noFill/>
                          </a:ln>
                          <a:solidFill>
                            <a:srgbClr val="000000"/>
                          </a:solidFill>
                          <a:effectLst/>
                          <a:uLnTx/>
                          <a:uFillTx/>
                          <a:latin typeface="+mj-lt"/>
                          <a:ea typeface="+mn-ea"/>
                          <a:cs typeface="+mn-cs"/>
                        </a:rPr>
                        <a:t> </a:t>
                      </a:r>
                      <a:r>
                        <a:rPr kumimoji="0" lang="de-DE" sz="1300" b="1" i="0" u="none" strike="noStrike" kern="1200" cap="none" spc="0" normalizeH="0" baseline="0" noProof="0" dirty="0">
                          <a:ln>
                            <a:noFill/>
                          </a:ln>
                          <a:solidFill>
                            <a:srgbClr val="000000"/>
                          </a:solidFill>
                          <a:effectLst/>
                          <a:uLnTx/>
                          <a:uFillTx/>
                          <a:latin typeface="+mj-lt"/>
                          <a:ea typeface="+mn-ea"/>
                          <a:cs typeface="+mn-cs"/>
                        </a:rPr>
                        <a:t>wobei</a:t>
                      </a:r>
                      <a:r>
                        <a:rPr lang="de-DE" sz="1300" b="0" i="0" u="none" kern="1200" dirty="0">
                          <a:solidFill>
                            <a:schemeClr val="tx1"/>
                          </a:solidFill>
                          <a:latin typeface="+mn-lt"/>
                          <a:ea typeface="+mn-ea"/>
                          <a:cs typeface="+mn-cs"/>
                          <a:sym typeface="Wingdings" panose="05000000000000000000" pitchFamily="2" charset="2"/>
                        </a:rPr>
                        <a:t>/</a:t>
                      </a:r>
                      <a:r>
                        <a:rPr kumimoji="0" lang="de-DE" sz="1300" b="1" i="0" u="none" strike="noStrike" kern="1200" cap="none" spc="0" normalizeH="0" baseline="0" noProof="0" dirty="0">
                          <a:ln>
                            <a:noFill/>
                          </a:ln>
                          <a:solidFill>
                            <a:srgbClr val="000000"/>
                          </a:solidFill>
                          <a:effectLst/>
                          <a:uLnTx/>
                          <a:uFillTx/>
                          <a:latin typeface="+mj-lt"/>
                          <a:ea typeface="+mn-ea"/>
                          <a:cs typeface="+mn-cs"/>
                        </a:rPr>
                        <a:t>dabei</a:t>
                      </a:r>
                      <a:r>
                        <a:rPr kumimoji="0" lang="de-DE" sz="1300" b="0" i="0" u="none" strike="noStrike" kern="1200" cap="none" spc="0" normalizeH="0" baseline="0" noProof="0" dirty="0">
                          <a:ln>
                            <a:noFill/>
                          </a:ln>
                          <a:solidFill>
                            <a:srgbClr val="000000"/>
                          </a:solidFill>
                          <a:effectLst/>
                          <a:uLnTx/>
                          <a:uFillTx/>
                          <a:latin typeface="+mj-lt"/>
                          <a:ea typeface="+mn-ea"/>
                          <a:cs typeface="+mn-cs"/>
                        </a:rPr>
                        <a:t>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1352348504"/>
                  </a:ext>
                </a:extLst>
              </a:tr>
              <a:tr h="687592">
                <a:tc>
                  <a:txBody>
                    <a:bodyPr/>
                    <a:lstStyle/>
                    <a:p>
                      <a:pPr algn="ctr"/>
                      <a:r>
                        <a:rPr lang="de-DE" sz="1300" b="1" dirty="0">
                          <a:latin typeface="+mj-lt"/>
                        </a:rPr>
                        <a:t>C3</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C3 alternativ basierte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 </a:t>
                      </a:r>
                      <a:r>
                        <a:rPr lang="de-DE" sz="1300" i="0" kern="1200" dirty="0">
                          <a:solidFill>
                            <a:schemeClr val="dk1"/>
                          </a:solidFill>
                          <a:latin typeface="+mj-lt"/>
                          <a:ea typeface="+mn-ea"/>
                          <a:cs typeface="+mn-cs"/>
                        </a:rPr>
                        <a:t>∨ q (</a:t>
                      </a:r>
                      <a:r>
                        <a:rPr kumimoji="0" lang="de-DE" sz="1300" b="0" i="0" u="none" strike="noStrike" kern="1200" cap="small" spc="0" normalizeH="0" baseline="0" noProof="0" dirty="0" err="1">
                          <a:ln>
                            <a:noFill/>
                          </a:ln>
                          <a:solidFill>
                            <a:srgbClr val="000000"/>
                          </a:solidFill>
                          <a:effectLst/>
                          <a:uLnTx/>
                          <a:uFillTx/>
                          <a:latin typeface="+mj-lt"/>
                          <a:ea typeface="+mn-ea"/>
                          <a:cs typeface="+mn-cs"/>
                        </a:rPr>
                        <a:t>disjunktion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kumimoji="0" lang="de-DE" sz="13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 </a:t>
                      </a:r>
                      <a:r>
                        <a:rPr lang="de-DE" sz="1300" b="0" i="0" kern="1200" dirty="0">
                          <a:solidFill>
                            <a:schemeClr val="tx1"/>
                          </a:solidFill>
                          <a:effectLst/>
                          <a:latin typeface="+mj-lt"/>
                          <a:ea typeface="+mn-ea"/>
                          <a:cs typeface="+mn-cs"/>
                        </a:rPr>
                        <a:t>⊻</a:t>
                      </a:r>
                      <a:r>
                        <a:rPr kumimoji="0" lang="de-DE" sz="1300" b="0" i="0" u="none" strike="noStrike" kern="1200" cap="none" spc="0" normalizeH="0" baseline="0" noProof="0" dirty="0">
                          <a:ln>
                            <a:noFill/>
                          </a:ln>
                          <a:solidFill>
                            <a:srgbClr val="000000"/>
                          </a:solidFill>
                          <a:effectLst/>
                          <a:uLnTx/>
                          <a:uFillTx/>
                          <a:latin typeface="+mj-lt"/>
                          <a:ea typeface="+mn-ea"/>
                          <a:cs typeface="+mn-cs"/>
                        </a:rPr>
                        <a:t> 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kontravalenz</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300" b="0" i="0" u="none" strike="noStrike" kern="1200" cap="none" spc="0" normalizeH="0" baseline="0" noProof="0" dirty="0">
                          <a:ln>
                            <a:noFill/>
                          </a:ln>
                          <a:solidFill>
                            <a:srgbClr val="000000"/>
                          </a:solidFill>
                          <a:effectLst/>
                          <a:uLnTx/>
                          <a:uFillTx/>
                          <a:latin typeface="+mj-lt"/>
                          <a:ea typeface="+mn-ea"/>
                          <a:cs typeface="+mn-cs"/>
                        </a:rPr>
                        <a:t>p ⊼ 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exklusion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kumimoji="0" lang="de-DE" sz="1300" b="0" i="0" u="none" strike="noStrike" kern="1200" cap="none" spc="0" normalizeH="0" baseline="0" noProof="0" dirty="0">
                        <a:ln>
                          <a:noFill/>
                        </a:ln>
                        <a:solidFill>
                          <a:srgbClr val="000000"/>
                        </a:solidFill>
                        <a:effectLst/>
                        <a:uLnTx/>
                        <a:uFillTx/>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cap="none" baseline="0" dirty="0">
                          <a:solidFill>
                            <a:schemeClr val="dk1"/>
                          </a:solidFill>
                          <a:latin typeface="+mj-lt"/>
                          <a:ea typeface="+mn-ea"/>
                          <a:cs typeface="+mn-cs"/>
                        </a:rPr>
                        <a:t>p </a:t>
                      </a:r>
                      <a:r>
                        <a:rPr lang="de-DE" sz="1300" b="1" i="0" kern="1200" cap="none" baseline="0" dirty="0">
                          <a:solidFill>
                            <a:schemeClr val="dk1"/>
                          </a:solidFill>
                          <a:latin typeface="+mj-lt"/>
                          <a:ea typeface="+mn-ea"/>
                          <a:cs typeface="+mn-cs"/>
                        </a:rPr>
                        <a:t>oder</a:t>
                      </a:r>
                      <a:r>
                        <a:rPr lang="de-DE" sz="1300" i="0" kern="1200" cap="none" baseline="0" dirty="0">
                          <a:solidFill>
                            <a:schemeClr val="dk1"/>
                          </a:solidFill>
                          <a:latin typeface="+mj-lt"/>
                          <a:ea typeface="+mn-ea"/>
                          <a:cs typeface="+mn-cs"/>
                        </a:rPr>
                        <a:t> q; p </a:t>
                      </a:r>
                      <a:r>
                        <a:rPr lang="de-DE" sz="1300" b="1" i="0" kern="1200" cap="none" baseline="0" dirty="0">
                          <a:solidFill>
                            <a:schemeClr val="dk1"/>
                          </a:solidFill>
                          <a:latin typeface="+mj-lt"/>
                          <a:ea typeface="+mn-ea"/>
                          <a:cs typeface="+mn-cs"/>
                        </a:rPr>
                        <a:t>und/oder</a:t>
                      </a:r>
                      <a:r>
                        <a:rPr lang="de-DE" sz="1300" i="0" kern="1200" cap="none" baseline="0" dirty="0">
                          <a:solidFill>
                            <a:schemeClr val="dk1"/>
                          </a:solidFill>
                          <a:latin typeface="+mj-lt"/>
                          <a:ea typeface="+mn-ea"/>
                          <a:cs typeface="+mn-cs"/>
                        </a:rPr>
                        <a:t> q</a:t>
                      </a: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1" i="0" kern="1200" cap="none" baseline="0" dirty="0">
                          <a:solidFill>
                            <a:schemeClr val="dk1"/>
                          </a:solidFill>
                          <a:latin typeface="+mj-lt"/>
                          <a:ea typeface="+mn-ea"/>
                          <a:cs typeface="+mn-cs"/>
                        </a:rPr>
                        <a:t>entweder</a:t>
                      </a:r>
                      <a:r>
                        <a:rPr lang="de-DE" sz="1300" i="0" kern="1200" cap="none" baseline="0" dirty="0">
                          <a:solidFill>
                            <a:schemeClr val="dk1"/>
                          </a:solidFill>
                          <a:latin typeface="+mj-lt"/>
                          <a:ea typeface="+mn-ea"/>
                          <a:cs typeface="+mn-cs"/>
                        </a:rPr>
                        <a:t> p </a:t>
                      </a:r>
                      <a:r>
                        <a:rPr lang="de-DE" sz="1300" b="1" i="0" kern="1200" cap="none" baseline="0" dirty="0">
                          <a:solidFill>
                            <a:schemeClr val="dk1"/>
                          </a:solidFill>
                          <a:latin typeface="+mj-lt"/>
                          <a:ea typeface="+mn-ea"/>
                          <a:cs typeface="+mn-cs"/>
                        </a:rPr>
                        <a:t>oder</a:t>
                      </a:r>
                      <a:r>
                        <a:rPr lang="de-DE" sz="1300" i="0" kern="1200" cap="none" baseline="0" dirty="0">
                          <a:solidFill>
                            <a:schemeClr val="dk1"/>
                          </a:solidFill>
                          <a:latin typeface="+mj-lt"/>
                          <a:ea typeface="+mn-ea"/>
                          <a:cs typeface="+mn-cs"/>
                        </a:rPr>
                        <a:t> q</a:t>
                      </a: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1" i="0" kern="1200" cap="none" baseline="0" dirty="0">
                          <a:solidFill>
                            <a:schemeClr val="dk1"/>
                          </a:solidFill>
                          <a:latin typeface="+mj-lt"/>
                          <a:ea typeface="+mn-ea"/>
                          <a:cs typeface="+mn-cs"/>
                        </a:rPr>
                        <a:t>entweder</a:t>
                      </a:r>
                      <a:r>
                        <a:rPr lang="de-DE" sz="1300" i="0" kern="1200" cap="none" baseline="0" dirty="0">
                          <a:solidFill>
                            <a:schemeClr val="dk1"/>
                          </a:solidFill>
                          <a:latin typeface="+mj-lt"/>
                          <a:ea typeface="+mn-ea"/>
                          <a:cs typeface="+mn-cs"/>
                        </a:rPr>
                        <a:t> p, q </a:t>
                      </a:r>
                      <a:r>
                        <a:rPr lang="de-DE" sz="1300" b="1" i="0" kern="1200" cap="none" baseline="0" dirty="0">
                          <a:solidFill>
                            <a:schemeClr val="dk1"/>
                          </a:solidFill>
                          <a:latin typeface="+mj-lt"/>
                          <a:ea typeface="+mn-ea"/>
                          <a:cs typeface="+mn-cs"/>
                        </a:rPr>
                        <a:t>oder keines von beiden</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3650134235"/>
                  </a:ext>
                </a:extLst>
              </a:tr>
              <a:tr h="288345">
                <a:tc>
                  <a:txBody>
                    <a:bodyPr/>
                    <a:lstStyle/>
                    <a:p>
                      <a:pPr algn="ctr"/>
                      <a:r>
                        <a:rPr lang="de-DE" sz="1300" b="1" dirty="0">
                          <a:latin typeface="+mj-lt"/>
                        </a:rPr>
                        <a:t>C4</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300" dirty="0">
                          <a:latin typeface="+mj-lt"/>
                        </a:rPr>
                        <a:t>C4.1 konditionale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j-lt"/>
                          <a:ea typeface="+mn-ea"/>
                          <a:cs typeface="+mn-cs"/>
                        </a:rPr>
                        <a:t>p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implikation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lang="de-DE" sz="1300" b="0" i="0" kern="1200" dirty="0">
                        <a:solidFill>
                          <a:schemeClr val="dk1"/>
                        </a:solidFill>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b="1" i="0" u="none" cap="none" baseline="0" dirty="0">
                          <a:latin typeface="+mj-lt"/>
                          <a:sym typeface="Wingdings" panose="05000000000000000000" pitchFamily="2" charset="2"/>
                        </a:rPr>
                        <a:t>wenn</a:t>
                      </a:r>
                      <a:r>
                        <a:rPr lang="de-DE" sz="1300" i="0" u="none" cap="none" baseline="0" dirty="0">
                          <a:latin typeface="+mj-lt"/>
                          <a:sym typeface="Wingdings" panose="05000000000000000000" pitchFamily="2" charset="2"/>
                        </a:rPr>
                        <a:t> p, </a:t>
                      </a:r>
                      <a:r>
                        <a:rPr lang="de-DE" sz="1300" b="1" i="0" u="none" cap="none" baseline="0" dirty="0">
                          <a:latin typeface="+mj-lt"/>
                          <a:sym typeface="Wingdings" panose="05000000000000000000" pitchFamily="2" charset="2"/>
                        </a:rPr>
                        <a:t>dann</a:t>
                      </a:r>
                      <a:r>
                        <a:rPr lang="de-DE" sz="1300" i="0" u="none" cap="none" baseline="0" dirty="0">
                          <a:latin typeface="+mj-lt"/>
                          <a:sym typeface="Wingdings" panose="05000000000000000000" pitchFamily="2" charset="2"/>
                        </a:rPr>
                        <a:t> q; </a:t>
                      </a:r>
                      <a:r>
                        <a:rPr lang="de-DE" sz="1300" b="1" i="0" u="none" kern="1200" cap="none" baseline="0" dirty="0">
                          <a:solidFill>
                            <a:schemeClr val="tx1"/>
                          </a:solidFill>
                          <a:latin typeface="+mn-lt"/>
                          <a:ea typeface="+mn-ea"/>
                          <a:cs typeface="+mn-cs"/>
                          <a:sym typeface="Wingdings" panose="05000000000000000000" pitchFamily="2" charset="2"/>
                        </a:rPr>
                        <a:t>falls </a:t>
                      </a:r>
                      <a:r>
                        <a:rPr lang="de-DE" sz="1300" i="0" u="none" cap="none" baseline="0" dirty="0">
                          <a:latin typeface="+mj-lt"/>
                          <a:sym typeface="Wingdings" panose="05000000000000000000" pitchFamily="2" charset="2"/>
                        </a:rPr>
                        <a:t>p,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1906892602"/>
                  </a:ext>
                </a:extLst>
              </a:tr>
              <a:tr h="288345">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C4.2 kausale und konsekutive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j-lt"/>
                          <a:ea typeface="+mn-ea"/>
                          <a:cs typeface="+mn-cs"/>
                        </a:rPr>
                        <a:t>q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p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replikation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n-lt"/>
                          <a:ea typeface="+mn-ea"/>
                          <a:cs typeface="+mn-cs"/>
                        </a:rPr>
                        <a:t>p </a:t>
                      </a:r>
                      <a:r>
                        <a:rPr lang="de-DE" sz="1300" b="0" i="0" kern="1200" dirty="0">
                          <a:solidFill>
                            <a:schemeClr val="dk1"/>
                          </a:solidFill>
                          <a:latin typeface="+mn-lt"/>
                          <a:ea typeface="+mn-ea"/>
                          <a:cs typeface="+mn-cs"/>
                          <a:sym typeface="Wingdings" panose="05000000000000000000" pitchFamily="2" charset="2"/>
                        </a:rPr>
                        <a:t>→</a:t>
                      </a:r>
                      <a:r>
                        <a:rPr lang="de-DE" sz="1300" b="0" i="0" kern="1200" dirty="0">
                          <a:solidFill>
                            <a:schemeClr val="dk1"/>
                          </a:solidFill>
                          <a:latin typeface="+mn-lt"/>
                          <a:ea typeface="+mn-ea"/>
                          <a:cs typeface="+mn-cs"/>
                        </a:rPr>
                        <a:t> q </a:t>
                      </a:r>
                      <a:r>
                        <a:rPr lang="de-DE" sz="1300" i="0" kern="1200" dirty="0">
                          <a:solidFill>
                            <a:schemeClr val="dk1"/>
                          </a:solidFill>
                          <a:latin typeface="+mn-lt"/>
                          <a:ea typeface="+mn-ea"/>
                          <a:cs typeface="+mn-cs"/>
                        </a:rPr>
                        <a:t>(</a:t>
                      </a:r>
                      <a:r>
                        <a:rPr kumimoji="0" lang="de-DE" sz="1300" b="0" i="0" u="none" strike="noStrike" kern="1200" cap="small" spc="0" normalizeH="0" baseline="0" noProof="0" dirty="0" err="1">
                          <a:ln>
                            <a:noFill/>
                          </a:ln>
                          <a:solidFill>
                            <a:srgbClr val="000000"/>
                          </a:solidFill>
                          <a:effectLst/>
                          <a:uLnTx/>
                          <a:uFillTx/>
                          <a:latin typeface="+mn-lt"/>
                          <a:ea typeface="+mn-ea"/>
                          <a:cs typeface="+mn-cs"/>
                        </a:rPr>
                        <a:t>implikation</a:t>
                      </a:r>
                      <a:r>
                        <a:rPr kumimoji="0" lang="de-DE" sz="1300" b="0" i="0" u="none" strike="noStrike" kern="1200" cap="small" spc="0" normalizeH="0" baseline="0" noProof="0" dirty="0">
                          <a:ln>
                            <a:noFill/>
                          </a:ln>
                          <a:solidFill>
                            <a:srgbClr val="000000"/>
                          </a:solidFill>
                          <a:effectLst/>
                          <a:uLnTx/>
                          <a:uFillTx/>
                          <a:latin typeface="+mn-lt"/>
                          <a:ea typeface="+mn-ea"/>
                          <a:cs typeface="+mn-cs"/>
                        </a:rPr>
                        <a:t>)</a:t>
                      </a:r>
                      <a:endParaRPr lang="de-DE" sz="1300" b="0" i="0" kern="1200" dirty="0">
                        <a:solidFill>
                          <a:schemeClr val="dk1"/>
                        </a:solidFill>
                        <a:latin typeface="+mn-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cap="none" baseline="0" dirty="0">
                          <a:latin typeface="+mj-lt"/>
                          <a:sym typeface="Wingdings" panose="05000000000000000000" pitchFamily="2" charset="2"/>
                        </a:rPr>
                        <a:t>p, </a:t>
                      </a:r>
                      <a:r>
                        <a:rPr lang="de-DE" sz="1300" b="1" i="0" u="none" cap="none" baseline="0" dirty="0">
                          <a:latin typeface="+mj-lt"/>
                          <a:sym typeface="Wingdings" panose="05000000000000000000" pitchFamily="2" charset="2"/>
                        </a:rPr>
                        <a:t>da</a:t>
                      </a:r>
                      <a:r>
                        <a:rPr lang="de-DE" sz="1300" i="0" u="none" cap="none" baseline="0" dirty="0">
                          <a:latin typeface="+mj-lt"/>
                          <a:sym typeface="Wingdings" panose="05000000000000000000" pitchFamily="2" charset="2"/>
                        </a:rPr>
                        <a:t>/</a:t>
                      </a:r>
                      <a:r>
                        <a:rPr lang="de-DE" sz="1300" b="1" i="0" u="none" cap="none" baseline="0" dirty="0">
                          <a:latin typeface="+mj-lt"/>
                          <a:sym typeface="Wingdings" panose="05000000000000000000" pitchFamily="2" charset="2"/>
                        </a:rPr>
                        <a:t>weil</a:t>
                      </a:r>
                      <a:r>
                        <a:rPr lang="de-DE" sz="1300" i="0" u="none" cap="none" baseline="0" dirty="0">
                          <a:latin typeface="+mj-lt"/>
                          <a:sym typeface="Wingdings" panose="05000000000000000000" pitchFamily="2" charset="2"/>
                        </a:rPr>
                        <a:t> q;</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cap="none" baseline="0" dirty="0">
                          <a:latin typeface="+mj-lt"/>
                          <a:sym typeface="Wingdings" panose="05000000000000000000" pitchFamily="2" charset="2"/>
                        </a:rPr>
                        <a:t>p, </a:t>
                      </a:r>
                      <a:r>
                        <a:rPr lang="de-DE" sz="1300" b="1" i="0" u="none" cap="none" baseline="0" dirty="0">
                          <a:latin typeface="+mj-lt"/>
                          <a:sym typeface="Wingdings" panose="05000000000000000000" pitchFamily="2" charset="2"/>
                        </a:rPr>
                        <a:t>daher</a:t>
                      </a:r>
                      <a:r>
                        <a:rPr lang="de-DE" sz="1300" i="0" u="none" cap="none" baseline="0" dirty="0">
                          <a:latin typeface="+mj-lt"/>
                          <a:sym typeface="Wingdings" panose="05000000000000000000" pitchFamily="2" charset="2"/>
                        </a:rPr>
                        <a:t>/</a:t>
                      </a:r>
                      <a:r>
                        <a:rPr lang="de-DE" sz="1300" b="1" i="0" u="none" cap="none" baseline="0" dirty="0">
                          <a:latin typeface="+mj-lt"/>
                          <a:sym typeface="Wingdings" panose="05000000000000000000" pitchFamily="2" charset="2"/>
                        </a:rPr>
                        <a:t>demnach</a:t>
                      </a:r>
                      <a:r>
                        <a:rPr lang="de-DE" sz="1300" i="0" u="none" cap="none" baseline="0" dirty="0">
                          <a:latin typeface="+mj-lt"/>
                          <a:sym typeface="Wingdings" panose="05000000000000000000" pitchFamily="2" charset="2"/>
                        </a:rPr>
                        <a:t>/</a:t>
                      </a:r>
                      <a:r>
                        <a:rPr lang="de-DE" sz="1300" b="1" i="0" u="none" cap="none" baseline="0" dirty="0">
                          <a:latin typeface="+mj-lt"/>
                          <a:sym typeface="Wingdings" panose="05000000000000000000" pitchFamily="2" charset="2"/>
                        </a:rPr>
                        <a:t>infolgedessen</a:t>
                      </a:r>
                      <a:r>
                        <a:rPr lang="de-DE" sz="1300" i="0" u="none" cap="none" baseline="0" dirty="0">
                          <a:latin typeface="+mj-lt"/>
                          <a:sym typeface="Wingdings" panose="05000000000000000000" pitchFamily="2" charset="2"/>
                        </a:rPr>
                        <a:t>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691295755"/>
                  </a:ext>
                </a:extLst>
              </a:tr>
              <a:tr h="288345">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300" dirty="0">
                          <a:latin typeface="+mj-lt"/>
                        </a:rPr>
                        <a:t>C4.3 konzessive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j-lt"/>
                          <a:ea typeface="+mn-ea"/>
                          <a:cs typeface="+mn-cs"/>
                        </a:rPr>
                        <a:t>p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a:t>
                      </a:r>
                      <a:r>
                        <a:rPr lang="de-DE" sz="1300" i="0" kern="1200" dirty="0">
                          <a:solidFill>
                            <a:schemeClr val="dk1"/>
                          </a:solidFill>
                          <a:latin typeface="+mj-lt"/>
                          <a:ea typeface="+mn-ea"/>
                          <a:cs typeface="+mn-cs"/>
                        </a:rPr>
                        <a:t>¬</a:t>
                      </a:r>
                      <a:r>
                        <a:rPr lang="de-DE" sz="1300" b="0" i="0" kern="1200" dirty="0">
                          <a:solidFill>
                            <a:schemeClr val="dk1"/>
                          </a:solidFill>
                          <a:latin typeface="+mj-lt"/>
                          <a:ea typeface="+mn-ea"/>
                          <a:cs typeface="+mn-cs"/>
                        </a:rPr>
                        <a:t>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implikation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lang="de-DE" sz="1300" b="0" i="0" kern="1200" dirty="0">
                        <a:solidFill>
                          <a:schemeClr val="dk1"/>
                        </a:solidFill>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dirty="0"/>
                        <a:t>p, </a:t>
                      </a:r>
                      <a:r>
                        <a:rPr lang="de-DE" sz="1300" b="1" dirty="0"/>
                        <a:t>obwohl</a:t>
                      </a:r>
                      <a:r>
                        <a:rPr lang="de-DE" sz="1300" dirty="0"/>
                        <a:t>/</a:t>
                      </a:r>
                      <a:r>
                        <a:rPr lang="de-DE" sz="1300" b="1" dirty="0"/>
                        <a:t>dennoch</a:t>
                      </a:r>
                      <a:r>
                        <a:rPr lang="de-DE" sz="1300" dirty="0"/>
                        <a:t> q</a:t>
                      </a:r>
                      <a:endParaRPr lang="de-DE" sz="1300" i="0" u="none" cap="none" baseline="0" dirty="0">
                        <a:latin typeface="+mj-lt"/>
                        <a:sym typeface="Wingdings" panose="05000000000000000000" pitchFamily="2" charset="2"/>
                      </a:endParaRP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172934155"/>
                  </a:ext>
                </a:extLst>
              </a:tr>
              <a:tr h="288345">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C4.4 </a:t>
                      </a:r>
                      <a:r>
                        <a:rPr lang="de-DE" sz="1300" dirty="0" err="1">
                          <a:latin typeface="+mj-lt"/>
                        </a:rPr>
                        <a:t>irrelevanzkonditionale</a:t>
                      </a:r>
                      <a:endParaRPr lang="de-DE" sz="1300" dirty="0">
                        <a:latin typeface="+mj-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n-lt"/>
                          <a:ea typeface="+mn-ea"/>
                          <a:cs typeface="+mn-cs"/>
                        </a:rPr>
                        <a:t>q </a:t>
                      </a:r>
                      <a:r>
                        <a:rPr lang="de-DE" sz="1300" b="0" i="0" kern="1200" dirty="0">
                          <a:solidFill>
                            <a:schemeClr val="dk1"/>
                          </a:solidFill>
                          <a:latin typeface="+mn-lt"/>
                          <a:ea typeface="+mn-ea"/>
                          <a:cs typeface="+mn-cs"/>
                          <a:sym typeface="Wingdings" panose="05000000000000000000" pitchFamily="2" charset="2"/>
                        </a:rPr>
                        <a:t>→</a:t>
                      </a:r>
                      <a:r>
                        <a:rPr lang="de-DE" sz="1300" b="0" i="0" kern="1200" dirty="0">
                          <a:solidFill>
                            <a:schemeClr val="dk1"/>
                          </a:solidFill>
                          <a:latin typeface="+mn-lt"/>
                          <a:ea typeface="+mn-ea"/>
                          <a:cs typeface="+mn-cs"/>
                        </a:rPr>
                        <a:t> p </a:t>
                      </a:r>
                      <a:r>
                        <a:rPr lang="de-DE" sz="1300" i="0" kern="1200" dirty="0">
                          <a:solidFill>
                            <a:schemeClr val="dk1"/>
                          </a:solidFill>
                          <a:latin typeface="+mn-lt"/>
                          <a:ea typeface="+mn-ea"/>
                          <a:cs typeface="+mn-cs"/>
                        </a:rPr>
                        <a:t>(</a:t>
                      </a:r>
                      <a:r>
                        <a:rPr kumimoji="0" lang="de-DE" sz="1300" b="0" i="0" u="none" strike="noStrike" kern="1200" cap="small" spc="0" normalizeH="0" baseline="0" noProof="0" dirty="0" err="1">
                          <a:ln>
                            <a:noFill/>
                          </a:ln>
                          <a:solidFill>
                            <a:srgbClr val="000000"/>
                          </a:solidFill>
                          <a:effectLst/>
                          <a:uLnTx/>
                          <a:uFillTx/>
                          <a:latin typeface="+mn-lt"/>
                          <a:ea typeface="+mn-ea"/>
                          <a:cs typeface="+mn-cs"/>
                        </a:rPr>
                        <a:t>replikation</a:t>
                      </a:r>
                      <a:r>
                        <a:rPr kumimoji="0" lang="de-DE" sz="1300" b="0" i="0" u="none" strike="noStrike" kern="1200" cap="small" spc="0" normalizeH="0" baseline="0" noProof="0" dirty="0">
                          <a:ln>
                            <a:noFill/>
                          </a:ln>
                          <a:solidFill>
                            <a:srgbClr val="000000"/>
                          </a:solidFill>
                          <a:effectLst/>
                          <a:uLnTx/>
                          <a:uFillTx/>
                          <a:latin typeface="+mn-lt"/>
                          <a:ea typeface="+mn-ea"/>
                          <a:cs typeface="+mn-cs"/>
                        </a:rPr>
                        <a:t>)</a:t>
                      </a:r>
                      <a:endParaRPr kumimoji="0" lang="de-DE" sz="1300" b="0" i="0" u="none" strike="noStrike" kern="1200" cap="none" spc="0" normalizeH="0" baseline="0" noProof="0" dirty="0">
                        <a:ln>
                          <a:noFill/>
                        </a:ln>
                        <a:solidFill>
                          <a:srgbClr val="FF0000"/>
                        </a:solidFill>
                        <a:effectLst/>
                        <a:uLnTx/>
                        <a:uFillTx/>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b="1" i="0" u="none" cap="none" baseline="0" dirty="0">
                          <a:latin typeface="+mj-lt"/>
                          <a:sym typeface="Wingdings" panose="05000000000000000000" pitchFamily="2" charset="2"/>
                        </a:rPr>
                        <a:t>auch wenn</a:t>
                      </a:r>
                      <a:r>
                        <a:rPr lang="de-DE" sz="1300" i="0" u="none" cap="none" baseline="0" dirty="0">
                          <a:latin typeface="+mj-lt"/>
                          <a:sym typeface="Wingdings" panose="05000000000000000000" pitchFamily="2" charset="2"/>
                        </a:rPr>
                        <a:t> p, q; </a:t>
                      </a:r>
                      <a:r>
                        <a:rPr lang="de-DE" sz="1300" b="1" i="0" u="none" cap="none" baseline="0" dirty="0">
                          <a:latin typeface="+mj-lt"/>
                          <a:sym typeface="Wingdings" panose="05000000000000000000" pitchFamily="2" charset="2"/>
                        </a:rPr>
                        <a:t>wie</a:t>
                      </a:r>
                      <a:r>
                        <a:rPr lang="de-DE" sz="1300" i="0" u="none" cap="none" baseline="0" dirty="0">
                          <a:latin typeface="+mj-lt"/>
                          <a:sym typeface="Wingdings" panose="05000000000000000000" pitchFamily="2" charset="2"/>
                        </a:rPr>
                        <a:t> p </a:t>
                      </a:r>
                      <a:r>
                        <a:rPr lang="de-DE" sz="1300" b="1" i="0" u="none" cap="none" baseline="0" dirty="0">
                          <a:latin typeface="+mj-lt"/>
                          <a:sym typeface="Wingdings" panose="05000000000000000000" pitchFamily="2" charset="2"/>
                        </a:rPr>
                        <a:t>auch immer</a:t>
                      </a:r>
                      <a:r>
                        <a:rPr lang="de-DE" sz="1300" i="0" u="none" cap="none" baseline="0" dirty="0">
                          <a:latin typeface="+mj-lt"/>
                          <a:sym typeface="Wingdings" panose="05000000000000000000" pitchFamily="2" charset="2"/>
                        </a:rPr>
                        <a:t> p, q</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748097410"/>
                  </a:ext>
                </a:extLst>
              </a:tr>
              <a:tr h="288345">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r>
                        <a:rPr lang="de-DE" sz="1300" dirty="0">
                          <a:latin typeface="+mj-lt"/>
                        </a:rPr>
                        <a:t>C4.5 finale und instrumentale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j-lt"/>
                          <a:ea typeface="+mn-ea"/>
                          <a:cs typeface="+mn-cs"/>
                        </a:rPr>
                        <a:t>p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implikation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endParaRPr lang="de-DE" sz="1300" b="0" i="0" kern="1200" dirty="0">
                        <a:solidFill>
                          <a:schemeClr val="dk1"/>
                        </a:solidFill>
                        <a:latin typeface="+mj-lt"/>
                        <a:ea typeface="+mn-ea"/>
                        <a:cs typeface="+mn-cs"/>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cap="none" baseline="0" dirty="0">
                          <a:latin typeface="+mj-lt"/>
                          <a:sym typeface="Wingdings" panose="05000000000000000000" pitchFamily="2" charset="2"/>
                        </a:rPr>
                        <a:t>p, </a:t>
                      </a:r>
                      <a:r>
                        <a:rPr lang="de-DE" sz="1300" b="1" i="0" u="none" cap="none" baseline="0" dirty="0">
                          <a:latin typeface="+mj-lt"/>
                          <a:sym typeface="Wingdings" panose="05000000000000000000" pitchFamily="2" charset="2"/>
                        </a:rPr>
                        <a:t>damit</a:t>
                      </a:r>
                      <a:r>
                        <a:rPr lang="de-DE" sz="1300" i="0" u="none" cap="none" baseline="0" dirty="0">
                          <a:latin typeface="+mj-lt"/>
                          <a:sym typeface="Wingdings" panose="05000000000000000000" pitchFamily="2" charset="2"/>
                        </a:rPr>
                        <a:t> q (</a:t>
                      </a:r>
                      <a:r>
                        <a:rPr lang="de-DE" sz="1300" b="0" i="1" u="none" kern="1200" cap="none" baseline="0" dirty="0">
                          <a:solidFill>
                            <a:schemeClr val="tx1"/>
                          </a:solidFill>
                          <a:latin typeface="+mn-lt"/>
                          <a:ea typeface="+mn-ea"/>
                          <a:cs typeface="+mn-cs"/>
                          <a:sym typeface="Wingdings" panose="05000000000000000000" pitchFamily="2" charset="2"/>
                        </a:rPr>
                        <a:t>immer wenn p, dann normalerweise q</a:t>
                      </a:r>
                      <a:r>
                        <a:rPr lang="de-DE" sz="1300" i="0" u="none" cap="none" baseline="0" dirty="0">
                          <a:latin typeface="+mj-lt"/>
                          <a:sym typeface="Wingdings" panose="05000000000000000000" pitchFamily="2" charset="2"/>
                        </a:rPr>
                        <a: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ED1DA"/>
                    </a:solidFill>
                  </a:tcPr>
                </a:tc>
                <a:extLst>
                  <a:ext uri="{0D108BD9-81ED-4DB2-BD59-A6C34878D82A}">
                    <a16:rowId xmlns:a16="http://schemas.microsoft.com/office/drawing/2014/main" val="2016885946"/>
                  </a:ext>
                </a:extLst>
              </a:tr>
              <a:tr h="487968">
                <a:tc>
                  <a:txBody>
                    <a:bodyPr/>
                    <a:lstStyle/>
                    <a:p>
                      <a:pPr algn="ctr"/>
                      <a:endParaRPr lang="de-DE" sz="1300" b="1" dirty="0">
                        <a:latin typeface="+mj-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r>
                        <a:rPr lang="de-DE" sz="1300" dirty="0">
                          <a:latin typeface="+mj-lt"/>
                        </a:rPr>
                        <a:t>C4.6 negativ-konditionale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i="0" kern="1200" dirty="0">
                          <a:solidFill>
                            <a:schemeClr val="dk1"/>
                          </a:solidFill>
                          <a:latin typeface="+mj-lt"/>
                          <a:ea typeface="+mn-ea"/>
                          <a:cs typeface="+mn-cs"/>
                        </a:rPr>
                        <a:t>¬</a:t>
                      </a:r>
                      <a:r>
                        <a:rPr lang="de-DE" sz="1300" b="0" i="0" kern="1200" dirty="0">
                          <a:solidFill>
                            <a:schemeClr val="dk1"/>
                          </a:solidFill>
                          <a:latin typeface="+mj-lt"/>
                          <a:ea typeface="+mn-ea"/>
                          <a:cs typeface="+mn-cs"/>
                        </a:rPr>
                        <a:t>p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q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implikation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p>
                    <a:p>
                      <a:pPr marL="0" marR="0" lvl="0" indent="0" algn="l" defTabSz="457201"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300" b="0" i="0" kern="1200" dirty="0">
                          <a:solidFill>
                            <a:schemeClr val="dk1"/>
                          </a:solidFill>
                          <a:latin typeface="+mj-lt"/>
                          <a:ea typeface="+mn-ea"/>
                          <a:cs typeface="+mn-cs"/>
                        </a:rPr>
                        <a:t>q </a:t>
                      </a:r>
                      <a:r>
                        <a:rPr lang="de-DE" sz="1300" b="0" i="0" kern="1200" dirty="0">
                          <a:solidFill>
                            <a:schemeClr val="dk1"/>
                          </a:solidFill>
                          <a:latin typeface="+mj-lt"/>
                          <a:ea typeface="+mn-ea"/>
                          <a:cs typeface="+mn-cs"/>
                          <a:sym typeface="Wingdings" panose="05000000000000000000" pitchFamily="2" charset="2"/>
                        </a:rPr>
                        <a:t>→</a:t>
                      </a:r>
                      <a:r>
                        <a:rPr lang="de-DE" sz="1300" b="0" i="0" kern="1200" dirty="0">
                          <a:solidFill>
                            <a:schemeClr val="dk1"/>
                          </a:solidFill>
                          <a:latin typeface="+mj-lt"/>
                          <a:ea typeface="+mn-ea"/>
                          <a:cs typeface="+mn-cs"/>
                        </a:rPr>
                        <a:t> </a:t>
                      </a:r>
                      <a:r>
                        <a:rPr lang="de-DE" sz="1300" i="0" kern="1200" dirty="0">
                          <a:solidFill>
                            <a:schemeClr val="dk1"/>
                          </a:solidFill>
                          <a:latin typeface="+mj-lt"/>
                          <a:ea typeface="+mn-ea"/>
                          <a:cs typeface="+mn-cs"/>
                        </a:rPr>
                        <a:t>¬</a:t>
                      </a:r>
                      <a:r>
                        <a:rPr lang="de-DE" sz="1300" b="0" i="0" kern="1200" dirty="0">
                          <a:solidFill>
                            <a:schemeClr val="dk1"/>
                          </a:solidFill>
                          <a:latin typeface="+mj-lt"/>
                          <a:ea typeface="+mn-ea"/>
                          <a:cs typeface="+mn-cs"/>
                        </a:rPr>
                        <a:t>p </a:t>
                      </a:r>
                      <a:r>
                        <a:rPr lang="de-DE" sz="1300" i="0" kern="1200" dirty="0">
                          <a:solidFill>
                            <a:schemeClr val="dk1"/>
                          </a:solidFill>
                          <a:latin typeface="+mj-lt"/>
                          <a:ea typeface="+mn-ea"/>
                          <a:cs typeface="+mn-cs"/>
                        </a:rPr>
                        <a:t>(</a:t>
                      </a:r>
                      <a:r>
                        <a:rPr kumimoji="0" lang="de-DE" sz="1300" b="0" i="0" u="none" strike="noStrike" kern="1200" cap="small" spc="0" normalizeH="0" baseline="0" noProof="0" dirty="0" err="1">
                          <a:ln>
                            <a:noFill/>
                          </a:ln>
                          <a:solidFill>
                            <a:srgbClr val="000000"/>
                          </a:solidFill>
                          <a:effectLst/>
                          <a:uLnTx/>
                          <a:uFillTx/>
                          <a:latin typeface="+mj-lt"/>
                          <a:ea typeface="+mn-ea"/>
                          <a:cs typeface="+mn-cs"/>
                        </a:rPr>
                        <a:t>replikation</a:t>
                      </a:r>
                      <a:r>
                        <a:rPr kumimoji="0" lang="de-DE" sz="1300" b="0" i="0" u="none" strike="noStrike" kern="1200" cap="small" spc="0" normalizeH="0" baseline="0" noProof="0" dirty="0">
                          <a:ln>
                            <a:noFill/>
                          </a:ln>
                          <a:solidFill>
                            <a:srgbClr val="000000"/>
                          </a:solidFill>
                          <a:effectLst/>
                          <a:uLnTx/>
                          <a:uFillTx/>
                          <a:latin typeface="+mj-lt"/>
                          <a:ea typeface="+mn-ea"/>
                          <a:cs typeface="+mn-cs"/>
                        </a:rPr>
                        <a:t>)</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cap="none" baseline="0" dirty="0">
                          <a:latin typeface="+mj-lt"/>
                          <a:sym typeface="Wingdings" panose="05000000000000000000" pitchFamily="2" charset="2"/>
                        </a:rPr>
                        <a:t>p, </a:t>
                      </a:r>
                      <a:r>
                        <a:rPr lang="de-DE" sz="1300" b="1" i="0" u="none" cap="none" baseline="0" dirty="0">
                          <a:latin typeface="+mj-lt"/>
                          <a:sym typeface="Wingdings" panose="05000000000000000000" pitchFamily="2" charset="2"/>
                        </a:rPr>
                        <a:t>andernfalls</a:t>
                      </a:r>
                      <a:r>
                        <a:rPr lang="de-DE" sz="1300" b="0" i="0" u="none" kern="1200" dirty="0">
                          <a:solidFill>
                            <a:schemeClr val="tx1"/>
                          </a:solidFill>
                          <a:latin typeface="+mn-lt"/>
                          <a:ea typeface="+mn-ea"/>
                          <a:cs typeface="+mn-cs"/>
                          <a:sym typeface="Wingdings" panose="05000000000000000000" pitchFamily="2" charset="2"/>
                        </a:rPr>
                        <a:t>/</a:t>
                      </a:r>
                      <a:r>
                        <a:rPr lang="de-DE" sz="1300" b="1" i="0" u="none" cap="none" baseline="0" dirty="0">
                          <a:latin typeface="+mj-lt"/>
                          <a:sym typeface="Wingdings" panose="05000000000000000000" pitchFamily="2" charset="2"/>
                        </a:rPr>
                        <a:t>sonst</a:t>
                      </a:r>
                      <a:r>
                        <a:rPr lang="de-DE" sz="1300" i="0" u="none" cap="none" baseline="0" dirty="0">
                          <a:latin typeface="+mj-lt"/>
                          <a:sym typeface="Wingdings" panose="05000000000000000000" pitchFamily="2" charset="2"/>
                        </a:rPr>
                        <a:t> q (</a:t>
                      </a:r>
                      <a:r>
                        <a:rPr lang="de-DE" sz="1300" i="1" u="none" cap="none" baseline="0" dirty="0">
                          <a:latin typeface="+mj-lt"/>
                          <a:sym typeface="Wingdings" panose="05000000000000000000" pitchFamily="2" charset="2"/>
                        </a:rPr>
                        <a:t>p, aber wenn nicht p, q</a:t>
                      </a:r>
                      <a:r>
                        <a:rPr lang="de-DE" sz="1300" i="0" u="none" cap="none" baseline="0" dirty="0">
                          <a:latin typeface="+mj-lt"/>
                          <a:sym typeface="Wingdings" panose="05000000000000000000" pitchFamily="2" charset="2"/>
                        </a:rPr>
                        <a:t>)</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300" i="0" u="none" cap="none" baseline="0" dirty="0">
                          <a:latin typeface="+mj-lt"/>
                          <a:sym typeface="Wingdings" panose="05000000000000000000" pitchFamily="2" charset="2"/>
                        </a:rPr>
                        <a:t>p </a:t>
                      </a:r>
                      <a:r>
                        <a:rPr lang="de-DE" sz="1300" b="1" i="0" u="none" cap="none" baseline="0" dirty="0">
                          <a:latin typeface="+mj-lt"/>
                          <a:sym typeface="Wingdings" panose="05000000000000000000" pitchFamily="2" charset="2"/>
                        </a:rPr>
                        <a:t>außer</a:t>
                      </a:r>
                      <a:r>
                        <a:rPr lang="de-DE" sz="1300" b="0" i="0" u="none" kern="1200" dirty="0">
                          <a:solidFill>
                            <a:schemeClr val="tx1"/>
                          </a:solidFill>
                          <a:latin typeface="+mn-lt"/>
                          <a:ea typeface="+mn-ea"/>
                          <a:cs typeface="+mn-cs"/>
                          <a:sym typeface="Wingdings" panose="05000000000000000000" pitchFamily="2" charset="2"/>
                        </a:rPr>
                        <a:t>/</a:t>
                      </a:r>
                      <a:r>
                        <a:rPr lang="de-DE" sz="1300" b="1" i="0" u="none" cap="none" baseline="0" dirty="0">
                          <a:latin typeface="+mj-lt"/>
                          <a:sym typeface="Wingdings" panose="05000000000000000000" pitchFamily="2" charset="2"/>
                        </a:rPr>
                        <a:t>es sei denn</a:t>
                      </a:r>
                      <a:r>
                        <a:rPr lang="de-DE" sz="1300" i="0" u="none" cap="none" baseline="0" dirty="0">
                          <a:latin typeface="+mj-lt"/>
                          <a:sym typeface="Wingdings" panose="05000000000000000000" pitchFamily="2" charset="2"/>
                        </a:rPr>
                        <a:t> q (</a:t>
                      </a:r>
                      <a:r>
                        <a:rPr lang="de-DE" sz="1300" i="1" u="none" cap="none" baseline="0" dirty="0">
                          <a:latin typeface="+mj-lt"/>
                          <a:sym typeface="Wingdings" panose="05000000000000000000" pitchFamily="2" charset="2"/>
                        </a:rPr>
                        <a:t>p, aber wenn q, nicht p</a:t>
                      </a:r>
                      <a:r>
                        <a:rPr lang="de-DE" sz="1300" i="0" u="none" cap="none" baseline="0" dirty="0">
                          <a:latin typeface="+mj-lt"/>
                          <a:sym typeface="Wingdings" panose="05000000000000000000" pitchFamily="2" charset="2"/>
                        </a:rPr>
                        <a: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2060903757"/>
                  </a:ext>
                </a:extLst>
              </a:tr>
            </a:tbl>
          </a:graphicData>
        </a:graphic>
      </p:graphicFrame>
    </p:spTree>
    <p:extLst>
      <p:ext uri="{BB962C8B-B14F-4D97-AF65-F5344CB8AC3E}">
        <p14:creationId xmlns:p14="http://schemas.microsoft.com/office/powerpoint/2010/main" val="37700584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A31C9-F5FC-8C5B-FB89-46BE743FE2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B80857-9C2F-338B-14F2-0B1D7757F162}"/>
              </a:ext>
            </a:extLst>
          </p:cNvPr>
          <p:cNvSpPr>
            <a:spLocks noGrp="1"/>
          </p:cNvSpPr>
          <p:nvPr>
            <p:ph type="title"/>
          </p:nvPr>
        </p:nvSpPr>
        <p:spPr/>
        <p:txBody>
          <a:bodyPr/>
          <a:lstStyle/>
          <a:p>
            <a:r>
              <a:rPr lang="de-DE" dirty="0"/>
              <a:t>Sprachliche Herausforderungen auf Textebene</a:t>
            </a:r>
          </a:p>
        </p:txBody>
      </p:sp>
      <p:graphicFrame>
        <p:nvGraphicFramePr>
          <p:cNvPr id="3" name="Tabelle 9">
            <a:extLst>
              <a:ext uri="{FF2B5EF4-FFF2-40B4-BE49-F238E27FC236}">
                <a16:creationId xmlns:a16="http://schemas.microsoft.com/office/drawing/2014/main" id="{2D07FEE6-CAFC-8A02-5384-4F6E74CA5308}"/>
              </a:ext>
            </a:extLst>
          </p:cNvPr>
          <p:cNvGraphicFramePr>
            <a:graphicFrameLocks/>
          </p:cNvGraphicFramePr>
          <p:nvPr>
            <p:extLst>
              <p:ext uri="{D42A27DB-BD31-4B8C-83A1-F6EECF244321}">
                <p14:modId xmlns:p14="http://schemas.microsoft.com/office/powerpoint/2010/main" val="3629084560"/>
              </p:ext>
            </p:extLst>
          </p:nvPr>
        </p:nvGraphicFramePr>
        <p:xfrm>
          <a:off x="226202" y="1016000"/>
          <a:ext cx="11739601" cy="5123476"/>
        </p:xfrm>
        <a:graphic>
          <a:graphicData uri="http://schemas.openxmlformats.org/drawingml/2006/table">
            <a:tbl>
              <a:tblPr firstRow="1" bandRow="1"/>
              <a:tblGrid>
                <a:gridCol w="3600000">
                  <a:extLst>
                    <a:ext uri="{9D8B030D-6E8A-4147-A177-3AD203B41FA5}">
                      <a16:colId xmlns:a16="http://schemas.microsoft.com/office/drawing/2014/main" val="1609289868"/>
                    </a:ext>
                  </a:extLst>
                </a:gridCol>
                <a:gridCol w="8139601">
                  <a:extLst>
                    <a:ext uri="{9D8B030D-6E8A-4147-A177-3AD203B41FA5}">
                      <a16:colId xmlns:a16="http://schemas.microsoft.com/office/drawing/2014/main" val="1728548431"/>
                    </a:ext>
                  </a:extLst>
                </a:gridCol>
              </a:tblGrid>
              <a:tr h="336226">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Textebene</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2481366186"/>
                  </a:ext>
                </a:extLst>
              </a:tr>
              <a:tr h="8229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Kohärenzmittel</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highlight>
                            <a:srgbClr val="FEFFBD"/>
                          </a:highlight>
                        </a:rPr>
                        <a:t>Für jeden </a:t>
                      </a:r>
                      <a:r>
                        <a:rPr lang="de-DE" sz="1600" u="sng" dirty="0">
                          <a:highlight>
                            <a:srgbClr val="FEFFBD"/>
                          </a:highlight>
                        </a:rPr>
                        <a:t>Kunden</a:t>
                      </a:r>
                      <a:r>
                        <a:rPr lang="de-DE" sz="1600" dirty="0">
                          <a:highlight>
                            <a:srgbClr val="FEFFBD"/>
                          </a:highlight>
                        </a:rPr>
                        <a:t> müssen </a:t>
                      </a:r>
                      <a:r>
                        <a:rPr lang="de-DE" sz="1600" u="sng" dirty="0">
                          <a:highlight>
                            <a:srgbClr val="FEFFBD"/>
                          </a:highlight>
                        </a:rPr>
                        <a:t>seine</a:t>
                      </a:r>
                      <a:r>
                        <a:rPr lang="de-DE" sz="1600" dirty="0">
                          <a:highlight>
                            <a:srgbClr val="FEFFBD"/>
                          </a:highlight>
                        </a:rPr>
                        <a:t> Bestellungen mit Bestellposten verwaltet werden. Ein </a:t>
                      </a:r>
                      <a:r>
                        <a:rPr lang="de-DE" sz="1600" u="sng" dirty="0">
                          <a:highlight>
                            <a:srgbClr val="FEFFBD"/>
                          </a:highlight>
                        </a:rPr>
                        <a:t>Kunde</a:t>
                      </a:r>
                      <a:r>
                        <a:rPr lang="de-DE" sz="1600" dirty="0">
                          <a:highlight>
                            <a:srgbClr val="FEFFBD"/>
                          </a:highlight>
                        </a:rPr>
                        <a:t> muss neue Bestellungen aufgeben können. Die Informationen über all </a:t>
                      </a:r>
                      <a:r>
                        <a:rPr lang="de-DE" sz="1600" u="sng" dirty="0">
                          <a:highlight>
                            <a:srgbClr val="FEFFBD"/>
                          </a:highlight>
                        </a:rPr>
                        <a:t>seine</a:t>
                      </a:r>
                      <a:r>
                        <a:rPr lang="de-DE" sz="1600" dirty="0">
                          <a:highlight>
                            <a:srgbClr val="FEFFBD"/>
                          </a:highlight>
                        </a:rPr>
                        <a:t> Bestellungen müssen abgefragt werden können</a:t>
                      </a:r>
                      <a:r>
                        <a:rPr lang="de-DE" sz="160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765236370"/>
                  </a:ext>
                </a:extLst>
              </a:tr>
              <a:tr h="106680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Textsortenmuster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b="1" dirty="0"/>
                        <a:t>Privat</a:t>
                      </a:r>
                      <a:r>
                        <a:rPr lang="de-DE" sz="1600" dirty="0"/>
                        <a:t> (</a:t>
                      </a:r>
                      <a:r>
                        <a:rPr lang="de-DE" sz="1600" i="1" dirty="0"/>
                        <a:t>Notiz, Brief, Tagebuch</a:t>
                      </a:r>
                      <a:r>
                        <a:rPr lang="de-DE" sz="1600" dirty="0"/>
                        <a:t>), </a:t>
                      </a:r>
                      <a:r>
                        <a:rPr lang="de-DE" sz="1600" b="1" dirty="0"/>
                        <a:t>Journalistisch</a:t>
                      </a:r>
                      <a:r>
                        <a:rPr lang="de-DE" sz="1600" dirty="0"/>
                        <a:t> (</a:t>
                      </a:r>
                      <a:r>
                        <a:rPr lang="de-DE" sz="1600" i="1" dirty="0"/>
                        <a:t>Bericht, Reportage</a:t>
                      </a:r>
                      <a:r>
                        <a:rPr lang="de-DE" sz="1600" dirty="0"/>
                        <a:t>), </a:t>
                      </a:r>
                      <a:r>
                        <a:rPr lang="de-DE" sz="1600" b="1" dirty="0"/>
                        <a:t>Wissenschaftlich</a:t>
                      </a:r>
                      <a:r>
                        <a:rPr lang="de-DE" sz="1600" dirty="0"/>
                        <a:t> (</a:t>
                      </a:r>
                      <a:r>
                        <a:rPr lang="de-DE" sz="1600" i="1" dirty="0"/>
                        <a:t>Abhandlung, Aufsatz, Monografie</a:t>
                      </a:r>
                      <a:r>
                        <a:rPr lang="de-DE" sz="1600" dirty="0"/>
                        <a:t>), </a:t>
                      </a:r>
                      <a:r>
                        <a:rPr lang="de-DE" sz="1600" b="1" dirty="0"/>
                        <a:t>Didaktisch</a:t>
                      </a:r>
                      <a:r>
                        <a:rPr lang="de-DE" sz="1600" dirty="0"/>
                        <a:t> (</a:t>
                      </a:r>
                      <a:r>
                        <a:rPr lang="de-DE" sz="1600" i="1" dirty="0"/>
                        <a:t>Schulbuch, Anleitung</a:t>
                      </a:r>
                      <a:r>
                        <a:rPr lang="de-DE" sz="1600" dirty="0"/>
                        <a:t>), </a:t>
                      </a:r>
                      <a:r>
                        <a:rPr lang="de-DE" sz="1600" b="1" dirty="0"/>
                        <a:t>Juristisch</a:t>
                      </a:r>
                      <a:r>
                        <a:rPr lang="de-DE" sz="1600" dirty="0"/>
                        <a:t> (</a:t>
                      </a:r>
                      <a:r>
                        <a:rPr lang="de-DE" sz="1600" i="1" dirty="0"/>
                        <a:t>Gesetz, Verordnung, Vertrag</a:t>
                      </a:r>
                      <a:r>
                        <a:rPr lang="de-DE" sz="1600" dirty="0"/>
                        <a:t>), </a:t>
                      </a:r>
                      <a:r>
                        <a:rPr lang="de-DE" sz="1600" b="1" dirty="0"/>
                        <a:t>Ökonomisch</a:t>
                      </a:r>
                      <a:r>
                        <a:rPr lang="de-DE" sz="1600" dirty="0"/>
                        <a:t> (</a:t>
                      </a:r>
                      <a:r>
                        <a:rPr lang="de-DE" sz="1600" i="1" dirty="0"/>
                        <a:t>Anzeigen, Plakate</a:t>
                      </a:r>
                      <a:r>
                        <a:rPr lang="de-DE" sz="1600" dirty="0"/>
                        <a:t>), </a:t>
                      </a:r>
                      <a:r>
                        <a:rPr lang="de-DE" sz="1600" b="1" dirty="0"/>
                        <a:t>Informatisch</a:t>
                      </a:r>
                      <a:r>
                        <a:rPr lang="de-DE" sz="1600" dirty="0"/>
                        <a:t> (</a:t>
                      </a:r>
                      <a:r>
                        <a:rPr lang="de-DE" sz="1600" i="1" dirty="0"/>
                        <a:t>Dokumentation, Pflichten- und Lastenheft, Pseudo- und Quellcode, UML-Diagramme</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29709146"/>
                  </a:ext>
                </a:extLst>
              </a:tr>
              <a:tr h="33622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Textstrukturierung</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t>1. 2. 3. vs. a) b) c), Überschriften, systematische Abstände, Gliederungen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480079281"/>
                  </a:ext>
                </a:extLst>
              </a:tr>
              <a:tr h="8229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Hervorhebungen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u="none" dirty="0">
                          <a:highlight>
                            <a:srgbClr val="FEFFBD"/>
                          </a:highlight>
                        </a:rPr>
                        <a:t>c)</a:t>
                      </a:r>
                      <a:r>
                        <a:rPr lang="de-DE" sz="1600" u="none" dirty="0"/>
                        <a:t> […] </a:t>
                      </a:r>
                      <a:r>
                        <a:rPr lang="de-DE" sz="1600" u="none" dirty="0">
                          <a:highlight>
                            <a:srgbClr val="FEFFBD"/>
                          </a:highlight>
                        </a:rPr>
                        <a:t>Die Methode </a:t>
                      </a:r>
                      <a:r>
                        <a:rPr lang="de-DE" sz="1600" u="sng" dirty="0" err="1">
                          <a:highlight>
                            <a:srgbClr val="FEFFBD"/>
                          </a:highlight>
                          <a:latin typeface="Consolas" panose="020B0609020204030204" pitchFamily="49" charset="0"/>
                        </a:rPr>
                        <a:t>ermittleKunden</a:t>
                      </a:r>
                      <a:r>
                        <a:rPr lang="de-DE" sz="1600" u="none" dirty="0">
                          <a:highlight>
                            <a:srgbClr val="FEFFBD"/>
                          </a:highlight>
                        </a:rPr>
                        <a:t> wurde zu diesem Zweck in die Klasse </a:t>
                      </a:r>
                      <a:r>
                        <a:rPr lang="de-DE" sz="1600" u="sng" dirty="0">
                          <a:highlight>
                            <a:srgbClr val="FEFFBD"/>
                          </a:highlight>
                          <a:latin typeface="Consolas" panose="020B0609020204030204" pitchFamily="49" charset="0"/>
                        </a:rPr>
                        <a:t>Kundenverwaltung</a:t>
                      </a:r>
                      <a:r>
                        <a:rPr lang="de-DE" sz="1600" u="none" dirty="0">
                          <a:highlight>
                            <a:srgbClr val="FEFFBD"/>
                          </a:highlight>
                        </a:rPr>
                        <a:t> eingefügt. Sie ist wie folgt dokumentiert</a:t>
                      </a:r>
                      <a:r>
                        <a:rPr lang="de-DE" sz="1600" u="none" dirty="0"/>
                        <a:t>: […]</a:t>
                      </a:r>
                    </a:p>
                    <a:p>
                      <a:r>
                        <a:rPr lang="de-DE" sz="1600" i="1" u="sng" dirty="0">
                          <a:highlight>
                            <a:srgbClr val="FEFFBD"/>
                          </a:highlight>
                        </a:rPr>
                        <a:t>Implementieren Sie die Methode</a:t>
                      </a:r>
                      <a:r>
                        <a:rPr lang="de-DE" sz="1600" i="1" u="none" dirty="0">
                          <a:highlight>
                            <a:srgbClr val="FEFFBD"/>
                          </a:highlight>
                        </a:rPr>
                        <a:t> </a:t>
                      </a:r>
                      <a:r>
                        <a:rPr lang="de-DE" sz="1600" i="0" u="sng" dirty="0" err="1">
                          <a:highlight>
                            <a:srgbClr val="FEFFBD"/>
                          </a:highlight>
                          <a:latin typeface="Consolas" panose="020B0609020204030204" pitchFamily="49" charset="0"/>
                        </a:rPr>
                        <a:t>ermittleKunden</a:t>
                      </a:r>
                      <a:r>
                        <a:rPr lang="de-DE" sz="1600" u="none"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370606016"/>
                  </a:ext>
                </a:extLst>
              </a:tr>
              <a:tr h="5791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Zusammenhänge zwischen Darstellungsmodalitäten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highlight>
                            <a:srgbClr val="FEFFBD"/>
                          </a:highlight>
                        </a:rPr>
                        <a:t>Modellieren Sie die </a:t>
                      </a:r>
                      <a:r>
                        <a:rPr lang="de-DE" sz="1600" i="1" u="none" dirty="0">
                          <a:highlight>
                            <a:srgbClr val="FEFFBD"/>
                          </a:highlight>
                        </a:rPr>
                        <a:t>oben genannten </a:t>
                      </a:r>
                      <a:r>
                        <a:rPr lang="de-DE" sz="1600" i="1" dirty="0">
                          <a:highlight>
                            <a:srgbClr val="FEFFBD"/>
                          </a:highlight>
                        </a:rPr>
                        <a:t>Anforderungen als Erweiterung des </a:t>
                      </a:r>
                      <a:r>
                        <a:rPr lang="de-DE" sz="1600" i="1" u="sng" dirty="0">
                          <a:highlight>
                            <a:srgbClr val="FEFFBD"/>
                          </a:highlight>
                        </a:rPr>
                        <a:t>Implementationsdiagramms aus Abbildung 1</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741125292"/>
                  </a:ext>
                </a:extLst>
              </a:tr>
              <a:tr h="33622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Verwendung von Operatoren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highlight>
                            <a:srgbClr val="FEFFBD"/>
                          </a:highlight>
                        </a:rPr>
                        <a:t>Erläutern</a:t>
                      </a:r>
                      <a:r>
                        <a:rPr lang="de-DE" sz="1600" dirty="0"/>
                        <a:t>, </a:t>
                      </a:r>
                      <a:r>
                        <a:rPr lang="de-DE" sz="1600" dirty="0">
                          <a:highlight>
                            <a:srgbClr val="FEFFBD"/>
                          </a:highlight>
                        </a:rPr>
                        <a:t>analysieren</a:t>
                      </a:r>
                      <a:r>
                        <a:rPr lang="de-DE" sz="1600" dirty="0"/>
                        <a:t>, </a:t>
                      </a:r>
                      <a:r>
                        <a:rPr lang="de-DE" sz="1600" dirty="0">
                          <a:highlight>
                            <a:srgbClr val="FEFFBD"/>
                          </a:highlight>
                        </a:rPr>
                        <a:t>modellieren</a:t>
                      </a:r>
                      <a:r>
                        <a:rPr lang="de-DE" sz="1600" dirty="0"/>
                        <a:t>, </a:t>
                      </a:r>
                      <a:r>
                        <a:rPr lang="de-DE" sz="1600" dirty="0">
                          <a:highlight>
                            <a:srgbClr val="FEFFBD"/>
                          </a:highlight>
                        </a:rPr>
                        <a:t>implementieren</a:t>
                      </a:r>
                      <a:r>
                        <a:rPr lang="de-DE" sz="1600" dirty="0"/>
                        <a:t>, </a:t>
                      </a:r>
                      <a:r>
                        <a:rPr lang="de-DE" sz="1600" dirty="0">
                          <a:highlight>
                            <a:srgbClr val="FEFFBD"/>
                          </a:highlight>
                        </a:rPr>
                        <a:t>beurteilen</a:t>
                      </a:r>
                      <a:r>
                        <a:rPr lang="de-DE" sz="1600" dirty="0"/>
                        <a:t>, Stellung nehmen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739512502"/>
                  </a:ext>
                </a:extLst>
              </a:tr>
              <a:tr h="8229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Interpretationsbedürftige Pronominalisierungen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highlight>
                            <a:srgbClr val="FEFFBD"/>
                          </a:highlight>
                        </a:rPr>
                        <a:t>Absolvieren Teilnehmerinnen und Teilnehmer dann den Wettkampf mit einer Ergebniszeit, so wird diese Zeit in dem entsprechenden Objekt gespeichert, so dass </a:t>
                      </a:r>
                      <a:r>
                        <a:rPr lang="de-DE" sz="1600" u="sng" dirty="0">
                          <a:highlight>
                            <a:srgbClr val="FEFFBD"/>
                          </a:highlight>
                        </a:rPr>
                        <a:t>sie</a:t>
                      </a:r>
                    </a:p>
                    <a:p>
                      <a:pPr marL="0" marR="0" lvl="0" indent="0" algn="l" defTabSz="457211" rtl="0" eaLnBrk="1" fontAlgn="auto" latinLnBrk="0" hangingPunct="1">
                        <a:lnSpc>
                          <a:spcPct val="100000"/>
                        </a:lnSpc>
                        <a:spcBef>
                          <a:spcPts val="0"/>
                        </a:spcBef>
                        <a:spcAft>
                          <a:spcPts val="0"/>
                        </a:spcAft>
                        <a:buClrTx/>
                        <a:buSzTx/>
                        <a:buFontTx/>
                        <a:buNone/>
                        <a:tabLst/>
                        <a:defRPr/>
                      </a:pPr>
                      <a:r>
                        <a:rPr lang="de-DE" sz="1600" u="none" dirty="0"/>
                        <a:t>[= die Ergebniszeit]</a:t>
                      </a:r>
                      <a:r>
                        <a:rPr lang="de-DE" sz="1600" dirty="0"/>
                        <a:t> </a:t>
                      </a:r>
                      <a:r>
                        <a:rPr lang="de-DE" sz="1600" dirty="0">
                          <a:highlight>
                            <a:srgbClr val="FEFFBD"/>
                          </a:highlight>
                        </a:rPr>
                        <a:t>später in die Datenbank überspielt werden kann</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691713051"/>
                  </a:ext>
                </a:extLst>
              </a:tr>
            </a:tbl>
          </a:graphicData>
        </a:graphic>
      </p:graphicFrame>
      <p:sp>
        <p:nvSpPr>
          <p:cNvPr id="5" name="Textplatzhalter 3">
            <a:extLst>
              <a:ext uri="{FF2B5EF4-FFF2-40B4-BE49-F238E27FC236}">
                <a16:creationId xmlns:a16="http://schemas.microsoft.com/office/drawing/2014/main" id="{16502766-2E95-1501-D200-774028BF0C6B}"/>
              </a:ext>
            </a:extLst>
          </p:cNvPr>
          <p:cNvSpPr>
            <a:spLocks noGrp="1"/>
          </p:cNvSpPr>
          <p:nvPr>
            <p:ph type="body" sz="quarter" idx="11"/>
          </p:nvPr>
        </p:nvSpPr>
        <p:spPr>
          <a:xfrm>
            <a:off x="226800" y="6308728"/>
            <a:ext cx="2535236" cy="396874"/>
          </a:xfrm>
        </p:spPr>
        <p:txBody>
          <a:bodyPr/>
          <a:lstStyle/>
          <a:p>
            <a:r>
              <a:rPr lang="de-DE" dirty="0"/>
              <a:t>Quellen: </a:t>
            </a:r>
          </a:p>
          <a:p>
            <a:r>
              <a:rPr lang="de-DE" dirty="0"/>
              <a:t>MSB-NRW 2019, 2019</a:t>
            </a:r>
          </a:p>
        </p:txBody>
      </p:sp>
    </p:spTree>
    <p:extLst>
      <p:ext uri="{BB962C8B-B14F-4D97-AF65-F5344CB8AC3E}">
        <p14:creationId xmlns:p14="http://schemas.microsoft.com/office/powerpoint/2010/main" val="7219647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2868951C-E9C4-6136-93FB-E5ED0FE0F37D}"/>
              </a:ext>
            </a:extLst>
          </p:cNvPr>
          <p:cNvGrpSpPr/>
          <p:nvPr/>
        </p:nvGrpSpPr>
        <p:grpSpPr>
          <a:xfrm>
            <a:off x="4742705" y="1016001"/>
            <a:ext cx="3290399" cy="5399999"/>
            <a:chOff x="1403604" y="985932"/>
            <a:chExt cx="5547538" cy="9153238"/>
          </a:xfrm>
        </p:grpSpPr>
        <p:grpSp>
          <p:nvGrpSpPr>
            <p:cNvPr id="20" name="Gruppieren 19">
              <a:extLst>
                <a:ext uri="{FF2B5EF4-FFF2-40B4-BE49-F238E27FC236}">
                  <a16:creationId xmlns:a16="http://schemas.microsoft.com/office/drawing/2014/main" id="{FF0D9B85-B44A-DB79-F549-DDAEBA7B3371}"/>
                </a:ext>
              </a:extLst>
            </p:cNvPr>
            <p:cNvGrpSpPr/>
            <p:nvPr/>
          </p:nvGrpSpPr>
          <p:grpSpPr>
            <a:xfrm>
              <a:off x="4225091" y="4787637"/>
              <a:ext cx="2649717" cy="1800000"/>
              <a:chOff x="590371" y="7785974"/>
              <a:chExt cx="2649717" cy="1800000"/>
            </a:xfrm>
          </p:grpSpPr>
          <p:grpSp>
            <p:nvGrpSpPr>
              <p:cNvPr id="853" name="Gruppieren 852">
                <a:extLst>
                  <a:ext uri="{FF2B5EF4-FFF2-40B4-BE49-F238E27FC236}">
                    <a16:creationId xmlns:a16="http://schemas.microsoft.com/office/drawing/2014/main" id="{9921F986-5045-CFE1-B209-4F7BABDF34A6}"/>
                  </a:ext>
                </a:extLst>
              </p:cNvPr>
              <p:cNvGrpSpPr/>
              <p:nvPr/>
            </p:nvGrpSpPr>
            <p:grpSpPr>
              <a:xfrm>
                <a:off x="590371" y="7785974"/>
                <a:ext cx="1324800" cy="1800000"/>
                <a:chOff x="315563" y="286511"/>
                <a:chExt cx="7026909" cy="9843516"/>
              </a:xfrm>
            </p:grpSpPr>
            <p:grpSp>
              <p:nvGrpSpPr>
                <p:cNvPr id="999" name="object 2">
                  <a:extLst>
                    <a:ext uri="{FF2B5EF4-FFF2-40B4-BE49-F238E27FC236}">
                      <a16:creationId xmlns:a16="http://schemas.microsoft.com/office/drawing/2014/main" id="{6721326D-BEFC-84CF-5C12-E8E674486CC5}"/>
                    </a:ext>
                  </a:extLst>
                </p:cNvPr>
                <p:cNvGrpSpPr/>
                <p:nvPr/>
              </p:nvGrpSpPr>
              <p:grpSpPr>
                <a:xfrm>
                  <a:off x="2446019" y="9839515"/>
                  <a:ext cx="1576705" cy="143510"/>
                  <a:chOff x="2446019" y="9839515"/>
                  <a:chExt cx="1576705" cy="143510"/>
                </a:xfrm>
              </p:grpSpPr>
              <p:pic>
                <p:nvPicPr>
                  <p:cNvPr id="1071" name="object 3">
                    <a:extLst>
                      <a:ext uri="{FF2B5EF4-FFF2-40B4-BE49-F238E27FC236}">
                        <a16:creationId xmlns:a16="http://schemas.microsoft.com/office/drawing/2014/main" id="{5989CDA9-D2F2-BAB9-9AAB-E04B9863B480}"/>
                      </a:ext>
                    </a:extLst>
                  </p:cNvPr>
                  <p:cNvPicPr/>
                  <p:nvPr/>
                </p:nvPicPr>
                <p:blipFill>
                  <a:blip r:embed="rId3" cstate="print"/>
                  <a:stretch>
                    <a:fillRect/>
                  </a:stretch>
                </p:blipFill>
                <p:spPr>
                  <a:xfrm>
                    <a:off x="2446019" y="9839515"/>
                    <a:ext cx="1542954" cy="143446"/>
                  </a:xfrm>
                  <a:prstGeom prst="rect">
                    <a:avLst/>
                  </a:prstGeom>
                </p:spPr>
              </p:pic>
              <p:sp>
                <p:nvSpPr>
                  <p:cNvPr id="1072" name="object 4">
                    <a:extLst>
                      <a:ext uri="{FF2B5EF4-FFF2-40B4-BE49-F238E27FC236}">
                        <a16:creationId xmlns:a16="http://schemas.microsoft.com/office/drawing/2014/main" id="{C31BE89B-0D8C-D718-A934-E40AA9275400}"/>
                      </a:ext>
                    </a:extLst>
                  </p:cNvPr>
                  <p:cNvSpPr/>
                  <p:nvPr/>
                </p:nvSpPr>
                <p:spPr>
                  <a:xfrm>
                    <a:off x="4008882" y="9840468"/>
                    <a:ext cx="13970" cy="46990"/>
                  </a:xfrm>
                  <a:custGeom>
                    <a:avLst/>
                    <a:gdLst/>
                    <a:ahLst/>
                    <a:cxnLst/>
                    <a:rect l="l" t="t" r="r" b="b"/>
                    <a:pathLst>
                      <a:path w="13970" h="46990">
                        <a:moveTo>
                          <a:pt x="0" y="0"/>
                        </a:moveTo>
                        <a:lnTo>
                          <a:pt x="13716" y="0"/>
                        </a:lnTo>
                        <a:lnTo>
                          <a:pt x="13716" y="46990"/>
                        </a:lnTo>
                        <a:lnTo>
                          <a:pt x="0" y="4699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1000" name="object 5">
                  <a:extLst>
                    <a:ext uri="{FF2B5EF4-FFF2-40B4-BE49-F238E27FC236}">
                      <a16:creationId xmlns:a16="http://schemas.microsoft.com/office/drawing/2014/main" id="{6ABAB11A-7493-7A0C-D53F-AB0304E6B5D9}"/>
                    </a:ext>
                  </a:extLst>
                </p:cNvPr>
                <p:cNvSpPr/>
                <p:nvPr/>
              </p:nvSpPr>
              <p:spPr>
                <a:xfrm>
                  <a:off x="4008882" y="9840468"/>
                  <a:ext cx="85725" cy="110489"/>
                </a:xfrm>
                <a:custGeom>
                  <a:avLst/>
                  <a:gdLst/>
                  <a:ahLst/>
                  <a:cxnLst/>
                  <a:rect l="l" t="t" r="r" b="b"/>
                  <a:pathLst>
                    <a:path w="85725" h="110490">
                      <a:moveTo>
                        <a:pt x="85432" y="0"/>
                      </a:moveTo>
                      <a:lnTo>
                        <a:pt x="70192" y="0"/>
                      </a:lnTo>
                      <a:lnTo>
                        <a:pt x="70192" y="46990"/>
                      </a:lnTo>
                      <a:lnTo>
                        <a:pt x="0" y="46990"/>
                      </a:lnTo>
                      <a:lnTo>
                        <a:pt x="0" y="58420"/>
                      </a:lnTo>
                      <a:lnTo>
                        <a:pt x="0" y="110490"/>
                      </a:lnTo>
                      <a:lnTo>
                        <a:pt x="13716" y="110490"/>
                      </a:lnTo>
                      <a:lnTo>
                        <a:pt x="13716" y="58420"/>
                      </a:lnTo>
                      <a:lnTo>
                        <a:pt x="70192" y="58420"/>
                      </a:lnTo>
                      <a:lnTo>
                        <a:pt x="70192" y="110490"/>
                      </a:lnTo>
                      <a:lnTo>
                        <a:pt x="85432" y="110490"/>
                      </a:lnTo>
                      <a:lnTo>
                        <a:pt x="85432" y="58420"/>
                      </a:lnTo>
                      <a:lnTo>
                        <a:pt x="85432" y="46990"/>
                      </a:lnTo>
                      <a:lnTo>
                        <a:pt x="85432"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01" name="object 6">
                  <a:extLst>
                    <a:ext uri="{FF2B5EF4-FFF2-40B4-BE49-F238E27FC236}">
                      <a16:creationId xmlns:a16="http://schemas.microsoft.com/office/drawing/2014/main" id="{CF01A072-D923-D8D9-F36B-4BF8882D14F3}"/>
                    </a:ext>
                  </a:extLst>
                </p:cNvPr>
                <p:cNvPicPr/>
                <p:nvPr/>
              </p:nvPicPr>
              <p:blipFill>
                <a:blip r:embed="rId4" cstate="print"/>
                <a:stretch>
                  <a:fillRect/>
                </a:stretch>
              </p:blipFill>
              <p:spPr>
                <a:xfrm>
                  <a:off x="6580441" y="9841038"/>
                  <a:ext cx="158686" cy="111442"/>
                </a:xfrm>
                <a:prstGeom prst="rect">
                  <a:avLst/>
                </a:prstGeom>
              </p:spPr>
            </p:pic>
            <p:pic>
              <p:nvPicPr>
                <p:cNvPr id="1002" name="object 7">
                  <a:extLst>
                    <a:ext uri="{FF2B5EF4-FFF2-40B4-BE49-F238E27FC236}">
                      <a16:creationId xmlns:a16="http://schemas.microsoft.com/office/drawing/2014/main" id="{112F6C02-D4F8-4E7C-D023-9DACBAD25835}"/>
                    </a:ext>
                  </a:extLst>
                </p:cNvPr>
                <p:cNvPicPr/>
                <p:nvPr/>
              </p:nvPicPr>
              <p:blipFill>
                <a:blip r:embed="rId5" cstate="print"/>
                <a:stretch>
                  <a:fillRect/>
                </a:stretch>
              </p:blipFill>
              <p:spPr>
                <a:xfrm>
                  <a:off x="1405127" y="9806940"/>
                  <a:ext cx="915923" cy="323087"/>
                </a:xfrm>
                <a:prstGeom prst="rect">
                  <a:avLst/>
                </a:prstGeom>
              </p:spPr>
            </p:pic>
            <p:grpSp>
              <p:nvGrpSpPr>
                <p:cNvPr id="1003" name="object 8">
                  <a:extLst>
                    <a:ext uri="{FF2B5EF4-FFF2-40B4-BE49-F238E27FC236}">
                      <a16:creationId xmlns:a16="http://schemas.microsoft.com/office/drawing/2014/main" id="{C6A2C202-E079-8886-EF9B-B419C2ACC2C0}"/>
                    </a:ext>
                  </a:extLst>
                </p:cNvPr>
                <p:cNvGrpSpPr/>
                <p:nvPr/>
              </p:nvGrpSpPr>
              <p:grpSpPr>
                <a:xfrm>
                  <a:off x="1423511" y="986694"/>
                  <a:ext cx="1099185" cy="179070"/>
                  <a:chOff x="1423511" y="986694"/>
                  <a:chExt cx="1099185" cy="179070"/>
                </a:xfrm>
              </p:grpSpPr>
              <p:pic>
                <p:nvPicPr>
                  <p:cNvPr id="1065" name="object 9">
                    <a:extLst>
                      <a:ext uri="{FF2B5EF4-FFF2-40B4-BE49-F238E27FC236}">
                        <a16:creationId xmlns:a16="http://schemas.microsoft.com/office/drawing/2014/main" id="{B1C45E57-9B38-A490-C464-6B8ABC196C6C}"/>
                      </a:ext>
                    </a:extLst>
                  </p:cNvPr>
                  <p:cNvPicPr/>
                  <p:nvPr/>
                </p:nvPicPr>
                <p:blipFill>
                  <a:blip r:embed="rId6" cstate="print"/>
                  <a:stretch>
                    <a:fillRect/>
                  </a:stretch>
                </p:blipFill>
                <p:spPr>
                  <a:xfrm>
                    <a:off x="1423511" y="988218"/>
                    <a:ext cx="144970" cy="173926"/>
                  </a:xfrm>
                  <a:prstGeom prst="rect">
                    <a:avLst/>
                  </a:prstGeom>
                </p:spPr>
              </p:pic>
              <p:pic>
                <p:nvPicPr>
                  <p:cNvPr id="1066" name="object 10">
                    <a:extLst>
                      <a:ext uri="{FF2B5EF4-FFF2-40B4-BE49-F238E27FC236}">
                        <a16:creationId xmlns:a16="http://schemas.microsoft.com/office/drawing/2014/main" id="{E817C4C7-1E0A-2FD6-07F8-283CDF0F7AB4}"/>
                      </a:ext>
                    </a:extLst>
                  </p:cNvPr>
                  <p:cNvPicPr/>
                  <p:nvPr/>
                </p:nvPicPr>
                <p:blipFill>
                  <a:blip r:embed="rId7" cstate="print"/>
                  <a:stretch>
                    <a:fillRect/>
                  </a:stretch>
                </p:blipFill>
                <p:spPr>
                  <a:xfrm>
                    <a:off x="1588389" y="1033938"/>
                    <a:ext cx="117443" cy="131254"/>
                  </a:xfrm>
                  <a:prstGeom prst="rect">
                    <a:avLst/>
                  </a:prstGeom>
                </p:spPr>
              </p:pic>
              <p:pic>
                <p:nvPicPr>
                  <p:cNvPr id="1067" name="object 11">
                    <a:extLst>
                      <a:ext uri="{FF2B5EF4-FFF2-40B4-BE49-F238E27FC236}">
                        <a16:creationId xmlns:a16="http://schemas.microsoft.com/office/drawing/2014/main" id="{7B21114A-2798-1D14-28D8-27F46777B4C2}"/>
                      </a:ext>
                    </a:extLst>
                  </p:cNvPr>
                  <p:cNvPicPr/>
                  <p:nvPr/>
                </p:nvPicPr>
                <p:blipFill>
                  <a:blip r:embed="rId8" cstate="print"/>
                  <a:stretch>
                    <a:fillRect/>
                  </a:stretch>
                </p:blipFill>
                <p:spPr>
                  <a:xfrm>
                    <a:off x="1730311" y="986694"/>
                    <a:ext cx="210597" cy="178498"/>
                  </a:xfrm>
                  <a:prstGeom prst="rect">
                    <a:avLst/>
                  </a:prstGeom>
                </p:spPr>
              </p:pic>
              <p:pic>
                <p:nvPicPr>
                  <p:cNvPr id="1068" name="object 12">
                    <a:extLst>
                      <a:ext uri="{FF2B5EF4-FFF2-40B4-BE49-F238E27FC236}">
                        <a16:creationId xmlns:a16="http://schemas.microsoft.com/office/drawing/2014/main" id="{39AFC27A-508A-1E29-9520-8B3A5B752E04}"/>
                      </a:ext>
                    </a:extLst>
                  </p:cNvPr>
                  <p:cNvPicPr/>
                  <p:nvPr/>
                </p:nvPicPr>
                <p:blipFill>
                  <a:blip r:embed="rId9" cstate="print"/>
                  <a:stretch>
                    <a:fillRect/>
                  </a:stretch>
                </p:blipFill>
                <p:spPr>
                  <a:xfrm>
                    <a:off x="1972913" y="988218"/>
                    <a:ext cx="114490" cy="173926"/>
                  </a:xfrm>
                  <a:prstGeom prst="rect">
                    <a:avLst/>
                  </a:prstGeom>
                </p:spPr>
              </p:pic>
              <p:pic>
                <p:nvPicPr>
                  <p:cNvPr id="1069" name="object 13">
                    <a:extLst>
                      <a:ext uri="{FF2B5EF4-FFF2-40B4-BE49-F238E27FC236}">
                        <a16:creationId xmlns:a16="http://schemas.microsoft.com/office/drawing/2014/main" id="{32E6C1F2-3812-65B4-FC30-271388970BA5}"/>
                      </a:ext>
                    </a:extLst>
                  </p:cNvPr>
                  <p:cNvPicPr/>
                  <p:nvPr/>
                </p:nvPicPr>
                <p:blipFill>
                  <a:blip r:embed="rId10" cstate="print"/>
                  <a:stretch>
                    <a:fillRect/>
                  </a:stretch>
                </p:blipFill>
                <p:spPr>
                  <a:xfrm>
                    <a:off x="2116359" y="1033938"/>
                    <a:ext cx="184689" cy="128206"/>
                  </a:xfrm>
                  <a:prstGeom prst="rect">
                    <a:avLst/>
                  </a:prstGeom>
                </p:spPr>
              </p:pic>
              <p:pic>
                <p:nvPicPr>
                  <p:cNvPr id="1070" name="object 14">
                    <a:extLst>
                      <a:ext uri="{FF2B5EF4-FFF2-40B4-BE49-F238E27FC236}">
                        <a16:creationId xmlns:a16="http://schemas.microsoft.com/office/drawing/2014/main" id="{643180E1-F1E8-C0AB-A3BA-4EE51D39595F}"/>
                      </a:ext>
                    </a:extLst>
                  </p:cNvPr>
                  <p:cNvPicPr/>
                  <p:nvPr/>
                </p:nvPicPr>
                <p:blipFill>
                  <a:blip r:embed="rId11" cstate="print"/>
                  <a:stretch>
                    <a:fillRect/>
                  </a:stretch>
                </p:blipFill>
                <p:spPr>
                  <a:xfrm>
                    <a:off x="2320861" y="992790"/>
                    <a:ext cx="201453" cy="172402"/>
                  </a:xfrm>
                  <a:prstGeom prst="rect">
                    <a:avLst/>
                  </a:prstGeom>
                </p:spPr>
              </p:pic>
            </p:grpSp>
            <p:grpSp>
              <p:nvGrpSpPr>
                <p:cNvPr id="1004" name="object 15">
                  <a:extLst>
                    <a:ext uri="{FF2B5EF4-FFF2-40B4-BE49-F238E27FC236}">
                      <a16:creationId xmlns:a16="http://schemas.microsoft.com/office/drawing/2014/main" id="{48F2FF01-EB17-B2B3-AD0B-4C002582E517}"/>
                    </a:ext>
                  </a:extLst>
                </p:cNvPr>
                <p:cNvGrpSpPr/>
                <p:nvPr/>
              </p:nvGrpSpPr>
              <p:grpSpPr>
                <a:xfrm>
                  <a:off x="2615469" y="988218"/>
                  <a:ext cx="1146175" cy="177165"/>
                  <a:chOff x="2615469" y="988218"/>
                  <a:chExt cx="1146175" cy="177165"/>
                </a:xfrm>
              </p:grpSpPr>
              <p:pic>
                <p:nvPicPr>
                  <p:cNvPr id="1057" name="object 16">
                    <a:extLst>
                      <a:ext uri="{FF2B5EF4-FFF2-40B4-BE49-F238E27FC236}">
                        <a16:creationId xmlns:a16="http://schemas.microsoft.com/office/drawing/2014/main" id="{CB05C89A-D688-027A-4B6F-65F5874E6004}"/>
                      </a:ext>
                    </a:extLst>
                  </p:cNvPr>
                  <p:cNvPicPr/>
                  <p:nvPr/>
                </p:nvPicPr>
                <p:blipFill>
                  <a:blip r:embed="rId12" cstate="print"/>
                  <a:stretch>
                    <a:fillRect/>
                  </a:stretch>
                </p:blipFill>
                <p:spPr>
                  <a:xfrm>
                    <a:off x="2615469" y="988218"/>
                    <a:ext cx="166306" cy="173926"/>
                  </a:xfrm>
                  <a:prstGeom prst="rect">
                    <a:avLst/>
                  </a:prstGeom>
                </p:spPr>
              </p:pic>
              <p:pic>
                <p:nvPicPr>
                  <p:cNvPr id="1058" name="object 17">
                    <a:extLst>
                      <a:ext uri="{FF2B5EF4-FFF2-40B4-BE49-F238E27FC236}">
                        <a16:creationId xmlns:a16="http://schemas.microsoft.com/office/drawing/2014/main" id="{D3E5C070-D710-5624-4606-CFA650C0BD25}"/>
                      </a:ext>
                    </a:extLst>
                  </p:cNvPr>
                  <p:cNvPicPr/>
                  <p:nvPr/>
                </p:nvPicPr>
                <p:blipFill>
                  <a:blip r:embed="rId13" cstate="print"/>
                  <a:stretch>
                    <a:fillRect/>
                  </a:stretch>
                </p:blipFill>
                <p:spPr>
                  <a:xfrm>
                    <a:off x="2806255" y="1033938"/>
                    <a:ext cx="115919" cy="131254"/>
                  </a:xfrm>
                  <a:prstGeom prst="rect">
                    <a:avLst/>
                  </a:prstGeom>
                </p:spPr>
              </p:pic>
              <p:pic>
                <p:nvPicPr>
                  <p:cNvPr id="1059" name="object 18">
                    <a:extLst>
                      <a:ext uri="{FF2B5EF4-FFF2-40B4-BE49-F238E27FC236}">
                        <a16:creationId xmlns:a16="http://schemas.microsoft.com/office/drawing/2014/main" id="{BB252EA1-0AFF-175D-D985-93E62ECF13B0}"/>
                      </a:ext>
                    </a:extLst>
                  </p:cNvPr>
                  <p:cNvPicPr/>
                  <p:nvPr/>
                </p:nvPicPr>
                <p:blipFill>
                  <a:blip r:embed="rId14" cstate="print"/>
                  <a:stretch>
                    <a:fillRect/>
                  </a:stretch>
                </p:blipFill>
                <p:spPr>
                  <a:xfrm>
                    <a:off x="2951225" y="1033938"/>
                    <a:ext cx="114490" cy="128206"/>
                  </a:xfrm>
                  <a:prstGeom prst="rect">
                    <a:avLst/>
                  </a:prstGeom>
                </p:spPr>
              </p:pic>
              <p:pic>
                <p:nvPicPr>
                  <p:cNvPr id="1060" name="object 19">
                    <a:extLst>
                      <a:ext uri="{FF2B5EF4-FFF2-40B4-BE49-F238E27FC236}">
                        <a16:creationId xmlns:a16="http://schemas.microsoft.com/office/drawing/2014/main" id="{E25B2CAC-E2B9-3DE5-457F-8E39DC7FB39C}"/>
                      </a:ext>
                    </a:extLst>
                  </p:cNvPr>
                  <p:cNvPicPr/>
                  <p:nvPr/>
                </p:nvPicPr>
                <p:blipFill>
                  <a:blip r:embed="rId15" cstate="print"/>
                  <a:stretch>
                    <a:fillRect/>
                  </a:stretch>
                </p:blipFill>
                <p:spPr>
                  <a:xfrm>
                    <a:off x="3085528" y="1033938"/>
                    <a:ext cx="117538" cy="131254"/>
                  </a:xfrm>
                  <a:prstGeom prst="rect">
                    <a:avLst/>
                  </a:prstGeom>
                </p:spPr>
              </p:pic>
              <p:pic>
                <p:nvPicPr>
                  <p:cNvPr id="1061" name="object 20">
                    <a:extLst>
                      <a:ext uri="{FF2B5EF4-FFF2-40B4-BE49-F238E27FC236}">
                        <a16:creationId xmlns:a16="http://schemas.microsoft.com/office/drawing/2014/main" id="{F194B271-EDA1-4041-3758-F71A6F604168}"/>
                      </a:ext>
                    </a:extLst>
                  </p:cNvPr>
                  <p:cNvPicPr/>
                  <p:nvPr/>
                </p:nvPicPr>
                <p:blipFill>
                  <a:blip r:embed="rId16" cstate="print"/>
                  <a:stretch>
                    <a:fillRect/>
                  </a:stretch>
                </p:blipFill>
                <p:spPr>
                  <a:xfrm>
                    <a:off x="3224403" y="1033938"/>
                    <a:ext cx="117538" cy="131254"/>
                  </a:xfrm>
                  <a:prstGeom prst="rect">
                    <a:avLst/>
                  </a:prstGeom>
                </p:spPr>
              </p:pic>
              <p:pic>
                <p:nvPicPr>
                  <p:cNvPr id="1062" name="object 21">
                    <a:extLst>
                      <a:ext uri="{FF2B5EF4-FFF2-40B4-BE49-F238E27FC236}">
                        <a16:creationId xmlns:a16="http://schemas.microsoft.com/office/drawing/2014/main" id="{C58C9B9A-D553-6B58-9DE3-2CF995300CC8}"/>
                      </a:ext>
                    </a:extLst>
                  </p:cNvPr>
                  <p:cNvPicPr/>
                  <p:nvPr/>
                </p:nvPicPr>
                <p:blipFill>
                  <a:blip r:embed="rId17" cstate="print"/>
                  <a:stretch>
                    <a:fillRect/>
                  </a:stretch>
                </p:blipFill>
                <p:spPr>
                  <a:xfrm>
                    <a:off x="3367849" y="988218"/>
                    <a:ext cx="114490" cy="173926"/>
                  </a:xfrm>
                  <a:prstGeom prst="rect">
                    <a:avLst/>
                  </a:prstGeom>
                </p:spPr>
              </p:pic>
              <p:pic>
                <p:nvPicPr>
                  <p:cNvPr id="1063" name="object 22">
                    <a:extLst>
                      <a:ext uri="{FF2B5EF4-FFF2-40B4-BE49-F238E27FC236}">
                        <a16:creationId xmlns:a16="http://schemas.microsoft.com/office/drawing/2014/main" id="{517AFC97-362F-EACA-A155-930D82C946C6}"/>
                      </a:ext>
                    </a:extLst>
                  </p:cNvPr>
                  <p:cNvPicPr/>
                  <p:nvPr/>
                </p:nvPicPr>
                <p:blipFill>
                  <a:blip r:embed="rId18" cstate="print"/>
                  <a:stretch>
                    <a:fillRect/>
                  </a:stretch>
                </p:blipFill>
                <p:spPr>
                  <a:xfrm>
                    <a:off x="3503675" y="1033938"/>
                    <a:ext cx="117538" cy="131254"/>
                  </a:xfrm>
                  <a:prstGeom prst="rect">
                    <a:avLst/>
                  </a:prstGeom>
                </p:spPr>
              </p:pic>
              <p:pic>
                <p:nvPicPr>
                  <p:cNvPr id="1064" name="object 23">
                    <a:extLst>
                      <a:ext uri="{FF2B5EF4-FFF2-40B4-BE49-F238E27FC236}">
                        <a16:creationId xmlns:a16="http://schemas.microsoft.com/office/drawing/2014/main" id="{40049047-7827-F0EF-BF4D-1CBFD87BCF09}"/>
                      </a:ext>
                    </a:extLst>
                  </p:cNvPr>
                  <p:cNvPicPr/>
                  <p:nvPr/>
                </p:nvPicPr>
                <p:blipFill>
                  <a:blip r:embed="rId19" cstate="print"/>
                  <a:stretch>
                    <a:fillRect/>
                  </a:stretch>
                </p:blipFill>
                <p:spPr>
                  <a:xfrm>
                    <a:off x="3647122" y="1033938"/>
                    <a:ext cx="114490" cy="128206"/>
                  </a:xfrm>
                  <a:prstGeom prst="rect">
                    <a:avLst/>
                  </a:prstGeom>
                </p:spPr>
              </p:pic>
            </p:grpSp>
            <p:grpSp>
              <p:nvGrpSpPr>
                <p:cNvPr id="1005" name="object 24">
                  <a:extLst>
                    <a:ext uri="{FF2B5EF4-FFF2-40B4-BE49-F238E27FC236}">
                      <a16:creationId xmlns:a16="http://schemas.microsoft.com/office/drawing/2014/main" id="{7D960637-E9BC-4B39-85CF-5489DD831F4B}"/>
                    </a:ext>
                  </a:extLst>
                </p:cNvPr>
                <p:cNvGrpSpPr/>
                <p:nvPr/>
              </p:nvGrpSpPr>
              <p:grpSpPr>
                <a:xfrm>
                  <a:off x="3854672" y="1033938"/>
                  <a:ext cx="396875" cy="131445"/>
                  <a:chOff x="3854672" y="1033938"/>
                  <a:chExt cx="396875" cy="131445"/>
                </a:xfrm>
              </p:grpSpPr>
              <p:pic>
                <p:nvPicPr>
                  <p:cNvPr id="1054" name="object 25">
                    <a:extLst>
                      <a:ext uri="{FF2B5EF4-FFF2-40B4-BE49-F238E27FC236}">
                        <a16:creationId xmlns:a16="http://schemas.microsoft.com/office/drawing/2014/main" id="{D4D1551C-2E85-A0A8-93D4-B2A7D444F1A5}"/>
                      </a:ext>
                    </a:extLst>
                  </p:cNvPr>
                  <p:cNvPicPr/>
                  <p:nvPr/>
                </p:nvPicPr>
                <p:blipFill>
                  <a:blip r:embed="rId20" cstate="print"/>
                  <a:stretch>
                    <a:fillRect/>
                  </a:stretch>
                </p:blipFill>
                <p:spPr>
                  <a:xfrm>
                    <a:off x="3854672" y="1033938"/>
                    <a:ext cx="117538" cy="131254"/>
                  </a:xfrm>
                  <a:prstGeom prst="rect">
                    <a:avLst/>
                  </a:prstGeom>
                </p:spPr>
              </p:pic>
              <p:pic>
                <p:nvPicPr>
                  <p:cNvPr id="1055" name="object 26">
                    <a:extLst>
                      <a:ext uri="{FF2B5EF4-FFF2-40B4-BE49-F238E27FC236}">
                        <a16:creationId xmlns:a16="http://schemas.microsoft.com/office/drawing/2014/main" id="{6123DEFB-C9E8-9153-80CA-92CFFBF9C019}"/>
                      </a:ext>
                    </a:extLst>
                  </p:cNvPr>
                  <p:cNvPicPr/>
                  <p:nvPr/>
                </p:nvPicPr>
                <p:blipFill>
                  <a:blip r:embed="rId21" cstate="print"/>
                  <a:stretch>
                    <a:fillRect/>
                  </a:stretch>
                </p:blipFill>
                <p:spPr>
                  <a:xfrm>
                    <a:off x="3996594" y="1036986"/>
                    <a:ext cx="112966" cy="128206"/>
                  </a:xfrm>
                  <a:prstGeom prst="rect">
                    <a:avLst/>
                  </a:prstGeom>
                </p:spPr>
              </p:pic>
              <p:pic>
                <p:nvPicPr>
                  <p:cNvPr id="1056" name="object 27">
                    <a:extLst>
                      <a:ext uri="{FF2B5EF4-FFF2-40B4-BE49-F238E27FC236}">
                        <a16:creationId xmlns:a16="http://schemas.microsoft.com/office/drawing/2014/main" id="{3234C3C8-C951-B924-2A3A-245C86401D58}"/>
                      </a:ext>
                    </a:extLst>
                  </p:cNvPr>
                  <p:cNvPicPr/>
                  <p:nvPr/>
                </p:nvPicPr>
                <p:blipFill>
                  <a:blip r:embed="rId22" cstate="print"/>
                  <a:stretch>
                    <a:fillRect/>
                  </a:stretch>
                </p:blipFill>
                <p:spPr>
                  <a:xfrm>
                    <a:off x="4133945" y="1033938"/>
                    <a:ext cx="117538" cy="131254"/>
                  </a:xfrm>
                  <a:prstGeom prst="rect">
                    <a:avLst/>
                  </a:prstGeom>
                </p:spPr>
              </p:pic>
            </p:grpSp>
            <p:grpSp>
              <p:nvGrpSpPr>
                <p:cNvPr id="1006" name="object 28">
                  <a:extLst>
                    <a:ext uri="{FF2B5EF4-FFF2-40B4-BE49-F238E27FC236}">
                      <a16:creationId xmlns:a16="http://schemas.microsoft.com/office/drawing/2014/main" id="{7852AFD8-C630-AC8B-3B4A-48139C5ED9BF}"/>
                    </a:ext>
                  </a:extLst>
                </p:cNvPr>
                <p:cNvGrpSpPr/>
                <p:nvPr/>
              </p:nvGrpSpPr>
              <p:grpSpPr>
                <a:xfrm>
                  <a:off x="4338558" y="988218"/>
                  <a:ext cx="369570" cy="177165"/>
                  <a:chOff x="4338558" y="988218"/>
                  <a:chExt cx="369570" cy="177165"/>
                </a:xfrm>
              </p:grpSpPr>
              <p:pic>
                <p:nvPicPr>
                  <p:cNvPr id="1051" name="object 29">
                    <a:extLst>
                      <a:ext uri="{FF2B5EF4-FFF2-40B4-BE49-F238E27FC236}">
                        <a16:creationId xmlns:a16="http://schemas.microsoft.com/office/drawing/2014/main" id="{B13926FD-0637-C1B3-E316-2F04F419FDAF}"/>
                      </a:ext>
                    </a:extLst>
                  </p:cNvPr>
                  <p:cNvPicPr/>
                  <p:nvPr/>
                </p:nvPicPr>
                <p:blipFill>
                  <a:blip r:embed="rId23" cstate="print"/>
                  <a:stretch>
                    <a:fillRect/>
                  </a:stretch>
                </p:blipFill>
                <p:spPr>
                  <a:xfrm>
                    <a:off x="4338558" y="988218"/>
                    <a:ext cx="121998" cy="176974"/>
                  </a:xfrm>
                  <a:prstGeom prst="rect">
                    <a:avLst/>
                  </a:prstGeom>
                </p:spPr>
              </p:pic>
              <p:pic>
                <p:nvPicPr>
                  <p:cNvPr id="1052" name="object 30">
                    <a:extLst>
                      <a:ext uri="{FF2B5EF4-FFF2-40B4-BE49-F238E27FC236}">
                        <a16:creationId xmlns:a16="http://schemas.microsoft.com/office/drawing/2014/main" id="{8DE774BF-FB23-09EB-D6B3-6AE410FAB2C1}"/>
                      </a:ext>
                    </a:extLst>
                  </p:cNvPr>
                  <p:cNvPicPr/>
                  <p:nvPr/>
                </p:nvPicPr>
                <p:blipFill>
                  <a:blip r:embed="rId24" cstate="print"/>
                  <a:stretch>
                    <a:fillRect/>
                  </a:stretch>
                </p:blipFill>
                <p:spPr>
                  <a:xfrm>
                    <a:off x="4481988" y="1033938"/>
                    <a:ext cx="117443" cy="131254"/>
                  </a:xfrm>
                  <a:prstGeom prst="rect">
                    <a:avLst/>
                  </a:prstGeom>
                </p:spPr>
              </p:pic>
              <p:pic>
                <p:nvPicPr>
                  <p:cNvPr id="1053" name="object 31">
                    <a:extLst>
                      <a:ext uri="{FF2B5EF4-FFF2-40B4-BE49-F238E27FC236}">
                        <a16:creationId xmlns:a16="http://schemas.microsoft.com/office/drawing/2014/main" id="{8C48A645-8A57-5C7C-444B-4CDA094FCE87}"/>
                      </a:ext>
                    </a:extLst>
                  </p:cNvPr>
                  <p:cNvPicPr/>
                  <p:nvPr/>
                </p:nvPicPr>
                <p:blipFill>
                  <a:blip r:embed="rId25" cstate="print"/>
                  <a:stretch>
                    <a:fillRect/>
                  </a:stretch>
                </p:blipFill>
                <p:spPr>
                  <a:xfrm>
                    <a:off x="4626959" y="1033938"/>
                    <a:ext cx="80867" cy="128206"/>
                  </a:xfrm>
                  <a:prstGeom prst="rect">
                    <a:avLst/>
                  </a:prstGeom>
                </p:spPr>
              </p:pic>
            </p:grpSp>
            <p:grpSp>
              <p:nvGrpSpPr>
                <p:cNvPr id="1007" name="object 32">
                  <a:extLst>
                    <a:ext uri="{FF2B5EF4-FFF2-40B4-BE49-F238E27FC236}">
                      <a16:creationId xmlns:a16="http://schemas.microsoft.com/office/drawing/2014/main" id="{F1220C2A-B8F7-6CD9-EEAA-1AFF7F2A7B0D}"/>
                    </a:ext>
                  </a:extLst>
                </p:cNvPr>
                <p:cNvGrpSpPr/>
                <p:nvPr/>
              </p:nvGrpSpPr>
              <p:grpSpPr>
                <a:xfrm>
                  <a:off x="4789932" y="986694"/>
                  <a:ext cx="1144905" cy="179070"/>
                  <a:chOff x="4789932" y="986694"/>
                  <a:chExt cx="1144905" cy="179070"/>
                </a:xfrm>
              </p:grpSpPr>
              <p:sp>
                <p:nvSpPr>
                  <p:cNvPr id="1045" name="object 33">
                    <a:extLst>
                      <a:ext uri="{FF2B5EF4-FFF2-40B4-BE49-F238E27FC236}">
                        <a16:creationId xmlns:a16="http://schemas.microsoft.com/office/drawing/2014/main" id="{FE9DAD20-CD64-0014-04B0-1C3BE6429926}"/>
                      </a:ext>
                    </a:extLst>
                  </p:cNvPr>
                  <p:cNvSpPr/>
                  <p:nvPr/>
                </p:nvSpPr>
                <p:spPr>
                  <a:xfrm>
                    <a:off x="4789932" y="987552"/>
                    <a:ext cx="35560" cy="175260"/>
                  </a:xfrm>
                  <a:custGeom>
                    <a:avLst/>
                    <a:gdLst/>
                    <a:ahLst/>
                    <a:cxnLst/>
                    <a:rect l="l" t="t" r="r" b="b"/>
                    <a:pathLst>
                      <a:path w="35560" h="175259">
                        <a:moveTo>
                          <a:pt x="35051" y="175260"/>
                        </a:moveTo>
                        <a:lnTo>
                          <a:pt x="0" y="175260"/>
                        </a:lnTo>
                        <a:lnTo>
                          <a:pt x="0" y="0"/>
                        </a:lnTo>
                        <a:lnTo>
                          <a:pt x="35051" y="0"/>
                        </a:lnTo>
                        <a:lnTo>
                          <a:pt x="35051" y="17526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46" name="object 34">
                    <a:extLst>
                      <a:ext uri="{FF2B5EF4-FFF2-40B4-BE49-F238E27FC236}">
                        <a16:creationId xmlns:a16="http://schemas.microsoft.com/office/drawing/2014/main" id="{07A4CBFA-97F6-2973-48B2-B0F044B470FF}"/>
                      </a:ext>
                    </a:extLst>
                  </p:cNvPr>
                  <p:cNvPicPr/>
                  <p:nvPr/>
                </p:nvPicPr>
                <p:blipFill>
                  <a:blip r:embed="rId26" cstate="print"/>
                  <a:stretch>
                    <a:fillRect/>
                  </a:stretch>
                </p:blipFill>
                <p:spPr>
                  <a:xfrm>
                    <a:off x="4857368" y="986694"/>
                    <a:ext cx="347948" cy="178498"/>
                  </a:xfrm>
                  <a:prstGeom prst="rect">
                    <a:avLst/>
                  </a:prstGeom>
                </p:spPr>
              </p:pic>
              <p:pic>
                <p:nvPicPr>
                  <p:cNvPr id="1047" name="object 35">
                    <a:extLst>
                      <a:ext uri="{FF2B5EF4-FFF2-40B4-BE49-F238E27FC236}">
                        <a16:creationId xmlns:a16="http://schemas.microsoft.com/office/drawing/2014/main" id="{E285E413-FDF7-73B3-A7FF-B4181176C98D}"/>
                      </a:ext>
                    </a:extLst>
                  </p:cNvPr>
                  <p:cNvPicPr/>
                  <p:nvPr/>
                </p:nvPicPr>
                <p:blipFill>
                  <a:blip r:embed="rId27" cstate="print"/>
                  <a:stretch>
                    <a:fillRect/>
                  </a:stretch>
                </p:blipFill>
                <p:spPr>
                  <a:xfrm>
                    <a:off x="5228272" y="1033938"/>
                    <a:ext cx="277748" cy="128206"/>
                  </a:xfrm>
                  <a:prstGeom prst="rect">
                    <a:avLst/>
                  </a:prstGeom>
                </p:spPr>
              </p:pic>
              <p:pic>
                <p:nvPicPr>
                  <p:cNvPr id="1048" name="object 36">
                    <a:extLst>
                      <a:ext uri="{FF2B5EF4-FFF2-40B4-BE49-F238E27FC236}">
                        <a16:creationId xmlns:a16="http://schemas.microsoft.com/office/drawing/2014/main" id="{0BBA834B-10CD-0056-3C6F-06EC5AC4CAC7}"/>
                      </a:ext>
                    </a:extLst>
                  </p:cNvPr>
                  <p:cNvPicPr/>
                  <p:nvPr/>
                </p:nvPicPr>
                <p:blipFill>
                  <a:blip r:embed="rId28" cstate="print"/>
                  <a:stretch>
                    <a:fillRect/>
                  </a:stretch>
                </p:blipFill>
                <p:spPr>
                  <a:xfrm>
                    <a:off x="5531929" y="992790"/>
                    <a:ext cx="201453" cy="172402"/>
                  </a:xfrm>
                  <a:prstGeom prst="rect">
                    <a:avLst/>
                  </a:prstGeom>
                </p:spPr>
              </p:pic>
              <p:sp>
                <p:nvSpPr>
                  <p:cNvPr id="1049" name="object 37">
                    <a:extLst>
                      <a:ext uri="{FF2B5EF4-FFF2-40B4-BE49-F238E27FC236}">
                        <a16:creationId xmlns:a16="http://schemas.microsoft.com/office/drawing/2014/main" id="{2EFAFFB6-91A7-DB29-3AA4-294D91CEB310}"/>
                      </a:ext>
                    </a:extLst>
                  </p:cNvPr>
                  <p:cNvSpPr/>
                  <p:nvPr/>
                </p:nvSpPr>
                <p:spPr>
                  <a:xfrm>
                    <a:off x="5753189" y="988225"/>
                    <a:ext cx="33655" cy="173990"/>
                  </a:xfrm>
                  <a:custGeom>
                    <a:avLst/>
                    <a:gdLst/>
                    <a:ahLst/>
                    <a:cxnLst/>
                    <a:rect l="l" t="t" r="r" b="b"/>
                    <a:pathLst>
                      <a:path w="33654" h="173990">
                        <a:moveTo>
                          <a:pt x="33629" y="48768"/>
                        </a:moveTo>
                        <a:lnTo>
                          <a:pt x="0" y="48768"/>
                        </a:lnTo>
                        <a:lnTo>
                          <a:pt x="0" y="173926"/>
                        </a:lnTo>
                        <a:lnTo>
                          <a:pt x="33629" y="173926"/>
                        </a:lnTo>
                        <a:lnTo>
                          <a:pt x="33629" y="48768"/>
                        </a:lnTo>
                        <a:close/>
                      </a:path>
                      <a:path w="33654" h="173990">
                        <a:moveTo>
                          <a:pt x="33629" y="0"/>
                        </a:moveTo>
                        <a:lnTo>
                          <a:pt x="0" y="0"/>
                        </a:lnTo>
                        <a:lnTo>
                          <a:pt x="0" y="32004"/>
                        </a:lnTo>
                        <a:lnTo>
                          <a:pt x="33629" y="32004"/>
                        </a:lnTo>
                        <a:lnTo>
                          <a:pt x="33629"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50" name="object 38">
                    <a:extLst>
                      <a:ext uri="{FF2B5EF4-FFF2-40B4-BE49-F238E27FC236}">
                        <a16:creationId xmlns:a16="http://schemas.microsoft.com/office/drawing/2014/main" id="{C31EDA45-125C-9E7C-58CD-3AF2182FF40D}"/>
                      </a:ext>
                    </a:extLst>
                  </p:cNvPr>
                  <p:cNvPicPr/>
                  <p:nvPr/>
                </p:nvPicPr>
                <p:blipFill>
                  <a:blip r:embed="rId29" cstate="print"/>
                  <a:stretch>
                    <a:fillRect/>
                  </a:stretch>
                </p:blipFill>
                <p:spPr>
                  <a:xfrm>
                    <a:off x="5818822" y="988218"/>
                    <a:ext cx="116014" cy="173926"/>
                  </a:xfrm>
                  <a:prstGeom prst="rect">
                    <a:avLst/>
                  </a:prstGeom>
                </p:spPr>
              </p:pic>
            </p:grpSp>
            <p:pic>
              <p:nvPicPr>
                <p:cNvPr id="1008" name="object 39">
                  <a:extLst>
                    <a:ext uri="{FF2B5EF4-FFF2-40B4-BE49-F238E27FC236}">
                      <a16:creationId xmlns:a16="http://schemas.microsoft.com/office/drawing/2014/main" id="{7605995A-ACCB-C7AF-5CC9-BBB3B2E43499}"/>
                    </a:ext>
                  </a:extLst>
                </p:cNvPr>
                <p:cNvPicPr/>
                <p:nvPr/>
              </p:nvPicPr>
              <p:blipFill>
                <a:blip r:embed="rId30" cstate="print"/>
                <a:stretch>
                  <a:fillRect/>
                </a:stretch>
              </p:blipFill>
              <p:spPr>
                <a:xfrm>
                  <a:off x="1414367" y="7956994"/>
                  <a:ext cx="1858898" cy="76295"/>
                </a:xfrm>
                <a:prstGeom prst="rect">
                  <a:avLst/>
                </a:prstGeom>
              </p:spPr>
            </p:pic>
            <p:grpSp>
              <p:nvGrpSpPr>
                <p:cNvPr id="1009" name="object 40">
                  <a:extLst>
                    <a:ext uri="{FF2B5EF4-FFF2-40B4-BE49-F238E27FC236}">
                      <a16:creationId xmlns:a16="http://schemas.microsoft.com/office/drawing/2014/main" id="{F6A567FB-2AEE-7EAB-8F85-DBAF02A28912}"/>
                    </a:ext>
                  </a:extLst>
                </p:cNvPr>
                <p:cNvGrpSpPr/>
                <p:nvPr/>
              </p:nvGrpSpPr>
              <p:grpSpPr>
                <a:xfrm>
                  <a:off x="1406747" y="8253984"/>
                  <a:ext cx="2628900" cy="904240"/>
                  <a:chOff x="1406747" y="8253984"/>
                  <a:chExt cx="2628900" cy="904240"/>
                </a:xfrm>
              </p:grpSpPr>
              <p:pic>
                <p:nvPicPr>
                  <p:cNvPr id="1043" name="object 41">
                    <a:extLst>
                      <a:ext uri="{FF2B5EF4-FFF2-40B4-BE49-F238E27FC236}">
                        <a16:creationId xmlns:a16="http://schemas.microsoft.com/office/drawing/2014/main" id="{E0B3C7D0-A0D0-A529-6153-77A88FAE1362}"/>
                      </a:ext>
                    </a:extLst>
                  </p:cNvPr>
                  <p:cNvPicPr/>
                  <p:nvPr/>
                </p:nvPicPr>
                <p:blipFill>
                  <a:blip r:embed="rId31" cstate="print"/>
                  <a:stretch>
                    <a:fillRect/>
                  </a:stretch>
                </p:blipFill>
                <p:spPr>
                  <a:xfrm>
                    <a:off x="1406747" y="8253984"/>
                    <a:ext cx="2580608" cy="903636"/>
                  </a:xfrm>
                  <a:prstGeom prst="rect">
                    <a:avLst/>
                  </a:prstGeom>
                </p:spPr>
              </p:pic>
              <p:sp>
                <p:nvSpPr>
                  <p:cNvPr id="1044" name="object 42">
                    <a:extLst>
                      <a:ext uri="{FF2B5EF4-FFF2-40B4-BE49-F238E27FC236}">
                        <a16:creationId xmlns:a16="http://schemas.microsoft.com/office/drawing/2014/main" id="{716D254F-F310-CBA5-DA54-F9B89A1F2EBC}"/>
                      </a:ext>
                    </a:extLst>
                  </p:cNvPr>
                  <p:cNvSpPr/>
                  <p:nvPr/>
                </p:nvSpPr>
                <p:spPr>
                  <a:xfrm>
                    <a:off x="3998976" y="8631936"/>
                    <a:ext cx="36830" cy="12700"/>
                  </a:xfrm>
                  <a:custGeom>
                    <a:avLst/>
                    <a:gdLst/>
                    <a:ahLst/>
                    <a:cxnLst/>
                    <a:rect l="l" t="t" r="r" b="b"/>
                    <a:pathLst>
                      <a:path w="36829" h="12700">
                        <a:moveTo>
                          <a:pt x="36575" y="12192"/>
                        </a:moveTo>
                        <a:lnTo>
                          <a:pt x="0" y="12192"/>
                        </a:lnTo>
                        <a:lnTo>
                          <a:pt x="0" y="0"/>
                        </a:lnTo>
                        <a:lnTo>
                          <a:pt x="36575" y="0"/>
                        </a:lnTo>
                        <a:lnTo>
                          <a:pt x="36575"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010" name="object 43">
                  <a:extLst>
                    <a:ext uri="{FF2B5EF4-FFF2-40B4-BE49-F238E27FC236}">
                      <a16:creationId xmlns:a16="http://schemas.microsoft.com/office/drawing/2014/main" id="{5015D916-8B3E-61DE-C852-0E377D7BCC6B}"/>
                    </a:ext>
                  </a:extLst>
                </p:cNvPr>
                <p:cNvPicPr/>
                <p:nvPr/>
              </p:nvPicPr>
              <p:blipFill>
                <a:blip r:embed="rId32" cstate="print"/>
                <a:stretch>
                  <a:fillRect/>
                </a:stretch>
              </p:blipFill>
              <p:spPr>
                <a:xfrm>
                  <a:off x="1418844" y="9227819"/>
                  <a:ext cx="1326356" cy="91535"/>
                </a:xfrm>
                <a:prstGeom prst="rect">
                  <a:avLst/>
                </a:prstGeom>
              </p:spPr>
            </p:pic>
            <p:grpSp>
              <p:nvGrpSpPr>
                <p:cNvPr id="1011" name="object 44">
                  <a:extLst>
                    <a:ext uri="{FF2B5EF4-FFF2-40B4-BE49-F238E27FC236}">
                      <a16:creationId xmlns:a16="http://schemas.microsoft.com/office/drawing/2014/main" id="{1A4C6F75-5AD9-2366-47D0-7990E8D63296}"/>
                    </a:ext>
                  </a:extLst>
                </p:cNvPr>
                <p:cNvGrpSpPr/>
                <p:nvPr/>
              </p:nvGrpSpPr>
              <p:grpSpPr>
                <a:xfrm>
                  <a:off x="2797111" y="9226295"/>
                  <a:ext cx="1033144" cy="93345"/>
                  <a:chOff x="2797111" y="9226295"/>
                  <a:chExt cx="1033144" cy="93345"/>
                </a:xfrm>
              </p:grpSpPr>
              <p:pic>
                <p:nvPicPr>
                  <p:cNvPr id="1041" name="object 45">
                    <a:extLst>
                      <a:ext uri="{FF2B5EF4-FFF2-40B4-BE49-F238E27FC236}">
                        <a16:creationId xmlns:a16="http://schemas.microsoft.com/office/drawing/2014/main" id="{E40B9C0A-CCC4-BC3F-61D4-79474A052EC7}"/>
                      </a:ext>
                    </a:extLst>
                  </p:cNvPr>
                  <p:cNvPicPr/>
                  <p:nvPr/>
                </p:nvPicPr>
                <p:blipFill>
                  <a:blip r:embed="rId33" cstate="print"/>
                  <a:stretch>
                    <a:fillRect/>
                  </a:stretch>
                </p:blipFill>
                <p:spPr>
                  <a:xfrm>
                    <a:off x="2797111" y="9226295"/>
                    <a:ext cx="991933" cy="93059"/>
                  </a:xfrm>
                  <a:prstGeom prst="rect">
                    <a:avLst/>
                  </a:prstGeom>
                </p:spPr>
              </p:pic>
              <p:sp>
                <p:nvSpPr>
                  <p:cNvPr id="1042" name="object 46">
                    <a:extLst>
                      <a:ext uri="{FF2B5EF4-FFF2-40B4-BE49-F238E27FC236}">
                        <a16:creationId xmlns:a16="http://schemas.microsoft.com/office/drawing/2014/main" id="{37A0873F-080F-B792-885A-362C760A9710}"/>
                      </a:ext>
                    </a:extLst>
                  </p:cNvPr>
                  <p:cNvSpPr/>
                  <p:nvPr/>
                </p:nvSpPr>
                <p:spPr>
                  <a:xfrm>
                    <a:off x="3794760" y="9279635"/>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12" name="object 47">
                  <a:extLst>
                    <a:ext uri="{FF2B5EF4-FFF2-40B4-BE49-F238E27FC236}">
                      <a16:creationId xmlns:a16="http://schemas.microsoft.com/office/drawing/2014/main" id="{0466CA10-13FD-0861-92B7-889C007D829A}"/>
                    </a:ext>
                  </a:extLst>
                </p:cNvPr>
                <p:cNvGrpSpPr/>
                <p:nvPr/>
              </p:nvGrpSpPr>
              <p:grpSpPr>
                <a:xfrm>
                  <a:off x="1409795" y="9389364"/>
                  <a:ext cx="900430" cy="110489"/>
                  <a:chOff x="1409795" y="9389364"/>
                  <a:chExt cx="900430" cy="110489"/>
                </a:xfrm>
              </p:grpSpPr>
              <p:sp>
                <p:nvSpPr>
                  <p:cNvPr id="1039" name="object 48">
                    <a:extLst>
                      <a:ext uri="{FF2B5EF4-FFF2-40B4-BE49-F238E27FC236}">
                        <a16:creationId xmlns:a16="http://schemas.microsoft.com/office/drawing/2014/main" id="{6DD1B043-0B97-C0D6-DED6-17F948538F07}"/>
                      </a:ext>
                    </a:extLst>
                  </p:cNvPr>
                  <p:cNvSpPr/>
                  <p:nvPr/>
                </p:nvSpPr>
                <p:spPr>
                  <a:xfrm>
                    <a:off x="1409789" y="9390989"/>
                    <a:ext cx="160655" cy="92075"/>
                  </a:xfrm>
                  <a:custGeom>
                    <a:avLst/>
                    <a:gdLst/>
                    <a:ahLst/>
                    <a:cxnLst/>
                    <a:rect l="l" t="t" r="r" b="b"/>
                    <a:pathLst>
                      <a:path w="160655" h="92075">
                        <a:moveTo>
                          <a:pt x="54952" y="62572"/>
                        </a:moveTo>
                        <a:lnTo>
                          <a:pt x="51904" y="61048"/>
                        </a:lnTo>
                        <a:lnTo>
                          <a:pt x="50380" y="58000"/>
                        </a:lnTo>
                        <a:lnTo>
                          <a:pt x="48856" y="56476"/>
                        </a:lnTo>
                        <a:lnTo>
                          <a:pt x="42760" y="53428"/>
                        </a:lnTo>
                        <a:lnTo>
                          <a:pt x="36576" y="51904"/>
                        </a:lnTo>
                        <a:lnTo>
                          <a:pt x="28956" y="50380"/>
                        </a:lnTo>
                        <a:lnTo>
                          <a:pt x="22860" y="48856"/>
                        </a:lnTo>
                        <a:lnTo>
                          <a:pt x="19812" y="47332"/>
                        </a:lnTo>
                        <a:lnTo>
                          <a:pt x="18288" y="47332"/>
                        </a:lnTo>
                        <a:lnTo>
                          <a:pt x="13716" y="42760"/>
                        </a:lnTo>
                        <a:lnTo>
                          <a:pt x="13716" y="35140"/>
                        </a:lnTo>
                        <a:lnTo>
                          <a:pt x="16764" y="33616"/>
                        </a:lnTo>
                        <a:lnTo>
                          <a:pt x="18288" y="32092"/>
                        </a:lnTo>
                        <a:lnTo>
                          <a:pt x="35052" y="32092"/>
                        </a:lnTo>
                        <a:lnTo>
                          <a:pt x="38188" y="33616"/>
                        </a:lnTo>
                        <a:lnTo>
                          <a:pt x="39712" y="36664"/>
                        </a:lnTo>
                        <a:lnTo>
                          <a:pt x="41236" y="38188"/>
                        </a:lnTo>
                        <a:lnTo>
                          <a:pt x="41236" y="42760"/>
                        </a:lnTo>
                        <a:lnTo>
                          <a:pt x="53428" y="41236"/>
                        </a:lnTo>
                        <a:lnTo>
                          <a:pt x="51904" y="36664"/>
                        </a:lnTo>
                        <a:lnTo>
                          <a:pt x="49618" y="32092"/>
                        </a:lnTo>
                        <a:lnTo>
                          <a:pt x="47332" y="27520"/>
                        </a:lnTo>
                        <a:lnTo>
                          <a:pt x="44284" y="25996"/>
                        </a:lnTo>
                        <a:lnTo>
                          <a:pt x="39712" y="24472"/>
                        </a:lnTo>
                        <a:lnTo>
                          <a:pt x="36576" y="22948"/>
                        </a:lnTo>
                        <a:lnTo>
                          <a:pt x="16764" y="22948"/>
                        </a:lnTo>
                        <a:lnTo>
                          <a:pt x="13716" y="24472"/>
                        </a:lnTo>
                        <a:lnTo>
                          <a:pt x="10668" y="27520"/>
                        </a:lnTo>
                        <a:lnTo>
                          <a:pt x="7620" y="29044"/>
                        </a:lnTo>
                        <a:lnTo>
                          <a:pt x="6096" y="30568"/>
                        </a:lnTo>
                        <a:lnTo>
                          <a:pt x="4572" y="33616"/>
                        </a:lnTo>
                        <a:lnTo>
                          <a:pt x="3048" y="35140"/>
                        </a:lnTo>
                        <a:lnTo>
                          <a:pt x="3048" y="47332"/>
                        </a:lnTo>
                        <a:lnTo>
                          <a:pt x="6096" y="53428"/>
                        </a:lnTo>
                        <a:lnTo>
                          <a:pt x="15240" y="58000"/>
                        </a:lnTo>
                        <a:lnTo>
                          <a:pt x="21336" y="59524"/>
                        </a:lnTo>
                        <a:lnTo>
                          <a:pt x="28956" y="61048"/>
                        </a:lnTo>
                        <a:lnTo>
                          <a:pt x="35052" y="62572"/>
                        </a:lnTo>
                        <a:lnTo>
                          <a:pt x="39712" y="64096"/>
                        </a:lnTo>
                        <a:lnTo>
                          <a:pt x="44284" y="68668"/>
                        </a:lnTo>
                        <a:lnTo>
                          <a:pt x="44284" y="74764"/>
                        </a:lnTo>
                        <a:lnTo>
                          <a:pt x="38188" y="80860"/>
                        </a:lnTo>
                        <a:lnTo>
                          <a:pt x="33528" y="82384"/>
                        </a:lnTo>
                        <a:lnTo>
                          <a:pt x="22860" y="82384"/>
                        </a:lnTo>
                        <a:lnTo>
                          <a:pt x="19812" y="80860"/>
                        </a:lnTo>
                        <a:lnTo>
                          <a:pt x="16764" y="77812"/>
                        </a:lnTo>
                        <a:lnTo>
                          <a:pt x="13716" y="76288"/>
                        </a:lnTo>
                        <a:lnTo>
                          <a:pt x="12192" y="73240"/>
                        </a:lnTo>
                        <a:lnTo>
                          <a:pt x="12192" y="68668"/>
                        </a:lnTo>
                        <a:lnTo>
                          <a:pt x="0" y="70192"/>
                        </a:lnTo>
                        <a:lnTo>
                          <a:pt x="1524" y="76288"/>
                        </a:lnTo>
                        <a:lnTo>
                          <a:pt x="4572" y="82384"/>
                        </a:lnTo>
                        <a:lnTo>
                          <a:pt x="9144" y="85432"/>
                        </a:lnTo>
                        <a:lnTo>
                          <a:pt x="13716" y="90004"/>
                        </a:lnTo>
                        <a:lnTo>
                          <a:pt x="19812" y="91528"/>
                        </a:lnTo>
                        <a:lnTo>
                          <a:pt x="33528" y="91528"/>
                        </a:lnTo>
                        <a:lnTo>
                          <a:pt x="47332" y="86956"/>
                        </a:lnTo>
                        <a:lnTo>
                          <a:pt x="50380" y="83908"/>
                        </a:lnTo>
                        <a:lnTo>
                          <a:pt x="51142" y="82384"/>
                        </a:lnTo>
                        <a:lnTo>
                          <a:pt x="51904" y="80860"/>
                        </a:lnTo>
                        <a:lnTo>
                          <a:pt x="54952" y="77812"/>
                        </a:lnTo>
                        <a:lnTo>
                          <a:pt x="54952" y="62572"/>
                        </a:lnTo>
                        <a:close/>
                      </a:path>
                      <a:path w="160655" h="92075">
                        <a:moveTo>
                          <a:pt x="94576" y="90004"/>
                        </a:moveTo>
                        <a:lnTo>
                          <a:pt x="93052" y="79336"/>
                        </a:lnTo>
                        <a:lnTo>
                          <a:pt x="83908" y="79336"/>
                        </a:lnTo>
                        <a:lnTo>
                          <a:pt x="82384" y="77812"/>
                        </a:lnTo>
                        <a:lnTo>
                          <a:pt x="82384" y="32092"/>
                        </a:lnTo>
                        <a:lnTo>
                          <a:pt x="93052" y="32092"/>
                        </a:lnTo>
                        <a:lnTo>
                          <a:pt x="93052" y="24472"/>
                        </a:lnTo>
                        <a:lnTo>
                          <a:pt x="82384" y="24472"/>
                        </a:lnTo>
                        <a:lnTo>
                          <a:pt x="82384" y="0"/>
                        </a:lnTo>
                        <a:lnTo>
                          <a:pt x="70192" y="7708"/>
                        </a:lnTo>
                        <a:lnTo>
                          <a:pt x="70192" y="24472"/>
                        </a:lnTo>
                        <a:lnTo>
                          <a:pt x="62572" y="24472"/>
                        </a:lnTo>
                        <a:lnTo>
                          <a:pt x="62572" y="32092"/>
                        </a:lnTo>
                        <a:lnTo>
                          <a:pt x="70192" y="32092"/>
                        </a:lnTo>
                        <a:lnTo>
                          <a:pt x="70192" y="76288"/>
                        </a:lnTo>
                        <a:lnTo>
                          <a:pt x="71716" y="80860"/>
                        </a:lnTo>
                        <a:lnTo>
                          <a:pt x="71716" y="83908"/>
                        </a:lnTo>
                        <a:lnTo>
                          <a:pt x="76288" y="88480"/>
                        </a:lnTo>
                        <a:lnTo>
                          <a:pt x="79336" y="90004"/>
                        </a:lnTo>
                        <a:lnTo>
                          <a:pt x="94576" y="90004"/>
                        </a:lnTo>
                        <a:close/>
                      </a:path>
                      <a:path w="160655" h="92075">
                        <a:moveTo>
                          <a:pt x="160210" y="56476"/>
                        </a:moveTo>
                        <a:lnTo>
                          <a:pt x="153517" y="32092"/>
                        </a:lnTo>
                        <a:lnTo>
                          <a:pt x="152590" y="30568"/>
                        </a:lnTo>
                        <a:lnTo>
                          <a:pt x="148018" y="27139"/>
                        </a:lnTo>
                        <a:lnTo>
                          <a:pt x="148018" y="44284"/>
                        </a:lnTo>
                        <a:lnTo>
                          <a:pt x="148018" y="50380"/>
                        </a:lnTo>
                        <a:lnTo>
                          <a:pt x="111442" y="50380"/>
                        </a:lnTo>
                        <a:lnTo>
                          <a:pt x="112966" y="44284"/>
                        </a:lnTo>
                        <a:lnTo>
                          <a:pt x="114490" y="39712"/>
                        </a:lnTo>
                        <a:lnTo>
                          <a:pt x="120586" y="33616"/>
                        </a:lnTo>
                        <a:lnTo>
                          <a:pt x="125158" y="32092"/>
                        </a:lnTo>
                        <a:lnTo>
                          <a:pt x="135826" y="32092"/>
                        </a:lnTo>
                        <a:lnTo>
                          <a:pt x="140398" y="33616"/>
                        </a:lnTo>
                        <a:lnTo>
                          <a:pt x="144970" y="38188"/>
                        </a:lnTo>
                        <a:lnTo>
                          <a:pt x="148018" y="44284"/>
                        </a:lnTo>
                        <a:lnTo>
                          <a:pt x="148018" y="27139"/>
                        </a:lnTo>
                        <a:lnTo>
                          <a:pt x="146494" y="25996"/>
                        </a:lnTo>
                        <a:lnTo>
                          <a:pt x="138874" y="22948"/>
                        </a:lnTo>
                        <a:lnTo>
                          <a:pt x="122110" y="22948"/>
                        </a:lnTo>
                        <a:lnTo>
                          <a:pt x="99263" y="56476"/>
                        </a:lnTo>
                        <a:lnTo>
                          <a:pt x="99275" y="59524"/>
                        </a:lnTo>
                        <a:lnTo>
                          <a:pt x="122110" y="91528"/>
                        </a:lnTo>
                        <a:lnTo>
                          <a:pt x="138874" y="91528"/>
                        </a:lnTo>
                        <a:lnTo>
                          <a:pt x="144970" y="88480"/>
                        </a:lnTo>
                        <a:lnTo>
                          <a:pt x="149542" y="85432"/>
                        </a:lnTo>
                        <a:lnTo>
                          <a:pt x="155638" y="82384"/>
                        </a:lnTo>
                        <a:lnTo>
                          <a:pt x="158686" y="76288"/>
                        </a:lnTo>
                        <a:lnTo>
                          <a:pt x="160210" y="70192"/>
                        </a:lnTo>
                        <a:lnTo>
                          <a:pt x="148018" y="68668"/>
                        </a:lnTo>
                        <a:lnTo>
                          <a:pt x="146494" y="73240"/>
                        </a:lnTo>
                        <a:lnTo>
                          <a:pt x="144970" y="76288"/>
                        </a:lnTo>
                        <a:lnTo>
                          <a:pt x="141922" y="79336"/>
                        </a:lnTo>
                        <a:lnTo>
                          <a:pt x="135826" y="82384"/>
                        </a:lnTo>
                        <a:lnTo>
                          <a:pt x="125158" y="82384"/>
                        </a:lnTo>
                        <a:lnTo>
                          <a:pt x="120586" y="79336"/>
                        </a:lnTo>
                        <a:lnTo>
                          <a:pt x="117538" y="76288"/>
                        </a:lnTo>
                        <a:lnTo>
                          <a:pt x="111442" y="67144"/>
                        </a:lnTo>
                        <a:lnTo>
                          <a:pt x="111442" y="59524"/>
                        </a:lnTo>
                        <a:lnTo>
                          <a:pt x="160210" y="59524"/>
                        </a:lnTo>
                        <a:lnTo>
                          <a:pt x="160210" y="5647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40" name="object 49">
                    <a:extLst>
                      <a:ext uri="{FF2B5EF4-FFF2-40B4-BE49-F238E27FC236}">
                        <a16:creationId xmlns:a16="http://schemas.microsoft.com/office/drawing/2014/main" id="{8FEE0D54-016B-BE00-A644-22AE0DE97D2B}"/>
                      </a:ext>
                    </a:extLst>
                  </p:cNvPr>
                  <p:cNvPicPr/>
                  <p:nvPr/>
                </p:nvPicPr>
                <p:blipFill>
                  <a:blip r:embed="rId34" cstate="print"/>
                  <a:stretch>
                    <a:fillRect/>
                  </a:stretch>
                </p:blipFill>
                <p:spPr>
                  <a:xfrm>
                    <a:off x="1581912" y="9389364"/>
                    <a:ext cx="728281" cy="110013"/>
                  </a:xfrm>
                  <a:prstGeom prst="rect">
                    <a:avLst/>
                  </a:prstGeom>
                </p:spPr>
              </p:pic>
            </p:grpSp>
            <p:pic>
              <p:nvPicPr>
                <p:cNvPr id="1013" name="object 50">
                  <a:extLst>
                    <a:ext uri="{FF2B5EF4-FFF2-40B4-BE49-F238E27FC236}">
                      <a16:creationId xmlns:a16="http://schemas.microsoft.com/office/drawing/2014/main" id="{C5D201DA-DB82-1D34-B6D9-C4F7D255B591}"/>
                    </a:ext>
                  </a:extLst>
                </p:cNvPr>
                <p:cNvPicPr/>
                <p:nvPr/>
              </p:nvPicPr>
              <p:blipFill>
                <a:blip r:embed="rId35" cstate="print"/>
                <a:stretch>
                  <a:fillRect/>
                </a:stretch>
              </p:blipFill>
              <p:spPr>
                <a:xfrm>
                  <a:off x="2362200" y="9387935"/>
                  <a:ext cx="880490" cy="94583"/>
                </a:xfrm>
                <a:prstGeom prst="rect">
                  <a:avLst/>
                </a:prstGeom>
              </p:spPr>
            </p:pic>
            <p:sp>
              <p:nvSpPr>
                <p:cNvPr id="1014" name="object 51">
                  <a:extLst>
                    <a:ext uri="{FF2B5EF4-FFF2-40B4-BE49-F238E27FC236}">
                      <a16:creationId xmlns:a16="http://schemas.microsoft.com/office/drawing/2014/main" id="{323C55C0-94F3-10B5-3A47-73196F4536FA}"/>
                    </a:ext>
                  </a:extLst>
                </p:cNvPr>
                <p:cNvSpPr/>
                <p:nvPr/>
              </p:nvSpPr>
              <p:spPr>
                <a:xfrm>
                  <a:off x="3290316" y="9387942"/>
                  <a:ext cx="649605" cy="94615"/>
                </a:xfrm>
                <a:custGeom>
                  <a:avLst/>
                  <a:gdLst/>
                  <a:ahLst/>
                  <a:cxnLst/>
                  <a:rect l="l" t="t" r="r" b="b"/>
                  <a:pathLst>
                    <a:path w="649604" h="94615">
                      <a:moveTo>
                        <a:pt x="19799" y="1422"/>
                      </a:moveTo>
                      <a:lnTo>
                        <a:pt x="0" y="1422"/>
                      </a:lnTo>
                      <a:lnTo>
                        <a:pt x="0" y="92862"/>
                      </a:lnTo>
                      <a:lnTo>
                        <a:pt x="19799" y="92862"/>
                      </a:lnTo>
                      <a:lnTo>
                        <a:pt x="19799" y="1422"/>
                      </a:lnTo>
                      <a:close/>
                    </a:path>
                    <a:path w="649604" h="94615">
                      <a:moveTo>
                        <a:pt x="98869" y="42760"/>
                      </a:moveTo>
                      <a:lnTo>
                        <a:pt x="97345" y="39712"/>
                      </a:lnTo>
                      <a:lnTo>
                        <a:pt x="97345" y="36664"/>
                      </a:lnTo>
                      <a:lnTo>
                        <a:pt x="95821" y="35140"/>
                      </a:lnTo>
                      <a:lnTo>
                        <a:pt x="94297" y="32092"/>
                      </a:lnTo>
                      <a:lnTo>
                        <a:pt x="92773" y="30568"/>
                      </a:lnTo>
                      <a:lnTo>
                        <a:pt x="83629" y="25996"/>
                      </a:lnTo>
                      <a:lnTo>
                        <a:pt x="68389" y="25996"/>
                      </a:lnTo>
                      <a:lnTo>
                        <a:pt x="60769" y="29044"/>
                      </a:lnTo>
                      <a:lnTo>
                        <a:pt x="54673" y="36664"/>
                      </a:lnTo>
                      <a:lnTo>
                        <a:pt x="54673" y="27520"/>
                      </a:lnTo>
                      <a:lnTo>
                        <a:pt x="39331" y="27520"/>
                      </a:lnTo>
                      <a:lnTo>
                        <a:pt x="39331" y="93052"/>
                      </a:lnTo>
                      <a:lnTo>
                        <a:pt x="56197" y="93052"/>
                      </a:lnTo>
                      <a:lnTo>
                        <a:pt x="56197" y="50380"/>
                      </a:lnTo>
                      <a:lnTo>
                        <a:pt x="57721" y="47332"/>
                      </a:lnTo>
                      <a:lnTo>
                        <a:pt x="57721" y="44284"/>
                      </a:lnTo>
                      <a:lnTo>
                        <a:pt x="59245" y="42760"/>
                      </a:lnTo>
                      <a:lnTo>
                        <a:pt x="65341" y="39712"/>
                      </a:lnTo>
                      <a:lnTo>
                        <a:pt x="66865" y="38188"/>
                      </a:lnTo>
                      <a:lnTo>
                        <a:pt x="72961" y="38188"/>
                      </a:lnTo>
                      <a:lnTo>
                        <a:pt x="74485" y="39712"/>
                      </a:lnTo>
                      <a:lnTo>
                        <a:pt x="76009" y="39712"/>
                      </a:lnTo>
                      <a:lnTo>
                        <a:pt x="79057" y="42760"/>
                      </a:lnTo>
                      <a:lnTo>
                        <a:pt x="80581" y="45808"/>
                      </a:lnTo>
                      <a:lnTo>
                        <a:pt x="80581" y="93052"/>
                      </a:lnTo>
                      <a:lnTo>
                        <a:pt x="98869" y="93052"/>
                      </a:lnTo>
                      <a:lnTo>
                        <a:pt x="98869" y="42760"/>
                      </a:lnTo>
                      <a:close/>
                    </a:path>
                    <a:path w="649604" h="94615">
                      <a:moveTo>
                        <a:pt x="152298" y="3048"/>
                      </a:moveTo>
                      <a:lnTo>
                        <a:pt x="147726" y="1524"/>
                      </a:lnTo>
                      <a:lnTo>
                        <a:pt x="141630" y="0"/>
                      </a:lnTo>
                      <a:lnTo>
                        <a:pt x="132486" y="0"/>
                      </a:lnTo>
                      <a:lnTo>
                        <a:pt x="127914" y="1524"/>
                      </a:lnTo>
                      <a:lnTo>
                        <a:pt x="121818" y="4572"/>
                      </a:lnTo>
                      <a:lnTo>
                        <a:pt x="120294" y="6184"/>
                      </a:lnTo>
                      <a:lnTo>
                        <a:pt x="117246" y="12280"/>
                      </a:lnTo>
                      <a:lnTo>
                        <a:pt x="117246" y="27520"/>
                      </a:lnTo>
                      <a:lnTo>
                        <a:pt x="108000" y="27520"/>
                      </a:lnTo>
                      <a:lnTo>
                        <a:pt x="108000" y="41236"/>
                      </a:lnTo>
                      <a:lnTo>
                        <a:pt x="117246" y="41236"/>
                      </a:lnTo>
                      <a:lnTo>
                        <a:pt x="117246" y="93052"/>
                      </a:lnTo>
                      <a:lnTo>
                        <a:pt x="134010" y="93052"/>
                      </a:lnTo>
                      <a:lnTo>
                        <a:pt x="134010" y="41236"/>
                      </a:lnTo>
                      <a:lnTo>
                        <a:pt x="147726" y="41236"/>
                      </a:lnTo>
                      <a:lnTo>
                        <a:pt x="147726" y="27520"/>
                      </a:lnTo>
                      <a:lnTo>
                        <a:pt x="134010" y="27520"/>
                      </a:lnTo>
                      <a:lnTo>
                        <a:pt x="134010" y="18376"/>
                      </a:lnTo>
                      <a:lnTo>
                        <a:pt x="135534" y="16852"/>
                      </a:lnTo>
                      <a:lnTo>
                        <a:pt x="135534" y="15328"/>
                      </a:lnTo>
                      <a:lnTo>
                        <a:pt x="137058" y="13804"/>
                      </a:lnTo>
                      <a:lnTo>
                        <a:pt x="146202" y="13804"/>
                      </a:lnTo>
                      <a:lnTo>
                        <a:pt x="149250" y="15328"/>
                      </a:lnTo>
                      <a:lnTo>
                        <a:pt x="152298" y="3048"/>
                      </a:lnTo>
                      <a:close/>
                    </a:path>
                    <a:path w="649604" h="94615">
                      <a:moveTo>
                        <a:pt x="224028" y="59524"/>
                      </a:moveTo>
                      <a:lnTo>
                        <a:pt x="205740" y="29756"/>
                      </a:lnTo>
                      <a:lnTo>
                        <a:pt x="205740" y="53428"/>
                      </a:lnTo>
                      <a:lnTo>
                        <a:pt x="205740" y="65620"/>
                      </a:lnTo>
                      <a:lnTo>
                        <a:pt x="204216" y="71716"/>
                      </a:lnTo>
                      <a:lnTo>
                        <a:pt x="198120" y="77812"/>
                      </a:lnTo>
                      <a:lnTo>
                        <a:pt x="193548" y="79336"/>
                      </a:lnTo>
                      <a:lnTo>
                        <a:pt x="184404" y="79336"/>
                      </a:lnTo>
                      <a:lnTo>
                        <a:pt x="181356" y="77812"/>
                      </a:lnTo>
                      <a:lnTo>
                        <a:pt x="178206" y="74764"/>
                      </a:lnTo>
                      <a:lnTo>
                        <a:pt x="175158" y="71716"/>
                      </a:lnTo>
                      <a:lnTo>
                        <a:pt x="173634" y="65620"/>
                      </a:lnTo>
                      <a:lnTo>
                        <a:pt x="173634" y="53428"/>
                      </a:lnTo>
                      <a:lnTo>
                        <a:pt x="175158" y="48856"/>
                      </a:lnTo>
                      <a:lnTo>
                        <a:pt x="178206" y="44284"/>
                      </a:lnTo>
                      <a:lnTo>
                        <a:pt x="181356" y="41236"/>
                      </a:lnTo>
                      <a:lnTo>
                        <a:pt x="184404" y="39712"/>
                      </a:lnTo>
                      <a:lnTo>
                        <a:pt x="193548" y="39712"/>
                      </a:lnTo>
                      <a:lnTo>
                        <a:pt x="198120" y="41236"/>
                      </a:lnTo>
                      <a:lnTo>
                        <a:pt x="201168" y="44284"/>
                      </a:lnTo>
                      <a:lnTo>
                        <a:pt x="204216" y="48856"/>
                      </a:lnTo>
                      <a:lnTo>
                        <a:pt x="205740" y="53428"/>
                      </a:lnTo>
                      <a:lnTo>
                        <a:pt x="205740" y="29756"/>
                      </a:lnTo>
                      <a:lnTo>
                        <a:pt x="202882" y="28282"/>
                      </a:lnTo>
                      <a:lnTo>
                        <a:pt x="196418" y="26568"/>
                      </a:lnTo>
                      <a:lnTo>
                        <a:pt x="188976" y="25996"/>
                      </a:lnTo>
                      <a:lnTo>
                        <a:pt x="176682" y="25996"/>
                      </a:lnTo>
                      <a:lnTo>
                        <a:pt x="172110" y="29044"/>
                      </a:lnTo>
                      <a:lnTo>
                        <a:pt x="166014" y="32092"/>
                      </a:lnTo>
                      <a:lnTo>
                        <a:pt x="162966" y="36664"/>
                      </a:lnTo>
                      <a:lnTo>
                        <a:pt x="159918" y="42760"/>
                      </a:lnTo>
                      <a:lnTo>
                        <a:pt x="156870" y="47332"/>
                      </a:lnTo>
                      <a:lnTo>
                        <a:pt x="155346" y="53428"/>
                      </a:lnTo>
                      <a:lnTo>
                        <a:pt x="155346" y="65620"/>
                      </a:lnTo>
                      <a:lnTo>
                        <a:pt x="156870" y="73240"/>
                      </a:lnTo>
                      <a:lnTo>
                        <a:pt x="159918" y="77812"/>
                      </a:lnTo>
                      <a:lnTo>
                        <a:pt x="162966" y="83908"/>
                      </a:lnTo>
                      <a:lnTo>
                        <a:pt x="166014" y="86956"/>
                      </a:lnTo>
                      <a:lnTo>
                        <a:pt x="178206" y="93052"/>
                      </a:lnTo>
                      <a:lnTo>
                        <a:pt x="182880" y="94576"/>
                      </a:lnTo>
                      <a:lnTo>
                        <a:pt x="188976" y="94576"/>
                      </a:lnTo>
                      <a:lnTo>
                        <a:pt x="217322" y="79336"/>
                      </a:lnTo>
                      <a:lnTo>
                        <a:pt x="217589" y="79032"/>
                      </a:lnTo>
                      <a:lnTo>
                        <a:pt x="220980" y="73431"/>
                      </a:lnTo>
                      <a:lnTo>
                        <a:pt x="223215" y="66979"/>
                      </a:lnTo>
                      <a:lnTo>
                        <a:pt x="224028" y="59524"/>
                      </a:lnTo>
                      <a:close/>
                    </a:path>
                    <a:path w="649604" h="94615">
                      <a:moveTo>
                        <a:pt x="277456" y="29044"/>
                      </a:moveTo>
                      <a:lnTo>
                        <a:pt x="274408" y="25996"/>
                      </a:lnTo>
                      <a:lnTo>
                        <a:pt x="260692" y="25996"/>
                      </a:lnTo>
                      <a:lnTo>
                        <a:pt x="259168" y="27520"/>
                      </a:lnTo>
                      <a:lnTo>
                        <a:pt x="256120" y="29044"/>
                      </a:lnTo>
                      <a:lnTo>
                        <a:pt x="254596" y="32092"/>
                      </a:lnTo>
                      <a:lnTo>
                        <a:pt x="251548" y="36664"/>
                      </a:lnTo>
                      <a:lnTo>
                        <a:pt x="251548" y="27520"/>
                      </a:lnTo>
                      <a:lnTo>
                        <a:pt x="234696" y="27520"/>
                      </a:lnTo>
                      <a:lnTo>
                        <a:pt x="234696" y="93052"/>
                      </a:lnTo>
                      <a:lnTo>
                        <a:pt x="253072" y="93052"/>
                      </a:lnTo>
                      <a:lnTo>
                        <a:pt x="253072" y="53428"/>
                      </a:lnTo>
                      <a:lnTo>
                        <a:pt x="254596" y="50380"/>
                      </a:lnTo>
                      <a:lnTo>
                        <a:pt x="254596" y="47332"/>
                      </a:lnTo>
                      <a:lnTo>
                        <a:pt x="256120" y="44284"/>
                      </a:lnTo>
                      <a:lnTo>
                        <a:pt x="259168" y="41236"/>
                      </a:lnTo>
                      <a:lnTo>
                        <a:pt x="269836" y="41236"/>
                      </a:lnTo>
                      <a:lnTo>
                        <a:pt x="272884" y="44284"/>
                      </a:lnTo>
                      <a:lnTo>
                        <a:pt x="277456" y="29044"/>
                      </a:lnTo>
                      <a:close/>
                    </a:path>
                    <a:path w="649604" h="94615">
                      <a:moveTo>
                        <a:pt x="382803" y="44284"/>
                      </a:moveTo>
                      <a:lnTo>
                        <a:pt x="381279" y="39712"/>
                      </a:lnTo>
                      <a:lnTo>
                        <a:pt x="376605" y="30568"/>
                      </a:lnTo>
                      <a:lnTo>
                        <a:pt x="372033" y="27520"/>
                      </a:lnTo>
                      <a:lnTo>
                        <a:pt x="368985" y="25996"/>
                      </a:lnTo>
                      <a:lnTo>
                        <a:pt x="353745" y="25996"/>
                      </a:lnTo>
                      <a:lnTo>
                        <a:pt x="349173" y="27520"/>
                      </a:lnTo>
                      <a:lnTo>
                        <a:pt x="346125" y="29044"/>
                      </a:lnTo>
                      <a:lnTo>
                        <a:pt x="340029" y="35140"/>
                      </a:lnTo>
                      <a:lnTo>
                        <a:pt x="338505" y="32092"/>
                      </a:lnTo>
                      <a:lnTo>
                        <a:pt x="335457" y="29044"/>
                      </a:lnTo>
                      <a:lnTo>
                        <a:pt x="329361" y="25996"/>
                      </a:lnTo>
                      <a:lnTo>
                        <a:pt x="314121" y="25996"/>
                      </a:lnTo>
                      <a:lnTo>
                        <a:pt x="306412" y="29044"/>
                      </a:lnTo>
                      <a:lnTo>
                        <a:pt x="301840" y="35140"/>
                      </a:lnTo>
                      <a:lnTo>
                        <a:pt x="301840" y="27520"/>
                      </a:lnTo>
                      <a:lnTo>
                        <a:pt x="285076" y="27520"/>
                      </a:lnTo>
                      <a:lnTo>
                        <a:pt x="285076" y="93052"/>
                      </a:lnTo>
                      <a:lnTo>
                        <a:pt x="301840" y="93052"/>
                      </a:lnTo>
                      <a:lnTo>
                        <a:pt x="301840" y="54952"/>
                      </a:lnTo>
                      <a:lnTo>
                        <a:pt x="303364" y="50380"/>
                      </a:lnTo>
                      <a:lnTo>
                        <a:pt x="303364" y="47332"/>
                      </a:lnTo>
                      <a:lnTo>
                        <a:pt x="304888" y="44284"/>
                      </a:lnTo>
                      <a:lnTo>
                        <a:pt x="307936" y="41236"/>
                      </a:lnTo>
                      <a:lnTo>
                        <a:pt x="310984" y="39712"/>
                      </a:lnTo>
                      <a:lnTo>
                        <a:pt x="312508" y="38188"/>
                      </a:lnTo>
                      <a:lnTo>
                        <a:pt x="318693" y="38188"/>
                      </a:lnTo>
                      <a:lnTo>
                        <a:pt x="320217" y="39712"/>
                      </a:lnTo>
                      <a:lnTo>
                        <a:pt x="321741" y="39712"/>
                      </a:lnTo>
                      <a:lnTo>
                        <a:pt x="321741" y="41236"/>
                      </a:lnTo>
                      <a:lnTo>
                        <a:pt x="323265" y="42760"/>
                      </a:lnTo>
                      <a:lnTo>
                        <a:pt x="323265" y="44284"/>
                      </a:lnTo>
                      <a:lnTo>
                        <a:pt x="324789" y="45808"/>
                      </a:lnTo>
                      <a:lnTo>
                        <a:pt x="324789" y="93052"/>
                      </a:lnTo>
                      <a:lnTo>
                        <a:pt x="343077" y="93052"/>
                      </a:lnTo>
                      <a:lnTo>
                        <a:pt x="343077" y="47332"/>
                      </a:lnTo>
                      <a:lnTo>
                        <a:pt x="344601" y="44284"/>
                      </a:lnTo>
                      <a:lnTo>
                        <a:pt x="346125" y="42760"/>
                      </a:lnTo>
                      <a:lnTo>
                        <a:pt x="349173" y="41236"/>
                      </a:lnTo>
                      <a:lnTo>
                        <a:pt x="352221" y="38188"/>
                      </a:lnTo>
                      <a:lnTo>
                        <a:pt x="358317" y="38188"/>
                      </a:lnTo>
                      <a:lnTo>
                        <a:pt x="361365" y="39712"/>
                      </a:lnTo>
                      <a:lnTo>
                        <a:pt x="362889" y="42760"/>
                      </a:lnTo>
                      <a:lnTo>
                        <a:pt x="364413" y="44284"/>
                      </a:lnTo>
                      <a:lnTo>
                        <a:pt x="364413" y="93052"/>
                      </a:lnTo>
                      <a:lnTo>
                        <a:pt x="382803" y="93052"/>
                      </a:lnTo>
                      <a:lnTo>
                        <a:pt x="382803" y="44284"/>
                      </a:lnTo>
                      <a:close/>
                    </a:path>
                    <a:path w="649604" h="94615">
                      <a:moveTo>
                        <a:pt x="457568" y="93052"/>
                      </a:moveTo>
                      <a:lnTo>
                        <a:pt x="456044" y="90004"/>
                      </a:lnTo>
                      <a:lnTo>
                        <a:pt x="456044" y="86956"/>
                      </a:lnTo>
                      <a:lnTo>
                        <a:pt x="455282" y="85432"/>
                      </a:lnTo>
                      <a:lnTo>
                        <a:pt x="454520" y="83908"/>
                      </a:lnTo>
                      <a:lnTo>
                        <a:pt x="454520" y="82384"/>
                      </a:lnTo>
                      <a:lnTo>
                        <a:pt x="454520" y="61048"/>
                      </a:lnTo>
                      <a:lnTo>
                        <a:pt x="454520" y="42760"/>
                      </a:lnTo>
                      <a:lnTo>
                        <a:pt x="452996" y="38188"/>
                      </a:lnTo>
                      <a:lnTo>
                        <a:pt x="449948" y="32092"/>
                      </a:lnTo>
                      <a:lnTo>
                        <a:pt x="446811" y="30568"/>
                      </a:lnTo>
                      <a:lnTo>
                        <a:pt x="443763" y="27520"/>
                      </a:lnTo>
                      <a:lnTo>
                        <a:pt x="439191" y="25996"/>
                      </a:lnTo>
                      <a:lnTo>
                        <a:pt x="417855" y="25996"/>
                      </a:lnTo>
                      <a:lnTo>
                        <a:pt x="411759" y="27520"/>
                      </a:lnTo>
                      <a:lnTo>
                        <a:pt x="402615" y="33616"/>
                      </a:lnTo>
                      <a:lnTo>
                        <a:pt x="399567" y="38188"/>
                      </a:lnTo>
                      <a:lnTo>
                        <a:pt x="398043" y="44284"/>
                      </a:lnTo>
                      <a:lnTo>
                        <a:pt x="413283" y="47332"/>
                      </a:lnTo>
                      <a:lnTo>
                        <a:pt x="416331" y="41236"/>
                      </a:lnTo>
                      <a:lnTo>
                        <a:pt x="417855" y="41236"/>
                      </a:lnTo>
                      <a:lnTo>
                        <a:pt x="419379" y="39712"/>
                      </a:lnTo>
                      <a:lnTo>
                        <a:pt x="422427" y="38188"/>
                      </a:lnTo>
                      <a:lnTo>
                        <a:pt x="430047" y="38188"/>
                      </a:lnTo>
                      <a:lnTo>
                        <a:pt x="433095" y="39712"/>
                      </a:lnTo>
                      <a:lnTo>
                        <a:pt x="437667" y="44284"/>
                      </a:lnTo>
                      <a:lnTo>
                        <a:pt x="437667" y="50380"/>
                      </a:lnTo>
                      <a:lnTo>
                        <a:pt x="437667" y="61048"/>
                      </a:lnTo>
                      <a:lnTo>
                        <a:pt x="437667" y="68668"/>
                      </a:lnTo>
                      <a:lnTo>
                        <a:pt x="436143" y="71716"/>
                      </a:lnTo>
                      <a:lnTo>
                        <a:pt x="436143" y="74764"/>
                      </a:lnTo>
                      <a:lnTo>
                        <a:pt x="434619" y="77812"/>
                      </a:lnTo>
                      <a:lnTo>
                        <a:pt x="431571" y="79336"/>
                      </a:lnTo>
                      <a:lnTo>
                        <a:pt x="430047" y="80860"/>
                      </a:lnTo>
                      <a:lnTo>
                        <a:pt x="426999" y="82384"/>
                      </a:lnTo>
                      <a:lnTo>
                        <a:pt x="420903" y="82384"/>
                      </a:lnTo>
                      <a:lnTo>
                        <a:pt x="417855" y="80860"/>
                      </a:lnTo>
                      <a:lnTo>
                        <a:pt x="414807" y="77812"/>
                      </a:lnTo>
                      <a:lnTo>
                        <a:pt x="413283" y="74764"/>
                      </a:lnTo>
                      <a:lnTo>
                        <a:pt x="413283" y="70192"/>
                      </a:lnTo>
                      <a:lnTo>
                        <a:pt x="417855" y="65620"/>
                      </a:lnTo>
                      <a:lnTo>
                        <a:pt x="420903" y="64096"/>
                      </a:lnTo>
                      <a:lnTo>
                        <a:pt x="426999" y="64096"/>
                      </a:lnTo>
                      <a:lnTo>
                        <a:pt x="431571" y="62572"/>
                      </a:lnTo>
                      <a:lnTo>
                        <a:pt x="434619" y="61048"/>
                      </a:lnTo>
                      <a:lnTo>
                        <a:pt x="437667" y="61048"/>
                      </a:lnTo>
                      <a:lnTo>
                        <a:pt x="437667" y="50380"/>
                      </a:lnTo>
                      <a:lnTo>
                        <a:pt x="433095" y="50380"/>
                      </a:lnTo>
                      <a:lnTo>
                        <a:pt x="428523" y="51904"/>
                      </a:lnTo>
                      <a:lnTo>
                        <a:pt x="419379" y="53428"/>
                      </a:lnTo>
                      <a:lnTo>
                        <a:pt x="396519" y="67144"/>
                      </a:lnTo>
                      <a:lnTo>
                        <a:pt x="396519" y="80860"/>
                      </a:lnTo>
                      <a:lnTo>
                        <a:pt x="398043" y="85432"/>
                      </a:lnTo>
                      <a:lnTo>
                        <a:pt x="402615" y="88480"/>
                      </a:lnTo>
                      <a:lnTo>
                        <a:pt x="405663" y="93052"/>
                      </a:lnTo>
                      <a:lnTo>
                        <a:pt x="411759" y="94576"/>
                      </a:lnTo>
                      <a:lnTo>
                        <a:pt x="422427" y="94576"/>
                      </a:lnTo>
                      <a:lnTo>
                        <a:pt x="434619" y="88480"/>
                      </a:lnTo>
                      <a:lnTo>
                        <a:pt x="437667" y="85432"/>
                      </a:lnTo>
                      <a:lnTo>
                        <a:pt x="439191" y="85432"/>
                      </a:lnTo>
                      <a:lnTo>
                        <a:pt x="439191" y="90004"/>
                      </a:lnTo>
                      <a:lnTo>
                        <a:pt x="440715" y="91528"/>
                      </a:lnTo>
                      <a:lnTo>
                        <a:pt x="440715" y="93052"/>
                      </a:lnTo>
                      <a:lnTo>
                        <a:pt x="457568" y="93052"/>
                      </a:lnTo>
                      <a:close/>
                    </a:path>
                    <a:path w="649604" h="94615">
                      <a:moveTo>
                        <a:pt x="501764" y="91528"/>
                      </a:moveTo>
                      <a:lnTo>
                        <a:pt x="500418" y="79336"/>
                      </a:lnTo>
                      <a:lnTo>
                        <a:pt x="500240" y="77812"/>
                      </a:lnTo>
                      <a:lnTo>
                        <a:pt x="497192" y="79336"/>
                      </a:lnTo>
                      <a:lnTo>
                        <a:pt x="491096" y="79336"/>
                      </a:lnTo>
                      <a:lnTo>
                        <a:pt x="489572" y="77812"/>
                      </a:lnTo>
                      <a:lnTo>
                        <a:pt x="489572" y="41236"/>
                      </a:lnTo>
                      <a:lnTo>
                        <a:pt x="500240" y="41236"/>
                      </a:lnTo>
                      <a:lnTo>
                        <a:pt x="500240" y="27520"/>
                      </a:lnTo>
                      <a:lnTo>
                        <a:pt x="489572" y="27520"/>
                      </a:lnTo>
                      <a:lnTo>
                        <a:pt x="489572" y="3048"/>
                      </a:lnTo>
                      <a:lnTo>
                        <a:pt x="471284" y="13804"/>
                      </a:lnTo>
                      <a:lnTo>
                        <a:pt x="471284" y="27520"/>
                      </a:lnTo>
                      <a:lnTo>
                        <a:pt x="463664" y="27520"/>
                      </a:lnTo>
                      <a:lnTo>
                        <a:pt x="463664" y="41236"/>
                      </a:lnTo>
                      <a:lnTo>
                        <a:pt x="471284" y="41236"/>
                      </a:lnTo>
                      <a:lnTo>
                        <a:pt x="471284" y="82384"/>
                      </a:lnTo>
                      <a:lnTo>
                        <a:pt x="472808" y="83908"/>
                      </a:lnTo>
                      <a:lnTo>
                        <a:pt x="472808" y="86956"/>
                      </a:lnTo>
                      <a:lnTo>
                        <a:pt x="477380" y="91528"/>
                      </a:lnTo>
                      <a:lnTo>
                        <a:pt x="480428" y="93052"/>
                      </a:lnTo>
                      <a:lnTo>
                        <a:pt x="481952" y="93052"/>
                      </a:lnTo>
                      <a:lnTo>
                        <a:pt x="485000" y="94576"/>
                      </a:lnTo>
                      <a:lnTo>
                        <a:pt x="494144" y="94576"/>
                      </a:lnTo>
                      <a:lnTo>
                        <a:pt x="498716" y="93052"/>
                      </a:lnTo>
                      <a:lnTo>
                        <a:pt x="501764" y="91528"/>
                      </a:lnTo>
                      <a:close/>
                    </a:path>
                    <a:path w="649604" h="94615">
                      <a:moveTo>
                        <a:pt x="529297" y="27520"/>
                      </a:moveTo>
                      <a:lnTo>
                        <a:pt x="512432" y="27520"/>
                      </a:lnTo>
                      <a:lnTo>
                        <a:pt x="512432" y="93052"/>
                      </a:lnTo>
                      <a:lnTo>
                        <a:pt x="529297" y="93052"/>
                      </a:lnTo>
                      <a:lnTo>
                        <a:pt x="529297" y="27520"/>
                      </a:lnTo>
                      <a:close/>
                    </a:path>
                    <a:path w="649604" h="94615">
                      <a:moveTo>
                        <a:pt x="529297" y="1524"/>
                      </a:moveTo>
                      <a:lnTo>
                        <a:pt x="512432" y="1524"/>
                      </a:lnTo>
                      <a:lnTo>
                        <a:pt x="512432" y="18376"/>
                      </a:lnTo>
                      <a:lnTo>
                        <a:pt x="529297" y="18376"/>
                      </a:lnTo>
                      <a:lnTo>
                        <a:pt x="529297" y="1524"/>
                      </a:lnTo>
                      <a:close/>
                    </a:path>
                    <a:path w="649604" h="94615">
                      <a:moveTo>
                        <a:pt x="607110" y="93052"/>
                      </a:moveTo>
                      <a:lnTo>
                        <a:pt x="582726" y="50380"/>
                      </a:lnTo>
                      <a:lnTo>
                        <a:pt x="605586" y="27520"/>
                      </a:lnTo>
                      <a:lnTo>
                        <a:pt x="584250" y="27520"/>
                      </a:lnTo>
                      <a:lnTo>
                        <a:pt x="564349" y="50380"/>
                      </a:lnTo>
                      <a:lnTo>
                        <a:pt x="564349" y="1524"/>
                      </a:lnTo>
                      <a:lnTo>
                        <a:pt x="546061" y="1524"/>
                      </a:lnTo>
                      <a:lnTo>
                        <a:pt x="546061" y="93052"/>
                      </a:lnTo>
                      <a:lnTo>
                        <a:pt x="564349" y="93052"/>
                      </a:lnTo>
                      <a:lnTo>
                        <a:pt x="564349" y="71716"/>
                      </a:lnTo>
                      <a:lnTo>
                        <a:pt x="571969" y="62572"/>
                      </a:lnTo>
                      <a:lnTo>
                        <a:pt x="588822" y="93052"/>
                      </a:lnTo>
                      <a:lnTo>
                        <a:pt x="607110" y="93052"/>
                      </a:lnTo>
                      <a:close/>
                    </a:path>
                    <a:path w="649604" h="94615">
                      <a:moveTo>
                        <a:pt x="649224" y="50190"/>
                      </a:moveTo>
                      <a:lnTo>
                        <a:pt x="614172" y="50190"/>
                      </a:lnTo>
                      <a:lnTo>
                        <a:pt x="614172" y="68478"/>
                      </a:lnTo>
                      <a:lnTo>
                        <a:pt x="649224" y="68478"/>
                      </a:lnTo>
                      <a:lnTo>
                        <a:pt x="649224" y="5019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15" name="object 52">
                  <a:extLst>
                    <a:ext uri="{FF2B5EF4-FFF2-40B4-BE49-F238E27FC236}">
                      <a16:creationId xmlns:a16="http://schemas.microsoft.com/office/drawing/2014/main" id="{9AE9C440-3E67-BC41-A514-B252122B9DD5}"/>
                    </a:ext>
                  </a:extLst>
                </p:cNvPr>
                <p:cNvPicPr/>
                <p:nvPr/>
              </p:nvPicPr>
              <p:blipFill>
                <a:blip r:embed="rId36" cstate="print"/>
                <a:stretch>
                  <a:fillRect/>
                </a:stretch>
              </p:blipFill>
              <p:spPr>
                <a:xfrm>
                  <a:off x="5850921" y="8255983"/>
                  <a:ext cx="210597" cy="91535"/>
                </a:xfrm>
                <a:prstGeom prst="rect">
                  <a:avLst/>
                </a:prstGeom>
              </p:spPr>
            </p:pic>
            <p:grpSp>
              <p:nvGrpSpPr>
                <p:cNvPr id="1016" name="object 53">
                  <a:extLst>
                    <a:ext uri="{FF2B5EF4-FFF2-40B4-BE49-F238E27FC236}">
                      <a16:creationId xmlns:a16="http://schemas.microsoft.com/office/drawing/2014/main" id="{D7F763B1-CEA5-F370-99D0-E342661DF2A2}"/>
                    </a:ext>
                  </a:extLst>
                </p:cNvPr>
                <p:cNvGrpSpPr/>
                <p:nvPr/>
              </p:nvGrpSpPr>
              <p:grpSpPr>
                <a:xfrm>
                  <a:off x="6108858" y="8255984"/>
                  <a:ext cx="314325" cy="108585"/>
                  <a:chOff x="6108858" y="8255984"/>
                  <a:chExt cx="314325" cy="108585"/>
                </a:xfrm>
              </p:grpSpPr>
              <p:pic>
                <p:nvPicPr>
                  <p:cNvPr id="1037" name="object 54">
                    <a:extLst>
                      <a:ext uri="{FF2B5EF4-FFF2-40B4-BE49-F238E27FC236}">
                        <a16:creationId xmlns:a16="http://schemas.microsoft.com/office/drawing/2014/main" id="{E1994AAC-1B04-81BB-519B-DE1A28209BE4}"/>
                      </a:ext>
                    </a:extLst>
                  </p:cNvPr>
                  <p:cNvPicPr/>
                  <p:nvPr/>
                </p:nvPicPr>
                <p:blipFill>
                  <a:blip r:embed="rId37" cstate="print"/>
                  <a:stretch>
                    <a:fillRect/>
                  </a:stretch>
                </p:blipFill>
                <p:spPr>
                  <a:xfrm>
                    <a:off x="6108858" y="8255984"/>
                    <a:ext cx="118967" cy="91535"/>
                  </a:xfrm>
                  <a:prstGeom prst="rect">
                    <a:avLst/>
                  </a:prstGeom>
                </p:spPr>
              </p:pic>
              <p:pic>
                <p:nvPicPr>
                  <p:cNvPr id="1038" name="object 55">
                    <a:extLst>
                      <a:ext uri="{FF2B5EF4-FFF2-40B4-BE49-F238E27FC236}">
                        <a16:creationId xmlns:a16="http://schemas.microsoft.com/office/drawing/2014/main" id="{B8DEFEEC-2C84-6CE5-2D92-6AE04917F7E0}"/>
                      </a:ext>
                    </a:extLst>
                  </p:cNvPr>
                  <p:cNvPicPr/>
                  <p:nvPr/>
                </p:nvPicPr>
                <p:blipFill>
                  <a:blip r:embed="rId38" cstate="print"/>
                  <a:stretch>
                    <a:fillRect/>
                  </a:stretch>
                </p:blipFill>
                <p:spPr>
                  <a:xfrm>
                    <a:off x="6270593" y="8278844"/>
                    <a:ext cx="152590" cy="85439"/>
                  </a:xfrm>
                  <a:prstGeom prst="rect">
                    <a:avLst/>
                  </a:prstGeom>
                </p:spPr>
              </p:pic>
            </p:grpSp>
            <p:pic>
              <p:nvPicPr>
                <p:cNvPr id="1017" name="object 56">
                  <a:extLst>
                    <a:ext uri="{FF2B5EF4-FFF2-40B4-BE49-F238E27FC236}">
                      <a16:creationId xmlns:a16="http://schemas.microsoft.com/office/drawing/2014/main" id="{8C93F14E-40E7-EB13-0936-01209C31C58E}"/>
                    </a:ext>
                  </a:extLst>
                </p:cNvPr>
                <p:cNvPicPr/>
                <p:nvPr/>
              </p:nvPicPr>
              <p:blipFill>
                <a:blip r:embed="rId39" cstate="print"/>
                <a:stretch>
                  <a:fillRect/>
                </a:stretch>
              </p:blipFill>
              <p:spPr>
                <a:xfrm>
                  <a:off x="4230147" y="8255983"/>
                  <a:ext cx="1669637" cy="254032"/>
                </a:xfrm>
                <a:prstGeom prst="rect">
                  <a:avLst/>
                </a:prstGeom>
              </p:spPr>
            </p:pic>
            <p:pic>
              <p:nvPicPr>
                <p:cNvPr id="1018" name="object 57">
                  <a:extLst>
                    <a:ext uri="{FF2B5EF4-FFF2-40B4-BE49-F238E27FC236}">
                      <a16:creationId xmlns:a16="http://schemas.microsoft.com/office/drawing/2014/main" id="{C862E370-9D63-D6A2-6ABF-3D0D824BED7F}"/>
                    </a:ext>
                  </a:extLst>
                </p:cNvPr>
                <p:cNvPicPr/>
                <p:nvPr/>
              </p:nvPicPr>
              <p:blipFill>
                <a:blip r:embed="rId40" cstate="print"/>
                <a:stretch>
                  <a:fillRect/>
                </a:stretch>
              </p:blipFill>
              <p:spPr>
                <a:xfrm>
                  <a:off x="6470523" y="8253984"/>
                  <a:ext cx="209169" cy="93535"/>
                </a:xfrm>
                <a:prstGeom prst="rect">
                  <a:avLst/>
                </a:prstGeom>
              </p:spPr>
            </p:pic>
            <p:sp>
              <p:nvSpPr>
                <p:cNvPr id="1019" name="object 58">
                  <a:extLst>
                    <a:ext uri="{FF2B5EF4-FFF2-40B4-BE49-F238E27FC236}">
                      <a16:creationId xmlns:a16="http://schemas.microsoft.com/office/drawing/2014/main" id="{658B174E-2AED-D8B1-D16D-FF421747DACD}"/>
                    </a:ext>
                  </a:extLst>
                </p:cNvPr>
                <p:cNvSpPr/>
                <p:nvPr/>
              </p:nvSpPr>
              <p:spPr>
                <a:xfrm>
                  <a:off x="5763958" y="8579453"/>
                  <a:ext cx="69215" cy="92075"/>
                </a:xfrm>
                <a:custGeom>
                  <a:avLst/>
                  <a:gdLst/>
                  <a:ahLst/>
                  <a:cxnLst/>
                  <a:rect l="l" t="t" r="r" b="b"/>
                  <a:pathLst>
                    <a:path w="69214" h="92075">
                      <a:moveTo>
                        <a:pt x="41148" y="91535"/>
                      </a:moveTo>
                      <a:lnTo>
                        <a:pt x="0" y="91535"/>
                      </a:lnTo>
                      <a:lnTo>
                        <a:pt x="0" y="0"/>
                      </a:lnTo>
                      <a:lnTo>
                        <a:pt x="41148" y="0"/>
                      </a:lnTo>
                      <a:lnTo>
                        <a:pt x="47244" y="1524"/>
                      </a:lnTo>
                      <a:lnTo>
                        <a:pt x="50292" y="3048"/>
                      </a:lnTo>
                      <a:lnTo>
                        <a:pt x="54864" y="4572"/>
                      </a:lnTo>
                      <a:lnTo>
                        <a:pt x="60960" y="10668"/>
                      </a:lnTo>
                      <a:lnTo>
                        <a:pt x="12192" y="10668"/>
                      </a:lnTo>
                      <a:lnTo>
                        <a:pt x="12192" y="38100"/>
                      </a:lnTo>
                      <a:lnTo>
                        <a:pt x="59436" y="38100"/>
                      </a:lnTo>
                      <a:lnTo>
                        <a:pt x="56388" y="39624"/>
                      </a:lnTo>
                      <a:lnTo>
                        <a:pt x="51816" y="42672"/>
                      </a:lnTo>
                      <a:lnTo>
                        <a:pt x="56388" y="44196"/>
                      </a:lnTo>
                      <a:lnTo>
                        <a:pt x="60960" y="47244"/>
                      </a:lnTo>
                      <a:lnTo>
                        <a:pt x="62531" y="48768"/>
                      </a:lnTo>
                      <a:lnTo>
                        <a:pt x="12192" y="48768"/>
                      </a:lnTo>
                      <a:lnTo>
                        <a:pt x="12192" y="80867"/>
                      </a:lnTo>
                      <a:lnTo>
                        <a:pt x="63341" y="80867"/>
                      </a:lnTo>
                      <a:lnTo>
                        <a:pt x="62579" y="82391"/>
                      </a:lnTo>
                      <a:lnTo>
                        <a:pt x="59436" y="85439"/>
                      </a:lnTo>
                      <a:lnTo>
                        <a:pt x="53340" y="88487"/>
                      </a:lnTo>
                      <a:lnTo>
                        <a:pt x="48768" y="90011"/>
                      </a:lnTo>
                      <a:lnTo>
                        <a:pt x="45720" y="90011"/>
                      </a:lnTo>
                      <a:lnTo>
                        <a:pt x="41148" y="91535"/>
                      </a:lnTo>
                      <a:close/>
                    </a:path>
                    <a:path w="69214" h="92075">
                      <a:moveTo>
                        <a:pt x="59436" y="38100"/>
                      </a:moveTo>
                      <a:lnTo>
                        <a:pt x="41148" y="38100"/>
                      </a:lnTo>
                      <a:lnTo>
                        <a:pt x="42672" y="36576"/>
                      </a:lnTo>
                      <a:lnTo>
                        <a:pt x="45720" y="36576"/>
                      </a:lnTo>
                      <a:lnTo>
                        <a:pt x="48768" y="35052"/>
                      </a:lnTo>
                      <a:lnTo>
                        <a:pt x="50292" y="32004"/>
                      </a:lnTo>
                      <a:lnTo>
                        <a:pt x="51816" y="30480"/>
                      </a:lnTo>
                      <a:lnTo>
                        <a:pt x="51816" y="18288"/>
                      </a:lnTo>
                      <a:lnTo>
                        <a:pt x="50292" y="16764"/>
                      </a:lnTo>
                      <a:lnTo>
                        <a:pt x="48768" y="13716"/>
                      </a:lnTo>
                      <a:lnTo>
                        <a:pt x="47244" y="12192"/>
                      </a:lnTo>
                      <a:lnTo>
                        <a:pt x="44196" y="12192"/>
                      </a:lnTo>
                      <a:lnTo>
                        <a:pt x="41148" y="10668"/>
                      </a:lnTo>
                      <a:lnTo>
                        <a:pt x="60960" y="10668"/>
                      </a:lnTo>
                      <a:lnTo>
                        <a:pt x="62579" y="15240"/>
                      </a:lnTo>
                      <a:lnTo>
                        <a:pt x="64103" y="18288"/>
                      </a:lnTo>
                      <a:lnTo>
                        <a:pt x="64103" y="30480"/>
                      </a:lnTo>
                      <a:lnTo>
                        <a:pt x="60960" y="33528"/>
                      </a:lnTo>
                      <a:lnTo>
                        <a:pt x="59436" y="38100"/>
                      </a:lnTo>
                      <a:close/>
                    </a:path>
                    <a:path w="69214" h="92075">
                      <a:moveTo>
                        <a:pt x="63341" y="80867"/>
                      </a:moveTo>
                      <a:lnTo>
                        <a:pt x="38100" y="80867"/>
                      </a:lnTo>
                      <a:lnTo>
                        <a:pt x="41148" y="79343"/>
                      </a:lnTo>
                      <a:lnTo>
                        <a:pt x="45720" y="79343"/>
                      </a:lnTo>
                      <a:lnTo>
                        <a:pt x="48768" y="77819"/>
                      </a:lnTo>
                      <a:lnTo>
                        <a:pt x="50292" y="77819"/>
                      </a:lnTo>
                      <a:lnTo>
                        <a:pt x="53340" y="74771"/>
                      </a:lnTo>
                      <a:lnTo>
                        <a:pt x="54864" y="71628"/>
                      </a:lnTo>
                      <a:lnTo>
                        <a:pt x="56388" y="70104"/>
                      </a:lnTo>
                      <a:lnTo>
                        <a:pt x="56388" y="60960"/>
                      </a:lnTo>
                      <a:lnTo>
                        <a:pt x="53340" y="54864"/>
                      </a:lnTo>
                      <a:lnTo>
                        <a:pt x="50292" y="51816"/>
                      </a:lnTo>
                      <a:lnTo>
                        <a:pt x="45720" y="50292"/>
                      </a:lnTo>
                      <a:lnTo>
                        <a:pt x="42672" y="48768"/>
                      </a:lnTo>
                      <a:lnTo>
                        <a:pt x="62531" y="48768"/>
                      </a:lnTo>
                      <a:lnTo>
                        <a:pt x="64103" y="50292"/>
                      </a:lnTo>
                      <a:lnTo>
                        <a:pt x="67151" y="54864"/>
                      </a:lnTo>
                      <a:lnTo>
                        <a:pt x="68675" y="59436"/>
                      </a:lnTo>
                      <a:lnTo>
                        <a:pt x="68675" y="73152"/>
                      </a:lnTo>
                      <a:lnTo>
                        <a:pt x="65627" y="76295"/>
                      </a:lnTo>
                      <a:lnTo>
                        <a:pt x="63341" y="808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020" name="object 59">
                  <a:extLst>
                    <a:ext uri="{FF2B5EF4-FFF2-40B4-BE49-F238E27FC236}">
                      <a16:creationId xmlns:a16="http://schemas.microsoft.com/office/drawing/2014/main" id="{86E74A5E-1D8F-ACEF-72D5-B668D76EBD4B}"/>
                    </a:ext>
                  </a:extLst>
                </p:cNvPr>
                <p:cNvGrpSpPr/>
                <p:nvPr/>
              </p:nvGrpSpPr>
              <p:grpSpPr>
                <a:xfrm>
                  <a:off x="4227099" y="8416194"/>
                  <a:ext cx="2526030" cy="741680"/>
                  <a:chOff x="4227099" y="8416194"/>
                  <a:chExt cx="2526030" cy="741680"/>
                </a:xfrm>
              </p:grpSpPr>
              <p:pic>
                <p:nvPicPr>
                  <p:cNvPr id="1035" name="object 60">
                    <a:extLst>
                      <a:ext uri="{FF2B5EF4-FFF2-40B4-BE49-F238E27FC236}">
                        <a16:creationId xmlns:a16="http://schemas.microsoft.com/office/drawing/2014/main" id="{BD45B7B6-6607-DB98-64D4-1DBA55215025}"/>
                      </a:ext>
                    </a:extLst>
                  </p:cNvPr>
                  <p:cNvPicPr/>
                  <p:nvPr/>
                </p:nvPicPr>
                <p:blipFill>
                  <a:blip r:embed="rId41" cstate="print"/>
                  <a:stretch>
                    <a:fillRect/>
                  </a:stretch>
                </p:blipFill>
                <p:spPr>
                  <a:xfrm>
                    <a:off x="4227099" y="8765571"/>
                    <a:ext cx="206025" cy="68580"/>
                  </a:xfrm>
                  <a:prstGeom prst="rect">
                    <a:avLst/>
                  </a:prstGeom>
                </p:spPr>
              </p:pic>
              <p:pic>
                <p:nvPicPr>
                  <p:cNvPr id="1036" name="object 61">
                    <a:extLst>
                      <a:ext uri="{FF2B5EF4-FFF2-40B4-BE49-F238E27FC236}">
                        <a16:creationId xmlns:a16="http://schemas.microsoft.com/office/drawing/2014/main" id="{AEC33CCA-A049-AD1D-51A9-B1697DD24BEE}"/>
                      </a:ext>
                    </a:extLst>
                  </p:cNvPr>
                  <p:cNvPicPr/>
                  <p:nvPr/>
                </p:nvPicPr>
                <p:blipFill>
                  <a:blip r:embed="rId42" cstate="print"/>
                  <a:stretch>
                    <a:fillRect/>
                  </a:stretch>
                </p:blipFill>
                <p:spPr>
                  <a:xfrm>
                    <a:off x="4234719" y="8416194"/>
                    <a:ext cx="2518124" cy="741426"/>
                  </a:xfrm>
                  <a:prstGeom prst="rect">
                    <a:avLst/>
                  </a:prstGeom>
                </p:spPr>
              </p:pic>
            </p:grpSp>
            <p:grpSp>
              <p:nvGrpSpPr>
                <p:cNvPr id="1021" name="object 62">
                  <a:extLst>
                    <a:ext uri="{FF2B5EF4-FFF2-40B4-BE49-F238E27FC236}">
                      <a16:creationId xmlns:a16="http://schemas.microsoft.com/office/drawing/2014/main" id="{467142E8-826B-150E-67DF-A3027D97F812}"/>
                    </a:ext>
                  </a:extLst>
                </p:cNvPr>
                <p:cNvGrpSpPr/>
                <p:nvPr/>
              </p:nvGrpSpPr>
              <p:grpSpPr>
                <a:xfrm>
                  <a:off x="4227099" y="9227819"/>
                  <a:ext cx="1447165" cy="117475"/>
                  <a:chOff x="4227099" y="9227819"/>
                  <a:chExt cx="1447165" cy="117475"/>
                </a:xfrm>
              </p:grpSpPr>
              <p:pic>
                <p:nvPicPr>
                  <p:cNvPr id="1033" name="object 63">
                    <a:extLst>
                      <a:ext uri="{FF2B5EF4-FFF2-40B4-BE49-F238E27FC236}">
                        <a16:creationId xmlns:a16="http://schemas.microsoft.com/office/drawing/2014/main" id="{22120812-81FC-381C-B01E-03B7918A7078}"/>
                      </a:ext>
                    </a:extLst>
                  </p:cNvPr>
                  <p:cNvPicPr/>
                  <p:nvPr/>
                </p:nvPicPr>
                <p:blipFill>
                  <a:blip r:embed="rId43" cstate="print"/>
                  <a:stretch>
                    <a:fillRect/>
                  </a:stretch>
                </p:blipFill>
                <p:spPr>
                  <a:xfrm>
                    <a:off x="4227099" y="9227819"/>
                    <a:ext cx="1417796" cy="117443"/>
                  </a:xfrm>
                  <a:prstGeom prst="rect">
                    <a:avLst/>
                  </a:prstGeom>
                </p:spPr>
              </p:pic>
              <p:sp>
                <p:nvSpPr>
                  <p:cNvPr id="1034" name="object 64">
                    <a:extLst>
                      <a:ext uri="{FF2B5EF4-FFF2-40B4-BE49-F238E27FC236}">
                        <a16:creationId xmlns:a16="http://schemas.microsoft.com/office/drawing/2014/main" id="{84C7AE34-D9D5-559B-82B9-4780AC8754DC}"/>
                      </a:ext>
                    </a:extLst>
                  </p:cNvPr>
                  <p:cNvSpPr/>
                  <p:nvPr/>
                </p:nvSpPr>
                <p:spPr>
                  <a:xfrm>
                    <a:off x="5660135" y="9305543"/>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22" name="object 65">
                  <a:extLst>
                    <a:ext uri="{FF2B5EF4-FFF2-40B4-BE49-F238E27FC236}">
                      <a16:creationId xmlns:a16="http://schemas.microsoft.com/office/drawing/2014/main" id="{71C193CE-887A-A60A-AF3A-A5E20EFFA21E}"/>
                    </a:ext>
                  </a:extLst>
                </p:cNvPr>
                <p:cNvGrpSpPr/>
                <p:nvPr/>
              </p:nvGrpSpPr>
              <p:grpSpPr>
                <a:xfrm>
                  <a:off x="315563" y="286511"/>
                  <a:ext cx="7026909" cy="382905"/>
                  <a:chOff x="315563" y="286511"/>
                  <a:chExt cx="7026909" cy="382905"/>
                </a:xfrm>
              </p:grpSpPr>
              <p:sp>
                <p:nvSpPr>
                  <p:cNvPr id="1030" name="object 66">
                    <a:extLst>
                      <a:ext uri="{FF2B5EF4-FFF2-40B4-BE49-F238E27FC236}">
                        <a16:creationId xmlns:a16="http://schemas.microsoft.com/office/drawing/2014/main" id="{026DCABB-1B2F-FD19-41C7-BD6165567426}"/>
                      </a:ext>
                    </a:extLst>
                  </p:cNvPr>
                  <p:cNvSpPr/>
                  <p:nvPr/>
                </p:nvSpPr>
                <p:spPr>
                  <a:xfrm>
                    <a:off x="315563" y="287940"/>
                    <a:ext cx="7026909" cy="381635"/>
                  </a:xfrm>
                  <a:custGeom>
                    <a:avLst/>
                    <a:gdLst/>
                    <a:ahLst/>
                    <a:cxnLst/>
                    <a:rect l="l" t="t" r="r" b="b"/>
                    <a:pathLst>
                      <a:path w="7026909" h="381634">
                        <a:moveTo>
                          <a:pt x="4889753" y="381380"/>
                        </a:moveTo>
                        <a:lnTo>
                          <a:pt x="0" y="367665"/>
                        </a:lnTo>
                        <a:lnTo>
                          <a:pt x="0" y="0"/>
                        </a:lnTo>
                        <a:lnTo>
                          <a:pt x="7026401" y="0"/>
                        </a:lnTo>
                        <a:lnTo>
                          <a:pt x="7026401" y="372236"/>
                        </a:lnTo>
                        <a:lnTo>
                          <a:pt x="4889753" y="381380"/>
                        </a:lnTo>
                        <a:close/>
                      </a:path>
                    </a:pathLst>
                  </a:custGeom>
                  <a:solidFill>
                    <a:srgbClr val="702FA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31" name="object 67">
                    <a:extLst>
                      <a:ext uri="{FF2B5EF4-FFF2-40B4-BE49-F238E27FC236}">
                        <a16:creationId xmlns:a16="http://schemas.microsoft.com/office/drawing/2014/main" id="{266E9376-07B0-47BE-56F0-34998D713809}"/>
                      </a:ext>
                    </a:extLst>
                  </p:cNvPr>
                  <p:cNvPicPr/>
                  <p:nvPr/>
                </p:nvPicPr>
                <p:blipFill>
                  <a:blip r:embed="rId44" cstate="print"/>
                  <a:stretch>
                    <a:fillRect/>
                  </a:stretch>
                </p:blipFill>
                <p:spPr>
                  <a:xfrm>
                    <a:off x="5929884" y="286511"/>
                    <a:ext cx="1231391" cy="306323"/>
                  </a:xfrm>
                  <a:prstGeom prst="rect">
                    <a:avLst/>
                  </a:prstGeom>
                </p:spPr>
              </p:pic>
              <p:pic>
                <p:nvPicPr>
                  <p:cNvPr id="1032" name="object 68">
                    <a:extLst>
                      <a:ext uri="{FF2B5EF4-FFF2-40B4-BE49-F238E27FC236}">
                        <a16:creationId xmlns:a16="http://schemas.microsoft.com/office/drawing/2014/main" id="{7F2FAD67-638B-9C4E-A10F-E116EEA941E0}"/>
                      </a:ext>
                    </a:extLst>
                  </p:cNvPr>
                  <p:cNvPicPr/>
                  <p:nvPr/>
                </p:nvPicPr>
                <p:blipFill>
                  <a:blip r:embed="rId45" cstate="print"/>
                  <a:stretch>
                    <a:fillRect/>
                  </a:stretch>
                </p:blipFill>
                <p:spPr>
                  <a:xfrm>
                    <a:off x="6740652" y="429704"/>
                    <a:ext cx="420624" cy="90170"/>
                  </a:xfrm>
                  <a:prstGeom prst="rect">
                    <a:avLst/>
                  </a:prstGeom>
                </p:spPr>
              </p:pic>
            </p:grpSp>
            <p:grpSp>
              <p:nvGrpSpPr>
                <p:cNvPr id="1023" name="object 69">
                  <a:extLst>
                    <a:ext uri="{FF2B5EF4-FFF2-40B4-BE49-F238E27FC236}">
                      <a16:creationId xmlns:a16="http://schemas.microsoft.com/office/drawing/2014/main" id="{A6188927-5684-A02B-3531-1BB3EA3326AD}"/>
                    </a:ext>
                  </a:extLst>
                </p:cNvPr>
                <p:cNvGrpSpPr/>
                <p:nvPr/>
              </p:nvGrpSpPr>
              <p:grpSpPr>
                <a:xfrm>
                  <a:off x="1400555" y="1383791"/>
                  <a:ext cx="5285740" cy="6452870"/>
                  <a:chOff x="1400555" y="1383791"/>
                  <a:chExt cx="5285740" cy="6452870"/>
                </a:xfrm>
              </p:grpSpPr>
              <p:pic>
                <p:nvPicPr>
                  <p:cNvPr id="1024" name="object 70">
                    <a:extLst>
                      <a:ext uri="{FF2B5EF4-FFF2-40B4-BE49-F238E27FC236}">
                        <a16:creationId xmlns:a16="http://schemas.microsoft.com/office/drawing/2014/main" id="{BC1EC0A4-AD1E-FF20-6BAC-B2A1B20563AF}"/>
                      </a:ext>
                    </a:extLst>
                  </p:cNvPr>
                  <p:cNvPicPr/>
                  <p:nvPr/>
                </p:nvPicPr>
                <p:blipFill>
                  <a:blip r:embed="rId46" cstate="print"/>
                  <a:stretch>
                    <a:fillRect/>
                  </a:stretch>
                </p:blipFill>
                <p:spPr>
                  <a:xfrm>
                    <a:off x="1400555" y="1383791"/>
                    <a:ext cx="5285231" cy="6452615"/>
                  </a:xfrm>
                  <a:prstGeom prst="rect">
                    <a:avLst/>
                  </a:prstGeom>
                </p:spPr>
              </p:pic>
              <p:pic>
                <p:nvPicPr>
                  <p:cNvPr id="1025" name="object 71">
                    <a:extLst>
                      <a:ext uri="{FF2B5EF4-FFF2-40B4-BE49-F238E27FC236}">
                        <a16:creationId xmlns:a16="http://schemas.microsoft.com/office/drawing/2014/main" id="{A391B688-39EA-9DFE-44C9-8E263596547C}"/>
                      </a:ext>
                    </a:extLst>
                  </p:cNvPr>
                  <p:cNvPicPr/>
                  <p:nvPr/>
                </p:nvPicPr>
                <p:blipFill>
                  <a:blip r:embed="rId47" cstate="print"/>
                  <a:stretch>
                    <a:fillRect/>
                  </a:stretch>
                </p:blipFill>
                <p:spPr>
                  <a:xfrm>
                    <a:off x="4469701" y="2266569"/>
                    <a:ext cx="109918" cy="175450"/>
                  </a:xfrm>
                  <a:prstGeom prst="rect">
                    <a:avLst/>
                  </a:prstGeom>
                </p:spPr>
              </p:pic>
              <p:pic>
                <p:nvPicPr>
                  <p:cNvPr id="1026" name="object 72">
                    <a:extLst>
                      <a:ext uri="{FF2B5EF4-FFF2-40B4-BE49-F238E27FC236}">
                        <a16:creationId xmlns:a16="http://schemas.microsoft.com/office/drawing/2014/main" id="{012C2169-1528-6CE4-4D3A-66592D9720A9}"/>
                      </a:ext>
                    </a:extLst>
                  </p:cNvPr>
                  <p:cNvPicPr/>
                  <p:nvPr/>
                </p:nvPicPr>
                <p:blipFill>
                  <a:blip r:embed="rId48" cstate="print"/>
                  <a:stretch>
                    <a:fillRect/>
                  </a:stretch>
                </p:blipFill>
                <p:spPr>
                  <a:xfrm>
                    <a:off x="4599432" y="2313908"/>
                    <a:ext cx="129730" cy="125063"/>
                  </a:xfrm>
                  <a:prstGeom prst="rect">
                    <a:avLst/>
                  </a:prstGeom>
                </p:spPr>
              </p:pic>
              <p:pic>
                <p:nvPicPr>
                  <p:cNvPr id="1027" name="object 73">
                    <a:extLst>
                      <a:ext uri="{FF2B5EF4-FFF2-40B4-BE49-F238E27FC236}">
                        <a16:creationId xmlns:a16="http://schemas.microsoft.com/office/drawing/2014/main" id="{611BCBD6-5EC5-A96C-4140-A6268869C038}"/>
                      </a:ext>
                    </a:extLst>
                  </p:cNvPr>
                  <p:cNvPicPr/>
                  <p:nvPr/>
                </p:nvPicPr>
                <p:blipFill>
                  <a:blip r:embed="rId49" cstate="print"/>
                  <a:stretch>
                    <a:fillRect/>
                  </a:stretch>
                </p:blipFill>
                <p:spPr>
                  <a:xfrm>
                    <a:off x="4749069" y="2266569"/>
                    <a:ext cx="137350" cy="172402"/>
                  </a:xfrm>
                  <a:prstGeom prst="rect">
                    <a:avLst/>
                  </a:prstGeom>
                </p:spPr>
              </p:pic>
              <p:sp>
                <p:nvSpPr>
                  <p:cNvPr id="1028" name="object 74">
                    <a:extLst>
                      <a:ext uri="{FF2B5EF4-FFF2-40B4-BE49-F238E27FC236}">
                        <a16:creationId xmlns:a16="http://schemas.microsoft.com/office/drawing/2014/main" id="{13F4DE71-DB0E-3497-968A-13A1254A3CF7}"/>
                      </a:ext>
                    </a:extLst>
                  </p:cNvPr>
                  <p:cNvSpPr/>
                  <p:nvPr/>
                </p:nvSpPr>
                <p:spPr>
                  <a:xfrm>
                    <a:off x="1727263" y="5554154"/>
                    <a:ext cx="384810" cy="174625"/>
                  </a:xfrm>
                  <a:custGeom>
                    <a:avLst/>
                    <a:gdLst/>
                    <a:ahLst/>
                    <a:cxnLst/>
                    <a:rect l="l" t="t" r="r" b="b"/>
                    <a:pathLst>
                      <a:path w="384810" h="174625">
                        <a:moveTo>
                          <a:pt x="173926" y="173990"/>
                        </a:moveTo>
                        <a:lnTo>
                          <a:pt x="157886" y="134277"/>
                        </a:lnTo>
                        <a:lnTo>
                          <a:pt x="146202" y="105321"/>
                        </a:lnTo>
                        <a:lnTo>
                          <a:pt x="120332" y="41211"/>
                        </a:lnTo>
                        <a:lnTo>
                          <a:pt x="109816" y="15163"/>
                        </a:lnTo>
                        <a:lnTo>
                          <a:pt x="109816" y="105321"/>
                        </a:lnTo>
                        <a:lnTo>
                          <a:pt x="62572" y="105321"/>
                        </a:lnTo>
                        <a:lnTo>
                          <a:pt x="85432" y="41211"/>
                        </a:lnTo>
                        <a:lnTo>
                          <a:pt x="109816" y="105321"/>
                        </a:lnTo>
                        <a:lnTo>
                          <a:pt x="109816" y="15163"/>
                        </a:lnTo>
                        <a:lnTo>
                          <a:pt x="103720" y="63"/>
                        </a:lnTo>
                        <a:lnTo>
                          <a:pt x="67144" y="63"/>
                        </a:lnTo>
                        <a:lnTo>
                          <a:pt x="0" y="173990"/>
                        </a:lnTo>
                        <a:lnTo>
                          <a:pt x="36576" y="173990"/>
                        </a:lnTo>
                        <a:lnTo>
                          <a:pt x="51816" y="134277"/>
                        </a:lnTo>
                        <a:lnTo>
                          <a:pt x="120484" y="134277"/>
                        </a:lnTo>
                        <a:lnTo>
                          <a:pt x="135826" y="173990"/>
                        </a:lnTo>
                        <a:lnTo>
                          <a:pt x="173926" y="173990"/>
                        </a:lnTo>
                        <a:close/>
                      </a:path>
                      <a:path w="384810" h="174625">
                        <a:moveTo>
                          <a:pt x="226491" y="825"/>
                        </a:moveTo>
                        <a:lnTo>
                          <a:pt x="192976" y="825"/>
                        </a:lnTo>
                        <a:lnTo>
                          <a:pt x="192976" y="174561"/>
                        </a:lnTo>
                        <a:lnTo>
                          <a:pt x="226491" y="174561"/>
                        </a:lnTo>
                        <a:lnTo>
                          <a:pt x="226491" y="825"/>
                        </a:lnTo>
                        <a:close/>
                      </a:path>
                      <a:path w="384810" h="174625">
                        <a:moveTo>
                          <a:pt x="384517" y="0"/>
                        </a:moveTo>
                        <a:lnTo>
                          <a:pt x="247167" y="0"/>
                        </a:lnTo>
                        <a:lnTo>
                          <a:pt x="247167" y="30480"/>
                        </a:lnTo>
                        <a:lnTo>
                          <a:pt x="297561" y="30480"/>
                        </a:lnTo>
                        <a:lnTo>
                          <a:pt x="297561" y="173990"/>
                        </a:lnTo>
                        <a:lnTo>
                          <a:pt x="332701" y="173990"/>
                        </a:lnTo>
                        <a:lnTo>
                          <a:pt x="332701" y="30480"/>
                        </a:lnTo>
                        <a:lnTo>
                          <a:pt x="384517" y="30480"/>
                        </a:lnTo>
                        <a:lnTo>
                          <a:pt x="384517"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29" name="object 75">
                    <a:extLst>
                      <a:ext uri="{FF2B5EF4-FFF2-40B4-BE49-F238E27FC236}">
                        <a16:creationId xmlns:a16="http://schemas.microsoft.com/office/drawing/2014/main" id="{46B28C86-0857-AD16-1602-756C045355B2}"/>
                      </a:ext>
                    </a:extLst>
                  </p:cNvPr>
                  <p:cNvPicPr/>
                  <p:nvPr/>
                </p:nvPicPr>
                <p:blipFill>
                  <a:blip r:embed="rId50" cstate="print"/>
                  <a:stretch>
                    <a:fillRect/>
                  </a:stretch>
                </p:blipFill>
                <p:spPr>
                  <a:xfrm>
                    <a:off x="2134743" y="5603081"/>
                    <a:ext cx="114395" cy="128111"/>
                  </a:xfrm>
                  <a:prstGeom prst="rect">
                    <a:avLst/>
                  </a:prstGeom>
                </p:spPr>
              </p:pic>
            </p:grpSp>
          </p:grpSp>
          <p:grpSp>
            <p:nvGrpSpPr>
              <p:cNvPr id="854" name="Gruppieren 853">
                <a:extLst>
                  <a:ext uri="{FF2B5EF4-FFF2-40B4-BE49-F238E27FC236}">
                    <a16:creationId xmlns:a16="http://schemas.microsoft.com/office/drawing/2014/main" id="{13670396-CF89-4379-081B-21C96CC8E665}"/>
                  </a:ext>
                </a:extLst>
              </p:cNvPr>
              <p:cNvGrpSpPr/>
              <p:nvPr/>
            </p:nvGrpSpPr>
            <p:grpSpPr>
              <a:xfrm>
                <a:off x="1915288" y="7785974"/>
                <a:ext cx="1324800" cy="1800000"/>
                <a:chOff x="315563" y="286511"/>
                <a:chExt cx="7026909" cy="9855708"/>
              </a:xfrm>
            </p:grpSpPr>
            <p:grpSp>
              <p:nvGrpSpPr>
                <p:cNvPr id="855" name="object 2">
                  <a:extLst>
                    <a:ext uri="{FF2B5EF4-FFF2-40B4-BE49-F238E27FC236}">
                      <a16:creationId xmlns:a16="http://schemas.microsoft.com/office/drawing/2014/main" id="{445690AF-AA84-0F55-4E0A-F7BD5ED5C7D2}"/>
                    </a:ext>
                  </a:extLst>
                </p:cNvPr>
                <p:cNvGrpSpPr/>
                <p:nvPr/>
              </p:nvGrpSpPr>
              <p:grpSpPr>
                <a:xfrm>
                  <a:off x="2470499" y="9839229"/>
                  <a:ext cx="1575435" cy="143510"/>
                  <a:chOff x="2470499" y="9839229"/>
                  <a:chExt cx="1575435" cy="143510"/>
                </a:xfrm>
              </p:grpSpPr>
              <p:pic>
                <p:nvPicPr>
                  <p:cNvPr id="997" name="object 3">
                    <a:extLst>
                      <a:ext uri="{FF2B5EF4-FFF2-40B4-BE49-F238E27FC236}">
                        <a16:creationId xmlns:a16="http://schemas.microsoft.com/office/drawing/2014/main" id="{03684451-127A-5A33-56ED-3F35DBDFA761}"/>
                      </a:ext>
                    </a:extLst>
                  </p:cNvPr>
                  <p:cNvPicPr/>
                  <p:nvPr/>
                </p:nvPicPr>
                <p:blipFill>
                  <a:blip r:embed="rId51" cstate="print"/>
                  <a:stretch>
                    <a:fillRect/>
                  </a:stretch>
                </p:blipFill>
                <p:spPr>
                  <a:xfrm>
                    <a:off x="2470499" y="9839229"/>
                    <a:ext cx="1541430" cy="143446"/>
                  </a:xfrm>
                  <a:prstGeom prst="rect">
                    <a:avLst/>
                  </a:prstGeom>
                </p:spPr>
              </p:pic>
              <p:sp>
                <p:nvSpPr>
                  <p:cNvPr id="998" name="object 4">
                    <a:extLst>
                      <a:ext uri="{FF2B5EF4-FFF2-40B4-BE49-F238E27FC236}">
                        <a16:creationId xmlns:a16="http://schemas.microsoft.com/office/drawing/2014/main" id="{4BE1CFBD-CC2C-99DF-C3F1-74056641B04C}"/>
                      </a:ext>
                    </a:extLst>
                  </p:cNvPr>
                  <p:cNvSpPr/>
                  <p:nvPr/>
                </p:nvSpPr>
                <p:spPr>
                  <a:xfrm>
                    <a:off x="4030217" y="9841357"/>
                    <a:ext cx="15240" cy="45720"/>
                  </a:xfrm>
                  <a:custGeom>
                    <a:avLst/>
                    <a:gdLst/>
                    <a:ahLst/>
                    <a:cxnLst/>
                    <a:rect l="l" t="t" r="r" b="b"/>
                    <a:pathLst>
                      <a:path w="15239" h="45720">
                        <a:moveTo>
                          <a:pt x="0" y="0"/>
                        </a:moveTo>
                        <a:lnTo>
                          <a:pt x="15240" y="0"/>
                        </a:lnTo>
                        <a:lnTo>
                          <a:pt x="15240"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856" name="object 5">
                  <a:extLst>
                    <a:ext uri="{FF2B5EF4-FFF2-40B4-BE49-F238E27FC236}">
                      <a16:creationId xmlns:a16="http://schemas.microsoft.com/office/drawing/2014/main" id="{42E406F5-B538-5F7C-3C2B-5EBED05020DD}"/>
                    </a:ext>
                  </a:extLst>
                </p:cNvPr>
                <p:cNvSpPr/>
                <p:nvPr/>
              </p:nvSpPr>
              <p:spPr>
                <a:xfrm>
                  <a:off x="4030205" y="9841357"/>
                  <a:ext cx="85725" cy="109220"/>
                </a:xfrm>
                <a:custGeom>
                  <a:avLst/>
                  <a:gdLst/>
                  <a:ahLst/>
                  <a:cxnLst/>
                  <a:rect l="l" t="t" r="r" b="b"/>
                  <a:pathLst>
                    <a:path w="85725" h="109220">
                      <a:moveTo>
                        <a:pt x="85445" y="0"/>
                      </a:moveTo>
                      <a:lnTo>
                        <a:pt x="71729" y="0"/>
                      </a:lnTo>
                      <a:lnTo>
                        <a:pt x="71729" y="45720"/>
                      </a:lnTo>
                      <a:lnTo>
                        <a:pt x="0" y="45720"/>
                      </a:lnTo>
                      <a:lnTo>
                        <a:pt x="0" y="57150"/>
                      </a:lnTo>
                      <a:lnTo>
                        <a:pt x="0" y="109220"/>
                      </a:lnTo>
                      <a:lnTo>
                        <a:pt x="15240" y="109220"/>
                      </a:lnTo>
                      <a:lnTo>
                        <a:pt x="15240" y="57150"/>
                      </a:lnTo>
                      <a:lnTo>
                        <a:pt x="71729" y="57150"/>
                      </a:lnTo>
                      <a:lnTo>
                        <a:pt x="71729" y="109220"/>
                      </a:lnTo>
                      <a:lnTo>
                        <a:pt x="85445" y="109220"/>
                      </a:lnTo>
                      <a:lnTo>
                        <a:pt x="85445" y="57150"/>
                      </a:lnTo>
                      <a:lnTo>
                        <a:pt x="85445" y="4572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57" name="object 6">
                  <a:extLst>
                    <a:ext uri="{FF2B5EF4-FFF2-40B4-BE49-F238E27FC236}">
                      <a16:creationId xmlns:a16="http://schemas.microsoft.com/office/drawing/2014/main" id="{61D7662C-B1C8-145F-09B7-74C8BBE0AE40}"/>
                    </a:ext>
                  </a:extLst>
                </p:cNvPr>
                <p:cNvPicPr/>
                <p:nvPr/>
              </p:nvPicPr>
              <p:blipFill>
                <a:blip r:embed="rId52" cstate="print"/>
                <a:stretch>
                  <a:fillRect/>
                </a:stretch>
              </p:blipFill>
              <p:spPr>
                <a:xfrm>
                  <a:off x="6565106" y="9840753"/>
                  <a:ext cx="158781" cy="109823"/>
                </a:xfrm>
                <a:prstGeom prst="rect">
                  <a:avLst/>
                </a:prstGeom>
              </p:spPr>
            </p:pic>
            <p:pic>
              <p:nvPicPr>
                <p:cNvPr id="858" name="object 7">
                  <a:extLst>
                    <a:ext uri="{FF2B5EF4-FFF2-40B4-BE49-F238E27FC236}">
                      <a16:creationId xmlns:a16="http://schemas.microsoft.com/office/drawing/2014/main" id="{C7732F24-C902-C2B4-9840-D69022A4A8F4}"/>
                    </a:ext>
                  </a:extLst>
                </p:cNvPr>
                <p:cNvPicPr/>
                <p:nvPr/>
              </p:nvPicPr>
              <p:blipFill>
                <a:blip r:embed="rId5" cstate="print"/>
                <a:stretch>
                  <a:fillRect/>
                </a:stretch>
              </p:blipFill>
              <p:spPr>
                <a:xfrm>
                  <a:off x="1405127" y="9820656"/>
                  <a:ext cx="915923" cy="321563"/>
                </a:xfrm>
                <a:prstGeom prst="rect">
                  <a:avLst/>
                </a:prstGeom>
              </p:spPr>
            </p:pic>
            <p:grpSp>
              <p:nvGrpSpPr>
                <p:cNvPr id="859" name="object 8">
                  <a:extLst>
                    <a:ext uri="{FF2B5EF4-FFF2-40B4-BE49-F238E27FC236}">
                      <a16:creationId xmlns:a16="http://schemas.microsoft.com/office/drawing/2014/main" id="{17519ED0-C083-140B-E613-BFAFC27B7825}"/>
                    </a:ext>
                  </a:extLst>
                </p:cNvPr>
                <p:cNvGrpSpPr/>
                <p:nvPr/>
              </p:nvGrpSpPr>
              <p:grpSpPr>
                <a:xfrm>
                  <a:off x="1411319" y="939355"/>
                  <a:ext cx="2623185" cy="904875"/>
                  <a:chOff x="1411319" y="939355"/>
                  <a:chExt cx="2623185" cy="904875"/>
                </a:xfrm>
              </p:grpSpPr>
              <p:sp>
                <p:nvSpPr>
                  <p:cNvPr id="994" name="object 9">
                    <a:extLst>
                      <a:ext uri="{FF2B5EF4-FFF2-40B4-BE49-F238E27FC236}">
                        <a16:creationId xmlns:a16="http://schemas.microsoft.com/office/drawing/2014/main" id="{1E004133-F782-A009-02E7-747E9697960C}"/>
                      </a:ext>
                    </a:extLst>
                  </p:cNvPr>
                  <p:cNvSpPr/>
                  <p:nvPr/>
                </p:nvSpPr>
                <p:spPr>
                  <a:xfrm>
                    <a:off x="3774947" y="1155192"/>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95" name="object 10">
                    <a:extLst>
                      <a:ext uri="{FF2B5EF4-FFF2-40B4-BE49-F238E27FC236}">
                        <a16:creationId xmlns:a16="http://schemas.microsoft.com/office/drawing/2014/main" id="{98CAC010-85CC-9F4F-BD70-DE54086F6596}"/>
                      </a:ext>
                    </a:extLst>
                  </p:cNvPr>
                  <p:cNvPicPr/>
                  <p:nvPr/>
                </p:nvPicPr>
                <p:blipFill>
                  <a:blip r:embed="rId53" cstate="print"/>
                  <a:stretch>
                    <a:fillRect/>
                  </a:stretch>
                </p:blipFill>
                <p:spPr>
                  <a:xfrm>
                    <a:off x="1411319" y="939355"/>
                    <a:ext cx="2551747" cy="904589"/>
                  </a:xfrm>
                  <a:prstGeom prst="rect">
                    <a:avLst/>
                  </a:prstGeom>
                </p:spPr>
              </p:pic>
              <p:sp>
                <p:nvSpPr>
                  <p:cNvPr id="996" name="object 11">
                    <a:extLst>
                      <a:ext uri="{FF2B5EF4-FFF2-40B4-BE49-F238E27FC236}">
                        <a16:creationId xmlns:a16="http://schemas.microsoft.com/office/drawing/2014/main" id="{73C75BC4-951D-7D20-7CB4-A388C41285F9}"/>
                      </a:ext>
                    </a:extLst>
                  </p:cNvPr>
                  <p:cNvSpPr/>
                  <p:nvPr/>
                </p:nvSpPr>
                <p:spPr>
                  <a:xfrm>
                    <a:off x="3975252" y="1750987"/>
                    <a:ext cx="59055" cy="92075"/>
                  </a:xfrm>
                  <a:custGeom>
                    <a:avLst/>
                    <a:gdLst/>
                    <a:ahLst/>
                    <a:cxnLst/>
                    <a:rect l="l" t="t" r="r" b="b"/>
                    <a:pathLst>
                      <a:path w="59054" h="92075">
                        <a:moveTo>
                          <a:pt x="10668" y="24384"/>
                        </a:moveTo>
                        <a:lnTo>
                          <a:pt x="0" y="24384"/>
                        </a:lnTo>
                        <a:lnTo>
                          <a:pt x="0" y="91528"/>
                        </a:lnTo>
                        <a:lnTo>
                          <a:pt x="10668" y="91528"/>
                        </a:lnTo>
                        <a:lnTo>
                          <a:pt x="10668" y="24384"/>
                        </a:lnTo>
                        <a:close/>
                      </a:path>
                      <a:path w="59054" h="92075">
                        <a:moveTo>
                          <a:pt x="10668" y="0"/>
                        </a:moveTo>
                        <a:lnTo>
                          <a:pt x="0" y="0"/>
                        </a:lnTo>
                        <a:lnTo>
                          <a:pt x="0" y="12192"/>
                        </a:lnTo>
                        <a:lnTo>
                          <a:pt x="10668" y="12192"/>
                        </a:lnTo>
                        <a:lnTo>
                          <a:pt x="10668" y="0"/>
                        </a:lnTo>
                        <a:close/>
                      </a:path>
                      <a:path w="59054" h="92075">
                        <a:moveTo>
                          <a:pt x="58762" y="51904"/>
                        </a:moveTo>
                        <a:lnTo>
                          <a:pt x="22186" y="51904"/>
                        </a:lnTo>
                        <a:lnTo>
                          <a:pt x="22186" y="64096"/>
                        </a:lnTo>
                        <a:lnTo>
                          <a:pt x="58762" y="64096"/>
                        </a:lnTo>
                        <a:lnTo>
                          <a:pt x="58762" y="5190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60" name="object 12">
                  <a:extLst>
                    <a:ext uri="{FF2B5EF4-FFF2-40B4-BE49-F238E27FC236}">
                      <a16:creationId xmlns:a16="http://schemas.microsoft.com/office/drawing/2014/main" id="{1D82881B-4C0C-B70E-9E70-9B9C02B7AD64}"/>
                    </a:ext>
                  </a:extLst>
                </p:cNvPr>
                <p:cNvPicPr/>
                <p:nvPr/>
              </p:nvPicPr>
              <p:blipFill>
                <a:blip r:embed="rId54" cstate="print"/>
                <a:stretch>
                  <a:fillRect/>
                </a:stretch>
              </p:blipFill>
              <p:spPr>
                <a:xfrm>
                  <a:off x="1414367" y="1937004"/>
                  <a:ext cx="228885" cy="68675"/>
                </a:xfrm>
                <a:prstGeom prst="rect">
                  <a:avLst/>
                </a:prstGeom>
              </p:spPr>
            </p:pic>
            <p:grpSp>
              <p:nvGrpSpPr>
                <p:cNvPr id="861" name="object 13">
                  <a:extLst>
                    <a:ext uri="{FF2B5EF4-FFF2-40B4-BE49-F238E27FC236}">
                      <a16:creationId xmlns:a16="http://schemas.microsoft.com/office/drawing/2014/main" id="{FC42B5A1-55E3-B319-CADE-5DE69458B12D}"/>
                    </a:ext>
                  </a:extLst>
                </p:cNvPr>
                <p:cNvGrpSpPr/>
                <p:nvPr/>
              </p:nvGrpSpPr>
              <p:grpSpPr>
                <a:xfrm>
                  <a:off x="1408271" y="1911095"/>
                  <a:ext cx="2649220" cy="742315"/>
                  <a:chOff x="1408271" y="1911095"/>
                  <a:chExt cx="2649220" cy="742315"/>
                </a:xfrm>
              </p:grpSpPr>
              <p:sp>
                <p:nvSpPr>
                  <p:cNvPr id="991" name="object 14">
                    <a:extLst>
                      <a:ext uri="{FF2B5EF4-FFF2-40B4-BE49-F238E27FC236}">
                        <a16:creationId xmlns:a16="http://schemas.microsoft.com/office/drawing/2014/main" id="{0EF19F40-921A-AF76-1A33-B2CA75CF8BD8}"/>
                      </a:ext>
                    </a:extLst>
                  </p:cNvPr>
                  <p:cNvSpPr/>
                  <p:nvPr/>
                </p:nvSpPr>
                <p:spPr>
                  <a:xfrm>
                    <a:off x="3866388" y="1964435"/>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92" name="object 15">
                    <a:extLst>
                      <a:ext uri="{FF2B5EF4-FFF2-40B4-BE49-F238E27FC236}">
                        <a16:creationId xmlns:a16="http://schemas.microsoft.com/office/drawing/2014/main" id="{69D5C2F6-29B3-33AD-44DB-CF4E4F67091B}"/>
                      </a:ext>
                    </a:extLst>
                  </p:cNvPr>
                  <p:cNvPicPr/>
                  <p:nvPr/>
                </p:nvPicPr>
                <p:blipFill>
                  <a:blip r:embed="rId55" cstate="print"/>
                  <a:stretch>
                    <a:fillRect/>
                  </a:stretch>
                </p:blipFill>
                <p:spPr>
                  <a:xfrm>
                    <a:off x="1408271" y="1911095"/>
                    <a:ext cx="2600610" cy="742188"/>
                  </a:xfrm>
                  <a:prstGeom prst="rect">
                    <a:avLst/>
                  </a:prstGeom>
                </p:spPr>
              </p:pic>
              <p:sp>
                <p:nvSpPr>
                  <p:cNvPr id="993" name="object 16">
                    <a:extLst>
                      <a:ext uri="{FF2B5EF4-FFF2-40B4-BE49-F238E27FC236}">
                        <a16:creationId xmlns:a16="http://schemas.microsoft.com/office/drawing/2014/main" id="{AD05D1E3-0B12-9395-8518-325B0D88ACF0}"/>
                      </a:ext>
                    </a:extLst>
                  </p:cNvPr>
                  <p:cNvSpPr/>
                  <p:nvPr/>
                </p:nvSpPr>
                <p:spPr>
                  <a:xfrm>
                    <a:off x="4021835" y="2612135"/>
                    <a:ext cx="35560" cy="13970"/>
                  </a:xfrm>
                  <a:custGeom>
                    <a:avLst/>
                    <a:gdLst/>
                    <a:ahLst/>
                    <a:cxnLst/>
                    <a:rect l="l" t="t" r="r" b="b"/>
                    <a:pathLst>
                      <a:path w="35560" h="13969">
                        <a:moveTo>
                          <a:pt x="35052" y="13716"/>
                        </a:moveTo>
                        <a:lnTo>
                          <a:pt x="0" y="13716"/>
                        </a:lnTo>
                        <a:lnTo>
                          <a:pt x="0" y="0"/>
                        </a:lnTo>
                        <a:lnTo>
                          <a:pt x="35052" y="0"/>
                        </a:lnTo>
                        <a:lnTo>
                          <a:pt x="35052"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862" name="object 17">
                  <a:extLst>
                    <a:ext uri="{FF2B5EF4-FFF2-40B4-BE49-F238E27FC236}">
                      <a16:creationId xmlns:a16="http://schemas.microsoft.com/office/drawing/2014/main" id="{4443DF68-6A03-3B5B-DFBB-EBD1C425C84D}"/>
                    </a:ext>
                  </a:extLst>
                </p:cNvPr>
                <p:cNvGrpSpPr/>
                <p:nvPr/>
              </p:nvGrpSpPr>
              <p:grpSpPr>
                <a:xfrm>
                  <a:off x="1409795" y="2722721"/>
                  <a:ext cx="2519680" cy="93345"/>
                  <a:chOff x="1409795" y="2722721"/>
                  <a:chExt cx="2519680" cy="93345"/>
                </a:xfrm>
              </p:grpSpPr>
              <p:pic>
                <p:nvPicPr>
                  <p:cNvPr id="989" name="object 18">
                    <a:extLst>
                      <a:ext uri="{FF2B5EF4-FFF2-40B4-BE49-F238E27FC236}">
                        <a16:creationId xmlns:a16="http://schemas.microsoft.com/office/drawing/2014/main" id="{AAC47453-905A-F1F4-1CBC-8AE469096205}"/>
                      </a:ext>
                    </a:extLst>
                  </p:cNvPr>
                  <p:cNvPicPr/>
                  <p:nvPr/>
                </p:nvPicPr>
                <p:blipFill>
                  <a:blip r:embed="rId56" cstate="print"/>
                  <a:stretch>
                    <a:fillRect/>
                  </a:stretch>
                </p:blipFill>
                <p:spPr>
                  <a:xfrm>
                    <a:off x="1409795" y="2722721"/>
                    <a:ext cx="2473833" cy="93059"/>
                  </a:xfrm>
                  <a:prstGeom prst="rect">
                    <a:avLst/>
                  </a:prstGeom>
                </p:spPr>
              </p:pic>
              <p:sp>
                <p:nvSpPr>
                  <p:cNvPr id="990" name="object 19">
                    <a:extLst>
                      <a:ext uri="{FF2B5EF4-FFF2-40B4-BE49-F238E27FC236}">
                        <a16:creationId xmlns:a16="http://schemas.microsoft.com/office/drawing/2014/main" id="{4F2F7BD0-4EDE-695F-3191-6B129463335B}"/>
                      </a:ext>
                    </a:extLst>
                  </p:cNvPr>
                  <p:cNvSpPr/>
                  <p:nvPr/>
                </p:nvSpPr>
                <p:spPr>
                  <a:xfrm>
                    <a:off x="3893819" y="2775203"/>
                    <a:ext cx="35560" cy="12700"/>
                  </a:xfrm>
                  <a:custGeom>
                    <a:avLst/>
                    <a:gdLst/>
                    <a:ahLst/>
                    <a:cxnLst/>
                    <a:rect l="l" t="t" r="r" b="b"/>
                    <a:pathLst>
                      <a:path w="35560" h="12700">
                        <a:moveTo>
                          <a:pt x="35052" y="12192"/>
                        </a:moveTo>
                        <a:lnTo>
                          <a:pt x="0" y="12192"/>
                        </a:lnTo>
                        <a:lnTo>
                          <a:pt x="0" y="0"/>
                        </a:lnTo>
                        <a:lnTo>
                          <a:pt x="35052" y="0"/>
                        </a:lnTo>
                        <a:lnTo>
                          <a:pt x="3505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863" name="object 20">
                  <a:extLst>
                    <a:ext uri="{FF2B5EF4-FFF2-40B4-BE49-F238E27FC236}">
                      <a16:creationId xmlns:a16="http://schemas.microsoft.com/office/drawing/2014/main" id="{D49D1FB4-6FED-AA6C-B995-F937C99B849A}"/>
                    </a:ext>
                  </a:extLst>
                </p:cNvPr>
                <p:cNvGrpSpPr/>
                <p:nvPr/>
              </p:nvGrpSpPr>
              <p:grpSpPr>
                <a:xfrm>
                  <a:off x="1409795" y="2885884"/>
                  <a:ext cx="2647315" cy="441325"/>
                  <a:chOff x="1409795" y="2885884"/>
                  <a:chExt cx="2647315" cy="441325"/>
                </a:xfrm>
              </p:grpSpPr>
              <p:sp>
                <p:nvSpPr>
                  <p:cNvPr id="987" name="object 21">
                    <a:extLst>
                      <a:ext uri="{FF2B5EF4-FFF2-40B4-BE49-F238E27FC236}">
                        <a16:creationId xmlns:a16="http://schemas.microsoft.com/office/drawing/2014/main" id="{0769401D-D091-DDC6-1CA7-E1EB5B541B62}"/>
                      </a:ext>
                    </a:extLst>
                  </p:cNvPr>
                  <p:cNvSpPr/>
                  <p:nvPr/>
                </p:nvSpPr>
                <p:spPr>
                  <a:xfrm>
                    <a:off x="4021836" y="2938272"/>
                    <a:ext cx="35560" cy="12700"/>
                  </a:xfrm>
                  <a:custGeom>
                    <a:avLst/>
                    <a:gdLst/>
                    <a:ahLst/>
                    <a:cxnLst/>
                    <a:rect l="l" t="t" r="r" b="b"/>
                    <a:pathLst>
                      <a:path w="35560" h="12700">
                        <a:moveTo>
                          <a:pt x="35052" y="12191"/>
                        </a:moveTo>
                        <a:lnTo>
                          <a:pt x="0" y="12191"/>
                        </a:lnTo>
                        <a:lnTo>
                          <a:pt x="0" y="0"/>
                        </a:lnTo>
                        <a:lnTo>
                          <a:pt x="35052" y="0"/>
                        </a:lnTo>
                        <a:lnTo>
                          <a:pt x="3505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88" name="object 22">
                    <a:extLst>
                      <a:ext uri="{FF2B5EF4-FFF2-40B4-BE49-F238E27FC236}">
                        <a16:creationId xmlns:a16="http://schemas.microsoft.com/office/drawing/2014/main" id="{F8C6987D-B806-D268-EB76-F29D56220065}"/>
                      </a:ext>
                    </a:extLst>
                  </p:cNvPr>
                  <p:cNvPicPr/>
                  <p:nvPr/>
                </p:nvPicPr>
                <p:blipFill>
                  <a:blip r:embed="rId57" cstate="print"/>
                  <a:stretch>
                    <a:fillRect/>
                  </a:stretch>
                </p:blipFill>
                <p:spPr>
                  <a:xfrm>
                    <a:off x="1409795" y="2885884"/>
                    <a:ext cx="2600610" cy="440912"/>
                  </a:xfrm>
                  <a:prstGeom prst="rect">
                    <a:avLst/>
                  </a:prstGeom>
                </p:spPr>
              </p:pic>
            </p:grpSp>
            <p:sp>
              <p:nvSpPr>
                <p:cNvPr id="864" name="object 23">
                  <a:extLst>
                    <a:ext uri="{FF2B5EF4-FFF2-40B4-BE49-F238E27FC236}">
                      <a16:creationId xmlns:a16="http://schemas.microsoft.com/office/drawing/2014/main" id="{A2D90043-0B33-EE31-B011-27B2FB0A07A3}"/>
                    </a:ext>
                  </a:extLst>
                </p:cNvPr>
                <p:cNvSpPr/>
                <p:nvPr/>
              </p:nvSpPr>
              <p:spPr>
                <a:xfrm>
                  <a:off x="1418932" y="3605974"/>
                  <a:ext cx="59690" cy="18415"/>
                </a:xfrm>
                <a:custGeom>
                  <a:avLst/>
                  <a:gdLst/>
                  <a:ahLst/>
                  <a:cxnLst/>
                  <a:rect l="l" t="t" r="r" b="b"/>
                  <a:pathLst>
                    <a:path w="59690" h="18414">
                      <a:moveTo>
                        <a:pt x="16764" y="0"/>
                      </a:moveTo>
                      <a:lnTo>
                        <a:pt x="0" y="0"/>
                      </a:lnTo>
                      <a:lnTo>
                        <a:pt x="0" y="18288"/>
                      </a:lnTo>
                      <a:lnTo>
                        <a:pt x="16764" y="18288"/>
                      </a:lnTo>
                      <a:lnTo>
                        <a:pt x="16764" y="0"/>
                      </a:lnTo>
                      <a:close/>
                    </a:path>
                    <a:path w="59690" h="18414">
                      <a:moveTo>
                        <a:pt x="59524" y="0"/>
                      </a:moveTo>
                      <a:lnTo>
                        <a:pt x="42760" y="0"/>
                      </a:lnTo>
                      <a:lnTo>
                        <a:pt x="42760" y="18288"/>
                      </a:lnTo>
                      <a:lnTo>
                        <a:pt x="59524" y="18288"/>
                      </a:lnTo>
                      <a:lnTo>
                        <a:pt x="59524"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865" name="object 24">
                  <a:extLst>
                    <a:ext uri="{FF2B5EF4-FFF2-40B4-BE49-F238E27FC236}">
                      <a16:creationId xmlns:a16="http://schemas.microsoft.com/office/drawing/2014/main" id="{747ACE61-64DB-5C73-D65F-9E0EF5890657}"/>
                    </a:ext>
                  </a:extLst>
                </p:cNvPr>
                <p:cNvGrpSpPr/>
                <p:nvPr/>
              </p:nvGrpSpPr>
              <p:grpSpPr>
                <a:xfrm>
                  <a:off x="1415891" y="3531203"/>
                  <a:ext cx="1901825" cy="256540"/>
                  <a:chOff x="1415891" y="3531203"/>
                  <a:chExt cx="1901825" cy="256540"/>
                </a:xfrm>
              </p:grpSpPr>
              <p:sp>
                <p:nvSpPr>
                  <p:cNvPr id="984" name="object 25">
                    <a:extLst>
                      <a:ext uri="{FF2B5EF4-FFF2-40B4-BE49-F238E27FC236}">
                        <a16:creationId xmlns:a16="http://schemas.microsoft.com/office/drawing/2014/main" id="{24212850-3774-F8D5-F86B-9C61E1D153EC}"/>
                      </a:ext>
                    </a:extLst>
                  </p:cNvPr>
                  <p:cNvSpPr/>
                  <p:nvPr/>
                </p:nvSpPr>
                <p:spPr>
                  <a:xfrm>
                    <a:off x="2705100" y="3532632"/>
                    <a:ext cx="203835" cy="93345"/>
                  </a:xfrm>
                  <a:custGeom>
                    <a:avLst/>
                    <a:gdLst/>
                    <a:ahLst/>
                    <a:cxnLst/>
                    <a:rect l="l" t="t" r="r" b="b"/>
                    <a:pathLst>
                      <a:path w="203835" h="93345">
                        <a:moveTo>
                          <a:pt x="18288" y="0"/>
                        </a:moveTo>
                        <a:lnTo>
                          <a:pt x="0" y="0"/>
                        </a:lnTo>
                        <a:lnTo>
                          <a:pt x="0" y="91440"/>
                        </a:lnTo>
                        <a:lnTo>
                          <a:pt x="18288" y="91440"/>
                        </a:lnTo>
                        <a:lnTo>
                          <a:pt x="18288" y="0"/>
                        </a:lnTo>
                        <a:close/>
                      </a:path>
                      <a:path w="203835" h="93345">
                        <a:moveTo>
                          <a:pt x="52387" y="26009"/>
                        </a:moveTo>
                        <a:lnTo>
                          <a:pt x="35521" y="26009"/>
                        </a:lnTo>
                        <a:lnTo>
                          <a:pt x="35521" y="91541"/>
                        </a:lnTo>
                        <a:lnTo>
                          <a:pt x="52387" y="91541"/>
                        </a:lnTo>
                        <a:lnTo>
                          <a:pt x="52387" y="26009"/>
                        </a:lnTo>
                        <a:close/>
                      </a:path>
                      <a:path w="203835" h="93345">
                        <a:moveTo>
                          <a:pt x="52387" y="0"/>
                        </a:moveTo>
                        <a:lnTo>
                          <a:pt x="35521" y="0"/>
                        </a:lnTo>
                        <a:lnTo>
                          <a:pt x="35521" y="16865"/>
                        </a:lnTo>
                        <a:lnTo>
                          <a:pt x="52387" y="16865"/>
                        </a:lnTo>
                        <a:lnTo>
                          <a:pt x="52387" y="0"/>
                        </a:lnTo>
                        <a:close/>
                      </a:path>
                      <a:path w="203835" h="93345">
                        <a:moveTo>
                          <a:pt x="128574" y="68770"/>
                        </a:moveTo>
                        <a:lnTo>
                          <a:pt x="111810" y="65722"/>
                        </a:lnTo>
                        <a:lnTo>
                          <a:pt x="110286" y="70294"/>
                        </a:lnTo>
                        <a:lnTo>
                          <a:pt x="107238" y="76390"/>
                        </a:lnTo>
                        <a:lnTo>
                          <a:pt x="104190" y="77914"/>
                        </a:lnTo>
                        <a:lnTo>
                          <a:pt x="95046" y="77914"/>
                        </a:lnTo>
                        <a:lnTo>
                          <a:pt x="90474" y="76390"/>
                        </a:lnTo>
                        <a:lnTo>
                          <a:pt x="87337" y="73342"/>
                        </a:lnTo>
                        <a:lnTo>
                          <a:pt x="85813" y="70294"/>
                        </a:lnTo>
                        <a:lnTo>
                          <a:pt x="84289" y="65722"/>
                        </a:lnTo>
                        <a:lnTo>
                          <a:pt x="84289" y="50482"/>
                        </a:lnTo>
                        <a:lnTo>
                          <a:pt x="85813" y="45910"/>
                        </a:lnTo>
                        <a:lnTo>
                          <a:pt x="87337" y="42862"/>
                        </a:lnTo>
                        <a:lnTo>
                          <a:pt x="90474" y="39725"/>
                        </a:lnTo>
                        <a:lnTo>
                          <a:pt x="93522" y="38201"/>
                        </a:lnTo>
                        <a:lnTo>
                          <a:pt x="104190" y="38201"/>
                        </a:lnTo>
                        <a:lnTo>
                          <a:pt x="110286" y="44386"/>
                        </a:lnTo>
                        <a:lnTo>
                          <a:pt x="110286" y="47434"/>
                        </a:lnTo>
                        <a:lnTo>
                          <a:pt x="127050" y="44386"/>
                        </a:lnTo>
                        <a:lnTo>
                          <a:pt x="125526" y="38201"/>
                        </a:lnTo>
                        <a:lnTo>
                          <a:pt x="122478" y="32105"/>
                        </a:lnTo>
                        <a:lnTo>
                          <a:pt x="113334" y="26009"/>
                        </a:lnTo>
                        <a:lnTo>
                          <a:pt x="105714" y="24485"/>
                        </a:lnTo>
                        <a:lnTo>
                          <a:pt x="88861" y="24485"/>
                        </a:lnTo>
                        <a:lnTo>
                          <a:pt x="66001" y="58102"/>
                        </a:lnTo>
                        <a:lnTo>
                          <a:pt x="66573" y="65798"/>
                        </a:lnTo>
                        <a:lnTo>
                          <a:pt x="88861" y="93154"/>
                        </a:lnTo>
                        <a:lnTo>
                          <a:pt x="105714" y="93154"/>
                        </a:lnTo>
                        <a:lnTo>
                          <a:pt x="113334" y="90106"/>
                        </a:lnTo>
                        <a:lnTo>
                          <a:pt x="117906" y="87058"/>
                        </a:lnTo>
                        <a:lnTo>
                          <a:pt x="124002" y="82486"/>
                        </a:lnTo>
                        <a:lnTo>
                          <a:pt x="127050" y="76390"/>
                        </a:lnTo>
                        <a:lnTo>
                          <a:pt x="128574" y="68770"/>
                        </a:lnTo>
                        <a:close/>
                      </a:path>
                      <a:path w="203835" h="93345">
                        <a:moveTo>
                          <a:pt x="203352" y="42862"/>
                        </a:moveTo>
                        <a:lnTo>
                          <a:pt x="201828" y="39725"/>
                        </a:lnTo>
                        <a:lnTo>
                          <a:pt x="201828" y="36677"/>
                        </a:lnTo>
                        <a:lnTo>
                          <a:pt x="200304" y="33629"/>
                        </a:lnTo>
                        <a:lnTo>
                          <a:pt x="198780" y="32105"/>
                        </a:lnTo>
                        <a:lnTo>
                          <a:pt x="197256" y="29057"/>
                        </a:lnTo>
                        <a:lnTo>
                          <a:pt x="188112" y="24485"/>
                        </a:lnTo>
                        <a:lnTo>
                          <a:pt x="172872" y="24485"/>
                        </a:lnTo>
                        <a:lnTo>
                          <a:pt x="166776" y="27533"/>
                        </a:lnTo>
                        <a:lnTo>
                          <a:pt x="160680" y="33629"/>
                        </a:lnTo>
                        <a:lnTo>
                          <a:pt x="160680" y="101"/>
                        </a:lnTo>
                        <a:lnTo>
                          <a:pt x="142290" y="101"/>
                        </a:lnTo>
                        <a:lnTo>
                          <a:pt x="142290" y="91630"/>
                        </a:lnTo>
                        <a:lnTo>
                          <a:pt x="160680" y="91630"/>
                        </a:lnTo>
                        <a:lnTo>
                          <a:pt x="160680" y="48958"/>
                        </a:lnTo>
                        <a:lnTo>
                          <a:pt x="163728" y="42862"/>
                        </a:lnTo>
                        <a:lnTo>
                          <a:pt x="166776" y="39725"/>
                        </a:lnTo>
                        <a:lnTo>
                          <a:pt x="169824" y="38201"/>
                        </a:lnTo>
                        <a:lnTo>
                          <a:pt x="171348" y="36677"/>
                        </a:lnTo>
                        <a:lnTo>
                          <a:pt x="177444" y="36677"/>
                        </a:lnTo>
                        <a:lnTo>
                          <a:pt x="178968" y="38201"/>
                        </a:lnTo>
                        <a:lnTo>
                          <a:pt x="180492" y="38201"/>
                        </a:lnTo>
                        <a:lnTo>
                          <a:pt x="185064" y="42862"/>
                        </a:lnTo>
                        <a:lnTo>
                          <a:pt x="185064" y="91630"/>
                        </a:lnTo>
                        <a:lnTo>
                          <a:pt x="203352" y="91630"/>
                        </a:lnTo>
                        <a:lnTo>
                          <a:pt x="203352" y="42862"/>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85" name="object 26">
                    <a:extLst>
                      <a:ext uri="{FF2B5EF4-FFF2-40B4-BE49-F238E27FC236}">
                        <a16:creationId xmlns:a16="http://schemas.microsoft.com/office/drawing/2014/main" id="{DAD490FD-6819-CF78-E3AC-F163B7DAED5C}"/>
                      </a:ext>
                    </a:extLst>
                  </p:cNvPr>
                  <p:cNvPicPr/>
                  <p:nvPr/>
                </p:nvPicPr>
                <p:blipFill>
                  <a:blip r:embed="rId58" cstate="print"/>
                  <a:stretch>
                    <a:fillRect/>
                  </a:stretch>
                </p:blipFill>
                <p:spPr>
                  <a:xfrm>
                    <a:off x="2951225" y="3557111"/>
                    <a:ext cx="360140" cy="68675"/>
                  </a:xfrm>
                  <a:prstGeom prst="rect">
                    <a:avLst/>
                  </a:prstGeom>
                </p:spPr>
              </p:pic>
              <p:pic>
                <p:nvPicPr>
                  <p:cNvPr id="986" name="object 27">
                    <a:extLst>
                      <a:ext uri="{FF2B5EF4-FFF2-40B4-BE49-F238E27FC236}">
                        <a16:creationId xmlns:a16="http://schemas.microsoft.com/office/drawing/2014/main" id="{7C0D2BF1-1CC1-7B27-05ED-446726668DFF}"/>
                      </a:ext>
                    </a:extLst>
                  </p:cNvPr>
                  <p:cNvPicPr/>
                  <p:nvPr/>
                </p:nvPicPr>
                <p:blipFill>
                  <a:blip r:embed="rId59" cstate="print"/>
                  <a:stretch>
                    <a:fillRect/>
                  </a:stretch>
                </p:blipFill>
                <p:spPr>
                  <a:xfrm>
                    <a:off x="1415891" y="3531203"/>
                    <a:ext cx="1901570" cy="256317"/>
                  </a:xfrm>
                  <a:prstGeom prst="rect">
                    <a:avLst/>
                  </a:prstGeom>
                </p:spPr>
              </p:pic>
            </p:grpSp>
            <p:sp>
              <p:nvSpPr>
                <p:cNvPr id="866" name="object 28">
                  <a:extLst>
                    <a:ext uri="{FF2B5EF4-FFF2-40B4-BE49-F238E27FC236}">
                      <a16:creationId xmlns:a16="http://schemas.microsoft.com/office/drawing/2014/main" id="{B94F736B-B926-B7F1-7EF7-C5043706A16F}"/>
                    </a:ext>
                  </a:extLst>
                </p:cNvPr>
                <p:cNvSpPr/>
                <p:nvPr/>
              </p:nvSpPr>
              <p:spPr>
                <a:xfrm>
                  <a:off x="3372599" y="3694176"/>
                  <a:ext cx="586740" cy="93345"/>
                </a:xfrm>
                <a:custGeom>
                  <a:avLst/>
                  <a:gdLst/>
                  <a:ahLst/>
                  <a:cxnLst/>
                  <a:rect l="l" t="t" r="r" b="b"/>
                  <a:pathLst>
                    <a:path w="586739" h="93345">
                      <a:moveTo>
                        <a:pt x="12192" y="0"/>
                      </a:moveTo>
                      <a:lnTo>
                        <a:pt x="0" y="0"/>
                      </a:lnTo>
                      <a:lnTo>
                        <a:pt x="0" y="91440"/>
                      </a:lnTo>
                      <a:lnTo>
                        <a:pt x="12192" y="91440"/>
                      </a:lnTo>
                      <a:lnTo>
                        <a:pt x="12192" y="0"/>
                      </a:lnTo>
                      <a:close/>
                    </a:path>
                    <a:path w="586739" h="93345">
                      <a:moveTo>
                        <a:pt x="83820" y="38392"/>
                      </a:moveTo>
                      <a:lnTo>
                        <a:pt x="80772" y="32296"/>
                      </a:lnTo>
                      <a:lnTo>
                        <a:pt x="76111" y="27724"/>
                      </a:lnTo>
                      <a:lnTo>
                        <a:pt x="73063" y="27724"/>
                      </a:lnTo>
                      <a:lnTo>
                        <a:pt x="70015" y="26200"/>
                      </a:lnTo>
                      <a:lnTo>
                        <a:pt x="65443" y="24676"/>
                      </a:lnTo>
                      <a:lnTo>
                        <a:pt x="53251" y="24676"/>
                      </a:lnTo>
                      <a:lnTo>
                        <a:pt x="45631" y="27724"/>
                      </a:lnTo>
                      <a:lnTo>
                        <a:pt x="41059" y="35344"/>
                      </a:lnTo>
                      <a:lnTo>
                        <a:pt x="41059" y="26200"/>
                      </a:lnTo>
                      <a:lnTo>
                        <a:pt x="30391" y="26200"/>
                      </a:lnTo>
                      <a:lnTo>
                        <a:pt x="30391" y="91821"/>
                      </a:lnTo>
                      <a:lnTo>
                        <a:pt x="42583" y="91821"/>
                      </a:lnTo>
                      <a:lnTo>
                        <a:pt x="42583" y="47536"/>
                      </a:lnTo>
                      <a:lnTo>
                        <a:pt x="44107" y="41440"/>
                      </a:lnTo>
                      <a:lnTo>
                        <a:pt x="50203" y="35344"/>
                      </a:lnTo>
                      <a:lnTo>
                        <a:pt x="54775" y="33820"/>
                      </a:lnTo>
                      <a:lnTo>
                        <a:pt x="62395" y="33820"/>
                      </a:lnTo>
                      <a:lnTo>
                        <a:pt x="65443" y="35344"/>
                      </a:lnTo>
                      <a:lnTo>
                        <a:pt x="66967" y="36868"/>
                      </a:lnTo>
                      <a:lnTo>
                        <a:pt x="70015" y="38392"/>
                      </a:lnTo>
                      <a:lnTo>
                        <a:pt x="71539" y="39916"/>
                      </a:lnTo>
                      <a:lnTo>
                        <a:pt x="71539" y="41440"/>
                      </a:lnTo>
                      <a:lnTo>
                        <a:pt x="73063" y="44488"/>
                      </a:lnTo>
                      <a:lnTo>
                        <a:pt x="73063" y="91821"/>
                      </a:lnTo>
                      <a:lnTo>
                        <a:pt x="83820" y="91821"/>
                      </a:lnTo>
                      <a:lnTo>
                        <a:pt x="83820" y="38392"/>
                      </a:lnTo>
                      <a:close/>
                    </a:path>
                    <a:path w="586739" h="93345">
                      <a:moveTo>
                        <a:pt x="132588" y="292"/>
                      </a:moveTo>
                      <a:lnTo>
                        <a:pt x="112776" y="292"/>
                      </a:lnTo>
                      <a:lnTo>
                        <a:pt x="109728" y="1816"/>
                      </a:lnTo>
                      <a:lnTo>
                        <a:pt x="108204" y="4864"/>
                      </a:lnTo>
                      <a:lnTo>
                        <a:pt x="105156" y="6388"/>
                      </a:lnTo>
                      <a:lnTo>
                        <a:pt x="105156" y="9436"/>
                      </a:lnTo>
                      <a:lnTo>
                        <a:pt x="103632" y="10960"/>
                      </a:lnTo>
                      <a:lnTo>
                        <a:pt x="103632" y="26200"/>
                      </a:lnTo>
                      <a:lnTo>
                        <a:pt x="92875" y="26200"/>
                      </a:lnTo>
                      <a:lnTo>
                        <a:pt x="92875" y="35344"/>
                      </a:lnTo>
                      <a:lnTo>
                        <a:pt x="103632" y="35344"/>
                      </a:lnTo>
                      <a:lnTo>
                        <a:pt x="103632" y="91821"/>
                      </a:lnTo>
                      <a:lnTo>
                        <a:pt x="114300" y="91821"/>
                      </a:lnTo>
                      <a:lnTo>
                        <a:pt x="114300" y="35344"/>
                      </a:lnTo>
                      <a:lnTo>
                        <a:pt x="128016" y="35344"/>
                      </a:lnTo>
                      <a:lnTo>
                        <a:pt x="128016" y="26200"/>
                      </a:lnTo>
                      <a:lnTo>
                        <a:pt x="114300" y="26200"/>
                      </a:lnTo>
                      <a:lnTo>
                        <a:pt x="114300" y="15532"/>
                      </a:lnTo>
                      <a:lnTo>
                        <a:pt x="117348" y="12484"/>
                      </a:lnTo>
                      <a:lnTo>
                        <a:pt x="117348" y="10960"/>
                      </a:lnTo>
                      <a:lnTo>
                        <a:pt x="120396" y="9436"/>
                      </a:lnTo>
                      <a:lnTo>
                        <a:pt x="128016" y="9436"/>
                      </a:lnTo>
                      <a:lnTo>
                        <a:pt x="131064" y="10960"/>
                      </a:lnTo>
                      <a:lnTo>
                        <a:pt x="132588" y="292"/>
                      </a:lnTo>
                      <a:close/>
                    </a:path>
                    <a:path w="586739" h="93345">
                      <a:moveTo>
                        <a:pt x="196697" y="58204"/>
                      </a:moveTo>
                      <a:lnTo>
                        <a:pt x="184505" y="30772"/>
                      </a:lnTo>
                      <a:lnTo>
                        <a:pt x="184505" y="50584"/>
                      </a:lnTo>
                      <a:lnTo>
                        <a:pt x="184480" y="67449"/>
                      </a:lnTo>
                      <a:lnTo>
                        <a:pt x="182981" y="73533"/>
                      </a:lnTo>
                      <a:lnTo>
                        <a:pt x="179933" y="78105"/>
                      </a:lnTo>
                      <a:lnTo>
                        <a:pt x="175361" y="82677"/>
                      </a:lnTo>
                      <a:lnTo>
                        <a:pt x="170789" y="84201"/>
                      </a:lnTo>
                      <a:lnTo>
                        <a:pt x="160032" y="84201"/>
                      </a:lnTo>
                      <a:lnTo>
                        <a:pt x="146316" y="50584"/>
                      </a:lnTo>
                      <a:lnTo>
                        <a:pt x="147840" y="44488"/>
                      </a:lnTo>
                      <a:lnTo>
                        <a:pt x="150888" y="39916"/>
                      </a:lnTo>
                      <a:lnTo>
                        <a:pt x="160032" y="33820"/>
                      </a:lnTo>
                      <a:lnTo>
                        <a:pt x="170789" y="33820"/>
                      </a:lnTo>
                      <a:lnTo>
                        <a:pt x="179933" y="39916"/>
                      </a:lnTo>
                      <a:lnTo>
                        <a:pt x="182981" y="44488"/>
                      </a:lnTo>
                      <a:lnTo>
                        <a:pt x="184505" y="50584"/>
                      </a:lnTo>
                      <a:lnTo>
                        <a:pt x="184505" y="30772"/>
                      </a:lnTo>
                      <a:lnTo>
                        <a:pt x="181457" y="27724"/>
                      </a:lnTo>
                      <a:lnTo>
                        <a:pt x="175361" y="24676"/>
                      </a:lnTo>
                      <a:lnTo>
                        <a:pt x="156984" y="24676"/>
                      </a:lnTo>
                      <a:lnTo>
                        <a:pt x="134124" y="59728"/>
                      </a:lnTo>
                      <a:lnTo>
                        <a:pt x="134696" y="67449"/>
                      </a:lnTo>
                      <a:lnTo>
                        <a:pt x="156984" y="93345"/>
                      </a:lnTo>
                      <a:lnTo>
                        <a:pt x="170789" y="93345"/>
                      </a:lnTo>
                      <a:lnTo>
                        <a:pt x="176885" y="91821"/>
                      </a:lnTo>
                      <a:lnTo>
                        <a:pt x="181457" y="90297"/>
                      </a:lnTo>
                      <a:lnTo>
                        <a:pt x="186029" y="87249"/>
                      </a:lnTo>
                      <a:lnTo>
                        <a:pt x="189077" y="84201"/>
                      </a:lnTo>
                      <a:lnTo>
                        <a:pt x="190601" y="82677"/>
                      </a:lnTo>
                      <a:lnTo>
                        <a:pt x="192125" y="78105"/>
                      </a:lnTo>
                      <a:lnTo>
                        <a:pt x="195173" y="73533"/>
                      </a:lnTo>
                      <a:lnTo>
                        <a:pt x="196672" y="67449"/>
                      </a:lnTo>
                      <a:lnTo>
                        <a:pt x="196697" y="58204"/>
                      </a:lnTo>
                      <a:close/>
                    </a:path>
                    <a:path w="586739" h="93345">
                      <a:moveTo>
                        <a:pt x="244043" y="27724"/>
                      </a:moveTo>
                      <a:lnTo>
                        <a:pt x="240995" y="26200"/>
                      </a:lnTo>
                      <a:lnTo>
                        <a:pt x="236423" y="24676"/>
                      </a:lnTo>
                      <a:lnTo>
                        <a:pt x="230225" y="24676"/>
                      </a:lnTo>
                      <a:lnTo>
                        <a:pt x="227177" y="26200"/>
                      </a:lnTo>
                      <a:lnTo>
                        <a:pt x="221081" y="32296"/>
                      </a:lnTo>
                      <a:lnTo>
                        <a:pt x="218033" y="36868"/>
                      </a:lnTo>
                      <a:lnTo>
                        <a:pt x="218033" y="26200"/>
                      </a:lnTo>
                      <a:lnTo>
                        <a:pt x="208889" y="26200"/>
                      </a:lnTo>
                      <a:lnTo>
                        <a:pt x="208889" y="91821"/>
                      </a:lnTo>
                      <a:lnTo>
                        <a:pt x="219557" y="91821"/>
                      </a:lnTo>
                      <a:lnTo>
                        <a:pt x="219557" y="49060"/>
                      </a:lnTo>
                      <a:lnTo>
                        <a:pt x="221081" y="44488"/>
                      </a:lnTo>
                      <a:lnTo>
                        <a:pt x="222605" y="41440"/>
                      </a:lnTo>
                      <a:lnTo>
                        <a:pt x="227177" y="36868"/>
                      </a:lnTo>
                      <a:lnTo>
                        <a:pt x="237947" y="36868"/>
                      </a:lnTo>
                      <a:lnTo>
                        <a:pt x="240995" y="38392"/>
                      </a:lnTo>
                      <a:lnTo>
                        <a:pt x="244043" y="27724"/>
                      </a:lnTo>
                      <a:close/>
                    </a:path>
                    <a:path w="586739" h="93345">
                      <a:moveTo>
                        <a:pt x="338620" y="40005"/>
                      </a:moveTo>
                      <a:lnTo>
                        <a:pt x="337096" y="33909"/>
                      </a:lnTo>
                      <a:lnTo>
                        <a:pt x="334048" y="30861"/>
                      </a:lnTo>
                      <a:lnTo>
                        <a:pt x="331000" y="26200"/>
                      </a:lnTo>
                      <a:lnTo>
                        <a:pt x="324904" y="24676"/>
                      </a:lnTo>
                      <a:lnTo>
                        <a:pt x="311188" y="24676"/>
                      </a:lnTo>
                      <a:lnTo>
                        <a:pt x="303568" y="29337"/>
                      </a:lnTo>
                      <a:lnTo>
                        <a:pt x="298996" y="36957"/>
                      </a:lnTo>
                      <a:lnTo>
                        <a:pt x="297472" y="32385"/>
                      </a:lnTo>
                      <a:lnTo>
                        <a:pt x="294424" y="29337"/>
                      </a:lnTo>
                      <a:lnTo>
                        <a:pt x="285178" y="24676"/>
                      </a:lnTo>
                      <a:lnTo>
                        <a:pt x="276034" y="24676"/>
                      </a:lnTo>
                      <a:lnTo>
                        <a:pt x="271462" y="26200"/>
                      </a:lnTo>
                      <a:lnTo>
                        <a:pt x="265366" y="29337"/>
                      </a:lnTo>
                      <a:lnTo>
                        <a:pt x="259270" y="35433"/>
                      </a:lnTo>
                      <a:lnTo>
                        <a:pt x="259270" y="26200"/>
                      </a:lnTo>
                      <a:lnTo>
                        <a:pt x="250126" y="26200"/>
                      </a:lnTo>
                      <a:lnTo>
                        <a:pt x="250126" y="91821"/>
                      </a:lnTo>
                      <a:lnTo>
                        <a:pt x="260794" y="91821"/>
                      </a:lnTo>
                      <a:lnTo>
                        <a:pt x="260794" y="52197"/>
                      </a:lnTo>
                      <a:lnTo>
                        <a:pt x="262318" y="47625"/>
                      </a:lnTo>
                      <a:lnTo>
                        <a:pt x="262318" y="44577"/>
                      </a:lnTo>
                      <a:lnTo>
                        <a:pt x="265366" y="38481"/>
                      </a:lnTo>
                      <a:lnTo>
                        <a:pt x="274510" y="33909"/>
                      </a:lnTo>
                      <a:lnTo>
                        <a:pt x="282130" y="33909"/>
                      </a:lnTo>
                      <a:lnTo>
                        <a:pt x="285178" y="35433"/>
                      </a:lnTo>
                      <a:lnTo>
                        <a:pt x="286702" y="38481"/>
                      </a:lnTo>
                      <a:lnTo>
                        <a:pt x="288328" y="40005"/>
                      </a:lnTo>
                      <a:lnTo>
                        <a:pt x="289852" y="44577"/>
                      </a:lnTo>
                      <a:lnTo>
                        <a:pt x="289852" y="91821"/>
                      </a:lnTo>
                      <a:lnTo>
                        <a:pt x="300520" y="91821"/>
                      </a:lnTo>
                      <a:lnTo>
                        <a:pt x="300520" y="47625"/>
                      </a:lnTo>
                      <a:lnTo>
                        <a:pt x="302044" y="41529"/>
                      </a:lnTo>
                      <a:lnTo>
                        <a:pt x="308140" y="35433"/>
                      </a:lnTo>
                      <a:lnTo>
                        <a:pt x="311188" y="33909"/>
                      </a:lnTo>
                      <a:lnTo>
                        <a:pt x="318808" y="33909"/>
                      </a:lnTo>
                      <a:lnTo>
                        <a:pt x="321856" y="35433"/>
                      </a:lnTo>
                      <a:lnTo>
                        <a:pt x="323380" y="36957"/>
                      </a:lnTo>
                      <a:lnTo>
                        <a:pt x="324904" y="36957"/>
                      </a:lnTo>
                      <a:lnTo>
                        <a:pt x="326428" y="38481"/>
                      </a:lnTo>
                      <a:lnTo>
                        <a:pt x="326428" y="41529"/>
                      </a:lnTo>
                      <a:lnTo>
                        <a:pt x="327952" y="43053"/>
                      </a:lnTo>
                      <a:lnTo>
                        <a:pt x="327952" y="91821"/>
                      </a:lnTo>
                      <a:lnTo>
                        <a:pt x="338620" y="91821"/>
                      </a:lnTo>
                      <a:lnTo>
                        <a:pt x="338620" y="40005"/>
                      </a:lnTo>
                      <a:close/>
                    </a:path>
                    <a:path w="586739" h="93345">
                      <a:moveTo>
                        <a:pt x="414921" y="91821"/>
                      </a:moveTo>
                      <a:lnTo>
                        <a:pt x="413397" y="90297"/>
                      </a:lnTo>
                      <a:lnTo>
                        <a:pt x="411873" y="87249"/>
                      </a:lnTo>
                      <a:lnTo>
                        <a:pt x="411873" y="84201"/>
                      </a:lnTo>
                      <a:lnTo>
                        <a:pt x="411873" y="59728"/>
                      </a:lnTo>
                      <a:lnTo>
                        <a:pt x="411873" y="44488"/>
                      </a:lnTo>
                      <a:lnTo>
                        <a:pt x="410349" y="41440"/>
                      </a:lnTo>
                      <a:lnTo>
                        <a:pt x="410349" y="36868"/>
                      </a:lnTo>
                      <a:lnTo>
                        <a:pt x="408825" y="33820"/>
                      </a:lnTo>
                      <a:lnTo>
                        <a:pt x="407301" y="32296"/>
                      </a:lnTo>
                      <a:lnTo>
                        <a:pt x="405777" y="29248"/>
                      </a:lnTo>
                      <a:lnTo>
                        <a:pt x="399681" y="26200"/>
                      </a:lnTo>
                      <a:lnTo>
                        <a:pt x="396633" y="26200"/>
                      </a:lnTo>
                      <a:lnTo>
                        <a:pt x="392061" y="24676"/>
                      </a:lnTo>
                      <a:lnTo>
                        <a:pt x="379869" y="24676"/>
                      </a:lnTo>
                      <a:lnTo>
                        <a:pt x="366153" y="29248"/>
                      </a:lnTo>
                      <a:lnTo>
                        <a:pt x="363004" y="30772"/>
                      </a:lnTo>
                      <a:lnTo>
                        <a:pt x="361480" y="33820"/>
                      </a:lnTo>
                      <a:lnTo>
                        <a:pt x="358432" y="36868"/>
                      </a:lnTo>
                      <a:lnTo>
                        <a:pt x="356908" y="39916"/>
                      </a:lnTo>
                      <a:lnTo>
                        <a:pt x="355384" y="44488"/>
                      </a:lnTo>
                      <a:lnTo>
                        <a:pt x="367677" y="46012"/>
                      </a:lnTo>
                      <a:lnTo>
                        <a:pt x="367677" y="41440"/>
                      </a:lnTo>
                      <a:lnTo>
                        <a:pt x="372249" y="36868"/>
                      </a:lnTo>
                      <a:lnTo>
                        <a:pt x="378345" y="33820"/>
                      </a:lnTo>
                      <a:lnTo>
                        <a:pt x="390537" y="33820"/>
                      </a:lnTo>
                      <a:lnTo>
                        <a:pt x="393585" y="35344"/>
                      </a:lnTo>
                      <a:lnTo>
                        <a:pt x="396633" y="38392"/>
                      </a:lnTo>
                      <a:lnTo>
                        <a:pt x="399681" y="39916"/>
                      </a:lnTo>
                      <a:lnTo>
                        <a:pt x="399681" y="50584"/>
                      </a:lnTo>
                      <a:lnTo>
                        <a:pt x="399681" y="59728"/>
                      </a:lnTo>
                      <a:lnTo>
                        <a:pt x="399681" y="72009"/>
                      </a:lnTo>
                      <a:lnTo>
                        <a:pt x="396633" y="78105"/>
                      </a:lnTo>
                      <a:lnTo>
                        <a:pt x="393585" y="79629"/>
                      </a:lnTo>
                      <a:lnTo>
                        <a:pt x="390537" y="82677"/>
                      </a:lnTo>
                      <a:lnTo>
                        <a:pt x="387489" y="84201"/>
                      </a:lnTo>
                      <a:lnTo>
                        <a:pt x="382917" y="85725"/>
                      </a:lnTo>
                      <a:lnTo>
                        <a:pt x="375297" y="85725"/>
                      </a:lnTo>
                      <a:lnTo>
                        <a:pt x="369201" y="82677"/>
                      </a:lnTo>
                      <a:lnTo>
                        <a:pt x="367677" y="79629"/>
                      </a:lnTo>
                      <a:lnTo>
                        <a:pt x="366153" y="78105"/>
                      </a:lnTo>
                      <a:lnTo>
                        <a:pt x="366153" y="70485"/>
                      </a:lnTo>
                      <a:lnTo>
                        <a:pt x="367677" y="68872"/>
                      </a:lnTo>
                      <a:lnTo>
                        <a:pt x="370725" y="65824"/>
                      </a:lnTo>
                      <a:lnTo>
                        <a:pt x="372249" y="65824"/>
                      </a:lnTo>
                      <a:lnTo>
                        <a:pt x="373773" y="64300"/>
                      </a:lnTo>
                      <a:lnTo>
                        <a:pt x="376821" y="64300"/>
                      </a:lnTo>
                      <a:lnTo>
                        <a:pt x="381393" y="62776"/>
                      </a:lnTo>
                      <a:lnTo>
                        <a:pt x="390537" y="62776"/>
                      </a:lnTo>
                      <a:lnTo>
                        <a:pt x="396633" y="61252"/>
                      </a:lnTo>
                      <a:lnTo>
                        <a:pt x="399681" y="59728"/>
                      </a:lnTo>
                      <a:lnTo>
                        <a:pt x="399681" y="50584"/>
                      </a:lnTo>
                      <a:lnTo>
                        <a:pt x="395109" y="52108"/>
                      </a:lnTo>
                      <a:lnTo>
                        <a:pt x="389013" y="53632"/>
                      </a:lnTo>
                      <a:lnTo>
                        <a:pt x="379869" y="53632"/>
                      </a:lnTo>
                      <a:lnTo>
                        <a:pt x="375297" y="55156"/>
                      </a:lnTo>
                      <a:lnTo>
                        <a:pt x="370725" y="55156"/>
                      </a:lnTo>
                      <a:lnTo>
                        <a:pt x="367677" y="56680"/>
                      </a:lnTo>
                      <a:lnTo>
                        <a:pt x="364528" y="58204"/>
                      </a:lnTo>
                      <a:lnTo>
                        <a:pt x="361480" y="59728"/>
                      </a:lnTo>
                      <a:lnTo>
                        <a:pt x="358432" y="62776"/>
                      </a:lnTo>
                      <a:lnTo>
                        <a:pt x="355384" y="68872"/>
                      </a:lnTo>
                      <a:lnTo>
                        <a:pt x="353860" y="72009"/>
                      </a:lnTo>
                      <a:lnTo>
                        <a:pt x="353860" y="81153"/>
                      </a:lnTo>
                      <a:lnTo>
                        <a:pt x="355384" y="84201"/>
                      </a:lnTo>
                      <a:lnTo>
                        <a:pt x="359956" y="88773"/>
                      </a:lnTo>
                      <a:lnTo>
                        <a:pt x="364528" y="91821"/>
                      </a:lnTo>
                      <a:lnTo>
                        <a:pt x="369201" y="93345"/>
                      </a:lnTo>
                      <a:lnTo>
                        <a:pt x="384441" y="93345"/>
                      </a:lnTo>
                      <a:lnTo>
                        <a:pt x="393585" y="90297"/>
                      </a:lnTo>
                      <a:lnTo>
                        <a:pt x="396633" y="87249"/>
                      </a:lnTo>
                      <a:lnTo>
                        <a:pt x="398919" y="85725"/>
                      </a:lnTo>
                      <a:lnTo>
                        <a:pt x="401205" y="84201"/>
                      </a:lnTo>
                      <a:lnTo>
                        <a:pt x="401205" y="87249"/>
                      </a:lnTo>
                      <a:lnTo>
                        <a:pt x="402729" y="90297"/>
                      </a:lnTo>
                      <a:lnTo>
                        <a:pt x="402729" y="91821"/>
                      </a:lnTo>
                      <a:lnTo>
                        <a:pt x="414921" y="91821"/>
                      </a:lnTo>
                      <a:close/>
                    </a:path>
                    <a:path w="586739" h="93345">
                      <a:moveTo>
                        <a:pt x="453110" y="91821"/>
                      </a:moveTo>
                      <a:lnTo>
                        <a:pt x="451586" y="82677"/>
                      </a:lnTo>
                      <a:lnTo>
                        <a:pt x="443966" y="82677"/>
                      </a:lnTo>
                      <a:lnTo>
                        <a:pt x="443966" y="81153"/>
                      </a:lnTo>
                      <a:lnTo>
                        <a:pt x="442442" y="81153"/>
                      </a:lnTo>
                      <a:lnTo>
                        <a:pt x="440918" y="79629"/>
                      </a:lnTo>
                      <a:lnTo>
                        <a:pt x="440918" y="35344"/>
                      </a:lnTo>
                      <a:lnTo>
                        <a:pt x="451586" y="35344"/>
                      </a:lnTo>
                      <a:lnTo>
                        <a:pt x="451586" y="26200"/>
                      </a:lnTo>
                      <a:lnTo>
                        <a:pt x="440918" y="26200"/>
                      </a:lnTo>
                      <a:lnTo>
                        <a:pt x="440918" y="3340"/>
                      </a:lnTo>
                      <a:lnTo>
                        <a:pt x="430149" y="9436"/>
                      </a:lnTo>
                      <a:lnTo>
                        <a:pt x="430149" y="26200"/>
                      </a:lnTo>
                      <a:lnTo>
                        <a:pt x="421005" y="26200"/>
                      </a:lnTo>
                      <a:lnTo>
                        <a:pt x="421005" y="35344"/>
                      </a:lnTo>
                      <a:lnTo>
                        <a:pt x="430149" y="35344"/>
                      </a:lnTo>
                      <a:lnTo>
                        <a:pt x="430149" y="84201"/>
                      </a:lnTo>
                      <a:lnTo>
                        <a:pt x="431673" y="85725"/>
                      </a:lnTo>
                      <a:lnTo>
                        <a:pt x="431673" y="88773"/>
                      </a:lnTo>
                      <a:lnTo>
                        <a:pt x="433298" y="90297"/>
                      </a:lnTo>
                      <a:lnTo>
                        <a:pt x="436346" y="91821"/>
                      </a:lnTo>
                      <a:lnTo>
                        <a:pt x="437870" y="91821"/>
                      </a:lnTo>
                      <a:lnTo>
                        <a:pt x="440918" y="93345"/>
                      </a:lnTo>
                      <a:lnTo>
                        <a:pt x="450062" y="93345"/>
                      </a:lnTo>
                      <a:lnTo>
                        <a:pt x="453110" y="91821"/>
                      </a:lnTo>
                      <a:close/>
                    </a:path>
                    <a:path w="586739" h="93345">
                      <a:moveTo>
                        <a:pt x="474446" y="26200"/>
                      </a:moveTo>
                      <a:lnTo>
                        <a:pt x="463778" y="26200"/>
                      </a:lnTo>
                      <a:lnTo>
                        <a:pt x="463778" y="91821"/>
                      </a:lnTo>
                      <a:lnTo>
                        <a:pt x="474446" y="91821"/>
                      </a:lnTo>
                      <a:lnTo>
                        <a:pt x="474446" y="26200"/>
                      </a:lnTo>
                      <a:close/>
                    </a:path>
                    <a:path w="586739" h="93345">
                      <a:moveTo>
                        <a:pt x="474446" y="1816"/>
                      </a:moveTo>
                      <a:lnTo>
                        <a:pt x="463778" y="1816"/>
                      </a:lnTo>
                      <a:lnTo>
                        <a:pt x="463778" y="14008"/>
                      </a:lnTo>
                      <a:lnTo>
                        <a:pt x="474446" y="14008"/>
                      </a:lnTo>
                      <a:lnTo>
                        <a:pt x="474446" y="1816"/>
                      </a:lnTo>
                      <a:close/>
                    </a:path>
                    <a:path w="586739" h="93345">
                      <a:moveTo>
                        <a:pt x="546163" y="91821"/>
                      </a:moveTo>
                      <a:lnTo>
                        <a:pt x="518642" y="50584"/>
                      </a:lnTo>
                      <a:lnTo>
                        <a:pt x="543115" y="26200"/>
                      </a:lnTo>
                      <a:lnTo>
                        <a:pt x="529310" y="26200"/>
                      </a:lnTo>
                      <a:lnTo>
                        <a:pt x="503402" y="53632"/>
                      </a:lnTo>
                      <a:lnTo>
                        <a:pt x="503402" y="1816"/>
                      </a:lnTo>
                      <a:lnTo>
                        <a:pt x="491210" y="1816"/>
                      </a:lnTo>
                      <a:lnTo>
                        <a:pt x="491210" y="91821"/>
                      </a:lnTo>
                      <a:lnTo>
                        <a:pt x="503402" y="91821"/>
                      </a:lnTo>
                      <a:lnTo>
                        <a:pt x="503402" y="65913"/>
                      </a:lnTo>
                      <a:lnTo>
                        <a:pt x="511022" y="58204"/>
                      </a:lnTo>
                      <a:lnTo>
                        <a:pt x="532358" y="91821"/>
                      </a:lnTo>
                      <a:lnTo>
                        <a:pt x="546163" y="91821"/>
                      </a:lnTo>
                      <a:close/>
                    </a:path>
                    <a:path w="586739" h="93345">
                      <a:moveTo>
                        <a:pt x="586740" y="53340"/>
                      </a:moveTo>
                      <a:lnTo>
                        <a:pt x="551700" y="53340"/>
                      </a:lnTo>
                      <a:lnTo>
                        <a:pt x="551700" y="65532"/>
                      </a:lnTo>
                      <a:lnTo>
                        <a:pt x="586740" y="65532"/>
                      </a:lnTo>
                      <a:lnTo>
                        <a:pt x="586740" y="5334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867" name="object 29">
                  <a:extLst>
                    <a:ext uri="{FF2B5EF4-FFF2-40B4-BE49-F238E27FC236}">
                      <a16:creationId xmlns:a16="http://schemas.microsoft.com/office/drawing/2014/main" id="{22502DAC-8BA5-860C-18ED-6101E1FBDD77}"/>
                    </a:ext>
                  </a:extLst>
                </p:cNvPr>
                <p:cNvSpPr/>
                <p:nvPr/>
              </p:nvSpPr>
              <p:spPr>
                <a:xfrm>
                  <a:off x="3963923" y="3909059"/>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868" name="object 30">
                  <a:extLst>
                    <a:ext uri="{FF2B5EF4-FFF2-40B4-BE49-F238E27FC236}">
                      <a16:creationId xmlns:a16="http://schemas.microsoft.com/office/drawing/2014/main" id="{6208F106-A1EB-4001-A051-0DC35BA83B62}"/>
                    </a:ext>
                  </a:extLst>
                </p:cNvPr>
                <p:cNvSpPr/>
                <p:nvPr/>
              </p:nvSpPr>
              <p:spPr>
                <a:xfrm>
                  <a:off x="1414360" y="4043743"/>
                  <a:ext cx="194310" cy="69215"/>
                </a:xfrm>
                <a:custGeom>
                  <a:avLst/>
                  <a:gdLst/>
                  <a:ahLst/>
                  <a:cxnLst/>
                  <a:rect l="l" t="t" r="r" b="b"/>
                  <a:pathLst>
                    <a:path w="194309" h="69214">
                      <a:moveTo>
                        <a:pt x="53441" y="12293"/>
                      </a:moveTo>
                      <a:lnTo>
                        <a:pt x="51917" y="9245"/>
                      </a:lnTo>
                      <a:lnTo>
                        <a:pt x="50393" y="7721"/>
                      </a:lnTo>
                      <a:lnTo>
                        <a:pt x="48869" y="4572"/>
                      </a:lnTo>
                      <a:lnTo>
                        <a:pt x="39725" y="0"/>
                      </a:lnTo>
                      <a:lnTo>
                        <a:pt x="22860" y="0"/>
                      </a:lnTo>
                      <a:lnTo>
                        <a:pt x="15240" y="3048"/>
                      </a:lnTo>
                      <a:lnTo>
                        <a:pt x="10668" y="10769"/>
                      </a:lnTo>
                      <a:lnTo>
                        <a:pt x="10668" y="0"/>
                      </a:lnTo>
                      <a:lnTo>
                        <a:pt x="0" y="0"/>
                      </a:lnTo>
                      <a:lnTo>
                        <a:pt x="0" y="67157"/>
                      </a:lnTo>
                      <a:lnTo>
                        <a:pt x="12192" y="67157"/>
                      </a:lnTo>
                      <a:lnTo>
                        <a:pt x="12192" y="22961"/>
                      </a:lnTo>
                      <a:lnTo>
                        <a:pt x="13716" y="16865"/>
                      </a:lnTo>
                      <a:lnTo>
                        <a:pt x="19812" y="10769"/>
                      </a:lnTo>
                      <a:lnTo>
                        <a:pt x="24384" y="9245"/>
                      </a:lnTo>
                      <a:lnTo>
                        <a:pt x="35153" y="9245"/>
                      </a:lnTo>
                      <a:lnTo>
                        <a:pt x="36677" y="10769"/>
                      </a:lnTo>
                      <a:lnTo>
                        <a:pt x="39725" y="12293"/>
                      </a:lnTo>
                      <a:lnTo>
                        <a:pt x="41249" y="13817"/>
                      </a:lnTo>
                      <a:lnTo>
                        <a:pt x="41249" y="16865"/>
                      </a:lnTo>
                      <a:lnTo>
                        <a:pt x="42773" y="18389"/>
                      </a:lnTo>
                      <a:lnTo>
                        <a:pt x="42773" y="67157"/>
                      </a:lnTo>
                      <a:lnTo>
                        <a:pt x="53441" y="67157"/>
                      </a:lnTo>
                      <a:lnTo>
                        <a:pt x="53441" y="12293"/>
                      </a:lnTo>
                      <a:close/>
                    </a:path>
                    <a:path w="194309" h="69214">
                      <a:moveTo>
                        <a:pt x="126682" y="33629"/>
                      </a:moveTo>
                      <a:lnTo>
                        <a:pt x="126415" y="27533"/>
                      </a:lnTo>
                      <a:lnTo>
                        <a:pt x="126352" y="25933"/>
                      </a:lnTo>
                      <a:lnTo>
                        <a:pt x="125158" y="18961"/>
                      </a:lnTo>
                      <a:lnTo>
                        <a:pt x="122821" y="12839"/>
                      </a:lnTo>
                      <a:lnTo>
                        <a:pt x="120180" y="9245"/>
                      </a:lnTo>
                      <a:lnTo>
                        <a:pt x="119062" y="7721"/>
                      </a:lnTo>
                      <a:lnTo>
                        <a:pt x="116014" y="4622"/>
                      </a:lnTo>
                      <a:lnTo>
                        <a:pt x="116014" y="27533"/>
                      </a:lnTo>
                      <a:lnTo>
                        <a:pt x="79336" y="27533"/>
                      </a:lnTo>
                      <a:lnTo>
                        <a:pt x="79336" y="21437"/>
                      </a:lnTo>
                      <a:lnTo>
                        <a:pt x="80860" y="16865"/>
                      </a:lnTo>
                      <a:lnTo>
                        <a:pt x="83908" y="13817"/>
                      </a:lnTo>
                      <a:lnTo>
                        <a:pt x="88480" y="10769"/>
                      </a:lnTo>
                      <a:lnTo>
                        <a:pt x="93052" y="9245"/>
                      </a:lnTo>
                      <a:lnTo>
                        <a:pt x="103822" y="9245"/>
                      </a:lnTo>
                      <a:lnTo>
                        <a:pt x="108394" y="10769"/>
                      </a:lnTo>
                      <a:lnTo>
                        <a:pt x="111442" y="15341"/>
                      </a:lnTo>
                      <a:lnTo>
                        <a:pt x="114490" y="18389"/>
                      </a:lnTo>
                      <a:lnTo>
                        <a:pt x="106870" y="0"/>
                      </a:lnTo>
                      <a:lnTo>
                        <a:pt x="88480" y="0"/>
                      </a:lnTo>
                      <a:lnTo>
                        <a:pt x="67144" y="33629"/>
                      </a:lnTo>
                      <a:lnTo>
                        <a:pt x="67703" y="41325"/>
                      </a:lnTo>
                      <a:lnTo>
                        <a:pt x="88480" y="68681"/>
                      </a:lnTo>
                      <a:lnTo>
                        <a:pt x="105346" y="68681"/>
                      </a:lnTo>
                      <a:lnTo>
                        <a:pt x="117538" y="62585"/>
                      </a:lnTo>
                      <a:lnTo>
                        <a:pt x="122110" y="59537"/>
                      </a:lnTo>
                      <a:lnTo>
                        <a:pt x="125158" y="53441"/>
                      </a:lnTo>
                      <a:lnTo>
                        <a:pt x="126682" y="47345"/>
                      </a:lnTo>
                      <a:lnTo>
                        <a:pt x="116014" y="45821"/>
                      </a:lnTo>
                      <a:lnTo>
                        <a:pt x="114490" y="50393"/>
                      </a:lnTo>
                      <a:lnTo>
                        <a:pt x="108394" y="56489"/>
                      </a:lnTo>
                      <a:lnTo>
                        <a:pt x="102298" y="59537"/>
                      </a:lnTo>
                      <a:lnTo>
                        <a:pt x="93052" y="59537"/>
                      </a:lnTo>
                      <a:lnTo>
                        <a:pt x="83908" y="53441"/>
                      </a:lnTo>
                      <a:lnTo>
                        <a:pt x="77812" y="44297"/>
                      </a:lnTo>
                      <a:lnTo>
                        <a:pt x="77812" y="36677"/>
                      </a:lnTo>
                      <a:lnTo>
                        <a:pt x="126682" y="36677"/>
                      </a:lnTo>
                      <a:lnTo>
                        <a:pt x="126682" y="33629"/>
                      </a:lnTo>
                      <a:close/>
                    </a:path>
                    <a:path w="194309" h="69214">
                      <a:moveTo>
                        <a:pt x="193827" y="15341"/>
                      </a:moveTo>
                      <a:lnTo>
                        <a:pt x="190779" y="9245"/>
                      </a:lnTo>
                      <a:lnTo>
                        <a:pt x="189255" y="7721"/>
                      </a:lnTo>
                      <a:lnTo>
                        <a:pt x="187731" y="4572"/>
                      </a:lnTo>
                      <a:lnTo>
                        <a:pt x="186207" y="3048"/>
                      </a:lnTo>
                      <a:lnTo>
                        <a:pt x="181635" y="1524"/>
                      </a:lnTo>
                      <a:lnTo>
                        <a:pt x="178587" y="0"/>
                      </a:lnTo>
                      <a:lnTo>
                        <a:pt x="161734" y="0"/>
                      </a:lnTo>
                      <a:lnTo>
                        <a:pt x="155638" y="3048"/>
                      </a:lnTo>
                      <a:lnTo>
                        <a:pt x="151066" y="10769"/>
                      </a:lnTo>
                      <a:lnTo>
                        <a:pt x="151066" y="0"/>
                      </a:lnTo>
                      <a:lnTo>
                        <a:pt x="140398" y="0"/>
                      </a:lnTo>
                      <a:lnTo>
                        <a:pt x="140398" y="67157"/>
                      </a:lnTo>
                      <a:lnTo>
                        <a:pt x="151066" y="67157"/>
                      </a:lnTo>
                      <a:lnTo>
                        <a:pt x="151066" y="22961"/>
                      </a:lnTo>
                      <a:lnTo>
                        <a:pt x="152590" y="16865"/>
                      </a:lnTo>
                      <a:lnTo>
                        <a:pt x="157162" y="13817"/>
                      </a:lnTo>
                      <a:lnTo>
                        <a:pt x="160210" y="10769"/>
                      </a:lnTo>
                      <a:lnTo>
                        <a:pt x="164782" y="9245"/>
                      </a:lnTo>
                      <a:lnTo>
                        <a:pt x="174015" y="9245"/>
                      </a:lnTo>
                      <a:lnTo>
                        <a:pt x="177063" y="10769"/>
                      </a:lnTo>
                      <a:lnTo>
                        <a:pt x="180111" y="13817"/>
                      </a:lnTo>
                      <a:lnTo>
                        <a:pt x="181635" y="16865"/>
                      </a:lnTo>
                      <a:lnTo>
                        <a:pt x="181635" y="18389"/>
                      </a:lnTo>
                      <a:lnTo>
                        <a:pt x="183159" y="21437"/>
                      </a:lnTo>
                      <a:lnTo>
                        <a:pt x="183159" y="67157"/>
                      </a:lnTo>
                      <a:lnTo>
                        <a:pt x="193827" y="67157"/>
                      </a:lnTo>
                      <a:lnTo>
                        <a:pt x="193827" y="1534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869" name="object 31">
                  <a:extLst>
                    <a:ext uri="{FF2B5EF4-FFF2-40B4-BE49-F238E27FC236}">
                      <a16:creationId xmlns:a16="http://schemas.microsoft.com/office/drawing/2014/main" id="{63C8B8AC-3F6C-32B0-77E9-8914828D3693}"/>
                    </a:ext>
                  </a:extLst>
                </p:cNvPr>
                <p:cNvSpPr/>
                <p:nvPr/>
              </p:nvSpPr>
              <p:spPr>
                <a:xfrm>
                  <a:off x="4021835" y="4233672"/>
                  <a:ext cx="35560" cy="12700"/>
                </a:xfrm>
                <a:custGeom>
                  <a:avLst/>
                  <a:gdLst/>
                  <a:ahLst/>
                  <a:cxnLst/>
                  <a:rect l="l" t="t" r="r" b="b"/>
                  <a:pathLst>
                    <a:path w="35560" h="12700">
                      <a:moveTo>
                        <a:pt x="35052" y="12191"/>
                      </a:moveTo>
                      <a:lnTo>
                        <a:pt x="0" y="12191"/>
                      </a:lnTo>
                      <a:lnTo>
                        <a:pt x="0" y="0"/>
                      </a:lnTo>
                      <a:lnTo>
                        <a:pt x="35052" y="0"/>
                      </a:lnTo>
                      <a:lnTo>
                        <a:pt x="3505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870" name="object 32">
                  <a:extLst>
                    <a:ext uri="{FF2B5EF4-FFF2-40B4-BE49-F238E27FC236}">
                      <a16:creationId xmlns:a16="http://schemas.microsoft.com/office/drawing/2014/main" id="{D437874E-88B8-0796-3256-D99638B847C5}"/>
                    </a:ext>
                  </a:extLst>
                </p:cNvPr>
                <p:cNvGrpSpPr/>
                <p:nvPr/>
              </p:nvGrpSpPr>
              <p:grpSpPr>
                <a:xfrm>
                  <a:off x="1409795" y="3856101"/>
                  <a:ext cx="2599690" cy="1254125"/>
                  <a:chOff x="1409795" y="3856101"/>
                  <a:chExt cx="2599690" cy="1254125"/>
                </a:xfrm>
              </p:grpSpPr>
              <p:sp>
                <p:nvSpPr>
                  <p:cNvPr id="982" name="object 33">
                    <a:extLst>
                      <a:ext uri="{FF2B5EF4-FFF2-40B4-BE49-F238E27FC236}">
                        <a16:creationId xmlns:a16="http://schemas.microsoft.com/office/drawing/2014/main" id="{58C49290-14F4-0ECB-AE5A-3386BDBB121C}"/>
                      </a:ext>
                    </a:extLst>
                  </p:cNvPr>
                  <p:cNvSpPr/>
                  <p:nvPr/>
                </p:nvSpPr>
                <p:spPr>
                  <a:xfrm>
                    <a:off x="1414367" y="4528947"/>
                    <a:ext cx="58419" cy="93345"/>
                  </a:xfrm>
                  <a:custGeom>
                    <a:avLst/>
                    <a:gdLst/>
                    <a:ahLst/>
                    <a:cxnLst/>
                    <a:rect l="l" t="t" r="r" b="b"/>
                    <a:pathLst>
                      <a:path w="58419" h="93345">
                        <a:moveTo>
                          <a:pt x="19812" y="10668"/>
                        </a:moveTo>
                        <a:lnTo>
                          <a:pt x="10668" y="10668"/>
                        </a:lnTo>
                        <a:lnTo>
                          <a:pt x="13716" y="6096"/>
                        </a:lnTo>
                        <a:lnTo>
                          <a:pt x="15240" y="4572"/>
                        </a:lnTo>
                        <a:lnTo>
                          <a:pt x="21336" y="1524"/>
                        </a:lnTo>
                        <a:lnTo>
                          <a:pt x="25908" y="0"/>
                        </a:lnTo>
                        <a:lnTo>
                          <a:pt x="35147" y="0"/>
                        </a:lnTo>
                        <a:lnTo>
                          <a:pt x="39719" y="1524"/>
                        </a:lnTo>
                        <a:lnTo>
                          <a:pt x="48863" y="7620"/>
                        </a:lnTo>
                        <a:lnTo>
                          <a:pt x="49879" y="9144"/>
                        </a:lnTo>
                        <a:lnTo>
                          <a:pt x="24384" y="9144"/>
                        </a:lnTo>
                        <a:lnTo>
                          <a:pt x="19812" y="10668"/>
                        </a:lnTo>
                        <a:close/>
                      </a:path>
                      <a:path w="58419" h="93345">
                        <a:moveTo>
                          <a:pt x="12192" y="93059"/>
                        </a:moveTo>
                        <a:lnTo>
                          <a:pt x="0" y="93059"/>
                        </a:lnTo>
                        <a:lnTo>
                          <a:pt x="0" y="1524"/>
                        </a:lnTo>
                        <a:lnTo>
                          <a:pt x="10668" y="1524"/>
                        </a:lnTo>
                        <a:lnTo>
                          <a:pt x="10668" y="10668"/>
                        </a:lnTo>
                        <a:lnTo>
                          <a:pt x="19812" y="10668"/>
                        </a:lnTo>
                        <a:lnTo>
                          <a:pt x="16764" y="15240"/>
                        </a:lnTo>
                        <a:lnTo>
                          <a:pt x="12192" y="19812"/>
                        </a:lnTo>
                        <a:lnTo>
                          <a:pt x="10668" y="25908"/>
                        </a:lnTo>
                        <a:lnTo>
                          <a:pt x="10668" y="42672"/>
                        </a:lnTo>
                        <a:lnTo>
                          <a:pt x="12192" y="50292"/>
                        </a:lnTo>
                        <a:lnTo>
                          <a:pt x="19812" y="57912"/>
                        </a:lnTo>
                        <a:lnTo>
                          <a:pt x="22860" y="59436"/>
                        </a:lnTo>
                        <a:lnTo>
                          <a:pt x="50895" y="59436"/>
                        </a:lnTo>
                        <a:lnTo>
                          <a:pt x="49879" y="60960"/>
                        </a:lnTo>
                        <a:lnTo>
                          <a:pt x="12192" y="60960"/>
                        </a:lnTo>
                        <a:lnTo>
                          <a:pt x="12192" y="93059"/>
                        </a:lnTo>
                        <a:close/>
                      </a:path>
                      <a:path w="58419" h="93345">
                        <a:moveTo>
                          <a:pt x="50895" y="59436"/>
                        </a:moveTo>
                        <a:lnTo>
                          <a:pt x="33623" y="59436"/>
                        </a:lnTo>
                        <a:lnTo>
                          <a:pt x="38195" y="57912"/>
                        </a:lnTo>
                        <a:lnTo>
                          <a:pt x="44291" y="48768"/>
                        </a:lnTo>
                        <a:lnTo>
                          <a:pt x="45815" y="42672"/>
                        </a:lnTo>
                        <a:lnTo>
                          <a:pt x="45815" y="25908"/>
                        </a:lnTo>
                        <a:lnTo>
                          <a:pt x="44291" y="19812"/>
                        </a:lnTo>
                        <a:lnTo>
                          <a:pt x="38195" y="10668"/>
                        </a:lnTo>
                        <a:lnTo>
                          <a:pt x="33623" y="9144"/>
                        </a:lnTo>
                        <a:lnTo>
                          <a:pt x="49879" y="9144"/>
                        </a:lnTo>
                        <a:lnTo>
                          <a:pt x="54959" y="16764"/>
                        </a:lnTo>
                        <a:lnTo>
                          <a:pt x="56483" y="21336"/>
                        </a:lnTo>
                        <a:lnTo>
                          <a:pt x="58007" y="27432"/>
                        </a:lnTo>
                        <a:lnTo>
                          <a:pt x="58007" y="41148"/>
                        </a:lnTo>
                        <a:lnTo>
                          <a:pt x="56483" y="47244"/>
                        </a:lnTo>
                        <a:lnTo>
                          <a:pt x="53435" y="51816"/>
                        </a:lnTo>
                        <a:lnTo>
                          <a:pt x="51911" y="57912"/>
                        </a:lnTo>
                        <a:lnTo>
                          <a:pt x="50895" y="59436"/>
                        </a:lnTo>
                        <a:close/>
                      </a:path>
                      <a:path w="58419" h="93345">
                        <a:moveTo>
                          <a:pt x="33623" y="68580"/>
                        </a:moveTo>
                        <a:lnTo>
                          <a:pt x="21336" y="68580"/>
                        </a:lnTo>
                        <a:lnTo>
                          <a:pt x="15240" y="65532"/>
                        </a:lnTo>
                        <a:lnTo>
                          <a:pt x="13716" y="62484"/>
                        </a:lnTo>
                        <a:lnTo>
                          <a:pt x="12192" y="60960"/>
                        </a:lnTo>
                        <a:lnTo>
                          <a:pt x="49879" y="60960"/>
                        </a:lnTo>
                        <a:lnTo>
                          <a:pt x="48863" y="62484"/>
                        </a:lnTo>
                        <a:lnTo>
                          <a:pt x="42767" y="64008"/>
                        </a:lnTo>
                        <a:lnTo>
                          <a:pt x="38195" y="67056"/>
                        </a:lnTo>
                        <a:lnTo>
                          <a:pt x="33623" y="6858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83" name="object 34">
                    <a:extLst>
                      <a:ext uri="{FF2B5EF4-FFF2-40B4-BE49-F238E27FC236}">
                        <a16:creationId xmlns:a16="http://schemas.microsoft.com/office/drawing/2014/main" id="{9A600810-0E31-632D-1A1B-C0CA05D0D877}"/>
                      </a:ext>
                    </a:extLst>
                  </p:cNvPr>
                  <p:cNvPicPr/>
                  <p:nvPr/>
                </p:nvPicPr>
                <p:blipFill>
                  <a:blip r:embed="rId60" cstate="print"/>
                  <a:stretch>
                    <a:fillRect/>
                  </a:stretch>
                </p:blipFill>
                <p:spPr>
                  <a:xfrm>
                    <a:off x="1409795" y="3856101"/>
                    <a:ext cx="2599086" cy="1254061"/>
                  </a:xfrm>
                  <a:prstGeom prst="rect">
                    <a:avLst/>
                  </a:prstGeom>
                </p:spPr>
              </p:pic>
            </p:grpSp>
            <p:pic>
              <p:nvPicPr>
                <p:cNvPr id="871" name="object 35">
                  <a:extLst>
                    <a:ext uri="{FF2B5EF4-FFF2-40B4-BE49-F238E27FC236}">
                      <a16:creationId xmlns:a16="http://schemas.microsoft.com/office/drawing/2014/main" id="{7C656C8D-42BB-7C6E-35E1-D94133BE5178}"/>
                    </a:ext>
                  </a:extLst>
                </p:cNvPr>
                <p:cNvPicPr/>
                <p:nvPr/>
              </p:nvPicPr>
              <p:blipFill>
                <a:blip r:embed="rId61" cstate="print"/>
                <a:stretch>
                  <a:fillRect/>
                </a:stretch>
              </p:blipFill>
              <p:spPr>
                <a:xfrm>
                  <a:off x="4228623" y="3302412"/>
                  <a:ext cx="2161032" cy="221170"/>
                </a:xfrm>
                <a:prstGeom prst="rect">
                  <a:avLst/>
                </a:prstGeom>
              </p:spPr>
            </p:pic>
            <p:grpSp>
              <p:nvGrpSpPr>
                <p:cNvPr id="872" name="object 36">
                  <a:extLst>
                    <a:ext uri="{FF2B5EF4-FFF2-40B4-BE49-F238E27FC236}">
                      <a16:creationId xmlns:a16="http://schemas.microsoft.com/office/drawing/2014/main" id="{F57BCC2D-2F0C-0BE6-9670-1D664BBF3950}"/>
                    </a:ext>
                  </a:extLst>
                </p:cNvPr>
                <p:cNvGrpSpPr/>
                <p:nvPr/>
              </p:nvGrpSpPr>
              <p:grpSpPr>
                <a:xfrm>
                  <a:off x="4230147" y="5384292"/>
                  <a:ext cx="2430145" cy="95250"/>
                  <a:chOff x="4230147" y="5384292"/>
                  <a:chExt cx="2430145" cy="95250"/>
                </a:xfrm>
              </p:grpSpPr>
              <p:pic>
                <p:nvPicPr>
                  <p:cNvPr id="980" name="object 37">
                    <a:extLst>
                      <a:ext uri="{FF2B5EF4-FFF2-40B4-BE49-F238E27FC236}">
                        <a16:creationId xmlns:a16="http://schemas.microsoft.com/office/drawing/2014/main" id="{711B81FD-C1AC-4058-BAB3-72E2D8CA9B00}"/>
                      </a:ext>
                    </a:extLst>
                  </p:cNvPr>
                  <p:cNvPicPr/>
                  <p:nvPr/>
                </p:nvPicPr>
                <p:blipFill>
                  <a:blip r:embed="rId62" cstate="print"/>
                  <a:stretch>
                    <a:fillRect/>
                  </a:stretch>
                </p:blipFill>
                <p:spPr>
                  <a:xfrm>
                    <a:off x="4230147" y="5384292"/>
                    <a:ext cx="2408301" cy="95059"/>
                  </a:xfrm>
                  <a:prstGeom prst="rect">
                    <a:avLst/>
                  </a:prstGeom>
                </p:spPr>
              </p:pic>
              <p:sp>
                <p:nvSpPr>
                  <p:cNvPr id="981" name="object 38">
                    <a:extLst>
                      <a:ext uri="{FF2B5EF4-FFF2-40B4-BE49-F238E27FC236}">
                        <a16:creationId xmlns:a16="http://schemas.microsoft.com/office/drawing/2014/main" id="{BBCBE12A-9EA2-272C-9024-6039A892CC6B}"/>
                      </a:ext>
                    </a:extLst>
                  </p:cNvPr>
                  <p:cNvSpPr/>
                  <p:nvPr/>
                </p:nvSpPr>
                <p:spPr>
                  <a:xfrm>
                    <a:off x="6649212" y="5446776"/>
                    <a:ext cx="10795" cy="10795"/>
                  </a:xfrm>
                  <a:custGeom>
                    <a:avLst/>
                    <a:gdLst/>
                    <a:ahLst/>
                    <a:cxnLst/>
                    <a:rect l="l" t="t" r="r" b="b"/>
                    <a:pathLst>
                      <a:path w="10795" h="10795">
                        <a:moveTo>
                          <a:pt x="10667" y="10667"/>
                        </a:moveTo>
                        <a:lnTo>
                          <a:pt x="0" y="10667"/>
                        </a:lnTo>
                        <a:lnTo>
                          <a:pt x="0" y="0"/>
                        </a:lnTo>
                        <a:lnTo>
                          <a:pt x="10667" y="0"/>
                        </a:lnTo>
                        <a:lnTo>
                          <a:pt x="10667"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73" name="object 39">
                  <a:extLst>
                    <a:ext uri="{FF2B5EF4-FFF2-40B4-BE49-F238E27FC236}">
                      <a16:creationId xmlns:a16="http://schemas.microsoft.com/office/drawing/2014/main" id="{87B73D99-225D-CE91-C08E-3FFF614C9176}"/>
                    </a:ext>
                  </a:extLst>
                </p:cNvPr>
                <p:cNvPicPr/>
                <p:nvPr/>
              </p:nvPicPr>
              <p:blipFill>
                <a:blip r:embed="rId63" cstate="print"/>
                <a:stretch>
                  <a:fillRect/>
                </a:stretch>
              </p:blipFill>
              <p:spPr>
                <a:xfrm>
                  <a:off x="1415891" y="5645562"/>
                  <a:ext cx="351305" cy="93059"/>
                </a:xfrm>
                <a:prstGeom prst="rect">
                  <a:avLst/>
                </a:prstGeom>
              </p:spPr>
            </p:pic>
            <p:pic>
              <p:nvPicPr>
                <p:cNvPr id="874" name="object 40">
                  <a:extLst>
                    <a:ext uri="{FF2B5EF4-FFF2-40B4-BE49-F238E27FC236}">
                      <a16:creationId xmlns:a16="http://schemas.microsoft.com/office/drawing/2014/main" id="{27F7C31A-A2DE-CBC3-A52A-56891889534A}"/>
                    </a:ext>
                  </a:extLst>
                </p:cNvPr>
                <p:cNvPicPr/>
                <p:nvPr/>
              </p:nvPicPr>
              <p:blipFill>
                <a:blip r:embed="rId64" cstate="print"/>
                <a:stretch>
                  <a:fillRect/>
                </a:stretch>
              </p:blipFill>
              <p:spPr>
                <a:xfrm>
                  <a:off x="1415124" y="5814150"/>
                  <a:ext cx="77828" cy="77828"/>
                </a:xfrm>
                <a:prstGeom prst="rect">
                  <a:avLst/>
                </a:prstGeom>
              </p:spPr>
            </p:pic>
            <p:sp>
              <p:nvSpPr>
                <p:cNvPr id="875" name="object 41">
                  <a:extLst>
                    <a:ext uri="{FF2B5EF4-FFF2-40B4-BE49-F238E27FC236}">
                      <a16:creationId xmlns:a16="http://schemas.microsoft.com/office/drawing/2014/main" id="{A80E4571-C8E2-0F7C-1BFA-7C410F650A85}"/>
                    </a:ext>
                  </a:extLst>
                </p:cNvPr>
                <p:cNvSpPr/>
                <p:nvPr/>
              </p:nvSpPr>
              <p:spPr>
                <a:xfrm>
                  <a:off x="4907750" y="5807964"/>
                  <a:ext cx="557530" cy="92710"/>
                </a:xfrm>
                <a:custGeom>
                  <a:avLst/>
                  <a:gdLst/>
                  <a:ahLst/>
                  <a:cxnLst/>
                  <a:rect l="l" t="t" r="r" b="b"/>
                  <a:pathLst>
                    <a:path w="557529" h="92710">
                      <a:moveTo>
                        <a:pt x="64096" y="75946"/>
                      </a:moveTo>
                      <a:lnTo>
                        <a:pt x="18288" y="75946"/>
                      </a:lnTo>
                      <a:lnTo>
                        <a:pt x="18288" y="1016"/>
                      </a:lnTo>
                      <a:lnTo>
                        <a:pt x="0" y="1016"/>
                      </a:lnTo>
                      <a:lnTo>
                        <a:pt x="0" y="75946"/>
                      </a:lnTo>
                      <a:lnTo>
                        <a:pt x="0" y="91186"/>
                      </a:lnTo>
                      <a:lnTo>
                        <a:pt x="64096" y="91186"/>
                      </a:lnTo>
                      <a:lnTo>
                        <a:pt x="64096" y="75946"/>
                      </a:lnTo>
                      <a:close/>
                    </a:path>
                    <a:path w="557529" h="92710">
                      <a:moveTo>
                        <a:pt x="138874" y="57340"/>
                      </a:moveTo>
                      <a:lnTo>
                        <a:pt x="120586" y="27279"/>
                      </a:lnTo>
                      <a:lnTo>
                        <a:pt x="120586" y="51155"/>
                      </a:lnTo>
                      <a:lnTo>
                        <a:pt x="120586" y="64960"/>
                      </a:lnTo>
                      <a:lnTo>
                        <a:pt x="119062" y="69532"/>
                      </a:lnTo>
                      <a:lnTo>
                        <a:pt x="116014" y="72580"/>
                      </a:lnTo>
                      <a:lnTo>
                        <a:pt x="112966" y="77152"/>
                      </a:lnTo>
                      <a:lnTo>
                        <a:pt x="109816" y="78676"/>
                      </a:lnTo>
                      <a:lnTo>
                        <a:pt x="100672" y="78676"/>
                      </a:lnTo>
                      <a:lnTo>
                        <a:pt x="96100" y="77152"/>
                      </a:lnTo>
                      <a:lnTo>
                        <a:pt x="93052" y="72580"/>
                      </a:lnTo>
                      <a:lnTo>
                        <a:pt x="90004" y="69532"/>
                      </a:lnTo>
                      <a:lnTo>
                        <a:pt x="88480" y="64960"/>
                      </a:lnTo>
                      <a:lnTo>
                        <a:pt x="88480" y="51155"/>
                      </a:lnTo>
                      <a:lnTo>
                        <a:pt x="90004" y="46583"/>
                      </a:lnTo>
                      <a:lnTo>
                        <a:pt x="93052" y="43535"/>
                      </a:lnTo>
                      <a:lnTo>
                        <a:pt x="96100" y="38963"/>
                      </a:lnTo>
                      <a:lnTo>
                        <a:pt x="100672" y="37439"/>
                      </a:lnTo>
                      <a:lnTo>
                        <a:pt x="109816" y="37439"/>
                      </a:lnTo>
                      <a:lnTo>
                        <a:pt x="112966" y="38963"/>
                      </a:lnTo>
                      <a:lnTo>
                        <a:pt x="116014" y="43535"/>
                      </a:lnTo>
                      <a:lnTo>
                        <a:pt x="119062" y="46583"/>
                      </a:lnTo>
                      <a:lnTo>
                        <a:pt x="120586" y="51155"/>
                      </a:lnTo>
                      <a:lnTo>
                        <a:pt x="120586" y="27279"/>
                      </a:lnTo>
                      <a:lnTo>
                        <a:pt x="117906" y="26009"/>
                      </a:lnTo>
                      <a:lnTo>
                        <a:pt x="111264" y="24295"/>
                      </a:lnTo>
                      <a:lnTo>
                        <a:pt x="103720" y="23723"/>
                      </a:lnTo>
                      <a:lnTo>
                        <a:pt x="97624" y="23723"/>
                      </a:lnTo>
                      <a:lnTo>
                        <a:pt x="91528" y="25247"/>
                      </a:lnTo>
                      <a:lnTo>
                        <a:pt x="77812" y="34391"/>
                      </a:lnTo>
                      <a:lnTo>
                        <a:pt x="74764" y="40487"/>
                      </a:lnTo>
                      <a:lnTo>
                        <a:pt x="71716" y="45059"/>
                      </a:lnTo>
                      <a:lnTo>
                        <a:pt x="70319" y="50698"/>
                      </a:lnTo>
                      <a:lnTo>
                        <a:pt x="70192" y="64960"/>
                      </a:lnTo>
                      <a:lnTo>
                        <a:pt x="71716" y="71056"/>
                      </a:lnTo>
                      <a:lnTo>
                        <a:pt x="74764" y="77152"/>
                      </a:lnTo>
                      <a:lnTo>
                        <a:pt x="77812" y="81724"/>
                      </a:lnTo>
                      <a:lnTo>
                        <a:pt x="82384" y="86296"/>
                      </a:lnTo>
                      <a:lnTo>
                        <a:pt x="86956" y="87820"/>
                      </a:lnTo>
                      <a:lnTo>
                        <a:pt x="93052" y="90868"/>
                      </a:lnTo>
                      <a:lnTo>
                        <a:pt x="99148" y="92392"/>
                      </a:lnTo>
                      <a:lnTo>
                        <a:pt x="114490" y="92392"/>
                      </a:lnTo>
                      <a:lnTo>
                        <a:pt x="122110" y="89344"/>
                      </a:lnTo>
                      <a:lnTo>
                        <a:pt x="128206" y="83248"/>
                      </a:lnTo>
                      <a:lnTo>
                        <a:pt x="132080" y="78676"/>
                      </a:lnTo>
                      <a:lnTo>
                        <a:pt x="133083" y="77495"/>
                      </a:lnTo>
                      <a:lnTo>
                        <a:pt x="136398" y="71437"/>
                      </a:lnTo>
                      <a:lnTo>
                        <a:pt x="138277" y="64820"/>
                      </a:lnTo>
                      <a:lnTo>
                        <a:pt x="138874" y="57340"/>
                      </a:lnTo>
                      <a:close/>
                    </a:path>
                    <a:path w="557529" h="92710">
                      <a:moveTo>
                        <a:pt x="210604" y="25247"/>
                      </a:moveTo>
                      <a:lnTo>
                        <a:pt x="192316" y="25247"/>
                      </a:lnTo>
                      <a:lnTo>
                        <a:pt x="180124" y="58864"/>
                      </a:lnTo>
                      <a:lnTo>
                        <a:pt x="180124" y="60388"/>
                      </a:lnTo>
                      <a:lnTo>
                        <a:pt x="178600" y="61912"/>
                      </a:lnTo>
                      <a:lnTo>
                        <a:pt x="178600" y="64960"/>
                      </a:lnTo>
                      <a:lnTo>
                        <a:pt x="176974" y="66484"/>
                      </a:lnTo>
                      <a:lnTo>
                        <a:pt x="176974" y="69532"/>
                      </a:lnTo>
                      <a:lnTo>
                        <a:pt x="172402" y="58864"/>
                      </a:lnTo>
                      <a:lnTo>
                        <a:pt x="160210" y="25247"/>
                      </a:lnTo>
                      <a:lnTo>
                        <a:pt x="141922" y="25247"/>
                      </a:lnTo>
                      <a:lnTo>
                        <a:pt x="169354" y="90868"/>
                      </a:lnTo>
                      <a:lnTo>
                        <a:pt x="184696" y="90868"/>
                      </a:lnTo>
                      <a:lnTo>
                        <a:pt x="193116" y="69532"/>
                      </a:lnTo>
                      <a:lnTo>
                        <a:pt x="210604" y="25247"/>
                      </a:lnTo>
                      <a:close/>
                    </a:path>
                    <a:path w="557529" h="92710">
                      <a:moveTo>
                        <a:pt x="277749" y="63436"/>
                      </a:moveTo>
                      <a:lnTo>
                        <a:pt x="264033" y="26771"/>
                      </a:lnTo>
                      <a:lnTo>
                        <a:pt x="259461" y="24942"/>
                      </a:lnTo>
                      <a:lnTo>
                        <a:pt x="259461" y="48107"/>
                      </a:lnTo>
                      <a:lnTo>
                        <a:pt x="259461" y="52768"/>
                      </a:lnTo>
                      <a:lnTo>
                        <a:pt x="233553" y="52768"/>
                      </a:lnTo>
                      <a:lnTo>
                        <a:pt x="233553" y="48107"/>
                      </a:lnTo>
                      <a:lnTo>
                        <a:pt x="235077" y="43535"/>
                      </a:lnTo>
                      <a:lnTo>
                        <a:pt x="239649" y="38963"/>
                      </a:lnTo>
                      <a:lnTo>
                        <a:pt x="242697" y="37439"/>
                      </a:lnTo>
                      <a:lnTo>
                        <a:pt x="250317" y="37439"/>
                      </a:lnTo>
                      <a:lnTo>
                        <a:pt x="256413" y="40487"/>
                      </a:lnTo>
                      <a:lnTo>
                        <a:pt x="257937" y="43535"/>
                      </a:lnTo>
                      <a:lnTo>
                        <a:pt x="259461" y="48107"/>
                      </a:lnTo>
                      <a:lnTo>
                        <a:pt x="259461" y="24942"/>
                      </a:lnTo>
                      <a:lnTo>
                        <a:pt x="256413" y="23723"/>
                      </a:lnTo>
                      <a:lnTo>
                        <a:pt x="236601" y="23723"/>
                      </a:lnTo>
                      <a:lnTo>
                        <a:pt x="215265" y="58864"/>
                      </a:lnTo>
                      <a:lnTo>
                        <a:pt x="215265" y="68008"/>
                      </a:lnTo>
                      <a:lnTo>
                        <a:pt x="247269" y="92392"/>
                      </a:lnTo>
                      <a:lnTo>
                        <a:pt x="254889" y="92392"/>
                      </a:lnTo>
                      <a:lnTo>
                        <a:pt x="260985" y="90868"/>
                      </a:lnTo>
                      <a:lnTo>
                        <a:pt x="270129" y="84772"/>
                      </a:lnTo>
                      <a:lnTo>
                        <a:pt x="273558" y="80200"/>
                      </a:lnTo>
                      <a:lnTo>
                        <a:pt x="274701" y="78676"/>
                      </a:lnTo>
                      <a:lnTo>
                        <a:pt x="276225" y="72580"/>
                      </a:lnTo>
                      <a:lnTo>
                        <a:pt x="259461" y="69532"/>
                      </a:lnTo>
                      <a:lnTo>
                        <a:pt x="257937" y="74104"/>
                      </a:lnTo>
                      <a:lnTo>
                        <a:pt x="253365" y="78676"/>
                      </a:lnTo>
                      <a:lnTo>
                        <a:pt x="250317" y="80200"/>
                      </a:lnTo>
                      <a:lnTo>
                        <a:pt x="244221" y="80200"/>
                      </a:lnTo>
                      <a:lnTo>
                        <a:pt x="241173" y="78676"/>
                      </a:lnTo>
                      <a:lnTo>
                        <a:pt x="235077" y="72580"/>
                      </a:lnTo>
                      <a:lnTo>
                        <a:pt x="233553" y="68008"/>
                      </a:lnTo>
                      <a:lnTo>
                        <a:pt x="233553" y="63436"/>
                      </a:lnTo>
                      <a:lnTo>
                        <a:pt x="277749" y="63436"/>
                      </a:lnTo>
                      <a:close/>
                    </a:path>
                    <a:path w="557529" h="92710">
                      <a:moveTo>
                        <a:pt x="311950" y="0"/>
                      </a:moveTo>
                      <a:lnTo>
                        <a:pt x="293662" y="0"/>
                      </a:lnTo>
                      <a:lnTo>
                        <a:pt x="293662" y="91440"/>
                      </a:lnTo>
                      <a:lnTo>
                        <a:pt x="311950" y="91440"/>
                      </a:lnTo>
                      <a:lnTo>
                        <a:pt x="311950" y="0"/>
                      </a:lnTo>
                      <a:close/>
                    </a:path>
                    <a:path w="557529" h="92710">
                      <a:moveTo>
                        <a:pt x="386143" y="90868"/>
                      </a:moveTo>
                      <a:lnTo>
                        <a:pt x="383095" y="84772"/>
                      </a:lnTo>
                      <a:lnTo>
                        <a:pt x="383095" y="83248"/>
                      </a:lnTo>
                      <a:lnTo>
                        <a:pt x="383095" y="80200"/>
                      </a:lnTo>
                      <a:lnTo>
                        <a:pt x="383095" y="58864"/>
                      </a:lnTo>
                      <a:lnTo>
                        <a:pt x="383095" y="42011"/>
                      </a:lnTo>
                      <a:lnTo>
                        <a:pt x="381952" y="37439"/>
                      </a:lnTo>
                      <a:lnTo>
                        <a:pt x="381571" y="35915"/>
                      </a:lnTo>
                      <a:lnTo>
                        <a:pt x="380047" y="32867"/>
                      </a:lnTo>
                      <a:lnTo>
                        <a:pt x="378434" y="31343"/>
                      </a:lnTo>
                      <a:lnTo>
                        <a:pt x="375386" y="28295"/>
                      </a:lnTo>
                      <a:lnTo>
                        <a:pt x="372338" y="26771"/>
                      </a:lnTo>
                      <a:lnTo>
                        <a:pt x="363194" y="23723"/>
                      </a:lnTo>
                      <a:lnTo>
                        <a:pt x="346430" y="23723"/>
                      </a:lnTo>
                      <a:lnTo>
                        <a:pt x="340334" y="25247"/>
                      </a:lnTo>
                      <a:lnTo>
                        <a:pt x="331190" y="31343"/>
                      </a:lnTo>
                      <a:lnTo>
                        <a:pt x="328142" y="35915"/>
                      </a:lnTo>
                      <a:lnTo>
                        <a:pt x="326618" y="42011"/>
                      </a:lnTo>
                      <a:lnTo>
                        <a:pt x="341858" y="45059"/>
                      </a:lnTo>
                      <a:lnTo>
                        <a:pt x="343382" y="42011"/>
                      </a:lnTo>
                      <a:lnTo>
                        <a:pt x="347954" y="37439"/>
                      </a:lnTo>
                      <a:lnTo>
                        <a:pt x="361670" y="37439"/>
                      </a:lnTo>
                      <a:lnTo>
                        <a:pt x="364718" y="40487"/>
                      </a:lnTo>
                      <a:lnTo>
                        <a:pt x="364718" y="48107"/>
                      </a:lnTo>
                      <a:lnTo>
                        <a:pt x="364718" y="58864"/>
                      </a:lnTo>
                      <a:lnTo>
                        <a:pt x="364718" y="74104"/>
                      </a:lnTo>
                      <a:lnTo>
                        <a:pt x="363194" y="75628"/>
                      </a:lnTo>
                      <a:lnTo>
                        <a:pt x="354050" y="80200"/>
                      </a:lnTo>
                      <a:lnTo>
                        <a:pt x="349478" y="80200"/>
                      </a:lnTo>
                      <a:lnTo>
                        <a:pt x="346430" y="78676"/>
                      </a:lnTo>
                      <a:lnTo>
                        <a:pt x="341858" y="74104"/>
                      </a:lnTo>
                      <a:lnTo>
                        <a:pt x="341858" y="69532"/>
                      </a:lnTo>
                      <a:lnTo>
                        <a:pt x="343382" y="66484"/>
                      </a:lnTo>
                      <a:lnTo>
                        <a:pt x="346430" y="63436"/>
                      </a:lnTo>
                      <a:lnTo>
                        <a:pt x="349478" y="63436"/>
                      </a:lnTo>
                      <a:lnTo>
                        <a:pt x="355574" y="61912"/>
                      </a:lnTo>
                      <a:lnTo>
                        <a:pt x="360146" y="60388"/>
                      </a:lnTo>
                      <a:lnTo>
                        <a:pt x="363194" y="60388"/>
                      </a:lnTo>
                      <a:lnTo>
                        <a:pt x="364718" y="58864"/>
                      </a:lnTo>
                      <a:lnTo>
                        <a:pt x="364718" y="48107"/>
                      </a:lnTo>
                      <a:lnTo>
                        <a:pt x="361670" y="49631"/>
                      </a:lnTo>
                      <a:lnTo>
                        <a:pt x="357098" y="51155"/>
                      </a:lnTo>
                      <a:lnTo>
                        <a:pt x="347954" y="52768"/>
                      </a:lnTo>
                      <a:lnTo>
                        <a:pt x="341858" y="54292"/>
                      </a:lnTo>
                      <a:lnTo>
                        <a:pt x="337286" y="54292"/>
                      </a:lnTo>
                      <a:lnTo>
                        <a:pt x="331190" y="57340"/>
                      </a:lnTo>
                      <a:lnTo>
                        <a:pt x="329666" y="60388"/>
                      </a:lnTo>
                      <a:lnTo>
                        <a:pt x="326618" y="63436"/>
                      </a:lnTo>
                      <a:lnTo>
                        <a:pt x="325094" y="66484"/>
                      </a:lnTo>
                      <a:lnTo>
                        <a:pt x="325094" y="78676"/>
                      </a:lnTo>
                      <a:lnTo>
                        <a:pt x="326618" y="83248"/>
                      </a:lnTo>
                      <a:lnTo>
                        <a:pt x="329666" y="87820"/>
                      </a:lnTo>
                      <a:lnTo>
                        <a:pt x="334238" y="90868"/>
                      </a:lnTo>
                      <a:lnTo>
                        <a:pt x="340334" y="92392"/>
                      </a:lnTo>
                      <a:lnTo>
                        <a:pt x="354050" y="92392"/>
                      </a:lnTo>
                      <a:lnTo>
                        <a:pt x="360146" y="89344"/>
                      </a:lnTo>
                      <a:lnTo>
                        <a:pt x="366242" y="83248"/>
                      </a:lnTo>
                      <a:lnTo>
                        <a:pt x="366242" y="84772"/>
                      </a:lnTo>
                      <a:lnTo>
                        <a:pt x="367766" y="84772"/>
                      </a:lnTo>
                      <a:lnTo>
                        <a:pt x="367766" y="87820"/>
                      </a:lnTo>
                      <a:lnTo>
                        <a:pt x="369290" y="89344"/>
                      </a:lnTo>
                      <a:lnTo>
                        <a:pt x="369290" y="90868"/>
                      </a:lnTo>
                      <a:lnTo>
                        <a:pt x="386143" y="90868"/>
                      </a:lnTo>
                      <a:close/>
                    </a:path>
                    <a:path w="557529" h="92710">
                      <a:moveTo>
                        <a:pt x="456336" y="45059"/>
                      </a:moveTo>
                      <a:lnTo>
                        <a:pt x="454812" y="37439"/>
                      </a:lnTo>
                      <a:lnTo>
                        <a:pt x="445579" y="28295"/>
                      </a:lnTo>
                      <a:lnTo>
                        <a:pt x="441007" y="25247"/>
                      </a:lnTo>
                      <a:lnTo>
                        <a:pt x="434911" y="23723"/>
                      </a:lnTo>
                      <a:lnTo>
                        <a:pt x="427291" y="23723"/>
                      </a:lnTo>
                      <a:lnTo>
                        <a:pt x="395833" y="50482"/>
                      </a:lnTo>
                      <a:lnTo>
                        <a:pt x="395287" y="58864"/>
                      </a:lnTo>
                      <a:lnTo>
                        <a:pt x="395833" y="66319"/>
                      </a:lnTo>
                      <a:lnTo>
                        <a:pt x="416623" y="92392"/>
                      </a:lnTo>
                      <a:lnTo>
                        <a:pt x="434911" y="92392"/>
                      </a:lnTo>
                      <a:lnTo>
                        <a:pt x="441007" y="90868"/>
                      </a:lnTo>
                      <a:lnTo>
                        <a:pt x="447192" y="86296"/>
                      </a:lnTo>
                      <a:lnTo>
                        <a:pt x="451764" y="83248"/>
                      </a:lnTo>
                      <a:lnTo>
                        <a:pt x="454812" y="77152"/>
                      </a:lnTo>
                      <a:lnTo>
                        <a:pt x="456336" y="69532"/>
                      </a:lnTo>
                      <a:lnTo>
                        <a:pt x="439483" y="66484"/>
                      </a:lnTo>
                      <a:lnTo>
                        <a:pt x="439483" y="71056"/>
                      </a:lnTo>
                      <a:lnTo>
                        <a:pt x="437959" y="74104"/>
                      </a:lnTo>
                      <a:lnTo>
                        <a:pt x="434911" y="75628"/>
                      </a:lnTo>
                      <a:lnTo>
                        <a:pt x="433387" y="77152"/>
                      </a:lnTo>
                      <a:lnTo>
                        <a:pt x="430339" y="78676"/>
                      </a:lnTo>
                      <a:lnTo>
                        <a:pt x="422719" y="78676"/>
                      </a:lnTo>
                      <a:lnTo>
                        <a:pt x="419671" y="77152"/>
                      </a:lnTo>
                      <a:lnTo>
                        <a:pt x="413575" y="71056"/>
                      </a:lnTo>
                      <a:lnTo>
                        <a:pt x="412051" y="64960"/>
                      </a:lnTo>
                      <a:lnTo>
                        <a:pt x="412051" y="49631"/>
                      </a:lnTo>
                      <a:lnTo>
                        <a:pt x="413575" y="45059"/>
                      </a:lnTo>
                      <a:lnTo>
                        <a:pt x="419671" y="38963"/>
                      </a:lnTo>
                      <a:lnTo>
                        <a:pt x="422719" y="37439"/>
                      </a:lnTo>
                      <a:lnTo>
                        <a:pt x="430339" y="37439"/>
                      </a:lnTo>
                      <a:lnTo>
                        <a:pt x="433387" y="38963"/>
                      </a:lnTo>
                      <a:lnTo>
                        <a:pt x="436435" y="42011"/>
                      </a:lnTo>
                      <a:lnTo>
                        <a:pt x="439483" y="48107"/>
                      </a:lnTo>
                      <a:lnTo>
                        <a:pt x="456336" y="45059"/>
                      </a:lnTo>
                      <a:close/>
                    </a:path>
                    <a:path w="557529" h="92710">
                      <a:moveTo>
                        <a:pt x="525018" y="63436"/>
                      </a:moveTo>
                      <a:lnTo>
                        <a:pt x="508165" y="26695"/>
                      </a:lnTo>
                      <a:lnTo>
                        <a:pt x="508165" y="48107"/>
                      </a:lnTo>
                      <a:lnTo>
                        <a:pt x="508165" y="52768"/>
                      </a:lnTo>
                      <a:lnTo>
                        <a:pt x="482257" y="52768"/>
                      </a:lnTo>
                      <a:lnTo>
                        <a:pt x="482257" y="43535"/>
                      </a:lnTo>
                      <a:lnTo>
                        <a:pt x="485305" y="40487"/>
                      </a:lnTo>
                      <a:lnTo>
                        <a:pt x="491401" y="37439"/>
                      </a:lnTo>
                      <a:lnTo>
                        <a:pt x="499021" y="37439"/>
                      </a:lnTo>
                      <a:lnTo>
                        <a:pt x="500545" y="38963"/>
                      </a:lnTo>
                      <a:lnTo>
                        <a:pt x="503593" y="40487"/>
                      </a:lnTo>
                      <a:lnTo>
                        <a:pt x="506641" y="43535"/>
                      </a:lnTo>
                      <a:lnTo>
                        <a:pt x="508165" y="48107"/>
                      </a:lnTo>
                      <a:lnTo>
                        <a:pt x="508165" y="26695"/>
                      </a:lnTo>
                      <a:lnTo>
                        <a:pt x="506831" y="26009"/>
                      </a:lnTo>
                      <a:lnTo>
                        <a:pt x="500367" y="24295"/>
                      </a:lnTo>
                      <a:lnTo>
                        <a:pt x="492925" y="23723"/>
                      </a:lnTo>
                      <a:lnTo>
                        <a:pt x="485305" y="23723"/>
                      </a:lnTo>
                      <a:lnTo>
                        <a:pt x="463969" y="58864"/>
                      </a:lnTo>
                      <a:lnTo>
                        <a:pt x="463969" y="68008"/>
                      </a:lnTo>
                      <a:lnTo>
                        <a:pt x="495973" y="92392"/>
                      </a:lnTo>
                      <a:lnTo>
                        <a:pt x="502069" y="92392"/>
                      </a:lnTo>
                      <a:lnTo>
                        <a:pt x="508165" y="90868"/>
                      </a:lnTo>
                      <a:lnTo>
                        <a:pt x="512737" y="87820"/>
                      </a:lnTo>
                      <a:lnTo>
                        <a:pt x="518922" y="84772"/>
                      </a:lnTo>
                      <a:lnTo>
                        <a:pt x="521208" y="80200"/>
                      </a:lnTo>
                      <a:lnTo>
                        <a:pt x="521970" y="78676"/>
                      </a:lnTo>
                      <a:lnTo>
                        <a:pt x="523494" y="72580"/>
                      </a:lnTo>
                      <a:lnTo>
                        <a:pt x="506641" y="69532"/>
                      </a:lnTo>
                      <a:lnTo>
                        <a:pt x="505117" y="74104"/>
                      </a:lnTo>
                      <a:lnTo>
                        <a:pt x="499021" y="80200"/>
                      </a:lnTo>
                      <a:lnTo>
                        <a:pt x="491401" y="80200"/>
                      </a:lnTo>
                      <a:lnTo>
                        <a:pt x="488353" y="78676"/>
                      </a:lnTo>
                      <a:lnTo>
                        <a:pt x="482257" y="72580"/>
                      </a:lnTo>
                      <a:lnTo>
                        <a:pt x="480733" y="68008"/>
                      </a:lnTo>
                      <a:lnTo>
                        <a:pt x="480733" y="63436"/>
                      </a:lnTo>
                      <a:lnTo>
                        <a:pt x="525018" y="63436"/>
                      </a:lnTo>
                      <a:close/>
                    </a:path>
                    <a:path w="557529" h="92710">
                      <a:moveTo>
                        <a:pt x="557314" y="73152"/>
                      </a:moveTo>
                      <a:lnTo>
                        <a:pt x="539026" y="73152"/>
                      </a:lnTo>
                      <a:lnTo>
                        <a:pt x="539026" y="91440"/>
                      </a:lnTo>
                      <a:lnTo>
                        <a:pt x="557314" y="91440"/>
                      </a:lnTo>
                      <a:lnTo>
                        <a:pt x="557314" y="73152"/>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76" name="object 42">
                  <a:extLst>
                    <a:ext uri="{FF2B5EF4-FFF2-40B4-BE49-F238E27FC236}">
                      <a16:creationId xmlns:a16="http://schemas.microsoft.com/office/drawing/2014/main" id="{BC57C033-87D5-63AC-51BF-EE5614EF77EF}"/>
                    </a:ext>
                  </a:extLst>
                </p:cNvPr>
                <p:cNvPicPr/>
                <p:nvPr/>
              </p:nvPicPr>
              <p:blipFill>
                <a:blip r:embed="rId65" cstate="print"/>
                <a:stretch>
                  <a:fillRect/>
                </a:stretch>
              </p:blipFill>
              <p:spPr>
                <a:xfrm>
                  <a:off x="1415124" y="5975884"/>
                  <a:ext cx="77828" cy="79352"/>
                </a:xfrm>
                <a:prstGeom prst="rect">
                  <a:avLst/>
                </a:prstGeom>
              </p:spPr>
            </p:pic>
            <p:grpSp>
              <p:nvGrpSpPr>
                <p:cNvPr id="877" name="object 43">
                  <a:extLst>
                    <a:ext uri="{FF2B5EF4-FFF2-40B4-BE49-F238E27FC236}">
                      <a16:creationId xmlns:a16="http://schemas.microsoft.com/office/drawing/2014/main" id="{7404DE5A-B08F-D28D-CEEB-43C085FC6537}"/>
                    </a:ext>
                  </a:extLst>
                </p:cNvPr>
                <p:cNvGrpSpPr/>
                <p:nvPr/>
              </p:nvGrpSpPr>
              <p:grpSpPr>
                <a:xfrm>
                  <a:off x="1621916" y="5807964"/>
                  <a:ext cx="3399790" cy="417830"/>
                  <a:chOff x="1621916" y="5807964"/>
                  <a:chExt cx="3399790" cy="417830"/>
                </a:xfrm>
              </p:grpSpPr>
              <p:pic>
                <p:nvPicPr>
                  <p:cNvPr id="978" name="object 44">
                    <a:extLst>
                      <a:ext uri="{FF2B5EF4-FFF2-40B4-BE49-F238E27FC236}">
                        <a16:creationId xmlns:a16="http://schemas.microsoft.com/office/drawing/2014/main" id="{2947E506-B642-F8AD-C10A-A13718B56403}"/>
                      </a:ext>
                    </a:extLst>
                  </p:cNvPr>
                  <p:cNvPicPr/>
                  <p:nvPr/>
                </p:nvPicPr>
                <p:blipFill>
                  <a:blip r:embed="rId66" cstate="print"/>
                  <a:stretch>
                    <a:fillRect/>
                  </a:stretch>
                </p:blipFill>
                <p:spPr>
                  <a:xfrm>
                    <a:off x="1621916" y="5807964"/>
                    <a:ext cx="3334702" cy="417290"/>
                  </a:xfrm>
                  <a:prstGeom prst="rect">
                    <a:avLst/>
                  </a:prstGeom>
                </p:spPr>
              </p:pic>
              <p:sp>
                <p:nvSpPr>
                  <p:cNvPr id="979" name="object 45">
                    <a:extLst>
                      <a:ext uri="{FF2B5EF4-FFF2-40B4-BE49-F238E27FC236}">
                        <a16:creationId xmlns:a16="http://schemas.microsoft.com/office/drawing/2014/main" id="{A5743132-95B9-EB9E-9775-03C816DF4F49}"/>
                      </a:ext>
                    </a:extLst>
                  </p:cNvPr>
                  <p:cNvSpPr/>
                  <p:nvPr/>
                </p:nvSpPr>
                <p:spPr>
                  <a:xfrm>
                    <a:off x="4968227" y="5971032"/>
                    <a:ext cx="53975" cy="91440"/>
                  </a:xfrm>
                  <a:custGeom>
                    <a:avLst/>
                    <a:gdLst/>
                    <a:ahLst/>
                    <a:cxnLst/>
                    <a:rect l="l" t="t" r="r" b="b"/>
                    <a:pathLst>
                      <a:path w="53975" h="91439">
                        <a:moveTo>
                          <a:pt x="18300" y="0"/>
                        </a:moveTo>
                        <a:lnTo>
                          <a:pt x="0" y="0"/>
                        </a:lnTo>
                        <a:lnTo>
                          <a:pt x="0" y="91440"/>
                        </a:lnTo>
                        <a:lnTo>
                          <a:pt x="18300" y="91440"/>
                        </a:lnTo>
                        <a:lnTo>
                          <a:pt x="18300" y="0"/>
                        </a:lnTo>
                        <a:close/>
                      </a:path>
                      <a:path w="53975" h="91439">
                        <a:moveTo>
                          <a:pt x="53352" y="0"/>
                        </a:moveTo>
                        <a:lnTo>
                          <a:pt x="35064" y="0"/>
                        </a:lnTo>
                        <a:lnTo>
                          <a:pt x="35064" y="91440"/>
                        </a:lnTo>
                        <a:lnTo>
                          <a:pt x="53352" y="91440"/>
                        </a:lnTo>
                        <a:lnTo>
                          <a:pt x="53352"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878" name="object 46">
                  <a:extLst>
                    <a:ext uri="{FF2B5EF4-FFF2-40B4-BE49-F238E27FC236}">
                      <a16:creationId xmlns:a16="http://schemas.microsoft.com/office/drawing/2014/main" id="{7595FC89-30EC-EFFB-B5D4-9CEBF43CBF08}"/>
                    </a:ext>
                  </a:extLst>
                </p:cNvPr>
                <p:cNvGrpSpPr/>
                <p:nvPr/>
              </p:nvGrpSpPr>
              <p:grpSpPr>
                <a:xfrm>
                  <a:off x="5066443" y="5970555"/>
                  <a:ext cx="618490" cy="117475"/>
                  <a:chOff x="5066443" y="5970555"/>
                  <a:chExt cx="618490" cy="117475"/>
                </a:xfrm>
              </p:grpSpPr>
              <p:pic>
                <p:nvPicPr>
                  <p:cNvPr id="976" name="object 47">
                    <a:extLst>
                      <a:ext uri="{FF2B5EF4-FFF2-40B4-BE49-F238E27FC236}">
                        <a16:creationId xmlns:a16="http://schemas.microsoft.com/office/drawing/2014/main" id="{5FEB5712-4210-F68B-2069-94B3D0781106}"/>
                      </a:ext>
                    </a:extLst>
                  </p:cNvPr>
                  <p:cNvPicPr/>
                  <p:nvPr/>
                </p:nvPicPr>
                <p:blipFill>
                  <a:blip r:embed="rId67" cstate="print"/>
                  <a:stretch>
                    <a:fillRect/>
                  </a:stretch>
                </p:blipFill>
                <p:spPr>
                  <a:xfrm>
                    <a:off x="5066443" y="5993415"/>
                    <a:ext cx="216693" cy="70199"/>
                  </a:xfrm>
                  <a:prstGeom prst="rect">
                    <a:avLst/>
                  </a:prstGeom>
                </p:spPr>
              </p:pic>
              <p:pic>
                <p:nvPicPr>
                  <p:cNvPr id="977" name="object 48">
                    <a:extLst>
                      <a:ext uri="{FF2B5EF4-FFF2-40B4-BE49-F238E27FC236}">
                        <a16:creationId xmlns:a16="http://schemas.microsoft.com/office/drawing/2014/main" id="{43C639A1-DF39-727C-A3E1-912156D5ABB8}"/>
                      </a:ext>
                    </a:extLst>
                  </p:cNvPr>
                  <p:cNvPicPr/>
                  <p:nvPr/>
                </p:nvPicPr>
                <p:blipFill>
                  <a:blip r:embed="rId68" cstate="print"/>
                  <a:stretch>
                    <a:fillRect/>
                  </a:stretch>
                </p:blipFill>
                <p:spPr>
                  <a:xfrm>
                    <a:off x="5319807" y="5970555"/>
                    <a:ext cx="364712" cy="117443"/>
                  </a:xfrm>
                  <a:prstGeom prst="rect">
                    <a:avLst/>
                  </a:prstGeom>
                </p:spPr>
              </p:pic>
            </p:grpSp>
            <p:pic>
              <p:nvPicPr>
                <p:cNvPr id="879" name="object 49">
                  <a:extLst>
                    <a:ext uri="{FF2B5EF4-FFF2-40B4-BE49-F238E27FC236}">
                      <a16:creationId xmlns:a16="http://schemas.microsoft.com/office/drawing/2014/main" id="{79B53129-0A54-935C-8986-2AEB4DD88B69}"/>
                    </a:ext>
                  </a:extLst>
                </p:cNvPr>
                <p:cNvPicPr/>
                <p:nvPr/>
              </p:nvPicPr>
              <p:blipFill>
                <a:blip r:embed="rId69" cstate="print"/>
                <a:stretch>
                  <a:fillRect/>
                </a:stretch>
              </p:blipFill>
              <p:spPr>
                <a:xfrm>
                  <a:off x="5740907" y="5969031"/>
                  <a:ext cx="1082135" cy="118967"/>
                </a:xfrm>
                <a:prstGeom prst="rect">
                  <a:avLst/>
                </a:prstGeom>
              </p:spPr>
            </p:pic>
            <p:pic>
              <p:nvPicPr>
                <p:cNvPr id="880" name="object 50">
                  <a:extLst>
                    <a:ext uri="{FF2B5EF4-FFF2-40B4-BE49-F238E27FC236}">
                      <a16:creationId xmlns:a16="http://schemas.microsoft.com/office/drawing/2014/main" id="{E6353977-0B3D-43CC-0050-E5A81B9C221D}"/>
                    </a:ext>
                  </a:extLst>
                </p:cNvPr>
                <p:cNvPicPr/>
                <p:nvPr/>
              </p:nvPicPr>
              <p:blipFill>
                <a:blip r:embed="rId64" cstate="print"/>
                <a:stretch>
                  <a:fillRect/>
                </a:stretch>
              </p:blipFill>
              <p:spPr>
                <a:xfrm>
                  <a:off x="1415124" y="6300878"/>
                  <a:ext cx="77828" cy="77828"/>
                </a:xfrm>
                <a:prstGeom prst="rect">
                  <a:avLst/>
                </a:prstGeom>
              </p:spPr>
            </p:pic>
            <p:pic>
              <p:nvPicPr>
                <p:cNvPr id="881" name="object 51">
                  <a:extLst>
                    <a:ext uri="{FF2B5EF4-FFF2-40B4-BE49-F238E27FC236}">
                      <a16:creationId xmlns:a16="http://schemas.microsoft.com/office/drawing/2014/main" id="{435A1B4B-EA48-A9A3-D436-33C96BDEE5B7}"/>
                    </a:ext>
                  </a:extLst>
                </p:cNvPr>
                <p:cNvPicPr/>
                <p:nvPr/>
              </p:nvPicPr>
              <p:blipFill>
                <a:blip r:embed="rId70" cstate="print"/>
                <a:stretch>
                  <a:fillRect/>
                </a:stretch>
              </p:blipFill>
              <p:spPr>
                <a:xfrm>
                  <a:off x="1623441" y="6293929"/>
                  <a:ext cx="143446" cy="93059"/>
                </a:xfrm>
                <a:prstGeom prst="rect">
                  <a:avLst/>
                </a:prstGeom>
              </p:spPr>
            </p:pic>
            <p:pic>
              <p:nvPicPr>
                <p:cNvPr id="882" name="object 52">
                  <a:extLst>
                    <a:ext uri="{FF2B5EF4-FFF2-40B4-BE49-F238E27FC236}">
                      <a16:creationId xmlns:a16="http://schemas.microsoft.com/office/drawing/2014/main" id="{7AC173F0-E09E-FE2E-1D61-834F1977CB46}"/>
                    </a:ext>
                  </a:extLst>
                </p:cNvPr>
                <p:cNvPicPr/>
                <p:nvPr/>
              </p:nvPicPr>
              <p:blipFill>
                <a:blip r:embed="rId71" cstate="print"/>
                <a:stretch>
                  <a:fillRect/>
                </a:stretch>
              </p:blipFill>
              <p:spPr>
                <a:xfrm>
                  <a:off x="1820322" y="6293834"/>
                  <a:ext cx="415099" cy="119062"/>
                </a:xfrm>
                <a:prstGeom prst="rect">
                  <a:avLst/>
                </a:prstGeom>
              </p:spPr>
            </p:pic>
            <p:grpSp>
              <p:nvGrpSpPr>
                <p:cNvPr id="883" name="object 53">
                  <a:extLst>
                    <a:ext uri="{FF2B5EF4-FFF2-40B4-BE49-F238E27FC236}">
                      <a16:creationId xmlns:a16="http://schemas.microsoft.com/office/drawing/2014/main" id="{F7C73A3C-5644-8AD7-196C-037553BA4E90}"/>
                    </a:ext>
                  </a:extLst>
                </p:cNvPr>
                <p:cNvGrpSpPr/>
                <p:nvPr/>
              </p:nvGrpSpPr>
              <p:grpSpPr>
                <a:xfrm>
                  <a:off x="2282761" y="6292405"/>
                  <a:ext cx="3781425" cy="120650"/>
                  <a:chOff x="2282761" y="6292405"/>
                  <a:chExt cx="3781425" cy="120650"/>
                </a:xfrm>
              </p:grpSpPr>
              <p:pic>
                <p:nvPicPr>
                  <p:cNvPr id="973" name="object 54">
                    <a:extLst>
                      <a:ext uri="{FF2B5EF4-FFF2-40B4-BE49-F238E27FC236}">
                        <a16:creationId xmlns:a16="http://schemas.microsoft.com/office/drawing/2014/main" id="{61EB1643-2A8B-8473-67AE-00EFB3F7EFD1}"/>
                      </a:ext>
                    </a:extLst>
                  </p:cNvPr>
                  <p:cNvPicPr/>
                  <p:nvPr/>
                </p:nvPicPr>
                <p:blipFill>
                  <a:blip r:embed="rId72" cstate="print"/>
                  <a:stretch>
                    <a:fillRect/>
                  </a:stretch>
                </p:blipFill>
                <p:spPr>
                  <a:xfrm>
                    <a:off x="2282761" y="6293929"/>
                    <a:ext cx="190785" cy="93059"/>
                  </a:xfrm>
                  <a:prstGeom prst="rect">
                    <a:avLst/>
                  </a:prstGeom>
                </p:spPr>
              </p:pic>
              <p:pic>
                <p:nvPicPr>
                  <p:cNvPr id="974" name="object 55">
                    <a:extLst>
                      <a:ext uri="{FF2B5EF4-FFF2-40B4-BE49-F238E27FC236}">
                        <a16:creationId xmlns:a16="http://schemas.microsoft.com/office/drawing/2014/main" id="{14C231BF-5EB3-52C1-F9F1-EB94760B6D18}"/>
                      </a:ext>
                    </a:extLst>
                  </p:cNvPr>
                  <p:cNvPicPr/>
                  <p:nvPr/>
                </p:nvPicPr>
                <p:blipFill>
                  <a:blip r:embed="rId73" cstate="print"/>
                  <a:stretch>
                    <a:fillRect/>
                  </a:stretch>
                </p:blipFill>
                <p:spPr>
                  <a:xfrm>
                    <a:off x="2517648" y="6292405"/>
                    <a:ext cx="3513391" cy="120491"/>
                  </a:xfrm>
                  <a:prstGeom prst="rect">
                    <a:avLst/>
                  </a:prstGeom>
                </p:spPr>
              </p:pic>
              <p:sp>
                <p:nvSpPr>
                  <p:cNvPr id="975" name="object 56">
                    <a:extLst>
                      <a:ext uri="{FF2B5EF4-FFF2-40B4-BE49-F238E27FC236}">
                        <a16:creationId xmlns:a16="http://schemas.microsoft.com/office/drawing/2014/main" id="{91B96C55-DFC7-6469-18C9-D54FE4A52B1B}"/>
                      </a:ext>
                    </a:extLst>
                  </p:cNvPr>
                  <p:cNvSpPr/>
                  <p:nvPr/>
                </p:nvSpPr>
                <p:spPr>
                  <a:xfrm>
                    <a:off x="6045707" y="6367271"/>
                    <a:ext cx="18415" cy="18415"/>
                  </a:xfrm>
                  <a:custGeom>
                    <a:avLst/>
                    <a:gdLst/>
                    <a:ahLst/>
                    <a:cxnLst/>
                    <a:rect l="l" t="t" r="r" b="b"/>
                    <a:pathLst>
                      <a:path w="18414" h="18414">
                        <a:moveTo>
                          <a:pt x="18288" y="18288"/>
                        </a:moveTo>
                        <a:lnTo>
                          <a:pt x="0" y="18288"/>
                        </a:lnTo>
                        <a:lnTo>
                          <a:pt x="0" y="0"/>
                        </a:lnTo>
                        <a:lnTo>
                          <a:pt x="18288" y="0"/>
                        </a:lnTo>
                        <a:lnTo>
                          <a:pt x="18288" y="18288"/>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884" name="object 57">
                  <a:extLst>
                    <a:ext uri="{FF2B5EF4-FFF2-40B4-BE49-F238E27FC236}">
                      <a16:creationId xmlns:a16="http://schemas.microsoft.com/office/drawing/2014/main" id="{EBF83B4A-7C62-F050-8AA8-F963BB49B934}"/>
                    </a:ext>
                  </a:extLst>
                </p:cNvPr>
                <p:cNvSpPr/>
                <p:nvPr/>
              </p:nvSpPr>
              <p:spPr>
                <a:xfrm>
                  <a:off x="1406740" y="6617310"/>
                  <a:ext cx="574040" cy="119380"/>
                </a:xfrm>
                <a:custGeom>
                  <a:avLst/>
                  <a:gdLst/>
                  <a:ahLst/>
                  <a:cxnLst/>
                  <a:rect l="l" t="t" r="r" b="b"/>
                  <a:pathLst>
                    <a:path w="574039" h="119379">
                      <a:moveTo>
                        <a:pt x="91541" y="91528"/>
                      </a:moveTo>
                      <a:lnTo>
                        <a:pt x="83489" y="71716"/>
                      </a:lnTo>
                      <a:lnTo>
                        <a:pt x="77292" y="56476"/>
                      </a:lnTo>
                      <a:lnTo>
                        <a:pt x="63665" y="22948"/>
                      </a:lnTo>
                      <a:lnTo>
                        <a:pt x="56489" y="5283"/>
                      </a:lnTo>
                      <a:lnTo>
                        <a:pt x="56489" y="56476"/>
                      </a:lnTo>
                      <a:lnTo>
                        <a:pt x="32004" y="56476"/>
                      </a:lnTo>
                      <a:lnTo>
                        <a:pt x="44297" y="22948"/>
                      </a:lnTo>
                      <a:lnTo>
                        <a:pt x="56489" y="56476"/>
                      </a:lnTo>
                      <a:lnTo>
                        <a:pt x="56489" y="5283"/>
                      </a:lnTo>
                      <a:lnTo>
                        <a:pt x="54965" y="1524"/>
                      </a:lnTo>
                      <a:lnTo>
                        <a:pt x="35052" y="1524"/>
                      </a:lnTo>
                      <a:lnTo>
                        <a:pt x="0" y="91528"/>
                      </a:lnTo>
                      <a:lnTo>
                        <a:pt x="19812" y="91528"/>
                      </a:lnTo>
                      <a:lnTo>
                        <a:pt x="25908" y="71716"/>
                      </a:lnTo>
                      <a:lnTo>
                        <a:pt x="62585" y="71716"/>
                      </a:lnTo>
                      <a:lnTo>
                        <a:pt x="71729" y="91528"/>
                      </a:lnTo>
                      <a:lnTo>
                        <a:pt x="91541" y="91528"/>
                      </a:lnTo>
                      <a:close/>
                    </a:path>
                    <a:path w="574039" h="119379">
                      <a:moveTo>
                        <a:pt x="160210" y="25996"/>
                      </a:moveTo>
                      <a:lnTo>
                        <a:pt x="143446" y="25996"/>
                      </a:lnTo>
                      <a:lnTo>
                        <a:pt x="143446" y="64096"/>
                      </a:lnTo>
                      <a:lnTo>
                        <a:pt x="141922" y="68668"/>
                      </a:lnTo>
                      <a:lnTo>
                        <a:pt x="141922" y="71716"/>
                      </a:lnTo>
                      <a:lnTo>
                        <a:pt x="140398" y="74764"/>
                      </a:lnTo>
                      <a:lnTo>
                        <a:pt x="137350" y="77812"/>
                      </a:lnTo>
                      <a:lnTo>
                        <a:pt x="131254" y="80860"/>
                      </a:lnTo>
                      <a:lnTo>
                        <a:pt x="126682" y="80860"/>
                      </a:lnTo>
                      <a:lnTo>
                        <a:pt x="123634" y="79336"/>
                      </a:lnTo>
                      <a:lnTo>
                        <a:pt x="122110" y="77812"/>
                      </a:lnTo>
                      <a:lnTo>
                        <a:pt x="120586" y="77812"/>
                      </a:lnTo>
                      <a:lnTo>
                        <a:pt x="119062" y="76288"/>
                      </a:lnTo>
                      <a:lnTo>
                        <a:pt x="119062" y="73240"/>
                      </a:lnTo>
                      <a:lnTo>
                        <a:pt x="117538" y="71716"/>
                      </a:lnTo>
                      <a:lnTo>
                        <a:pt x="117538" y="25996"/>
                      </a:lnTo>
                      <a:lnTo>
                        <a:pt x="100685" y="25996"/>
                      </a:lnTo>
                      <a:lnTo>
                        <a:pt x="100685" y="79336"/>
                      </a:lnTo>
                      <a:lnTo>
                        <a:pt x="103733" y="85432"/>
                      </a:lnTo>
                      <a:lnTo>
                        <a:pt x="106781" y="88480"/>
                      </a:lnTo>
                      <a:lnTo>
                        <a:pt x="109918" y="90004"/>
                      </a:lnTo>
                      <a:lnTo>
                        <a:pt x="114490" y="93052"/>
                      </a:lnTo>
                      <a:lnTo>
                        <a:pt x="131254" y="93052"/>
                      </a:lnTo>
                      <a:lnTo>
                        <a:pt x="134302" y="90004"/>
                      </a:lnTo>
                      <a:lnTo>
                        <a:pt x="138874" y="88480"/>
                      </a:lnTo>
                      <a:lnTo>
                        <a:pt x="144970" y="82384"/>
                      </a:lnTo>
                      <a:lnTo>
                        <a:pt x="144970" y="91528"/>
                      </a:lnTo>
                      <a:lnTo>
                        <a:pt x="160210" y="91528"/>
                      </a:lnTo>
                      <a:lnTo>
                        <a:pt x="160210" y="25996"/>
                      </a:lnTo>
                      <a:close/>
                    </a:path>
                    <a:path w="574039" h="119379">
                      <a:moveTo>
                        <a:pt x="213652" y="1524"/>
                      </a:moveTo>
                      <a:lnTo>
                        <a:pt x="209080" y="0"/>
                      </a:lnTo>
                      <a:lnTo>
                        <a:pt x="190792" y="0"/>
                      </a:lnTo>
                      <a:lnTo>
                        <a:pt x="187744" y="1524"/>
                      </a:lnTo>
                      <a:lnTo>
                        <a:pt x="184696" y="4572"/>
                      </a:lnTo>
                      <a:lnTo>
                        <a:pt x="181648" y="6184"/>
                      </a:lnTo>
                      <a:lnTo>
                        <a:pt x="181648" y="9232"/>
                      </a:lnTo>
                      <a:lnTo>
                        <a:pt x="178600" y="15328"/>
                      </a:lnTo>
                      <a:lnTo>
                        <a:pt x="178600" y="25996"/>
                      </a:lnTo>
                      <a:lnTo>
                        <a:pt x="169354" y="25996"/>
                      </a:lnTo>
                      <a:lnTo>
                        <a:pt x="169354" y="39712"/>
                      </a:lnTo>
                      <a:lnTo>
                        <a:pt x="178600" y="39712"/>
                      </a:lnTo>
                      <a:lnTo>
                        <a:pt x="178600" y="91528"/>
                      </a:lnTo>
                      <a:lnTo>
                        <a:pt x="196888" y="91528"/>
                      </a:lnTo>
                      <a:lnTo>
                        <a:pt x="196888" y="39712"/>
                      </a:lnTo>
                      <a:lnTo>
                        <a:pt x="209080" y="39712"/>
                      </a:lnTo>
                      <a:lnTo>
                        <a:pt x="209080" y="25996"/>
                      </a:lnTo>
                      <a:lnTo>
                        <a:pt x="196888" y="25996"/>
                      </a:lnTo>
                      <a:lnTo>
                        <a:pt x="196888" y="15328"/>
                      </a:lnTo>
                      <a:lnTo>
                        <a:pt x="198412" y="15328"/>
                      </a:lnTo>
                      <a:lnTo>
                        <a:pt x="199936" y="13804"/>
                      </a:lnTo>
                      <a:lnTo>
                        <a:pt x="212128" y="13804"/>
                      </a:lnTo>
                      <a:lnTo>
                        <a:pt x="213652" y="1524"/>
                      </a:lnTo>
                      <a:close/>
                    </a:path>
                    <a:path w="574039" h="119379">
                      <a:moveTo>
                        <a:pt x="279273" y="25996"/>
                      </a:moveTo>
                      <a:lnTo>
                        <a:pt x="262509" y="25996"/>
                      </a:lnTo>
                      <a:lnTo>
                        <a:pt x="262509" y="35140"/>
                      </a:lnTo>
                      <a:lnTo>
                        <a:pt x="260985" y="33108"/>
                      </a:lnTo>
                      <a:lnTo>
                        <a:pt x="260985" y="45808"/>
                      </a:lnTo>
                      <a:lnTo>
                        <a:pt x="260985" y="70192"/>
                      </a:lnTo>
                      <a:lnTo>
                        <a:pt x="254889" y="76288"/>
                      </a:lnTo>
                      <a:lnTo>
                        <a:pt x="250317" y="77812"/>
                      </a:lnTo>
                      <a:lnTo>
                        <a:pt x="242608" y="77812"/>
                      </a:lnTo>
                      <a:lnTo>
                        <a:pt x="239560" y="76288"/>
                      </a:lnTo>
                      <a:lnTo>
                        <a:pt x="233464" y="70192"/>
                      </a:lnTo>
                      <a:lnTo>
                        <a:pt x="231940" y="64096"/>
                      </a:lnTo>
                      <a:lnTo>
                        <a:pt x="231940" y="51904"/>
                      </a:lnTo>
                      <a:lnTo>
                        <a:pt x="233464" y="45808"/>
                      </a:lnTo>
                      <a:lnTo>
                        <a:pt x="239560" y="39712"/>
                      </a:lnTo>
                      <a:lnTo>
                        <a:pt x="242608" y="38188"/>
                      </a:lnTo>
                      <a:lnTo>
                        <a:pt x="251841" y="38188"/>
                      </a:lnTo>
                      <a:lnTo>
                        <a:pt x="254889" y="39712"/>
                      </a:lnTo>
                      <a:lnTo>
                        <a:pt x="260985" y="45808"/>
                      </a:lnTo>
                      <a:lnTo>
                        <a:pt x="260985" y="33108"/>
                      </a:lnTo>
                      <a:lnTo>
                        <a:pt x="257937" y="29044"/>
                      </a:lnTo>
                      <a:lnTo>
                        <a:pt x="250317" y="24472"/>
                      </a:lnTo>
                      <a:lnTo>
                        <a:pt x="234988" y="24472"/>
                      </a:lnTo>
                      <a:lnTo>
                        <a:pt x="227368" y="27520"/>
                      </a:lnTo>
                      <a:lnTo>
                        <a:pt x="222796" y="33616"/>
                      </a:lnTo>
                      <a:lnTo>
                        <a:pt x="219024" y="38531"/>
                      </a:lnTo>
                      <a:lnTo>
                        <a:pt x="216700" y="44284"/>
                      </a:lnTo>
                      <a:lnTo>
                        <a:pt x="215506" y="51193"/>
                      </a:lnTo>
                      <a:lnTo>
                        <a:pt x="215226" y="58000"/>
                      </a:lnTo>
                      <a:lnTo>
                        <a:pt x="215176" y="67144"/>
                      </a:lnTo>
                      <a:lnTo>
                        <a:pt x="216700" y="74764"/>
                      </a:lnTo>
                      <a:lnTo>
                        <a:pt x="221272" y="80860"/>
                      </a:lnTo>
                      <a:lnTo>
                        <a:pt x="225844" y="88480"/>
                      </a:lnTo>
                      <a:lnTo>
                        <a:pt x="233464" y="91528"/>
                      </a:lnTo>
                      <a:lnTo>
                        <a:pt x="250317" y="91528"/>
                      </a:lnTo>
                      <a:lnTo>
                        <a:pt x="256413" y="88480"/>
                      </a:lnTo>
                      <a:lnTo>
                        <a:pt x="260985" y="80860"/>
                      </a:lnTo>
                      <a:lnTo>
                        <a:pt x="260985" y="99148"/>
                      </a:lnTo>
                      <a:lnTo>
                        <a:pt x="259461" y="100774"/>
                      </a:lnTo>
                      <a:lnTo>
                        <a:pt x="254889" y="105346"/>
                      </a:lnTo>
                      <a:lnTo>
                        <a:pt x="241084" y="105346"/>
                      </a:lnTo>
                      <a:lnTo>
                        <a:pt x="236512" y="100774"/>
                      </a:lnTo>
                      <a:lnTo>
                        <a:pt x="236512" y="99148"/>
                      </a:lnTo>
                      <a:lnTo>
                        <a:pt x="216700" y="96100"/>
                      </a:lnTo>
                      <a:lnTo>
                        <a:pt x="216700" y="103822"/>
                      </a:lnTo>
                      <a:lnTo>
                        <a:pt x="219748" y="109918"/>
                      </a:lnTo>
                      <a:lnTo>
                        <a:pt x="224320" y="112966"/>
                      </a:lnTo>
                      <a:lnTo>
                        <a:pt x="228892" y="117538"/>
                      </a:lnTo>
                      <a:lnTo>
                        <a:pt x="236512" y="119062"/>
                      </a:lnTo>
                      <a:lnTo>
                        <a:pt x="253365" y="119062"/>
                      </a:lnTo>
                      <a:lnTo>
                        <a:pt x="257937" y="117538"/>
                      </a:lnTo>
                      <a:lnTo>
                        <a:pt x="262509" y="117538"/>
                      </a:lnTo>
                      <a:lnTo>
                        <a:pt x="268605" y="114490"/>
                      </a:lnTo>
                      <a:lnTo>
                        <a:pt x="276225" y="106870"/>
                      </a:lnTo>
                      <a:lnTo>
                        <a:pt x="276225" y="105346"/>
                      </a:lnTo>
                      <a:lnTo>
                        <a:pt x="276225" y="102298"/>
                      </a:lnTo>
                      <a:lnTo>
                        <a:pt x="277749" y="99148"/>
                      </a:lnTo>
                      <a:lnTo>
                        <a:pt x="279273" y="93052"/>
                      </a:lnTo>
                      <a:lnTo>
                        <a:pt x="279273" y="80860"/>
                      </a:lnTo>
                      <a:lnTo>
                        <a:pt x="279273" y="77812"/>
                      </a:lnTo>
                      <a:lnTo>
                        <a:pt x="279273" y="38188"/>
                      </a:lnTo>
                      <a:lnTo>
                        <a:pt x="279273" y="35140"/>
                      </a:lnTo>
                      <a:lnTo>
                        <a:pt x="279273" y="25996"/>
                      </a:lnTo>
                      <a:close/>
                    </a:path>
                    <a:path w="574039" h="119379">
                      <a:moveTo>
                        <a:pt x="352526" y="91528"/>
                      </a:moveTo>
                      <a:lnTo>
                        <a:pt x="349478" y="85432"/>
                      </a:lnTo>
                      <a:lnTo>
                        <a:pt x="349478" y="83908"/>
                      </a:lnTo>
                      <a:lnTo>
                        <a:pt x="347954" y="80860"/>
                      </a:lnTo>
                      <a:lnTo>
                        <a:pt x="347954" y="61048"/>
                      </a:lnTo>
                      <a:lnTo>
                        <a:pt x="347954" y="38188"/>
                      </a:lnTo>
                      <a:lnTo>
                        <a:pt x="347954" y="36664"/>
                      </a:lnTo>
                      <a:lnTo>
                        <a:pt x="346430" y="35140"/>
                      </a:lnTo>
                      <a:lnTo>
                        <a:pt x="344906" y="32092"/>
                      </a:lnTo>
                      <a:lnTo>
                        <a:pt x="341858" y="29044"/>
                      </a:lnTo>
                      <a:lnTo>
                        <a:pt x="337286" y="27520"/>
                      </a:lnTo>
                      <a:lnTo>
                        <a:pt x="334238" y="25996"/>
                      </a:lnTo>
                      <a:lnTo>
                        <a:pt x="328142" y="24472"/>
                      </a:lnTo>
                      <a:lnTo>
                        <a:pt x="311378" y="24472"/>
                      </a:lnTo>
                      <a:lnTo>
                        <a:pt x="305181" y="25996"/>
                      </a:lnTo>
                      <a:lnTo>
                        <a:pt x="296037" y="32092"/>
                      </a:lnTo>
                      <a:lnTo>
                        <a:pt x="292989" y="36664"/>
                      </a:lnTo>
                      <a:lnTo>
                        <a:pt x="291465" y="42760"/>
                      </a:lnTo>
                      <a:lnTo>
                        <a:pt x="308229" y="45808"/>
                      </a:lnTo>
                      <a:lnTo>
                        <a:pt x="308229" y="42760"/>
                      </a:lnTo>
                      <a:lnTo>
                        <a:pt x="309753" y="41236"/>
                      </a:lnTo>
                      <a:lnTo>
                        <a:pt x="311378" y="39712"/>
                      </a:lnTo>
                      <a:lnTo>
                        <a:pt x="314426" y="38188"/>
                      </a:lnTo>
                      <a:lnTo>
                        <a:pt x="326618" y="38188"/>
                      </a:lnTo>
                      <a:lnTo>
                        <a:pt x="329666" y="41236"/>
                      </a:lnTo>
                      <a:lnTo>
                        <a:pt x="331190" y="44284"/>
                      </a:lnTo>
                      <a:lnTo>
                        <a:pt x="331190" y="48856"/>
                      </a:lnTo>
                      <a:lnTo>
                        <a:pt x="331190" y="61048"/>
                      </a:lnTo>
                      <a:lnTo>
                        <a:pt x="331190" y="71716"/>
                      </a:lnTo>
                      <a:lnTo>
                        <a:pt x="329666" y="71716"/>
                      </a:lnTo>
                      <a:lnTo>
                        <a:pt x="329666" y="74764"/>
                      </a:lnTo>
                      <a:lnTo>
                        <a:pt x="323570" y="80860"/>
                      </a:lnTo>
                      <a:lnTo>
                        <a:pt x="311378" y="80860"/>
                      </a:lnTo>
                      <a:lnTo>
                        <a:pt x="309753" y="79336"/>
                      </a:lnTo>
                      <a:lnTo>
                        <a:pt x="308229" y="76288"/>
                      </a:lnTo>
                      <a:lnTo>
                        <a:pt x="308229" y="67144"/>
                      </a:lnTo>
                      <a:lnTo>
                        <a:pt x="311378" y="65620"/>
                      </a:lnTo>
                      <a:lnTo>
                        <a:pt x="312902" y="65620"/>
                      </a:lnTo>
                      <a:lnTo>
                        <a:pt x="315950" y="64096"/>
                      </a:lnTo>
                      <a:lnTo>
                        <a:pt x="320522" y="62572"/>
                      </a:lnTo>
                      <a:lnTo>
                        <a:pt x="325094" y="62572"/>
                      </a:lnTo>
                      <a:lnTo>
                        <a:pt x="328142" y="61048"/>
                      </a:lnTo>
                      <a:lnTo>
                        <a:pt x="331190" y="61048"/>
                      </a:lnTo>
                      <a:lnTo>
                        <a:pt x="331190" y="48856"/>
                      </a:lnTo>
                      <a:lnTo>
                        <a:pt x="328142" y="50380"/>
                      </a:lnTo>
                      <a:lnTo>
                        <a:pt x="322046" y="51904"/>
                      </a:lnTo>
                      <a:lnTo>
                        <a:pt x="289941" y="70192"/>
                      </a:lnTo>
                      <a:lnTo>
                        <a:pt x="289941" y="79336"/>
                      </a:lnTo>
                      <a:lnTo>
                        <a:pt x="291465" y="83908"/>
                      </a:lnTo>
                      <a:lnTo>
                        <a:pt x="296037" y="88480"/>
                      </a:lnTo>
                      <a:lnTo>
                        <a:pt x="300609" y="91528"/>
                      </a:lnTo>
                      <a:lnTo>
                        <a:pt x="305181" y="93052"/>
                      </a:lnTo>
                      <a:lnTo>
                        <a:pt x="318998" y="93052"/>
                      </a:lnTo>
                      <a:lnTo>
                        <a:pt x="323570" y="91528"/>
                      </a:lnTo>
                      <a:lnTo>
                        <a:pt x="329666" y="88480"/>
                      </a:lnTo>
                      <a:lnTo>
                        <a:pt x="332714" y="85432"/>
                      </a:lnTo>
                      <a:lnTo>
                        <a:pt x="332714" y="86956"/>
                      </a:lnTo>
                      <a:lnTo>
                        <a:pt x="334238" y="90004"/>
                      </a:lnTo>
                      <a:lnTo>
                        <a:pt x="334238" y="91528"/>
                      </a:lnTo>
                      <a:lnTo>
                        <a:pt x="352526" y="91528"/>
                      </a:lnTo>
                      <a:close/>
                    </a:path>
                    <a:path w="574039" h="119379">
                      <a:moveTo>
                        <a:pt x="431863" y="58000"/>
                      </a:moveTo>
                      <a:lnTo>
                        <a:pt x="422719" y="33616"/>
                      </a:lnTo>
                      <a:lnTo>
                        <a:pt x="418147" y="27520"/>
                      </a:lnTo>
                      <a:lnTo>
                        <a:pt x="413575" y="25234"/>
                      </a:lnTo>
                      <a:lnTo>
                        <a:pt x="413575" y="51904"/>
                      </a:lnTo>
                      <a:lnTo>
                        <a:pt x="413575" y="67144"/>
                      </a:lnTo>
                      <a:lnTo>
                        <a:pt x="412051" y="71716"/>
                      </a:lnTo>
                      <a:lnTo>
                        <a:pt x="405955" y="77812"/>
                      </a:lnTo>
                      <a:lnTo>
                        <a:pt x="402907" y="79336"/>
                      </a:lnTo>
                      <a:lnTo>
                        <a:pt x="393763" y="79336"/>
                      </a:lnTo>
                      <a:lnTo>
                        <a:pt x="390715" y="77812"/>
                      </a:lnTo>
                      <a:lnTo>
                        <a:pt x="387667" y="73240"/>
                      </a:lnTo>
                      <a:lnTo>
                        <a:pt x="384619" y="70192"/>
                      </a:lnTo>
                      <a:lnTo>
                        <a:pt x="384619" y="50380"/>
                      </a:lnTo>
                      <a:lnTo>
                        <a:pt x="386143" y="45808"/>
                      </a:lnTo>
                      <a:lnTo>
                        <a:pt x="387667" y="42760"/>
                      </a:lnTo>
                      <a:lnTo>
                        <a:pt x="390715" y="39712"/>
                      </a:lnTo>
                      <a:lnTo>
                        <a:pt x="395287" y="38188"/>
                      </a:lnTo>
                      <a:lnTo>
                        <a:pt x="402907" y="38188"/>
                      </a:lnTo>
                      <a:lnTo>
                        <a:pt x="405955" y="39712"/>
                      </a:lnTo>
                      <a:lnTo>
                        <a:pt x="412051" y="45808"/>
                      </a:lnTo>
                      <a:lnTo>
                        <a:pt x="413575" y="51904"/>
                      </a:lnTo>
                      <a:lnTo>
                        <a:pt x="413575" y="25234"/>
                      </a:lnTo>
                      <a:lnTo>
                        <a:pt x="412051" y="24472"/>
                      </a:lnTo>
                      <a:lnTo>
                        <a:pt x="396811" y="24472"/>
                      </a:lnTo>
                      <a:lnTo>
                        <a:pt x="389191" y="27520"/>
                      </a:lnTo>
                      <a:lnTo>
                        <a:pt x="384619" y="33616"/>
                      </a:lnTo>
                      <a:lnTo>
                        <a:pt x="384619" y="1524"/>
                      </a:lnTo>
                      <a:lnTo>
                        <a:pt x="366229" y="1524"/>
                      </a:lnTo>
                      <a:lnTo>
                        <a:pt x="366229" y="91528"/>
                      </a:lnTo>
                      <a:lnTo>
                        <a:pt x="383095" y="91528"/>
                      </a:lnTo>
                      <a:lnTo>
                        <a:pt x="383095" y="82384"/>
                      </a:lnTo>
                      <a:lnTo>
                        <a:pt x="389191" y="88480"/>
                      </a:lnTo>
                      <a:lnTo>
                        <a:pt x="392239" y="90004"/>
                      </a:lnTo>
                      <a:lnTo>
                        <a:pt x="396811" y="93052"/>
                      </a:lnTo>
                      <a:lnTo>
                        <a:pt x="412051" y="93052"/>
                      </a:lnTo>
                      <a:lnTo>
                        <a:pt x="418147" y="90004"/>
                      </a:lnTo>
                      <a:lnTo>
                        <a:pt x="422719" y="83908"/>
                      </a:lnTo>
                      <a:lnTo>
                        <a:pt x="423964" y="82384"/>
                      </a:lnTo>
                      <a:lnTo>
                        <a:pt x="426453" y="79336"/>
                      </a:lnTo>
                      <a:lnTo>
                        <a:pt x="426720" y="79006"/>
                      </a:lnTo>
                      <a:lnTo>
                        <a:pt x="429577" y="73240"/>
                      </a:lnTo>
                      <a:lnTo>
                        <a:pt x="431292" y="66344"/>
                      </a:lnTo>
                      <a:lnTo>
                        <a:pt x="431863" y="58000"/>
                      </a:lnTo>
                      <a:close/>
                    </a:path>
                    <a:path w="574039" h="119379">
                      <a:moveTo>
                        <a:pt x="500545" y="64096"/>
                      </a:moveTo>
                      <a:lnTo>
                        <a:pt x="494753" y="38188"/>
                      </a:lnTo>
                      <a:lnTo>
                        <a:pt x="492925" y="35140"/>
                      </a:lnTo>
                      <a:lnTo>
                        <a:pt x="488035" y="30264"/>
                      </a:lnTo>
                      <a:lnTo>
                        <a:pt x="483781" y="27749"/>
                      </a:lnTo>
                      <a:lnTo>
                        <a:pt x="483781" y="53428"/>
                      </a:lnTo>
                      <a:lnTo>
                        <a:pt x="456349" y="53428"/>
                      </a:lnTo>
                      <a:lnTo>
                        <a:pt x="456349" y="48856"/>
                      </a:lnTo>
                      <a:lnTo>
                        <a:pt x="457873" y="44284"/>
                      </a:lnTo>
                      <a:lnTo>
                        <a:pt x="460921" y="42760"/>
                      </a:lnTo>
                      <a:lnTo>
                        <a:pt x="462445" y="39712"/>
                      </a:lnTo>
                      <a:lnTo>
                        <a:pt x="467017" y="38188"/>
                      </a:lnTo>
                      <a:lnTo>
                        <a:pt x="473113" y="38188"/>
                      </a:lnTo>
                      <a:lnTo>
                        <a:pt x="476161" y="39712"/>
                      </a:lnTo>
                      <a:lnTo>
                        <a:pt x="479209" y="42760"/>
                      </a:lnTo>
                      <a:lnTo>
                        <a:pt x="482257" y="44284"/>
                      </a:lnTo>
                      <a:lnTo>
                        <a:pt x="468541" y="24472"/>
                      </a:lnTo>
                      <a:lnTo>
                        <a:pt x="460921" y="24472"/>
                      </a:lnTo>
                      <a:lnTo>
                        <a:pt x="439483" y="59524"/>
                      </a:lnTo>
                      <a:lnTo>
                        <a:pt x="439483" y="68668"/>
                      </a:lnTo>
                      <a:lnTo>
                        <a:pt x="471589" y="93052"/>
                      </a:lnTo>
                      <a:lnTo>
                        <a:pt x="477685" y="93052"/>
                      </a:lnTo>
                      <a:lnTo>
                        <a:pt x="483781" y="91528"/>
                      </a:lnTo>
                      <a:lnTo>
                        <a:pt x="488353" y="88480"/>
                      </a:lnTo>
                      <a:lnTo>
                        <a:pt x="494449" y="85432"/>
                      </a:lnTo>
                      <a:lnTo>
                        <a:pt x="497497" y="80860"/>
                      </a:lnTo>
                      <a:lnTo>
                        <a:pt x="499021" y="74764"/>
                      </a:lnTo>
                      <a:lnTo>
                        <a:pt x="482257" y="71716"/>
                      </a:lnTo>
                      <a:lnTo>
                        <a:pt x="480733" y="74764"/>
                      </a:lnTo>
                      <a:lnTo>
                        <a:pt x="476161" y="79336"/>
                      </a:lnTo>
                      <a:lnTo>
                        <a:pt x="473113" y="80860"/>
                      </a:lnTo>
                      <a:lnTo>
                        <a:pt x="467017" y="80860"/>
                      </a:lnTo>
                      <a:lnTo>
                        <a:pt x="463969" y="79336"/>
                      </a:lnTo>
                      <a:lnTo>
                        <a:pt x="457873" y="73240"/>
                      </a:lnTo>
                      <a:lnTo>
                        <a:pt x="456349" y="68668"/>
                      </a:lnTo>
                      <a:lnTo>
                        <a:pt x="456349" y="64096"/>
                      </a:lnTo>
                      <a:lnTo>
                        <a:pt x="500545" y="64096"/>
                      </a:lnTo>
                      <a:close/>
                    </a:path>
                    <a:path w="574039" h="119379">
                      <a:moveTo>
                        <a:pt x="573786" y="42760"/>
                      </a:moveTo>
                      <a:lnTo>
                        <a:pt x="572262" y="39712"/>
                      </a:lnTo>
                      <a:lnTo>
                        <a:pt x="572262" y="36664"/>
                      </a:lnTo>
                      <a:lnTo>
                        <a:pt x="570738" y="33616"/>
                      </a:lnTo>
                      <a:lnTo>
                        <a:pt x="564642" y="27520"/>
                      </a:lnTo>
                      <a:lnTo>
                        <a:pt x="561594" y="27520"/>
                      </a:lnTo>
                      <a:lnTo>
                        <a:pt x="555498" y="24472"/>
                      </a:lnTo>
                      <a:lnTo>
                        <a:pt x="543306" y="24472"/>
                      </a:lnTo>
                      <a:lnTo>
                        <a:pt x="535686" y="29044"/>
                      </a:lnTo>
                      <a:lnTo>
                        <a:pt x="529590" y="36664"/>
                      </a:lnTo>
                      <a:lnTo>
                        <a:pt x="529590" y="25996"/>
                      </a:lnTo>
                      <a:lnTo>
                        <a:pt x="514350" y="25996"/>
                      </a:lnTo>
                      <a:lnTo>
                        <a:pt x="514350" y="91528"/>
                      </a:lnTo>
                      <a:lnTo>
                        <a:pt x="531114" y="91528"/>
                      </a:lnTo>
                      <a:lnTo>
                        <a:pt x="531114" y="50380"/>
                      </a:lnTo>
                      <a:lnTo>
                        <a:pt x="534162" y="44284"/>
                      </a:lnTo>
                      <a:lnTo>
                        <a:pt x="540258" y="38188"/>
                      </a:lnTo>
                      <a:lnTo>
                        <a:pt x="549402" y="38188"/>
                      </a:lnTo>
                      <a:lnTo>
                        <a:pt x="550926" y="39712"/>
                      </a:lnTo>
                      <a:lnTo>
                        <a:pt x="553974" y="41236"/>
                      </a:lnTo>
                      <a:lnTo>
                        <a:pt x="553974" y="42760"/>
                      </a:lnTo>
                      <a:lnTo>
                        <a:pt x="555498" y="44284"/>
                      </a:lnTo>
                      <a:lnTo>
                        <a:pt x="555498" y="47332"/>
                      </a:lnTo>
                      <a:lnTo>
                        <a:pt x="557022" y="51904"/>
                      </a:lnTo>
                      <a:lnTo>
                        <a:pt x="557022" y="91528"/>
                      </a:lnTo>
                      <a:lnTo>
                        <a:pt x="573786" y="91528"/>
                      </a:lnTo>
                      <a:lnTo>
                        <a:pt x="573786" y="4276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885" name="object 58">
                  <a:extLst>
                    <a:ext uri="{FF2B5EF4-FFF2-40B4-BE49-F238E27FC236}">
                      <a16:creationId xmlns:a16="http://schemas.microsoft.com/office/drawing/2014/main" id="{5FC9A9D6-9E44-35C9-5E22-1DC7AAD94A8C}"/>
                    </a:ext>
                  </a:extLst>
                </p:cNvPr>
                <p:cNvSpPr/>
                <p:nvPr/>
              </p:nvSpPr>
              <p:spPr>
                <a:xfrm>
                  <a:off x="1415891" y="6859905"/>
                  <a:ext cx="41275" cy="92075"/>
                </a:xfrm>
                <a:custGeom>
                  <a:avLst/>
                  <a:gdLst/>
                  <a:ahLst/>
                  <a:cxnLst/>
                  <a:rect l="l" t="t" r="r" b="b"/>
                  <a:pathLst>
                    <a:path w="41275" h="92075">
                      <a:moveTo>
                        <a:pt x="41243" y="91535"/>
                      </a:moveTo>
                      <a:lnTo>
                        <a:pt x="22860" y="91535"/>
                      </a:lnTo>
                      <a:lnTo>
                        <a:pt x="22860" y="25907"/>
                      </a:lnTo>
                      <a:lnTo>
                        <a:pt x="18002" y="29313"/>
                      </a:lnTo>
                      <a:lnTo>
                        <a:pt x="12573" y="32575"/>
                      </a:lnTo>
                      <a:lnTo>
                        <a:pt x="6572" y="35552"/>
                      </a:lnTo>
                      <a:lnTo>
                        <a:pt x="0" y="38099"/>
                      </a:lnTo>
                      <a:lnTo>
                        <a:pt x="0" y="22859"/>
                      </a:lnTo>
                      <a:lnTo>
                        <a:pt x="4572" y="21335"/>
                      </a:lnTo>
                      <a:lnTo>
                        <a:pt x="10668" y="18287"/>
                      </a:lnTo>
                      <a:lnTo>
                        <a:pt x="15240" y="13715"/>
                      </a:lnTo>
                      <a:lnTo>
                        <a:pt x="21336" y="10667"/>
                      </a:lnTo>
                      <a:lnTo>
                        <a:pt x="24384" y="4571"/>
                      </a:lnTo>
                      <a:lnTo>
                        <a:pt x="25908" y="0"/>
                      </a:lnTo>
                      <a:lnTo>
                        <a:pt x="41243" y="0"/>
                      </a:lnTo>
                      <a:lnTo>
                        <a:pt x="41243"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886" name="object 59">
                  <a:extLst>
                    <a:ext uri="{FF2B5EF4-FFF2-40B4-BE49-F238E27FC236}">
                      <a16:creationId xmlns:a16="http://schemas.microsoft.com/office/drawing/2014/main" id="{66FCD588-3657-346E-BC33-6B58AC85D0C9}"/>
                    </a:ext>
                  </a:extLst>
                </p:cNvPr>
                <p:cNvGrpSpPr/>
                <p:nvPr/>
              </p:nvGrpSpPr>
              <p:grpSpPr>
                <a:xfrm>
                  <a:off x="1873757" y="6858380"/>
                  <a:ext cx="1273175" cy="94615"/>
                  <a:chOff x="1873757" y="6858380"/>
                  <a:chExt cx="1273175" cy="94615"/>
                </a:xfrm>
              </p:grpSpPr>
              <p:pic>
                <p:nvPicPr>
                  <p:cNvPr id="970" name="object 60">
                    <a:extLst>
                      <a:ext uri="{FF2B5EF4-FFF2-40B4-BE49-F238E27FC236}">
                        <a16:creationId xmlns:a16="http://schemas.microsoft.com/office/drawing/2014/main" id="{F2FD543B-E7DB-F1F7-94D7-93FD8BB9F2DB}"/>
                      </a:ext>
                    </a:extLst>
                  </p:cNvPr>
                  <p:cNvPicPr/>
                  <p:nvPr/>
                </p:nvPicPr>
                <p:blipFill>
                  <a:blip r:embed="rId74" cstate="print"/>
                  <a:stretch>
                    <a:fillRect/>
                  </a:stretch>
                </p:blipFill>
                <p:spPr>
                  <a:xfrm>
                    <a:off x="1873757" y="6858380"/>
                    <a:ext cx="767524" cy="94583"/>
                  </a:xfrm>
                  <a:prstGeom prst="rect">
                    <a:avLst/>
                  </a:prstGeom>
                </p:spPr>
              </p:pic>
              <p:sp>
                <p:nvSpPr>
                  <p:cNvPr id="971" name="object 61">
                    <a:extLst>
                      <a:ext uri="{FF2B5EF4-FFF2-40B4-BE49-F238E27FC236}">
                        <a16:creationId xmlns:a16="http://schemas.microsoft.com/office/drawing/2014/main" id="{ACBBB2A1-76BF-99E1-59B5-027FF8249182}"/>
                      </a:ext>
                    </a:extLst>
                  </p:cNvPr>
                  <p:cNvSpPr/>
                  <p:nvPr/>
                </p:nvSpPr>
                <p:spPr>
                  <a:xfrm>
                    <a:off x="2658135" y="6858381"/>
                    <a:ext cx="149860" cy="94615"/>
                  </a:xfrm>
                  <a:custGeom>
                    <a:avLst/>
                    <a:gdLst/>
                    <a:ahLst/>
                    <a:cxnLst/>
                    <a:rect l="l" t="t" r="r" b="b"/>
                    <a:pathLst>
                      <a:path w="149860" h="94615">
                        <a:moveTo>
                          <a:pt x="12192" y="25908"/>
                        </a:moveTo>
                        <a:lnTo>
                          <a:pt x="0" y="25908"/>
                        </a:lnTo>
                        <a:lnTo>
                          <a:pt x="0" y="93065"/>
                        </a:lnTo>
                        <a:lnTo>
                          <a:pt x="12192" y="93065"/>
                        </a:lnTo>
                        <a:lnTo>
                          <a:pt x="12192" y="25908"/>
                        </a:lnTo>
                        <a:close/>
                      </a:path>
                      <a:path w="149860" h="94615">
                        <a:moveTo>
                          <a:pt x="12192" y="1524"/>
                        </a:moveTo>
                        <a:lnTo>
                          <a:pt x="0" y="1524"/>
                        </a:lnTo>
                        <a:lnTo>
                          <a:pt x="0" y="13716"/>
                        </a:lnTo>
                        <a:lnTo>
                          <a:pt x="12192" y="13716"/>
                        </a:lnTo>
                        <a:lnTo>
                          <a:pt x="12192" y="1524"/>
                        </a:lnTo>
                        <a:close/>
                      </a:path>
                      <a:path w="149860" h="94615">
                        <a:moveTo>
                          <a:pt x="39344" y="1143"/>
                        </a:moveTo>
                        <a:lnTo>
                          <a:pt x="27152" y="1143"/>
                        </a:lnTo>
                        <a:lnTo>
                          <a:pt x="27152" y="92583"/>
                        </a:lnTo>
                        <a:lnTo>
                          <a:pt x="39344" y="92583"/>
                        </a:lnTo>
                        <a:lnTo>
                          <a:pt x="39344" y="1143"/>
                        </a:lnTo>
                        <a:close/>
                      </a:path>
                      <a:path w="149860" h="94615">
                        <a:moveTo>
                          <a:pt x="88582" y="1524"/>
                        </a:moveTo>
                        <a:lnTo>
                          <a:pt x="84010" y="0"/>
                        </a:lnTo>
                        <a:lnTo>
                          <a:pt x="73253" y="0"/>
                        </a:lnTo>
                        <a:lnTo>
                          <a:pt x="68681" y="1524"/>
                        </a:lnTo>
                        <a:lnTo>
                          <a:pt x="62585" y="4572"/>
                        </a:lnTo>
                        <a:lnTo>
                          <a:pt x="61061" y="6096"/>
                        </a:lnTo>
                        <a:lnTo>
                          <a:pt x="61061" y="9144"/>
                        </a:lnTo>
                        <a:lnTo>
                          <a:pt x="59537" y="12192"/>
                        </a:lnTo>
                        <a:lnTo>
                          <a:pt x="59537" y="25908"/>
                        </a:lnTo>
                        <a:lnTo>
                          <a:pt x="48869" y="25908"/>
                        </a:lnTo>
                        <a:lnTo>
                          <a:pt x="48869" y="35052"/>
                        </a:lnTo>
                        <a:lnTo>
                          <a:pt x="59537" y="35052"/>
                        </a:lnTo>
                        <a:lnTo>
                          <a:pt x="59537" y="93065"/>
                        </a:lnTo>
                        <a:lnTo>
                          <a:pt x="70205" y="93065"/>
                        </a:lnTo>
                        <a:lnTo>
                          <a:pt x="70205" y="35052"/>
                        </a:lnTo>
                        <a:lnTo>
                          <a:pt x="82486" y="35052"/>
                        </a:lnTo>
                        <a:lnTo>
                          <a:pt x="82486" y="25908"/>
                        </a:lnTo>
                        <a:lnTo>
                          <a:pt x="70205" y="25908"/>
                        </a:lnTo>
                        <a:lnTo>
                          <a:pt x="70205" y="16764"/>
                        </a:lnTo>
                        <a:lnTo>
                          <a:pt x="71729" y="13716"/>
                        </a:lnTo>
                        <a:lnTo>
                          <a:pt x="71729" y="12192"/>
                        </a:lnTo>
                        <a:lnTo>
                          <a:pt x="73253" y="10668"/>
                        </a:lnTo>
                        <a:lnTo>
                          <a:pt x="85534" y="10668"/>
                        </a:lnTo>
                        <a:lnTo>
                          <a:pt x="88582" y="1524"/>
                        </a:lnTo>
                        <a:close/>
                      </a:path>
                      <a:path w="149860" h="94615">
                        <a:moveTo>
                          <a:pt x="149644" y="59537"/>
                        </a:moveTo>
                        <a:lnTo>
                          <a:pt x="149186" y="53441"/>
                        </a:lnTo>
                        <a:lnTo>
                          <a:pt x="149072" y="51790"/>
                        </a:lnTo>
                        <a:lnTo>
                          <a:pt x="147358" y="44780"/>
                        </a:lnTo>
                        <a:lnTo>
                          <a:pt x="144500" y="38658"/>
                        </a:lnTo>
                        <a:lnTo>
                          <a:pt x="140500" y="33528"/>
                        </a:lnTo>
                        <a:lnTo>
                          <a:pt x="137452" y="30530"/>
                        </a:lnTo>
                        <a:lnTo>
                          <a:pt x="137452" y="47244"/>
                        </a:lnTo>
                        <a:lnTo>
                          <a:pt x="137452" y="53441"/>
                        </a:lnTo>
                        <a:lnTo>
                          <a:pt x="100774" y="53441"/>
                        </a:lnTo>
                        <a:lnTo>
                          <a:pt x="100774" y="47244"/>
                        </a:lnTo>
                        <a:lnTo>
                          <a:pt x="102298" y="42672"/>
                        </a:lnTo>
                        <a:lnTo>
                          <a:pt x="106870" y="39624"/>
                        </a:lnTo>
                        <a:lnTo>
                          <a:pt x="109918" y="36576"/>
                        </a:lnTo>
                        <a:lnTo>
                          <a:pt x="114490" y="33528"/>
                        </a:lnTo>
                        <a:lnTo>
                          <a:pt x="125158" y="33528"/>
                        </a:lnTo>
                        <a:lnTo>
                          <a:pt x="129730" y="36576"/>
                        </a:lnTo>
                        <a:lnTo>
                          <a:pt x="132778" y="41148"/>
                        </a:lnTo>
                        <a:lnTo>
                          <a:pt x="135826" y="44196"/>
                        </a:lnTo>
                        <a:lnTo>
                          <a:pt x="137452" y="47244"/>
                        </a:lnTo>
                        <a:lnTo>
                          <a:pt x="137452" y="30530"/>
                        </a:lnTo>
                        <a:lnTo>
                          <a:pt x="134302" y="27432"/>
                        </a:lnTo>
                        <a:lnTo>
                          <a:pt x="128206" y="24384"/>
                        </a:lnTo>
                        <a:lnTo>
                          <a:pt x="109918" y="24384"/>
                        </a:lnTo>
                        <a:lnTo>
                          <a:pt x="88582" y="59537"/>
                        </a:lnTo>
                        <a:lnTo>
                          <a:pt x="89128" y="67233"/>
                        </a:lnTo>
                        <a:lnTo>
                          <a:pt x="109918" y="94589"/>
                        </a:lnTo>
                        <a:lnTo>
                          <a:pt x="126682" y="94589"/>
                        </a:lnTo>
                        <a:lnTo>
                          <a:pt x="138976" y="88493"/>
                        </a:lnTo>
                        <a:lnTo>
                          <a:pt x="143548" y="85445"/>
                        </a:lnTo>
                        <a:lnTo>
                          <a:pt x="146596" y="79349"/>
                        </a:lnTo>
                        <a:lnTo>
                          <a:pt x="148120" y="73253"/>
                        </a:lnTo>
                        <a:lnTo>
                          <a:pt x="137452" y="71729"/>
                        </a:lnTo>
                        <a:lnTo>
                          <a:pt x="135826" y="76301"/>
                        </a:lnTo>
                        <a:lnTo>
                          <a:pt x="132778" y="79349"/>
                        </a:lnTo>
                        <a:lnTo>
                          <a:pt x="129730" y="80873"/>
                        </a:lnTo>
                        <a:lnTo>
                          <a:pt x="126682" y="83921"/>
                        </a:lnTo>
                        <a:lnTo>
                          <a:pt x="123634" y="85445"/>
                        </a:lnTo>
                        <a:lnTo>
                          <a:pt x="114490" y="85445"/>
                        </a:lnTo>
                        <a:lnTo>
                          <a:pt x="105346" y="79349"/>
                        </a:lnTo>
                        <a:lnTo>
                          <a:pt x="102298" y="74777"/>
                        </a:lnTo>
                        <a:lnTo>
                          <a:pt x="100774" y="70205"/>
                        </a:lnTo>
                        <a:lnTo>
                          <a:pt x="99250" y="62585"/>
                        </a:lnTo>
                        <a:lnTo>
                          <a:pt x="149644" y="62585"/>
                        </a:lnTo>
                        <a:lnTo>
                          <a:pt x="149644" y="5953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72" name="object 62">
                    <a:extLst>
                      <a:ext uri="{FF2B5EF4-FFF2-40B4-BE49-F238E27FC236}">
                        <a16:creationId xmlns:a16="http://schemas.microsoft.com/office/drawing/2014/main" id="{5C47B308-F814-8A8D-F85C-1A4ECABB28DD}"/>
                      </a:ext>
                    </a:extLst>
                  </p:cNvPr>
                  <p:cNvPicPr/>
                  <p:nvPr/>
                </p:nvPicPr>
                <p:blipFill>
                  <a:blip r:embed="rId75" cstate="print"/>
                  <a:stretch>
                    <a:fillRect/>
                  </a:stretch>
                </p:blipFill>
                <p:spPr>
                  <a:xfrm>
                    <a:off x="2850451" y="6859904"/>
                    <a:ext cx="296131" cy="93059"/>
                  </a:xfrm>
                  <a:prstGeom prst="rect">
                    <a:avLst/>
                  </a:prstGeom>
                </p:spPr>
              </p:pic>
            </p:grpSp>
            <p:sp>
              <p:nvSpPr>
                <p:cNvPr id="887" name="object 63">
                  <a:extLst>
                    <a:ext uri="{FF2B5EF4-FFF2-40B4-BE49-F238E27FC236}">
                      <a16:creationId xmlns:a16="http://schemas.microsoft.com/office/drawing/2014/main" id="{43AE290A-E358-42AF-8AE5-81FE5A1BB7D5}"/>
                    </a:ext>
                  </a:extLst>
                </p:cNvPr>
                <p:cNvSpPr/>
                <p:nvPr/>
              </p:nvSpPr>
              <p:spPr>
                <a:xfrm>
                  <a:off x="3192297" y="6858381"/>
                  <a:ext cx="154305" cy="94615"/>
                </a:xfrm>
                <a:custGeom>
                  <a:avLst/>
                  <a:gdLst/>
                  <a:ahLst/>
                  <a:cxnLst/>
                  <a:rect l="l" t="t" r="r" b="b"/>
                  <a:pathLst>
                    <a:path w="154304" h="94615">
                      <a:moveTo>
                        <a:pt x="87058" y="56515"/>
                      </a:moveTo>
                      <a:lnTo>
                        <a:pt x="87020" y="37909"/>
                      </a:lnTo>
                      <a:lnTo>
                        <a:pt x="85534" y="30480"/>
                      </a:lnTo>
                      <a:lnTo>
                        <a:pt x="79438" y="15240"/>
                      </a:lnTo>
                      <a:lnTo>
                        <a:pt x="74866" y="11874"/>
                      </a:lnTo>
                      <a:lnTo>
                        <a:pt x="74866" y="39624"/>
                      </a:lnTo>
                      <a:lnTo>
                        <a:pt x="74764" y="48768"/>
                      </a:lnTo>
                      <a:lnTo>
                        <a:pt x="53428" y="83921"/>
                      </a:lnTo>
                      <a:lnTo>
                        <a:pt x="35140" y="83921"/>
                      </a:lnTo>
                      <a:lnTo>
                        <a:pt x="12280" y="48768"/>
                      </a:lnTo>
                      <a:lnTo>
                        <a:pt x="12877" y="39077"/>
                      </a:lnTo>
                      <a:lnTo>
                        <a:pt x="35140" y="10668"/>
                      </a:lnTo>
                      <a:lnTo>
                        <a:pt x="50380" y="10668"/>
                      </a:lnTo>
                      <a:lnTo>
                        <a:pt x="73240" y="33528"/>
                      </a:lnTo>
                      <a:lnTo>
                        <a:pt x="74866" y="39624"/>
                      </a:lnTo>
                      <a:lnTo>
                        <a:pt x="74866" y="11874"/>
                      </a:lnTo>
                      <a:lnTo>
                        <a:pt x="73240" y="10668"/>
                      </a:lnTo>
                      <a:lnTo>
                        <a:pt x="67144" y="6096"/>
                      </a:lnTo>
                      <a:lnTo>
                        <a:pt x="59524" y="1524"/>
                      </a:lnTo>
                      <a:lnTo>
                        <a:pt x="51904" y="0"/>
                      </a:lnTo>
                      <a:lnTo>
                        <a:pt x="44284" y="0"/>
                      </a:lnTo>
                      <a:lnTo>
                        <a:pt x="7112" y="19621"/>
                      </a:lnTo>
                      <a:lnTo>
                        <a:pt x="0" y="56515"/>
                      </a:lnTo>
                      <a:lnTo>
                        <a:pt x="1524" y="64109"/>
                      </a:lnTo>
                      <a:lnTo>
                        <a:pt x="6096" y="70205"/>
                      </a:lnTo>
                      <a:lnTo>
                        <a:pt x="9232" y="77825"/>
                      </a:lnTo>
                      <a:lnTo>
                        <a:pt x="13804" y="83921"/>
                      </a:lnTo>
                      <a:lnTo>
                        <a:pt x="21424" y="88493"/>
                      </a:lnTo>
                      <a:lnTo>
                        <a:pt x="27520" y="91541"/>
                      </a:lnTo>
                      <a:lnTo>
                        <a:pt x="35140" y="94589"/>
                      </a:lnTo>
                      <a:lnTo>
                        <a:pt x="51904" y="94589"/>
                      </a:lnTo>
                      <a:lnTo>
                        <a:pt x="59524" y="91541"/>
                      </a:lnTo>
                      <a:lnTo>
                        <a:pt x="65620" y="88493"/>
                      </a:lnTo>
                      <a:lnTo>
                        <a:pt x="73240" y="85445"/>
                      </a:lnTo>
                      <a:lnTo>
                        <a:pt x="74409" y="83921"/>
                      </a:lnTo>
                      <a:lnTo>
                        <a:pt x="77914" y="79349"/>
                      </a:lnTo>
                      <a:lnTo>
                        <a:pt x="82486" y="71729"/>
                      </a:lnTo>
                      <a:lnTo>
                        <a:pt x="85534" y="64109"/>
                      </a:lnTo>
                      <a:lnTo>
                        <a:pt x="87058" y="56515"/>
                      </a:lnTo>
                      <a:close/>
                    </a:path>
                    <a:path w="154304" h="94615">
                      <a:moveTo>
                        <a:pt x="154216" y="38100"/>
                      </a:moveTo>
                      <a:lnTo>
                        <a:pt x="152692" y="35052"/>
                      </a:lnTo>
                      <a:lnTo>
                        <a:pt x="151168" y="33528"/>
                      </a:lnTo>
                      <a:lnTo>
                        <a:pt x="149644" y="30480"/>
                      </a:lnTo>
                      <a:lnTo>
                        <a:pt x="140398" y="25908"/>
                      </a:lnTo>
                      <a:lnTo>
                        <a:pt x="135826" y="24384"/>
                      </a:lnTo>
                      <a:lnTo>
                        <a:pt x="123634" y="24384"/>
                      </a:lnTo>
                      <a:lnTo>
                        <a:pt x="116014" y="28956"/>
                      </a:lnTo>
                      <a:lnTo>
                        <a:pt x="111442" y="36576"/>
                      </a:lnTo>
                      <a:lnTo>
                        <a:pt x="111442" y="25908"/>
                      </a:lnTo>
                      <a:lnTo>
                        <a:pt x="100774" y="25908"/>
                      </a:lnTo>
                      <a:lnTo>
                        <a:pt x="100774" y="93065"/>
                      </a:lnTo>
                      <a:lnTo>
                        <a:pt x="112966" y="93065"/>
                      </a:lnTo>
                      <a:lnTo>
                        <a:pt x="112966" y="48768"/>
                      </a:lnTo>
                      <a:lnTo>
                        <a:pt x="114490" y="42672"/>
                      </a:lnTo>
                      <a:lnTo>
                        <a:pt x="120586" y="36576"/>
                      </a:lnTo>
                      <a:lnTo>
                        <a:pt x="125158" y="35052"/>
                      </a:lnTo>
                      <a:lnTo>
                        <a:pt x="135826" y="35052"/>
                      </a:lnTo>
                      <a:lnTo>
                        <a:pt x="137350" y="36576"/>
                      </a:lnTo>
                      <a:lnTo>
                        <a:pt x="140398" y="38100"/>
                      </a:lnTo>
                      <a:lnTo>
                        <a:pt x="142024" y="39624"/>
                      </a:lnTo>
                      <a:lnTo>
                        <a:pt x="142024" y="42672"/>
                      </a:lnTo>
                      <a:lnTo>
                        <a:pt x="143548" y="44196"/>
                      </a:lnTo>
                      <a:lnTo>
                        <a:pt x="143548" y="93065"/>
                      </a:lnTo>
                      <a:lnTo>
                        <a:pt x="154216" y="93065"/>
                      </a:lnTo>
                      <a:lnTo>
                        <a:pt x="154216" y="3810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888" name="object 64">
                  <a:extLst>
                    <a:ext uri="{FF2B5EF4-FFF2-40B4-BE49-F238E27FC236}">
                      <a16:creationId xmlns:a16="http://schemas.microsoft.com/office/drawing/2014/main" id="{54E94B01-C53A-2AD0-20C6-964ACF9914BC}"/>
                    </a:ext>
                  </a:extLst>
                </p:cNvPr>
                <p:cNvGrpSpPr/>
                <p:nvPr/>
              </p:nvGrpSpPr>
              <p:grpSpPr>
                <a:xfrm>
                  <a:off x="4363211" y="6858380"/>
                  <a:ext cx="2348865" cy="94615"/>
                  <a:chOff x="4363211" y="6858380"/>
                  <a:chExt cx="2348865" cy="94615"/>
                </a:xfrm>
              </p:grpSpPr>
              <p:sp>
                <p:nvSpPr>
                  <p:cNvPr id="966" name="object 65">
                    <a:extLst>
                      <a:ext uri="{FF2B5EF4-FFF2-40B4-BE49-F238E27FC236}">
                        <a16:creationId xmlns:a16="http://schemas.microsoft.com/office/drawing/2014/main" id="{C11F277A-65CC-01A4-F244-DD494C7102FA}"/>
                      </a:ext>
                    </a:extLst>
                  </p:cNvPr>
                  <p:cNvSpPr/>
                  <p:nvPr/>
                </p:nvSpPr>
                <p:spPr>
                  <a:xfrm>
                    <a:off x="4363211" y="6911339"/>
                    <a:ext cx="35560" cy="12700"/>
                  </a:xfrm>
                  <a:custGeom>
                    <a:avLst/>
                    <a:gdLst/>
                    <a:ahLst/>
                    <a:cxnLst/>
                    <a:rect l="l" t="t" r="r" b="b"/>
                    <a:pathLst>
                      <a:path w="35560" h="12700">
                        <a:moveTo>
                          <a:pt x="35052" y="12192"/>
                        </a:moveTo>
                        <a:lnTo>
                          <a:pt x="0" y="12192"/>
                        </a:lnTo>
                        <a:lnTo>
                          <a:pt x="0" y="0"/>
                        </a:lnTo>
                        <a:lnTo>
                          <a:pt x="35052" y="0"/>
                        </a:lnTo>
                        <a:lnTo>
                          <a:pt x="3505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67" name="object 66">
                    <a:extLst>
                      <a:ext uri="{FF2B5EF4-FFF2-40B4-BE49-F238E27FC236}">
                        <a16:creationId xmlns:a16="http://schemas.microsoft.com/office/drawing/2014/main" id="{FFA01CF7-8E81-3711-18E1-D5E4C39F1B54}"/>
                      </a:ext>
                    </a:extLst>
                  </p:cNvPr>
                  <p:cNvPicPr/>
                  <p:nvPr/>
                </p:nvPicPr>
                <p:blipFill>
                  <a:blip r:embed="rId76" cstate="print"/>
                  <a:stretch>
                    <a:fillRect/>
                  </a:stretch>
                </p:blipFill>
                <p:spPr>
                  <a:xfrm>
                    <a:off x="4405598" y="6859523"/>
                    <a:ext cx="930973" cy="93440"/>
                  </a:xfrm>
                  <a:prstGeom prst="rect">
                    <a:avLst/>
                  </a:prstGeom>
                </p:spPr>
              </p:pic>
              <p:pic>
                <p:nvPicPr>
                  <p:cNvPr id="968" name="object 67">
                    <a:extLst>
                      <a:ext uri="{FF2B5EF4-FFF2-40B4-BE49-F238E27FC236}">
                        <a16:creationId xmlns:a16="http://schemas.microsoft.com/office/drawing/2014/main" id="{15067731-3971-823E-8880-5B05EBE793D7}"/>
                      </a:ext>
                    </a:extLst>
                  </p:cNvPr>
                  <p:cNvPicPr/>
                  <p:nvPr/>
                </p:nvPicPr>
                <p:blipFill>
                  <a:blip r:embed="rId77" cstate="print"/>
                  <a:stretch>
                    <a:fillRect/>
                  </a:stretch>
                </p:blipFill>
                <p:spPr>
                  <a:xfrm>
                    <a:off x="5352287" y="6858380"/>
                    <a:ext cx="1309020" cy="94583"/>
                  </a:xfrm>
                  <a:prstGeom prst="rect">
                    <a:avLst/>
                  </a:prstGeom>
                </p:spPr>
              </p:pic>
              <p:sp>
                <p:nvSpPr>
                  <p:cNvPr id="969" name="object 68">
                    <a:extLst>
                      <a:ext uri="{FF2B5EF4-FFF2-40B4-BE49-F238E27FC236}">
                        <a16:creationId xmlns:a16="http://schemas.microsoft.com/office/drawing/2014/main" id="{6FF5177B-EBE0-749E-479E-980BB25E75A5}"/>
                      </a:ext>
                    </a:extLst>
                  </p:cNvPr>
                  <p:cNvSpPr/>
                  <p:nvPr/>
                </p:nvSpPr>
                <p:spPr>
                  <a:xfrm>
                    <a:off x="6676644" y="6911339"/>
                    <a:ext cx="35560" cy="12700"/>
                  </a:xfrm>
                  <a:custGeom>
                    <a:avLst/>
                    <a:gdLst/>
                    <a:ahLst/>
                    <a:cxnLst/>
                    <a:rect l="l" t="t" r="r" b="b"/>
                    <a:pathLst>
                      <a:path w="35559"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89" name="object 69">
                  <a:extLst>
                    <a:ext uri="{FF2B5EF4-FFF2-40B4-BE49-F238E27FC236}">
                      <a16:creationId xmlns:a16="http://schemas.microsoft.com/office/drawing/2014/main" id="{79A47213-DDEC-6646-98D9-16C11A34C686}"/>
                    </a:ext>
                  </a:extLst>
                </p:cNvPr>
                <p:cNvPicPr/>
                <p:nvPr/>
              </p:nvPicPr>
              <p:blipFill>
                <a:blip r:embed="rId78" cstate="print"/>
                <a:stretch>
                  <a:fillRect/>
                </a:stretch>
              </p:blipFill>
              <p:spPr>
                <a:xfrm>
                  <a:off x="1626488" y="7021639"/>
                  <a:ext cx="775335" cy="93059"/>
                </a:xfrm>
                <a:prstGeom prst="rect">
                  <a:avLst/>
                </a:prstGeom>
              </p:spPr>
            </p:pic>
            <p:pic>
              <p:nvPicPr>
                <p:cNvPr id="890" name="object 70">
                  <a:extLst>
                    <a:ext uri="{FF2B5EF4-FFF2-40B4-BE49-F238E27FC236}">
                      <a16:creationId xmlns:a16="http://schemas.microsoft.com/office/drawing/2014/main" id="{5A3C5559-F22F-F4F6-E7F0-AF3F36CC0A7B}"/>
                    </a:ext>
                  </a:extLst>
                </p:cNvPr>
                <p:cNvPicPr/>
                <p:nvPr/>
              </p:nvPicPr>
              <p:blipFill>
                <a:blip r:embed="rId79" cstate="print"/>
                <a:stretch>
                  <a:fillRect/>
                </a:stretch>
              </p:blipFill>
              <p:spPr>
                <a:xfrm>
                  <a:off x="4750593" y="7021639"/>
                  <a:ext cx="82391" cy="91535"/>
                </a:xfrm>
                <a:prstGeom prst="rect">
                  <a:avLst/>
                </a:prstGeom>
              </p:spPr>
            </p:pic>
            <p:pic>
              <p:nvPicPr>
                <p:cNvPr id="891" name="object 71">
                  <a:extLst>
                    <a:ext uri="{FF2B5EF4-FFF2-40B4-BE49-F238E27FC236}">
                      <a16:creationId xmlns:a16="http://schemas.microsoft.com/office/drawing/2014/main" id="{F94FB79C-5E3C-330D-4ACC-20D2F80B44DF}"/>
                    </a:ext>
                  </a:extLst>
                </p:cNvPr>
                <p:cNvPicPr/>
                <p:nvPr/>
              </p:nvPicPr>
              <p:blipFill>
                <a:blip r:embed="rId80" cstate="print"/>
                <a:stretch>
                  <a:fillRect/>
                </a:stretch>
              </p:blipFill>
              <p:spPr>
                <a:xfrm>
                  <a:off x="4881753" y="7021639"/>
                  <a:ext cx="272414" cy="93059"/>
                </a:xfrm>
                <a:prstGeom prst="rect">
                  <a:avLst/>
                </a:prstGeom>
              </p:spPr>
            </p:pic>
            <p:sp>
              <p:nvSpPr>
                <p:cNvPr id="892" name="object 72">
                  <a:extLst>
                    <a:ext uri="{FF2B5EF4-FFF2-40B4-BE49-F238E27FC236}">
                      <a16:creationId xmlns:a16="http://schemas.microsoft.com/office/drawing/2014/main" id="{8BD922D9-B67C-AD4D-B560-35B353793454}"/>
                    </a:ext>
                  </a:extLst>
                </p:cNvPr>
                <p:cNvSpPr/>
                <p:nvPr/>
              </p:nvSpPr>
              <p:spPr>
                <a:xfrm>
                  <a:off x="5205317" y="7021639"/>
                  <a:ext cx="41275" cy="92075"/>
                </a:xfrm>
                <a:custGeom>
                  <a:avLst/>
                  <a:gdLst/>
                  <a:ahLst/>
                  <a:cxnLst/>
                  <a:rect l="l" t="t" r="r" b="b"/>
                  <a:pathLst>
                    <a:path w="41275" h="92075">
                      <a:moveTo>
                        <a:pt x="41243" y="91535"/>
                      </a:moveTo>
                      <a:lnTo>
                        <a:pt x="22955" y="91535"/>
                      </a:lnTo>
                      <a:lnTo>
                        <a:pt x="22955" y="25907"/>
                      </a:lnTo>
                      <a:lnTo>
                        <a:pt x="18082" y="30194"/>
                      </a:lnTo>
                      <a:lnTo>
                        <a:pt x="12620" y="33908"/>
                      </a:lnTo>
                      <a:lnTo>
                        <a:pt x="6587" y="37052"/>
                      </a:lnTo>
                      <a:lnTo>
                        <a:pt x="0" y="39623"/>
                      </a:lnTo>
                      <a:lnTo>
                        <a:pt x="0" y="22859"/>
                      </a:lnTo>
                      <a:lnTo>
                        <a:pt x="4572" y="21335"/>
                      </a:lnTo>
                      <a:lnTo>
                        <a:pt x="10668" y="18287"/>
                      </a:lnTo>
                      <a:lnTo>
                        <a:pt x="15335" y="15239"/>
                      </a:lnTo>
                      <a:lnTo>
                        <a:pt x="21431" y="10667"/>
                      </a:lnTo>
                      <a:lnTo>
                        <a:pt x="24479" y="6095"/>
                      </a:lnTo>
                      <a:lnTo>
                        <a:pt x="26003" y="0"/>
                      </a:lnTo>
                      <a:lnTo>
                        <a:pt x="41243" y="0"/>
                      </a:lnTo>
                      <a:lnTo>
                        <a:pt x="41243" y="9153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93" name="object 73">
                  <a:extLst>
                    <a:ext uri="{FF2B5EF4-FFF2-40B4-BE49-F238E27FC236}">
                      <a16:creationId xmlns:a16="http://schemas.microsoft.com/office/drawing/2014/main" id="{61BB0789-1F69-F48D-25A5-05EB01447896}"/>
                    </a:ext>
                  </a:extLst>
                </p:cNvPr>
                <p:cNvPicPr/>
                <p:nvPr/>
              </p:nvPicPr>
              <p:blipFill>
                <a:blip r:embed="rId81" cstate="print"/>
                <a:stretch>
                  <a:fillRect/>
                </a:stretch>
              </p:blipFill>
              <p:spPr>
                <a:xfrm>
                  <a:off x="1864613" y="6859523"/>
                  <a:ext cx="2847594" cy="1252823"/>
                </a:xfrm>
                <a:prstGeom prst="rect">
                  <a:avLst/>
                </a:prstGeom>
              </p:spPr>
            </p:pic>
            <p:grpSp>
              <p:nvGrpSpPr>
                <p:cNvPr id="894" name="object 74">
                  <a:extLst>
                    <a:ext uri="{FF2B5EF4-FFF2-40B4-BE49-F238E27FC236}">
                      <a16:creationId xmlns:a16="http://schemas.microsoft.com/office/drawing/2014/main" id="{349EDD37-E806-2B54-2457-70F85713D419}"/>
                    </a:ext>
                  </a:extLst>
                </p:cNvPr>
                <p:cNvGrpSpPr/>
                <p:nvPr/>
              </p:nvGrpSpPr>
              <p:grpSpPr>
                <a:xfrm>
                  <a:off x="1864614" y="7345012"/>
                  <a:ext cx="967740" cy="256540"/>
                  <a:chOff x="1864614" y="7345012"/>
                  <a:chExt cx="967740" cy="256540"/>
                </a:xfrm>
              </p:grpSpPr>
              <p:pic>
                <p:nvPicPr>
                  <p:cNvPr id="963" name="object 75">
                    <a:extLst>
                      <a:ext uri="{FF2B5EF4-FFF2-40B4-BE49-F238E27FC236}">
                        <a16:creationId xmlns:a16="http://schemas.microsoft.com/office/drawing/2014/main" id="{07C6A38D-36A6-681A-1284-050295A777BC}"/>
                      </a:ext>
                    </a:extLst>
                  </p:cNvPr>
                  <p:cNvPicPr/>
                  <p:nvPr/>
                </p:nvPicPr>
                <p:blipFill>
                  <a:blip r:embed="rId82" cstate="print"/>
                  <a:stretch>
                    <a:fillRect/>
                  </a:stretch>
                </p:blipFill>
                <p:spPr>
                  <a:xfrm>
                    <a:off x="1864614" y="7345012"/>
                    <a:ext cx="967549" cy="256318"/>
                  </a:xfrm>
                  <a:prstGeom prst="rect">
                    <a:avLst/>
                  </a:prstGeom>
                </p:spPr>
              </p:pic>
              <p:pic>
                <p:nvPicPr>
                  <p:cNvPr id="964" name="object 76">
                    <a:extLst>
                      <a:ext uri="{FF2B5EF4-FFF2-40B4-BE49-F238E27FC236}">
                        <a16:creationId xmlns:a16="http://schemas.microsoft.com/office/drawing/2014/main" id="{16B3C841-17FD-FA9A-31FE-BDA5399F52EC}"/>
                      </a:ext>
                    </a:extLst>
                  </p:cNvPr>
                  <p:cNvPicPr/>
                  <p:nvPr/>
                </p:nvPicPr>
                <p:blipFill>
                  <a:blip r:embed="rId83" cstate="print"/>
                  <a:stretch>
                    <a:fillRect/>
                  </a:stretch>
                </p:blipFill>
                <p:spPr>
                  <a:xfrm>
                    <a:off x="1867662" y="7508366"/>
                    <a:ext cx="430339" cy="93059"/>
                  </a:xfrm>
                  <a:prstGeom prst="rect">
                    <a:avLst/>
                  </a:prstGeom>
                </p:spPr>
              </p:pic>
              <p:sp>
                <p:nvSpPr>
                  <p:cNvPr id="965" name="object 77">
                    <a:extLst>
                      <a:ext uri="{FF2B5EF4-FFF2-40B4-BE49-F238E27FC236}">
                        <a16:creationId xmlns:a16="http://schemas.microsoft.com/office/drawing/2014/main" id="{6D1D9CBF-5DEA-59DA-B239-0D7D331B1BEE}"/>
                      </a:ext>
                    </a:extLst>
                  </p:cNvPr>
                  <p:cNvSpPr/>
                  <p:nvPr/>
                </p:nvSpPr>
                <p:spPr>
                  <a:xfrm>
                    <a:off x="2351430" y="7508367"/>
                    <a:ext cx="151130" cy="93345"/>
                  </a:xfrm>
                  <a:custGeom>
                    <a:avLst/>
                    <a:gdLst/>
                    <a:ahLst/>
                    <a:cxnLst/>
                    <a:rect l="l" t="t" r="r" b="b"/>
                    <a:pathLst>
                      <a:path w="151130" h="93345">
                        <a:moveTo>
                          <a:pt x="71716" y="0"/>
                        </a:moveTo>
                        <a:lnTo>
                          <a:pt x="59524" y="0"/>
                        </a:lnTo>
                        <a:lnTo>
                          <a:pt x="59524" y="36830"/>
                        </a:lnTo>
                        <a:lnTo>
                          <a:pt x="12192" y="36830"/>
                        </a:lnTo>
                        <a:lnTo>
                          <a:pt x="12192" y="0"/>
                        </a:lnTo>
                        <a:lnTo>
                          <a:pt x="0" y="0"/>
                        </a:lnTo>
                        <a:lnTo>
                          <a:pt x="0" y="36830"/>
                        </a:lnTo>
                        <a:lnTo>
                          <a:pt x="0" y="46990"/>
                        </a:lnTo>
                        <a:lnTo>
                          <a:pt x="0" y="91440"/>
                        </a:lnTo>
                        <a:lnTo>
                          <a:pt x="12192" y="91440"/>
                        </a:lnTo>
                        <a:lnTo>
                          <a:pt x="12192" y="46990"/>
                        </a:lnTo>
                        <a:lnTo>
                          <a:pt x="59524" y="46990"/>
                        </a:lnTo>
                        <a:lnTo>
                          <a:pt x="59524" y="91440"/>
                        </a:lnTo>
                        <a:lnTo>
                          <a:pt x="71716" y="91440"/>
                        </a:lnTo>
                        <a:lnTo>
                          <a:pt x="71716" y="46990"/>
                        </a:lnTo>
                        <a:lnTo>
                          <a:pt x="71716" y="36830"/>
                        </a:lnTo>
                        <a:lnTo>
                          <a:pt x="71716" y="0"/>
                        </a:lnTo>
                        <a:close/>
                      </a:path>
                      <a:path w="151130" h="93345">
                        <a:moveTo>
                          <a:pt x="151066" y="56299"/>
                        </a:moveTo>
                        <a:lnTo>
                          <a:pt x="138874" y="28867"/>
                        </a:lnTo>
                        <a:lnTo>
                          <a:pt x="138874" y="48679"/>
                        </a:lnTo>
                        <a:lnTo>
                          <a:pt x="138849" y="65570"/>
                        </a:lnTo>
                        <a:lnTo>
                          <a:pt x="137350" y="73152"/>
                        </a:lnTo>
                        <a:lnTo>
                          <a:pt x="129730" y="80772"/>
                        </a:lnTo>
                        <a:lnTo>
                          <a:pt x="125158" y="83820"/>
                        </a:lnTo>
                        <a:lnTo>
                          <a:pt x="114490" y="83820"/>
                        </a:lnTo>
                        <a:lnTo>
                          <a:pt x="109918" y="80772"/>
                        </a:lnTo>
                        <a:lnTo>
                          <a:pt x="105257" y="76200"/>
                        </a:lnTo>
                        <a:lnTo>
                          <a:pt x="102209" y="73152"/>
                        </a:lnTo>
                        <a:lnTo>
                          <a:pt x="100685" y="67056"/>
                        </a:lnTo>
                        <a:lnTo>
                          <a:pt x="100685" y="48679"/>
                        </a:lnTo>
                        <a:lnTo>
                          <a:pt x="102209" y="42583"/>
                        </a:lnTo>
                        <a:lnTo>
                          <a:pt x="105257" y="39535"/>
                        </a:lnTo>
                        <a:lnTo>
                          <a:pt x="109918" y="34963"/>
                        </a:lnTo>
                        <a:lnTo>
                          <a:pt x="114490" y="31915"/>
                        </a:lnTo>
                        <a:lnTo>
                          <a:pt x="125158" y="31915"/>
                        </a:lnTo>
                        <a:lnTo>
                          <a:pt x="129730" y="34963"/>
                        </a:lnTo>
                        <a:lnTo>
                          <a:pt x="137350" y="42583"/>
                        </a:lnTo>
                        <a:lnTo>
                          <a:pt x="138874" y="48679"/>
                        </a:lnTo>
                        <a:lnTo>
                          <a:pt x="138874" y="28867"/>
                        </a:lnTo>
                        <a:lnTo>
                          <a:pt x="135826" y="25819"/>
                        </a:lnTo>
                        <a:lnTo>
                          <a:pt x="129730" y="22771"/>
                        </a:lnTo>
                        <a:lnTo>
                          <a:pt x="111442" y="22771"/>
                        </a:lnTo>
                        <a:lnTo>
                          <a:pt x="88493" y="57823"/>
                        </a:lnTo>
                        <a:lnTo>
                          <a:pt x="89065" y="65570"/>
                        </a:lnTo>
                        <a:lnTo>
                          <a:pt x="111442" y="92964"/>
                        </a:lnTo>
                        <a:lnTo>
                          <a:pt x="125158" y="92964"/>
                        </a:lnTo>
                        <a:lnTo>
                          <a:pt x="131254" y="91440"/>
                        </a:lnTo>
                        <a:lnTo>
                          <a:pt x="142684" y="83820"/>
                        </a:lnTo>
                        <a:lnTo>
                          <a:pt x="144970" y="82296"/>
                        </a:lnTo>
                        <a:lnTo>
                          <a:pt x="146494" y="76200"/>
                        </a:lnTo>
                        <a:lnTo>
                          <a:pt x="149542" y="71628"/>
                        </a:lnTo>
                        <a:lnTo>
                          <a:pt x="151041" y="65570"/>
                        </a:lnTo>
                        <a:lnTo>
                          <a:pt x="151066" y="56299"/>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95" name="object 78">
                  <a:extLst>
                    <a:ext uri="{FF2B5EF4-FFF2-40B4-BE49-F238E27FC236}">
                      <a16:creationId xmlns:a16="http://schemas.microsoft.com/office/drawing/2014/main" id="{138BF855-640A-B4D9-A9A5-E441ED54A87A}"/>
                    </a:ext>
                  </a:extLst>
                </p:cNvPr>
                <p:cNvPicPr/>
                <p:nvPr/>
              </p:nvPicPr>
              <p:blipFill>
                <a:blip r:embed="rId84" cstate="print"/>
                <a:stretch>
                  <a:fillRect/>
                </a:stretch>
              </p:blipFill>
              <p:spPr>
                <a:xfrm>
                  <a:off x="1623441" y="7183278"/>
                  <a:ext cx="111442" cy="1090802"/>
                </a:xfrm>
                <a:prstGeom prst="rect">
                  <a:avLst/>
                </a:prstGeom>
              </p:spPr>
            </p:pic>
            <p:pic>
              <p:nvPicPr>
                <p:cNvPr id="896" name="object 79">
                  <a:extLst>
                    <a:ext uri="{FF2B5EF4-FFF2-40B4-BE49-F238E27FC236}">
                      <a16:creationId xmlns:a16="http://schemas.microsoft.com/office/drawing/2014/main" id="{1B943B15-4D41-744C-538D-F8546C3EE4FE}"/>
                    </a:ext>
                  </a:extLst>
                </p:cNvPr>
                <p:cNvPicPr/>
                <p:nvPr/>
              </p:nvPicPr>
              <p:blipFill>
                <a:blip r:embed="rId85" cstate="print"/>
                <a:stretch>
                  <a:fillRect/>
                </a:stretch>
              </p:blipFill>
              <p:spPr>
                <a:xfrm>
                  <a:off x="1867661" y="7669910"/>
                  <a:ext cx="389191" cy="93059"/>
                </a:xfrm>
                <a:prstGeom prst="rect">
                  <a:avLst/>
                </a:prstGeom>
              </p:spPr>
            </p:pic>
            <p:pic>
              <p:nvPicPr>
                <p:cNvPr id="897" name="object 80">
                  <a:extLst>
                    <a:ext uri="{FF2B5EF4-FFF2-40B4-BE49-F238E27FC236}">
                      <a16:creationId xmlns:a16="http://schemas.microsoft.com/office/drawing/2014/main" id="{0FB6DDCB-5D23-CFF6-B7E7-98EDB189E0A9}"/>
                    </a:ext>
                  </a:extLst>
                </p:cNvPr>
                <p:cNvPicPr/>
                <p:nvPr/>
              </p:nvPicPr>
              <p:blipFill>
                <a:blip r:embed="rId86" cstate="print"/>
                <a:stretch>
                  <a:fillRect/>
                </a:stretch>
              </p:blipFill>
              <p:spPr>
                <a:xfrm>
                  <a:off x="2305621" y="7669910"/>
                  <a:ext cx="271652" cy="93059"/>
                </a:xfrm>
                <a:prstGeom prst="rect">
                  <a:avLst/>
                </a:prstGeom>
              </p:spPr>
            </p:pic>
            <p:grpSp>
              <p:nvGrpSpPr>
                <p:cNvPr id="898" name="object 81">
                  <a:extLst>
                    <a:ext uri="{FF2B5EF4-FFF2-40B4-BE49-F238E27FC236}">
                      <a16:creationId xmlns:a16="http://schemas.microsoft.com/office/drawing/2014/main" id="{5502F501-3DD9-D1A8-6666-E8498F028288}"/>
                    </a:ext>
                  </a:extLst>
                </p:cNvPr>
                <p:cNvGrpSpPr/>
                <p:nvPr/>
              </p:nvGrpSpPr>
              <p:grpSpPr>
                <a:xfrm>
                  <a:off x="1867661" y="7831645"/>
                  <a:ext cx="808990" cy="93345"/>
                  <a:chOff x="1867661" y="7831645"/>
                  <a:chExt cx="808990" cy="93345"/>
                </a:xfrm>
              </p:grpSpPr>
              <p:pic>
                <p:nvPicPr>
                  <p:cNvPr id="961" name="object 82">
                    <a:extLst>
                      <a:ext uri="{FF2B5EF4-FFF2-40B4-BE49-F238E27FC236}">
                        <a16:creationId xmlns:a16="http://schemas.microsoft.com/office/drawing/2014/main" id="{016E113A-59D1-EA41-96CB-8A367FDD9157}"/>
                      </a:ext>
                    </a:extLst>
                  </p:cNvPr>
                  <p:cNvPicPr/>
                  <p:nvPr/>
                </p:nvPicPr>
                <p:blipFill>
                  <a:blip r:embed="rId87" cstate="print"/>
                  <a:stretch>
                    <a:fillRect/>
                  </a:stretch>
                </p:blipFill>
                <p:spPr>
                  <a:xfrm>
                    <a:off x="1867661" y="7831645"/>
                    <a:ext cx="286892" cy="93059"/>
                  </a:xfrm>
                  <a:prstGeom prst="rect">
                    <a:avLst/>
                  </a:prstGeom>
                </p:spPr>
              </p:pic>
              <p:pic>
                <p:nvPicPr>
                  <p:cNvPr id="962" name="object 83">
                    <a:extLst>
                      <a:ext uri="{FF2B5EF4-FFF2-40B4-BE49-F238E27FC236}">
                        <a16:creationId xmlns:a16="http://schemas.microsoft.com/office/drawing/2014/main" id="{C8B8A627-0191-A040-6FBB-138B6C4F3906}"/>
                      </a:ext>
                    </a:extLst>
                  </p:cNvPr>
                  <p:cNvPicPr/>
                  <p:nvPr/>
                </p:nvPicPr>
                <p:blipFill>
                  <a:blip r:embed="rId88" cstate="print"/>
                  <a:stretch>
                    <a:fillRect/>
                  </a:stretch>
                </p:blipFill>
                <p:spPr>
                  <a:xfrm>
                    <a:off x="2197226" y="7831645"/>
                    <a:ext cx="479298" cy="93154"/>
                  </a:xfrm>
                  <a:prstGeom prst="rect">
                    <a:avLst/>
                  </a:prstGeom>
                </p:spPr>
              </p:pic>
            </p:grpSp>
            <p:pic>
              <p:nvPicPr>
                <p:cNvPr id="899" name="object 84">
                  <a:extLst>
                    <a:ext uri="{FF2B5EF4-FFF2-40B4-BE49-F238E27FC236}">
                      <a16:creationId xmlns:a16="http://schemas.microsoft.com/office/drawing/2014/main" id="{C606D58C-D4D3-EFB4-B2D1-24831B4B06F4}"/>
                    </a:ext>
                  </a:extLst>
                </p:cNvPr>
                <p:cNvPicPr/>
                <p:nvPr/>
              </p:nvPicPr>
              <p:blipFill>
                <a:blip r:embed="rId89" cstate="print"/>
                <a:stretch>
                  <a:fillRect/>
                </a:stretch>
              </p:blipFill>
              <p:spPr>
                <a:xfrm>
                  <a:off x="4788693" y="7184802"/>
                  <a:ext cx="1040891" cy="91535"/>
                </a:xfrm>
                <a:prstGeom prst="rect">
                  <a:avLst/>
                </a:prstGeom>
              </p:spPr>
            </p:pic>
            <p:grpSp>
              <p:nvGrpSpPr>
                <p:cNvPr id="900" name="object 85">
                  <a:extLst>
                    <a:ext uri="{FF2B5EF4-FFF2-40B4-BE49-F238E27FC236}">
                      <a16:creationId xmlns:a16="http://schemas.microsoft.com/office/drawing/2014/main" id="{00672372-6B13-72AF-70D2-8056C50075CB}"/>
                    </a:ext>
                  </a:extLst>
                </p:cNvPr>
                <p:cNvGrpSpPr/>
                <p:nvPr/>
              </p:nvGrpSpPr>
              <p:grpSpPr>
                <a:xfrm>
                  <a:off x="4790217" y="7345013"/>
                  <a:ext cx="946785" cy="93980"/>
                  <a:chOff x="4790217" y="7345013"/>
                  <a:chExt cx="946785" cy="93980"/>
                </a:xfrm>
              </p:grpSpPr>
              <p:pic>
                <p:nvPicPr>
                  <p:cNvPr id="959" name="object 86">
                    <a:extLst>
                      <a:ext uri="{FF2B5EF4-FFF2-40B4-BE49-F238E27FC236}">
                        <a16:creationId xmlns:a16="http://schemas.microsoft.com/office/drawing/2014/main" id="{8F64575C-FCEB-EFAD-DC3C-6194AA667178}"/>
                      </a:ext>
                    </a:extLst>
                  </p:cNvPr>
                  <p:cNvPicPr/>
                  <p:nvPr/>
                </p:nvPicPr>
                <p:blipFill>
                  <a:blip r:embed="rId90" cstate="print"/>
                  <a:stretch>
                    <a:fillRect/>
                  </a:stretch>
                </p:blipFill>
                <p:spPr>
                  <a:xfrm>
                    <a:off x="4790217" y="7345013"/>
                    <a:ext cx="645604" cy="93059"/>
                  </a:xfrm>
                  <a:prstGeom prst="rect">
                    <a:avLst/>
                  </a:prstGeom>
                </p:spPr>
              </p:pic>
              <p:sp>
                <p:nvSpPr>
                  <p:cNvPr id="960" name="object 87">
                    <a:extLst>
                      <a:ext uri="{FF2B5EF4-FFF2-40B4-BE49-F238E27FC236}">
                        <a16:creationId xmlns:a16="http://schemas.microsoft.com/office/drawing/2014/main" id="{A23FDA2E-AB41-C0AC-DAC6-DAF7FFE56CAA}"/>
                      </a:ext>
                    </a:extLst>
                  </p:cNvPr>
                  <p:cNvSpPr/>
                  <p:nvPr/>
                </p:nvSpPr>
                <p:spPr>
                  <a:xfrm>
                    <a:off x="5448300" y="7347204"/>
                    <a:ext cx="288290" cy="91440"/>
                  </a:xfrm>
                  <a:custGeom>
                    <a:avLst/>
                    <a:gdLst/>
                    <a:ahLst/>
                    <a:cxnLst/>
                    <a:rect l="l" t="t" r="r" b="b"/>
                    <a:pathLst>
                      <a:path w="288289" h="91440">
                        <a:moveTo>
                          <a:pt x="12192" y="0"/>
                        </a:moveTo>
                        <a:lnTo>
                          <a:pt x="0" y="0"/>
                        </a:lnTo>
                        <a:lnTo>
                          <a:pt x="0" y="91440"/>
                        </a:lnTo>
                        <a:lnTo>
                          <a:pt x="12192" y="91440"/>
                        </a:lnTo>
                        <a:lnTo>
                          <a:pt x="12192" y="0"/>
                        </a:lnTo>
                        <a:close/>
                      </a:path>
                      <a:path w="288289" h="91440">
                        <a:moveTo>
                          <a:pt x="39611" y="0"/>
                        </a:moveTo>
                        <a:lnTo>
                          <a:pt x="27432" y="0"/>
                        </a:lnTo>
                        <a:lnTo>
                          <a:pt x="27432" y="91440"/>
                        </a:lnTo>
                        <a:lnTo>
                          <a:pt x="39611" y="91440"/>
                        </a:lnTo>
                        <a:lnTo>
                          <a:pt x="39611" y="0"/>
                        </a:lnTo>
                        <a:close/>
                      </a:path>
                      <a:path w="288289" h="91440">
                        <a:moveTo>
                          <a:pt x="146202" y="37528"/>
                        </a:moveTo>
                        <a:lnTo>
                          <a:pt x="144678" y="31343"/>
                        </a:lnTo>
                        <a:lnTo>
                          <a:pt x="137058" y="23723"/>
                        </a:lnTo>
                        <a:lnTo>
                          <a:pt x="132486" y="22199"/>
                        </a:lnTo>
                        <a:lnTo>
                          <a:pt x="117246" y="22199"/>
                        </a:lnTo>
                        <a:lnTo>
                          <a:pt x="111150" y="26771"/>
                        </a:lnTo>
                        <a:lnTo>
                          <a:pt x="106476" y="34391"/>
                        </a:lnTo>
                        <a:lnTo>
                          <a:pt x="104952" y="29819"/>
                        </a:lnTo>
                        <a:lnTo>
                          <a:pt x="101904" y="28295"/>
                        </a:lnTo>
                        <a:lnTo>
                          <a:pt x="98856" y="25247"/>
                        </a:lnTo>
                        <a:lnTo>
                          <a:pt x="92760" y="22199"/>
                        </a:lnTo>
                        <a:lnTo>
                          <a:pt x="82092" y="22199"/>
                        </a:lnTo>
                        <a:lnTo>
                          <a:pt x="75996" y="25247"/>
                        </a:lnTo>
                        <a:lnTo>
                          <a:pt x="71424" y="28295"/>
                        </a:lnTo>
                        <a:lnTo>
                          <a:pt x="66852" y="32867"/>
                        </a:lnTo>
                        <a:lnTo>
                          <a:pt x="66852" y="23723"/>
                        </a:lnTo>
                        <a:lnTo>
                          <a:pt x="57708" y="23723"/>
                        </a:lnTo>
                        <a:lnTo>
                          <a:pt x="57708" y="89344"/>
                        </a:lnTo>
                        <a:lnTo>
                          <a:pt x="68376" y="89344"/>
                        </a:lnTo>
                        <a:lnTo>
                          <a:pt x="68376" y="45148"/>
                        </a:lnTo>
                        <a:lnTo>
                          <a:pt x="72948" y="35915"/>
                        </a:lnTo>
                        <a:lnTo>
                          <a:pt x="79044" y="32867"/>
                        </a:lnTo>
                        <a:lnTo>
                          <a:pt x="91236" y="32867"/>
                        </a:lnTo>
                        <a:lnTo>
                          <a:pt x="94284" y="35915"/>
                        </a:lnTo>
                        <a:lnTo>
                          <a:pt x="95808" y="39052"/>
                        </a:lnTo>
                        <a:lnTo>
                          <a:pt x="95808" y="89344"/>
                        </a:lnTo>
                        <a:lnTo>
                          <a:pt x="108000" y="89344"/>
                        </a:lnTo>
                        <a:lnTo>
                          <a:pt x="108000" y="45148"/>
                        </a:lnTo>
                        <a:lnTo>
                          <a:pt x="109626" y="40576"/>
                        </a:lnTo>
                        <a:lnTo>
                          <a:pt x="115722" y="34391"/>
                        </a:lnTo>
                        <a:lnTo>
                          <a:pt x="118770" y="32867"/>
                        </a:lnTo>
                        <a:lnTo>
                          <a:pt x="127914" y="32867"/>
                        </a:lnTo>
                        <a:lnTo>
                          <a:pt x="130962" y="34391"/>
                        </a:lnTo>
                        <a:lnTo>
                          <a:pt x="134010" y="37528"/>
                        </a:lnTo>
                        <a:lnTo>
                          <a:pt x="134010" y="39052"/>
                        </a:lnTo>
                        <a:lnTo>
                          <a:pt x="135534" y="40576"/>
                        </a:lnTo>
                        <a:lnTo>
                          <a:pt x="135534" y="89344"/>
                        </a:lnTo>
                        <a:lnTo>
                          <a:pt x="146202" y="89344"/>
                        </a:lnTo>
                        <a:lnTo>
                          <a:pt x="146202" y="37528"/>
                        </a:lnTo>
                        <a:close/>
                      </a:path>
                      <a:path w="288289" h="91440">
                        <a:moveTo>
                          <a:pt x="219443" y="89344"/>
                        </a:moveTo>
                        <a:lnTo>
                          <a:pt x="217919" y="87820"/>
                        </a:lnTo>
                        <a:lnTo>
                          <a:pt x="216395" y="84772"/>
                        </a:lnTo>
                        <a:lnTo>
                          <a:pt x="216395" y="81724"/>
                        </a:lnTo>
                        <a:lnTo>
                          <a:pt x="216395" y="78676"/>
                        </a:lnTo>
                        <a:lnTo>
                          <a:pt x="214871" y="72580"/>
                        </a:lnTo>
                        <a:lnTo>
                          <a:pt x="214871" y="57340"/>
                        </a:lnTo>
                        <a:lnTo>
                          <a:pt x="214871" y="34391"/>
                        </a:lnTo>
                        <a:lnTo>
                          <a:pt x="213347" y="31343"/>
                        </a:lnTo>
                        <a:lnTo>
                          <a:pt x="207251" y="25247"/>
                        </a:lnTo>
                        <a:lnTo>
                          <a:pt x="204203" y="25247"/>
                        </a:lnTo>
                        <a:lnTo>
                          <a:pt x="195059" y="22199"/>
                        </a:lnTo>
                        <a:lnTo>
                          <a:pt x="184391" y="22199"/>
                        </a:lnTo>
                        <a:lnTo>
                          <a:pt x="170586" y="26771"/>
                        </a:lnTo>
                        <a:lnTo>
                          <a:pt x="167538" y="28295"/>
                        </a:lnTo>
                        <a:lnTo>
                          <a:pt x="164490" y="31343"/>
                        </a:lnTo>
                        <a:lnTo>
                          <a:pt x="162966" y="34391"/>
                        </a:lnTo>
                        <a:lnTo>
                          <a:pt x="161442" y="39052"/>
                        </a:lnTo>
                        <a:lnTo>
                          <a:pt x="159918" y="43624"/>
                        </a:lnTo>
                        <a:lnTo>
                          <a:pt x="170586" y="45148"/>
                        </a:lnTo>
                        <a:lnTo>
                          <a:pt x="172110" y="39052"/>
                        </a:lnTo>
                        <a:lnTo>
                          <a:pt x="173634" y="35915"/>
                        </a:lnTo>
                        <a:lnTo>
                          <a:pt x="176771" y="34391"/>
                        </a:lnTo>
                        <a:lnTo>
                          <a:pt x="182867" y="31343"/>
                        </a:lnTo>
                        <a:lnTo>
                          <a:pt x="193535" y="31343"/>
                        </a:lnTo>
                        <a:lnTo>
                          <a:pt x="198107" y="32867"/>
                        </a:lnTo>
                        <a:lnTo>
                          <a:pt x="201155" y="35915"/>
                        </a:lnTo>
                        <a:lnTo>
                          <a:pt x="202679" y="37528"/>
                        </a:lnTo>
                        <a:lnTo>
                          <a:pt x="204203" y="40576"/>
                        </a:lnTo>
                        <a:lnTo>
                          <a:pt x="204203" y="48196"/>
                        </a:lnTo>
                        <a:lnTo>
                          <a:pt x="204203" y="57340"/>
                        </a:lnTo>
                        <a:lnTo>
                          <a:pt x="204203" y="69532"/>
                        </a:lnTo>
                        <a:lnTo>
                          <a:pt x="201155" y="75628"/>
                        </a:lnTo>
                        <a:lnTo>
                          <a:pt x="198107" y="78676"/>
                        </a:lnTo>
                        <a:lnTo>
                          <a:pt x="192011" y="81724"/>
                        </a:lnTo>
                        <a:lnTo>
                          <a:pt x="187439" y="83248"/>
                        </a:lnTo>
                        <a:lnTo>
                          <a:pt x="179819" y="83248"/>
                        </a:lnTo>
                        <a:lnTo>
                          <a:pt x="175158" y="81724"/>
                        </a:lnTo>
                        <a:lnTo>
                          <a:pt x="173634" y="80200"/>
                        </a:lnTo>
                        <a:lnTo>
                          <a:pt x="172110" y="77152"/>
                        </a:lnTo>
                        <a:lnTo>
                          <a:pt x="170586" y="75628"/>
                        </a:lnTo>
                        <a:lnTo>
                          <a:pt x="170586" y="68008"/>
                        </a:lnTo>
                        <a:lnTo>
                          <a:pt x="172110" y="66484"/>
                        </a:lnTo>
                        <a:lnTo>
                          <a:pt x="172110" y="64960"/>
                        </a:lnTo>
                        <a:lnTo>
                          <a:pt x="173634" y="64960"/>
                        </a:lnTo>
                        <a:lnTo>
                          <a:pt x="176771" y="63436"/>
                        </a:lnTo>
                        <a:lnTo>
                          <a:pt x="178295" y="61912"/>
                        </a:lnTo>
                        <a:lnTo>
                          <a:pt x="185915" y="61912"/>
                        </a:lnTo>
                        <a:lnTo>
                          <a:pt x="193535" y="60388"/>
                        </a:lnTo>
                        <a:lnTo>
                          <a:pt x="199631" y="58864"/>
                        </a:lnTo>
                        <a:lnTo>
                          <a:pt x="204203" y="57340"/>
                        </a:lnTo>
                        <a:lnTo>
                          <a:pt x="204203" y="48196"/>
                        </a:lnTo>
                        <a:lnTo>
                          <a:pt x="199631" y="49720"/>
                        </a:lnTo>
                        <a:lnTo>
                          <a:pt x="193535" y="51244"/>
                        </a:lnTo>
                        <a:lnTo>
                          <a:pt x="184391" y="52768"/>
                        </a:lnTo>
                        <a:lnTo>
                          <a:pt x="176771" y="52768"/>
                        </a:lnTo>
                        <a:lnTo>
                          <a:pt x="173634" y="54292"/>
                        </a:lnTo>
                        <a:lnTo>
                          <a:pt x="172110" y="54292"/>
                        </a:lnTo>
                        <a:lnTo>
                          <a:pt x="166014" y="57340"/>
                        </a:lnTo>
                        <a:lnTo>
                          <a:pt x="159918" y="63436"/>
                        </a:lnTo>
                        <a:lnTo>
                          <a:pt x="158394" y="66484"/>
                        </a:lnTo>
                        <a:lnTo>
                          <a:pt x="158394" y="78676"/>
                        </a:lnTo>
                        <a:lnTo>
                          <a:pt x="159918" y="83248"/>
                        </a:lnTo>
                        <a:lnTo>
                          <a:pt x="164490" y="86296"/>
                        </a:lnTo>
                        <a:lnTo>
                          <a:pt x="167538" y="89344"/>
                        </a:lnTo>
                        <a:lnTo>
                          <a:pt x="173634" y="90868"/>
                        </a:lnTo>
                        <a:lnTo>
                          <a:pt x="188963" y="90868"/>
                        </a:lnTo>
                        <a:lnTo>
                          <a:pt x="193535" y="89344"/>
                        </a:lnTo>
                        <a:lnTo>
                          <a:pt x="196583" y="87820"/>
                        </a:lnTo>
                        <a:lnTo>
                          <a:pt x="203441" y="83248"/>
                        </a:lnTo>
                        <a:lnTo>
                          <a:pt x="205727" y="81724"/>
                        </a:lnTo>
                        <a:lnTo>
                          <a:pt x="205727" y="87820"/>
                        </a:lnTo>
                        <a:lnTo>
                          <a:pt x="207251" y="89344"/>
                        </a:lnTo>
                        <a:lnTo>
                          <a:pt x="219443" y="89344"/>
                        </a:lnTo>
                        <a:close/>
                      </a:path>
                      <a:path w="288289" h="91440">
                        <a:moveTo>
                          <a:pt x="288124" y="35915"/>
                        </a:moveTo>
                        <a:lnTo>
                          <a:pt x="285076" y="29819"/>
                        </a:lnTo>
                        <a:lnTo>
                          <a:pt x="283552" y="28295"/>
                        </a:lnTo>
                        <a:lnTo>
                          <a:pt x="274408" y="23723"/>
                        </a:lnTo>
                        <a:lnTo>
                          <a:pt x="269836" y="22199"/>
                        </a:lnTo>
                        <a:lnTo>
                          <a:pt x="257644" y="22199"/>
                        </a:lnTo>
                        <a:lnTo>
                          <a:pt x="250024" y="26771"/>
                        </a:lnTo>
                        <a:lnTo>
                          <a:pt x="245452" y="32867"/>
                        </a:lnTo>
                        <a:lnTo>
                          <a:pt x="245452" y="23723"/>
                        </a:lnTo>
                        <a:lnTo>
                          <a:pt x="234696" y="23723"/>
                        </a:lnTo>
                        <a:lnTo>
                          <a:pt x="234696" y="89344"/>
                        </a:lnTo>
                        <a:lnTo>
                          <a:pt x="246976" y="89344"/>
                        </a:lnTo>
                        <a:lnTo>
                          <a:pt x="246976" y="45148"/>
                        </a:lnTo>
                        <a:lnTo>
                          <a:pt x="248500" y="40576"/>
                        </a:lnTo>
                        <a:lnTo>
                          <a:pt x="254596" y="34391"/>
                        </a:lnTo>
                        <a:lnTo>
                          <a:pt x="259168" y="32867"/>
                        </a:lnTo>
                        <a:lnTo>
                          <a:pt x="269836" y="32867"/>
                        </a:lnTo>
                        <a:lnTo>
                          <a:pt x="271360" y="34391"/>
                        </a:lnTo>
                        <a:lnTo>
                          <a:pt x="274408" y="35915"/>
                        </a:lnTo>
                        <a:lnTo>
                          <a:pt x="275932" y="37528"/>
                        </a:lnTo>
                        <a:lnTo>
                          <a:pt x="275932" y="39052"/>
                        </a:lnTo>
                        <a:lnTo>
                          <a:pt x="277456" y="42100"/>
                        </a:lnTo>
                        <a:lnTo>
                          <a:pt x="277456" y="89344"/>
                        </a:lnTo>
                        <a:lnTo>
                          <a:pt x="288124" y="89344"/>
                        </a:lnTo>
                        <a:lnTo>
                          <a:pt x="288124" y="3591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901" name="object 88">
                  <a:extLst>
                    <a:ext uri="{FF2B5EF4-FFF2-40B4-BE49-F238E27FC236}">
                      <a16:creationId xmlns:a16="http://schemas.microsoft.com/office/drawing/2014/main" id="{69EFBBF4-E8A1-AC2E-773E-C01FA006EE5A}"/>
                    </a:ext>
                  </a:extLst>
                </p:cNvPr>
                <p:cNvPicPr/>
                <p:nvPr/>
              </p:nvPicPr>
              <p:blipFill>
                <a:blip r:embed="rId91" cstate="print"/>
                <a:stretch>
                  <a:fillRect/>
                </a:stretch>
              </p:blipFill>
              <p:spPr>
                <a:xfrm>
                  <a:off x="4782502" y="7508271"/>
                  <a:ext cx="198501" cy="91535"/>
                </a:xfrm>
                <a:prstGeom prst="rect">
                  <a:avLst/>
                </a:prstGeom>
              </p:spPr>
            </p:pic>
            <p:pic>
              <p:nvPicPr>
                <p:cNvPr id="902" name="object 89">
                  <a:extLst>
                    <a:ext uri="{FF2B5EF4-FFF2-40B4-BE49-F238E27FC236}">
                      <a16:creationId xmlns:a16="http://schemas.microsoft.com/office/drawing/2014/main" id="{67E23A14-FC6C-8C97-8FD8-D6A95E4F9E87}"/>
                    </a:ext>
                  </a:extLst>
                </p:cNvPr>
                <p:cNvPicPr/>
                <p:nvPr/>
              </p:nvPicPr>
              <p:blipFill>
                <a:blip r:embed="rId92" cstate="print"/>
                <a:stretch>
                  <a:fillRect/>
                </a:stretch>
              </p:blipFill>
              <p:spPr>
                <a:xfrm>
                  <a:off x="5034438" y="7508271"/>
                  <a:ext cx="428815" cy="93059"/>
                </a:xfrm>
                <a:prstGeom prst="rect">
                  <a:avLst/>
                </a:prstGeom>
              </p:spPr>
            </p:pic>
            <p:pic>
              <p:nvPicPr>
                <p:cNvPr id="903" name="object 90">
                  <a:extLst>
                    <a:ext uri="{FF2B5EF4-FFF2-40B4-BE49-F238E27FC236}">
                      <a16:creationId xmlns:a16="http://schemas.microsoft.com/office/drawing/2014/main" id="{71E75161-31D0-2E40-AE3F-F4196D27889C}"/>
                    </a:ext>
                  </a:extLst>
                </p:cNvPr>
                <p:cNvPicPr/>
                <p:nvPr/>
              </p:nvPicPr>
              <p:blipFill>
                <a:blip r:embed="rId93" cstate="print"/>
                <a:stretch>
                  <a:fillRect/>
                </a:stretch>
              </p:blipFill>
              <p:spPr>
                <a:xfrm>
                  <a:off x="5513641" y="7508240"/>
                  <a:ext cx="198500" cy="93186"/>
                </a:xfrm>
                <a:prstGeom prst="rect">
                  <a:avLst/>
                </a:prstGeom>
              </p:spPr>
            </p:pic>
            <p:pic>
              <p:nvPicPr>
                <p:cNvPr id="904" name="object 91">
                  <a:extLst>
                    <a:ext uri="{FF2B5EF4-FFF2-40B4-BE49-F238E27FC236}">
                      <a16:creationId xmlns:a16="http://schemas.microsoft.com/office/drawing/2014/main" id="{D0C5B459-90BA-7C0C-0950-61555F791058}"/>
                    </a:ext>
                  </a:extLst>
                </p:cNvPr>
                <p:cNvPicPr/>
                <p:nvPr/>
              </p:nvPicPr>
              <p:blipFill>
                <a:blip r:embed="rId94" cstate="print"/>
                <a:stretch>
                  <a:fillRect/>
                </a:stretch>
              </p:blipFill>
              <p:spPr>
                <a:xfrm>
                  <a:off x="4785645" y="7669910"/>
                  <a:ext cx="1037748" cy="416528"/>
                </a:xfrm>
                <a:prstGeom prst="rect">
                  <a:avLst/>
                </a:prstGeom>
              </p:spPr>
            </p:pic>
            <p:sp>
              <p:nvSpPr>
                <p:cNvPr id="905" name="object 92">
                  <a:extLst>
                    <a:ext uri="{FF2B5EF4-FFF2-40B4-BE49-F238E27FC236}">
                      <a16:creationId xmlns:a16="http://schemas.microsoft.com/office/drawing/2014/main" id="{647F8AEA-5E6A-2CFB-C634-9DEDB7DF3FD9}"/>
                    </a:ext>
                  </a:extLst>
                </p:cNvPr>
                <p:cNvSpPr/>
                <p:nvPr/>
              </p:nvSpPr>
              <p:spPr>
                <a:xfrm>
                  <a:off x="1409795" y="8318277"/>
                  <a:ext cx="61594" cy="92075"/>
                </a:xfrm>
                <a:custGeom>
                  <a:avLst/>
                  <a:gdLst/>
                  <a:ahLst/>
                  <a:cxnLst/>
                  <a:rect l="l" t="t" r="r" b="b"/>
                  <a:pathLst>
                    <a:path w="61594" h="92075">
                      <a:moveTo>
                        <a:pt x="61055" y="91535"/>
                      </a:moveTo>
                      <a:lnTo>
                        <a:pt x="0" y="91535"/>
                      </a:lnTo>
                      <a:lnTo>
                        <a:pt x="0" y="85439"/>
                      </a:lnTo>
                      <a:lnTo>
                        <a:pt x="25908" y="51911"/>
                      </a:lnTo>
                      <a:lnTo>
                        <a:pt x="38195" y="39719"/>
                      </a:lnTo>
                      <a:lnTo>
                        <a:pt x="39719" y="36671"/>
                      </a:lnTo>
                      <a:lnTo>
                        <a:pt x="42767" y="33623"/>
                      </a:lnTo>
                      <a:lnTo>
                        <a:pt x="42767" y="19907"/>
                      </a:lnTo>
                      <a:lnTo>
                        <a:pt x="38195" y="15240"/>
                      </a:lnTo>
                      <a:lnTo>
                        <a:pt x="35052" y="13716"/>
                      </a:lnTo>
                      <a:lnTo>
                        <a:pt x="27432" y="13716"/>
                      </a:lnTo>
                      <a:lnTo>
                        <a:pt x="24384" y="15240"/>
                      </a:lnTo>
                      <a:lnTo>
                        <a:pt x="22860" y="18288"/>
                      </a:lnTo>
                      <a:lnTo>
                        <a:pt x="21336" y="19907"/>
                      </a:lnTo>
                      <a:lnTo>
                        <a:pt x="19812" y="22955"/>
                      </a:lnTo>
                      <a:lnTo>
                        <a:pt x="19812" y="29051"/>
                      </a:lnTo>
                      <a:lnTo>
                        <a:pt x="1524" y="27527"/>
                      </a:lnTo>
                      <a:lnTo>
                        <a:pt x="3048" y="16764"/>
                      </a:lnTo>
                      <a:lnTo>
                        <a:pt x="6096" y="10668"/>
                      </a:lnTo>
                      <a:lnTo>
                        <a:pt x="12192" y="6096"/>
                      </a:lnTo>
                      <a:lnTo>
                        <a:pt x="16764" y="1524"/>
                      </a:lnTo>
                      <a:lnTo>
                        <a:pt x="24384" y="0"/>
                      </a:lnTo>
                      <a:lnTo>
                        <a:pt x="41243" y="0"/>
                      </a:lnTo>
                      <a:lnTo>
                        <a:pt x="48863" y="3048"/>
                      </a:lnTo>
                      <a:lnTo>
                        <a:pt x="58007" y="12192"/>
                      </a:lnTo>
                      <a:lnTo>
                        <a:pt x="61055" y="18288"/>
                      </a:lnTo>
                      <a:lnTo>
                        <a:pt x="61055" y="29051"/>
                      </a:lnTo>
                      <a:lnTo>
                        <a:pt x="59531" y="33623"/>
                      </a:lnTo>
                      <a:lnTo>
                        <a:pt x="58007" y="36671"/>
                      </a:lnTo>
                      <a:lnTo>
                        <a:pt x="58007" y="41243"/>
                      </a:lnTo>
                      <a:lnTo>
                        <a:pt x="54959" y="44291"/>
                      </a:lnTo>
                      <a:lnTo>
                        <a:pt x="51911" y="48863"/>
                      </a:lnTo>
                      <a:lnTo>
                        <a:pt x="50387" y="51911"/>
                      </a:lnTo>
                      <a:lnTo>
                        <a:pt x="45815" y="54959"/>
                      </a:lnTo>
                      <a:lnTo>
                        <a:pt x="39719" y="59531"/>
                      </a:lnTo>
                      <a:lnTo>
                        <a:pt x="35052" y="65627"/>
                      </a:lnTo>
                      <a:lnTo>
                        <a:pt x="25908" y="74771"/>
                      </a:lnTo>
                      <a:lnTo>
                        <a:pt x="61055" y="74771"/>
                      </a:lnTo>
                      <a:lnTo>
                        <a:pt x="61055"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906" name="object 93">
                  <a:extLst>
                    <a:ext uri="{FF2B5EF4-FFF2-40B4-BE49-F238E27FC236}">
                      <a16:creationId xmlns:a16="http://schemas.microsoft.com/office/drawing/2014/main" id="{22887D09-1589-90E7-E10B-EB5753729CCE}"/>
                    </a:ext>
                  </a:extLst>
                </p:cNvPr>
                <p:cNvGrpSpPr/>
                <p:nvPr/>
              </p:nvGrpSpPr>
              <p:grpSpPr>
                <a:xfrm>
                  <a:off x="4465129" y="8318277"/>
                  <a:ext cx="1667510" cy="93345"/>
                  <a:chOff x="4465129" y="8318277"/>
                  <a:chExt cx="1667510" cy="93345"/>
                </a:xfrm>
              </p:grpSpPr>
              <p:pic>
                <p:nvPicPr>
                  <p:cNvPr id="957" name="object 94">
                    <a:extLst>
                      <a:ext uri="{FF2B5EF4-FFF2-40B4-BE49-F238E27FC236}">
                        <a16:creationId xmlns:a16="http://schemas.microsoft.com/office/drawing/2014/main" id="{21D2A480-29CA-83FD-A94B-6FD2B5E7CDEB}"/>
                      </a:ext>
                    </a:extLst>
                  </p:cNvPr>
                  <p:cNvPicPr/>
                  <p:nvPr/>
                </p:nvPicPr>
                <p:blipFill>
                  <a:blip r:embed="rId95" cstate="print"/>
                  <a:stretch>
                    <a:fillRect/>
                  </a:stretch>
                </p:blipFill>
                <p:spPr>
                  <a:xfrm>
                    <a:off x="4465129" y="8318277"/>
                    <a:ext cx="1634585" cy="93059"/>
                  </a:xfrm>
                  <a:prstGeom prst="rect">
                    <a:avLst/>
                  </a:prstGeom>
                </p:spPr>
              </p:pic>
              <p:sp>
                <p:nvSpPr>
                  <p:cNvPr id="958" name="object 95">
                    <a:extLst>
                      <a:ext uri="{FF2B5EF4-FFF2-40B4-BE49-F238E27FC236}">
                        <a16:creationId xmlns:a16="http://schemas.microsoft.com/office/drawing/2014/main" id="{3A2A89AA-D1B4-9CAE-E799-CA9CAF1ACE5B}"/>
                      </a:ext>
                    </a:extLst>
                  </p:cNvPr>
                  <p:cNvSpPr/>
                  <p:nvPr/>
                </p:nvSpPr>
                <p:spPr>
                  <a:xfrm>
                    <a:off x="6118860" y="8395715"/>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907" name="object 96">
                  <a:extLst>
                    <a:ext uri="{FF2B5EF4-FFF2-40B4-BE49-F238E27FC236}">
                      <a16:creationId xmlns:a16="http://schemas.microsoft.com/office/drawing/2014/main" id="{ECC361AC-AA09-832C-9AC8-40C630A70AC6}"/>
                    </a:ext>
                  </a:extLst>
                </p:cNvPr>
                <p:cNvPicPr/>
                <p:nvPr/>
              </p:nvPicPr>
              <p:blipFill>
                <a:blip r:embed="rId96" cstate="print"/>
                <a:stretch>
                  <a:fillRect/>
                </a:stretch>
              </p:blipFill>
              <p:spPr>
                <a:xfrm>
                  <a:off x="6183629" y="8316753"/>
                  <a:ext cx="494442" cy="94583"/>
                </a:xfrm>
                <a:prstGeom prst="rect">
                  <a:avLst/>
                </a:prstGeom>
              </p:spPr>
            </p:pic>
            <p:grpSp>
              <p:nvGrpSpPr>
                <p:cNvPr id="908" name="object 97">
                  <a:extLst>
                    <a:ext uri="{FF2B5EF4-FFF2-40B4-BE49-F238E27FC236}">
                      <a16:creationId xmlns:a16="http://schemas.microsoft.com/office/drawing/2014/main" id="{E5ABEA84-3C8C-D2FB-0707-24D46B1AF29D}"/>
                    </a:ext>
                  </a:extLst>
                </p:cNvPr>
                <p:cNvGrpSpPr/>
                <p:nvPr/>
              </p:nvGrpSpPr>
              <p:grpSpPr>
                <a:xfrm>
                  <a:off x="1623441" y="7994904"/>
                  <a:ext cx="4957445" cy="1064895"/>
                  <a:chOff x="1623441" y="7994904"/>
                  <a:chExt cx="4957445" cy="1064895"/>
                </a:xfrm>
              </p:grpSpPr>
              <p:pic>
                <p:nvPicPr>
                  <p:cNvPr id="954" name="object 98">
                    <a:extLst>
                      <a:ext uri="{FF2B5EF4-FFF2-40B4-BE49-F238E27FC236}">
                        <a16:creationId xmlns:a16="http://schemas.microsoft.com/office/drawing/2014/main" id="{FB3B255D-2DFB-F20C-7F45-463BE842CB2E}"/>
                      </a:ext>
                    </a:extLst>
                  </p:cNvPr>
                  <p:cNvPicPr/>
                  <p:nvPr/>
                </p:nvPicPr>
                <p:blipFill>
                  <a:blip r:embed="rId97" cstate="print"/>
                  <a:stretch>
                    <a:fillRect/>
                  </a:stretch>
                </p:blipFill>
                <p:spPr>
                  <a:xfrm>
                    <a:off x="1626697" y="8504396"/>
                    <a:ext cx="242488" cy="68675"/>
                  </a:xfrm>
                  <a:prstGeom prst="rect">
                    <a:avLst/>
                  </a:prstGeom>
                </p:spPr>
              </p:pic>
              <p:pic>
                <p:nvPicPr>
                  <p:cNvPr id="955" name="object 99">
                    <a:extLst>
                      <a:ext uri="{FF2B5EF4-FFF2-40B4-BE49-F238E27FC236}">
                        <a16:creationId xmlns:a16="http://schemas.microsoft.com/office/drawing/2014/main" id="{5A642554-271A-4D1F-71BB-B70F4E032679}"/>
                      </a:ext>
                    </a:extLst>
                  </p:cNvPr>
                  <p:cNvPicPr/>
                  <p:nvPr/>
                </p:nvPicPr>
                <p:blipFill>
                  <a:blip r:embed="rId98" cstate="print"/>
                  <a:stretch>
                    <a:fillRect/>
                  </a:stretch>
                </p:blipFill>
                <p:spPr>
                  <a:xfrm>
                    <a:off x="1623441" y="7994904"/>
                    <a:ext cx="4957000" cy="1064895"/>
                  </a:xfrm>
                  <a:prstGeom prst="rect">
                    <a:avLst/>
                  </a:prstGeom>
                </p:spPr>
              </p:pic>
              <p:sp>
                <p:nvSpPr>
                  <p:cNvPr id="956" name="object 100">
                    <a:extLst>
                      <a:ext uri="{FF2B5EF4-FFF2-40B4-BE49-F238E27FC236}">
                        <a16:creationId xmlns:a16="http://schemas.microsoft.com/office/drawing/2014/main" id="{95A8A513-0D14-6A73-798C-43C8EFD1DED2}"/>
                      </a:ext>
                    </a:extLst>
                  </p:cNvPr>
                  <p:cNvSpPr/>
                  <p:nvPr/>
                </p:nvSpPr>
                <p:spPr>
                  <a:xfrm>
                    <a:off x="4704588" y="8479536"/>
                    <a:ext cx="45720" cy="91440"/>
                  </a:xfrm>
                  <a:custGeom>
                    <a:avLst/>
                    <a:gdLst/>
                    <a:ahLst/>
                    <a:cxnLst/>
                    <a:rect l="l" t="t" r="r" b="b"/>
                    <a:pathLst>
                      <a:path w="45720" h="91440">
                        <a:moveTo>
                          <a:pt x="12192" y="0"/>
                        </a:moveTo>
                        <a:lnTo>
                          <a:pt x="0" y="0"/>
                        </a:lnTo>
                        <a:lnTo>
                          <a:pt x="0" y="91440"/>
                        </a:lnTo>
                        <a:lnTo>
                          <a:pt x="12192" y="91440"/>
                        </a:lnTo>
                        <a:lnTo>
                          <a:pt x="12192" y="0"/>
                        </a:lnTo>
                        <a:close/>
                      </a:path>
                      <a:path w="45720" h="91440">
                        <a:moveTo>
                          <a:pt x="45720" y="77724"/>
                        </a:moveTo>
                        <a:lnTo>
                          <a:pt x="32004" y="77724"/>
                        </a:lnTo>
                        <a:lnTo>
                          <a:pt x="32004" y="91440"/>
                        </a:lnTo>
                        <a:lnTo>
                          <a:pt x="45720" y="91440"/>
                        </a:lnTo>
                        <a:lnTo>
                          <a:pt x="45720" y="7772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909" name="object 101">
                  <a:extLst>
                    <a:ext uri="{FF2B5EF4-FFF2-40B4-BE49-F238E27FC236}">
                      <a16:creationId xmlns:a16="http://schemas.microsoft.com/office/drawing/2014/main" id="{964CB585-616C-0CA0-87FC-70EEFAC3162B}"/>
                    </a:ext>
                  </a:extLst>
                </p:cNvPr>
                <p:cNvSpPr/>
                <p:nvPr/>
              </p:nvSpPr>
              <p:spPr>
                <a:xfrm>
                  <a:off x="1411319" y="8641746"/>
                  <a:ext cx="61594" cy="93345"/>
                </a:xfrm>
                <a:custGeom>
                  <a:avLst/>
                  <a:gdLst/>
                  <a:ahLst/>
                  <a:cxnLst/>
                  <a:rect l="l" t="t" r="r" b="b"/>
                  <a:pathLst>
                    <a:path w="61594" h="93345">
                      <a:moveTo>
                        <a:pt x="38195" y="93059"/>
                      </a:moveTo>
                      <a:lnTo>
                        <a:pt x="21336" y="93059"/>
                      </a:lnTo>
                      <a:lnTo>
                        <a:pt x="15240" y="91535"/>
                      </a:lnTo>
                      <a:lnTo>
                        <a:pt x="9144" y="86963"/>
                      </a:lnTo>
                      <a:lnTo>
                        <a:pt x="4572" y="80867"/>
                      </a:lnTo>
                      <a:lnTo>
                        <a:pt x="1524" y="74675"/>
                      </a:lnTo>
                      <a:lnTo>
                        <a:pt x="0" y="67055"/>
                      </a:lnTo>
                      <a:lnTo>
                        <a:pt x="16764" y="65531"/>
                      </a:lnTo>
                      <a:lnTo>
                        <a:pt x="16764" y="70103"/>
                      </a:lnTo>
                      <a:lnTo>
                        <a:pt x="18288" y="73151"/>
                      </a:lnTo>
                      <a:lnTo>
                        <a:pt x="21336" y="74675"/>
                      </a:lnTo>
                      <a:lnTo>
                        <a:pt x="22859" y="77819"/>
                      </a:lnTo>
                      <a:lnTo>
                        <a:pt x="25908" y="79343"/>
                      </a:lnTo>
                      <a:lnTo>
                        <a:pt x="33528" y="79343"/>
                      </a:lnTo>
                      <a:lnTo>
                        <a:pt x="36671" y="77819"/>
                      </a:lnTo>
                      <a:lnTo>
                        <a:pt x="38195" y="74675"/>
                      </a:lnTo>
                      <a:lnTo>
                        <a:pt x="41243" y="71627"/>
                      </a:lnTo>
                      <a:lnTo>
                        <a:pt x="42767" y="68579"/>
                      </a:lnTo>
                      <a:lnTo>
                        <a:pt x="42767" y="59435"/>
                      </a:lnTo>
                      <a:lnTo>
                        <a:pt x="39719" y="53339"/>
                      </a:lnTo>
                      <a:lnTo>
                        <a:pt x="36671" y="50291"/>
                      </a:lnTo>
                      <a:lnTo>
                        <a:pt x="33528" y="48767"/>
                      </a:lnTo>
                      <a:lnTo>
                        <a:pt x="27432" y="48767"/>
                      </a:lnTo>
                      <a:lnTo>
                        <a:pt x="25908" y="50291"/>
                      </a:lnTo>
                      <a:lnTo>
                        <a:pt x="22859" y="50291"/>
                      </a:lnTo>
                      <a:lnTo>
                        <a:pt x="24384" y="36575"/>
                      </a:lnTo>
                      <a:lnTo>
                        <a:pt x="28956" y="36575"/>
                      </a:lnTo>
                      <a:lnTo>
                        <a:pt x="38195" y="32003"/>
                      </a:lnTo>
                      <a:lnTo>
                        <a:pt x="38195" y="19811"/>
                      </a:lnTo>
                      <a:lnTo>
                        <a:pt x="33528" y="15239"/>
                      </a:lnTo>
                      <a:lnTo>
                        <a:pt x="22859" y="15239"/>
                      </a:lnTo>
                      <a:lnTo>
                        <a:pt x="21336" y="18287"/>
                      </a:lnTo>
                      <a:lnTo>
                        <a:pt x="18288" y="19811"/>
                      </a:lnTo>
                      <a:lnTo>
                        <a:pt x="18288" y="22859"/>
                      </a:lnTo>
                      <a:lnTo>
                        <a:pt x="16764" y="27431"/>
                      </a:lnTo>
                      <a:lnTo>
                        <a:pt x="1524" y="24383"/>
                      </a:lnTo>
                      <a:lnTo>
                        <a:pt x="3048" y="18287"/>
                      </a:lnTo>
                      <a:lnTo>
                        <a:pt x="24384" y="0"/>
                      </a:lnTo>
                      <a:lnTo>
                        <a:pt x="38195" y="0"/>
                      </a:lnTo>
                      <a:lnTo>
                        <a:pt x="44291" y="3047"/>
                      </a:lnTo>
                      <a:lnTo>
                        <a:pt x="50387" y="9143"/>
                      </a:lnTo>
                      <a:lnTo>
                        <a:pt x="56483" y="18287"/>
                      </a:lnTo>
                      <a:lnTo>
                        <a:pt x="56483" y="32003"/>
                      </a:lnTo>
                      <a:lnTo>
                        <a:pt x="51911" y="38099"/>
                      </a:lnTo>
                      <a:lnTo>
                        <a:pt x="42767" y="42671"/>
                      </a:lnTo>
                      <a:lnTo>
                        <a:pt x="48863" y="44195"/>
                      </a:lnTo>
                      <a:lnTo>
                        <a:pt x="59531" y="54863"/>
                      </a:lnTo>
                      <a:lnTo>
                        <a:pt x="61055" y="59435"/>
                      </a:lnTo>
                      <a:lnTo>
                        <a:pt x="61055" y="73151"/>
                      </a:lnTo>
                      <a:lnTo>
                        <a:pt x="58007" y="79343"/>
                      </a:lnTo>
                      <a:lnTo>
                        <a:pt x="51911" y="85439"/>
                      </a:lnTo>
                      <a:lnTo>
                        <a:pt x="45815" y="90011"/>
                      </a:lnTo>
                      <a:lnTo>
                        <a:pt x="38195" y="93059"/>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910" name="object 102">
                  <a:extLst>
                    <a:ext uri="{FF2B5EF4-FFF2-40B4-BE49-F238E27FC236}">
                      <a16:creationId xmlns:a16="http://schemas.microsoft.com/office/drawing/2014/main" id="{29B04E40-C692-5F0C-2C50-081FED9FB1E0}"/>
                    </a:ext>
                  </a:extLst>
                </p:cNvPr>
                <p:cNvSpPr/>
                <p:nvPr/>
              </p:nvSpPr>
              <p:spPr>
                <a:xfrm>
                  <a:off x="1628000" y="8641753"/>
                  <a:ext cx="182245" cy="93345"/>
                </a:xfrm>
                <a:custGeom>
                  <a:avLst/>
                  <a:gdLst/>
                  <a:ahLst/>
                  <a:cxnLst/>
                  <a:rect l="l" t="t" r="r" b="b"/>
                  <a:pathLst>
                    <a:path w="182244" h="93345">
                      <a:moveTo>
                        <a:pt x="73253" y="60960"/>
                      </a:moveTo>
                      <a:lnTo>
                        <a:pt x="71729" y="56388"/>
                      </a:lnTo>
                      <a:lnTo>
                        <a:pt x="68681" y="53340"/>
                      </a:lnTo>
                      <a:lnTo>
                        <a:pt x="65633" y="48768"/>
                      </a:lnTo>
                      <a:lnTo>
                        <a:pt x="62585" y="45720"/>
                      </a:lnTo>
                      <a:lnTo>
                        <a:pt x="56489" y="44196"/>
                      </a:lnTo>
                      <a:lnTo>
                        <a:pt x="47345" y="39624"/>
                      </a:lnTo>
                      <a:lnTo>
                        <a:pt x="36677" y="38100"/>
                      </a:lnTo>
                      <a:lnTo>
                        <a:pt x="27533" y="36576"/>
                      </a:lnTo>
                      <a:lnTo>
                        <a:pt x="18288" y="32004"/>
                      </a:lnTo>
                      <a:lnTo>
                        <a:pt x="16764" y="28956"/>
                      </a:lnTo>
                      <a:lnTo>
                        <a:pt x="15240" y="27432"/>
                      </a:lnTo>
                      <a:lnTo>
                        <a:pt x="15240" y="19812"/>
                      </a:lnTo>
                      <a:lnTo>
                        <a:pt x="16764" y="16764"/>
                      </a:lnTo>
                      <a:lnTo>
                        <a:pt x="22961" y="10668"/>
                      </a:lnTo>
                      <a:lnTo>
                        <a:pt x="48869" y="10668"/>
                      </a:lnTo>
                      <a:lnTo>
                        <a:pt x="54965" y="16764"/>
                      </a:lnTo>
                      <a:lnTo>
                        <a:pt x="58013" y="21336"/>
                      </a:lnTo>
                      <a:lnTo>
                        <a:pt x="58013" y="27432"/>
                      </a:lnTo>
                      <a:lnTo>
                        <a:pt x="70205" y="25908"/>
                      </a:lnTo>
                      <a:lnTo>
                        <a:pt x="70205" y="21336"/>
                      </a:lnTo>
                      <a:lnTo>
                        <a:pt x="68681" y="16764"/>
                      </a:lnTo>
                      <a:lnTo>
                        <a:pt x="62585" y="7620"/>
                      </a:lnTo>
                      <a:lnTo>
                        <a:pt x="58013" y="4572"/>
                      </a:lnTo>
                      <a:lnTo>
                        <a:pt x="53441" y="3048"/>
                      </a:lnTo>
                      <a:lnTo>
                        <a:pt x="48869" y="0"/>
                      </a:lnTo>
                      <a:lnTo>
                        <a:pt x="24485" y="0"/>
                      </a:lnTo>
                      <a:lnTo>
                        <a:pt x="18288" y="3048"/>
                      </a:lnTo>
                      <a:lnTo>
                        <a:pt x="13716" y="4572"/>
                      </a:lnTo>
                      <a:lnTo>
                        <a:pt x="10668" y="7620"/>
                      </a:lnTo>
                      <a:lnTo>
                        <a:pt x="7620" y="12192"/>
                      </a:lnTo>
                      <a:lnTo>
                        <a:pt x="4572" y="15240"/>
                      </a:lnTo>
                      <a:lnTo>
                        <a:pt x="3048" y="19812"/>
                      </a:lnTo>
                      <a:lnTo>
                        <a:pt x="3048" y="28956"/>
                      </a:lnTo>
                      <a:lnTo>
                        <a:pt x="4572" y="32004"/>
                      </a:lnTo>
                      <a:lnTo>
                        <a:pt x="7620" y="35052"/>
                      </a:lnTo>
                      <a:lnTo>
                        <a:pt x="9144" y="39624"/>
                      </a:lnTo>
                      <a:lnTo>
                        <a:pt x="12192" y="41148"/>
                      </a:lnTo>
                      <a:lnTo>
                        <a:pt x="16764" y="44196"/>
                      </a:lnTo>
                      <a:lnTo>
                        <a:pt x="19812" y="45720"/>
                      </a:lnTo>
                      <a:lnTo>
                        <a:pt x="26009" y="47244"/>
                      </a:lnTo>
                      <a:lnTo>
                        <a:pt x="33629" y="50292"/>
                      </a:lnTo>
                      <a:lnTo>
                        <a:pt x="42773" y="51816"/>
                      </a:lnTo>
                      <a:lnTo>
                        <a:pt x="47345" y="53340"/>
                      </a:lnTo>
                      <a:lnTo>
                        <a:pt x="50393" y="54864"/>
                      </a:lnTo>
                      <a:lnTo>
                        <a:pt x="54965" y="56388"/>
                      </a:lnTo>
                      <a:lnTo>
                        <a:pt x="58013" y="59436"/>
                      </a:lnTo>
                      <a:lnTo>
                        <a:pt x="59537" y="62484"/>
                      </a:lnTo>
                      <a:lnTo>
                        <a:pt x="61061" y="64008"/>
                      </a:lnTo>
                      <a:lnTo>
                        <a:pt x="61061" y="70104"/>
                      </a:lnTo>
                      <a:lnTo>
                        <a:pt x="59537" y="73152"/>
                      </a:lnTo>
                      <a:lnTo>
                        <a:pt x="58013" y="74676"/>
                      </a:lnTo>
                      <a:lnTo>
                        <a:pt x="56489" y="77812"/>
                      </a:lnTo>
                      <a:lnTo>
                        <a:pt x="47345" y="82384"/>
                      </a:lnTo>
                      <a:lnTo>
                        <a:pt x="29057" y="82384"/>
                      </a:lnTo>
                      <a:lnTo>
                        <a:pt x="24485" y="79336"/>
                      </a:lnTo>
                      <a:lnTo>
                        <a:pt x="19812" y="77812"/>
                      </a:lnTo>
                      <a:lnTo>
                        <a:pt x="16764" y="76200"/>
                      </a:lnTo>
                      <a:lnTo>
                        <a:pt x="13716" y="70104"/>
                      </a:lnTo>
                      <a:lnTo>
                        <a:pt x="12192" y="65532"/>
                      </a:lnTo>
                      <a:lnTo>
                        <a:pt x="12192" y="60960"/>
                      </a:lnTo>
                      <a:lnTo>
                        <a:pt x="0" y="62484"/>
                      </a:lnTo>
                      <a:lnTo>
                        <a:pt x="0" y="68580"/>
                      </a:lnTo>
                      <a:lnTo>
                        <a:pt x="1524" y="74676"/>
                      </a:lnTo>
                      <a:lnTo>
                        <a:pt x="7620" y="83908"/>
                      </a:lnTo>
                      <a:lnTo>
                        <a:pt x="12192" y="86956"/>
                      </a:lnTo>
                      <a:lnTo>
                        <a:pt x="18288" y="90004"/>
                      </a:lnTo>
                      <a:lnTo>
                        <a:pt x="30581" y="93052"/>
                      </a:lnTo>
                      <a:lnTo>
                        <a:pt x="45821" y="93052"/>
                      </a:lnTo>
                      <a:lnTo>
                        <a:pt x="51917" y="91528"/>
                      </a:lnTo>
                      <a:lnTo>
                        <a:pt x="56489" y="90004"/>
                      </a:lnTo>
                      <a:lnTo>
                        <a:pt x="65633" y="83908"/>
                      </a:lnTo>
                      <a:lnTo>
                        <a:pt x="68681" y="79336"/>
                      </a:lnTo>
                      <a:lnTo>
                        <a:pt x="71729" y="76200"/>
                      </a:lnTo>
                      <a:lnTo>
                        <a:pt x="73253" y="71628"/>
                      </a:lnTo>
                      <a:lnTo>
                        <a:pt x="73253" y="60960"/>
                      </a:lnTo>
                      <a:close/>
                    </a:path>
                    <a:path w="182244" h="93345">
                      <a:moveTo>
                        <a:pt x="114490" y="91528"/>
                      </a:moveTo>
                      <a:lnTo>
                        <a:pt x="112966" y="82384"/>
                      </a:lnTo>
                      <a:lnTo>
                        <a:pt x="105346" y="82384"/>
                      </a:lnTo>
                      <a:lnTo>
                        <a:pt x="103822" y="80860"/>
                      </a:lnTo>
                      <a:lnTo>
                        <a:pt x="102298" y="80860"/>
                      </a:lnTo>
                      <a:lnTo>
                        <a:pt x="102298" y="35052"/>
                      </a:lnTo>
                      <a:lnTo>
                        <a:pt x="112966" y="35052"/>
                      </a:lnTo>
                      <a:lnTo>
                        <a:pt x="112966" y="25908"/>
                      </a:lnTo>
                      <a:lnTo>
                        <a:pt x="102298" y="25908"/>
                      </a:lnTo>
                      <a:lnTo>
                        <a:pt x="102298" y="3048"/>
                      </a:lnTo>
                      <a:lnTo>
                        <a:pt x="90106" y="9144"/>
                      </a:lnTo>
                      <a:lnTo>
                        <a:pt x="90106" y="25908"/>
                      </a:lnTo>
                      <a:lnTo>
                        <a:pt x="82397" y="25908"/>
                      </a:lnTo>
                      <a:lnTo>
                        <a:pt x="82397" y="35052"/>
                      </a:lnTo>
                      <a:lnTo>
                        <a:pt x="90106" y="35052"/>
                      </a:lnTo>
                      <a:lnTo>
                        <a:pt x="90106" y="79336"/>
                      </a:lnTo>
                      <a:lnTo>
                        <a:pt x="91630" y="83908"/>
                      </a:lnTo>
                      <a:lnTo>
                        <a:pt x="91630" y="85432"/>
                      </a:lnTo>
                      <a:lnTo>
                        <a:pt x="93154" y="88480"/>
                      </a:lnTo>
                      <a:lnTo>
                        <a:pt x="94678" y="90004"/>
                      </a:lnTo>
                      <a:lnTo>
                        <a:pt x="96202" y="90004"/>
                      </a:lnTo>
                      <a:lnTo>
                        <a:pt x="102298" y="93052"/>
                      </a:lnTo>
                      <a:lnTo>
                        <a:pt x="111442" y="93052"/>
                      </a:lnTo>
                      <a:lnTo>
                        <a:pt x="114490" y="91528"/>
                      </a:lnTo>
                      <a:close/>
                    </a:path>
                    <a:path w="182244" h="93345">
                      <a:moveTo>
                        <a:pt x="181648" y="59436"/>
                      </a:moveTo>
                      <a:lnTo>
                        <a:pt x="169456" y="30480"/>
                      </a:lnTo>
                      <a:lnTo>
                        <a:pt x="169456" y="47244"/>
                      </a:lnTo>
                      <a:lnTo>
                        <a:pt x="169456" y="51816"/>
                      </a:lnTo>
                      <a:lnTo>
                        <a:pt x="132791" y="51816"/>
                      </a:lnTo>
                      <a:lnTo>
                        <a:pt x="132791" y="47244"/>
                      </a:lnTo>
                      <a:lnTo>
                        <a:pt x="134315" y="42672"/>
                      </a:lnTo>
                      <a:lnTo>
                        <a:pt x="141935" y="35052"/>
                      </a:lnTo>
                      <a:lnTo>
                        <a:pt x="146507" y="33528"/>
                      </a:lnTo>
                      <a:lnTo>
                        <a:pt x="157264" y="33528"/>
                      </a:lnTo>
                      <a:lnTo>
                        <a:pt x="161836" y="35052"/>
                      </a:lnTo>
                      <a:lnTo>
                        <a:pt x="164884" y="39624"/>
                      </a:lnTo>
                      <a:lnTo>
                        <a:pt x="167932" y="42672"/>
                      </a:lnTo>
                      <a:lnTo>
                        <a:pt x="169456" y="47244"/>
                      </a:lnTo>
                      <a:lnTo>
                        <a:pt x="169456" y="30480"/>
                      </a:lnTo>
                      <a:lnTo>
                        <a:pt x="166408" y="27432"/>
                      </a:lnTo>
                      <a:lnTo>
                        <a:pt x="160312" y="24384"/>
                      </a:lnTo>
                      <a:lnTo>
                        <a:pt x="141935" y="24384"/>
                      </a:lnTo>
                      <a:lnTo>
                        <a:pt x="120599" y="59436"/>
                      </a:lnTo>
                      <a:lnTo>
                        <a:pt x="121145" y="66903"/>
                      </a:lnTo>
                      <a:lnTo>
                        <a:pt x="141935" y="93052"/>
                      </a:lnTo>
                      <a:lnTo>
                        <a:pt x="158788" y="93052"/>
                      </a:lnTo>
                      <a:lnTo>
                        <a:pt x="180124" y="71628"/>
                      </a:lnTo>
                      <a:lnTo>
                        <a:pt x="169456" y="70104"/>
                      </a:lnTo>
                      <a:lnTo>
                        <a:pt x="167932" y="74676"/>
                      </a:lnTo>
                      <a:lnTo>
                        <a:pt x="164884" y="79336"/>
                      </a:lnTo>
                      <a:lnTo>
                        <a:pt x="158788" y="82384"/>
                      </a:lnTo>
                      <a:lnTo>
                        <a:pt x="155651" y="83908"/>
                      </a:lnTo>
                      <a:lnTo>
                        <a:pt x="146507" y="83908"/>
                      </a:lnTo>
                      <a:lnTo>
                        <a:pt x="131267" y="60960"/>
                      </a:lnTo>
                      <a:lnTo>
                        <a:pt x="181648" y="60960"/>
                      </a:lnTo>
                      <a:lnTo>
                        <a:pt x="181648" y="5943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911" name="object 103">
                  <a:extLst>
                    <a:ext uri="{FF2B5EF4-FFF2-40B4-BE49-F238E27FC236}">
                      <a16:creationId xmlns:a16="http://schemas.microsoft.com/office/drawing/2014/main" id="{5151E7AC-7328-8BE7-1467-84CCB2044F2A}"/>
                    </a:ext>
                  </a:extLst>
                </p:cNvPr>
                <p:cNvSpPr/>
                <p:nvPr/>
              </p:nvSpPr>
              <p:spPr>
                <a:xfrm>
                  <a:off x="6288011" y="8641080"/>
                  <a:ext cx="216535" cy="94615"/>
                </a:xfrm>
                <a:custGeom>
                  <a:avLst/>
                  <a:gdLst/>
                  <a:ahLst/>
                  <a:cxnLst/>
                  <a:rect l="l" t="t" r="r" b="b"/>
                  <a:pathLst>
                    <a:path w="216534" h="94615">
                      <a:moveTo>
                        <a:pt x="12204" y="0"/>
                      </a:moveTo>
                      <a:lnTo>
                        <a:pt x="0" y="0"/>
                      </a:lnTo>
                      <a:lnTo>
                        <a:pt x="0" y="92964"/>
                      </a:lnTo>
                      <a:lnTo>
                        <a:pt x="12204" y="92964"/>
                      </a:lnTo>
                      <a:lnTo>
                        <a:pt x="12204" y="0"/>
                      </a:lnTo>
                      <a:close/>
                    </a:path>
                    <a:path w="216534" h="94615">
                      <a:moveTo>
                        <a:pt x="39636" y="0"/>
                      </a:moveTo>
                      <a:lnTo>
                        <a:pt x="27432" y="0"/>
                      </a:lnTo>
                      <a:lnTo>
                        <a:pt x="27432" y="92964"/>
                      </a:lnTo>
                      <a:lnTo>
                        <a:pt x="39636" y="92964"/>
                      </a:lnTo>
                      <a:lnTo>
                        <a:pt x="39636" y="0"/>
                      </a:lnTo>
                      <a:close/>
                    </a:path>
                    <a:path w="216534" h="94615">
                      <a:moveTo>
                        <a:pt x="113830" y="60109"/>
                      </a:moveTo>
                      <a:lnTo>
                        <a:pt x="101638" y="29629"/>
                      </a:lnTo>
                      <a:lnTo>
                        <a:pt x="101638" y="47917"/>
                      </a:lnTo>
                      <a:lnTo>
                        <a:pt x="101638" y="52489"/>
                      </a:lnTo>
                      <a:lnTo>
                        <a:pt x="64973" y="52489"/>
                      </a:lnTo>
                      <a:lnTo>
                        <a:pt x="64973" y="47917"/>
                      </a:lnTo>
                      <a:lnTo>
                        <a:pt x="71069" y="38773"/>
                      </a:lnTo>
                      <a:lnTo>
                        <a:pt x="74117" y="35725"/>
                      </a:lnTo>
                      <a:lnTo>
                        <a:pt x="78778" y="34201"/>
                      </a:lnTo>
                      <a:lnTo>
                        <a:pt x="89446" y="34201"/>
                      </a:lnTo>
                      <a:lnTo>
                        <a:pt x="94018" y="35725"/>
                      </a:lnTo>
                      <a:lnTo>
                        <a:pt x="98590" y="40297"/>
                      </a:lnTo>
                      <a:lnTo>
                        <a:pt x="100114" y="43345"/>
                      </a:lnTo>
                      <a:lnTo>
                        <a:pt x="101638" y="47917"/>
                      </a:lnTo>
                      <a:lnTo>
                        <a:pt x="101638" y="29629"/>
                      </a:lnTo>
                      <a:lnTo>
                        <a:pt x="100114" y="28105"/>
                      </a:lnTo>
                      <a:lnTo>
                        <a:pt x="92494" y="25057"/>
                      </a:lnTo>
                      <a:lnTo>
                        <a:pt x="74117" y="25057"/>
                      </a:lnTo>
                      <a:lnTo>
                        <a:pt x="52781" y="60109"/>
                      </a:lnTo>
                      <a:lnTo>
                        <a:pt x="53352" y="67576"/>
                      </a:lnTo>
                      <a:lnTo>
                        <a:pt x="75641" y="93726"/>
                      </a:lnTo>
                      <a:lnTo>
                        <a:pt x="92494" y="93726"/>
                      </a:lnTo>
                      <a:lnTo>
                        <a:pt x="98590" y="92202"/>
                      </a:lnTo>
                      <a:lnTo>
                        <a:pt x="103162" y="89154"/>
                      </a:lnTo>
                      <a:lnTo>
                        <a:pt x="107734" y="84582"/>
                      </a:lnTo>
                      <a:lnTo>
                        <a:pt x="112306" y="80010"/>
                      </a:lnTo>
                      <a:lnTo>
                        <a:pt x="113830" y="72301"/>
                      </a:lnTo>
                      <a:lnTo>
                        <a:pt x="101638" y="70777"/>
                      </a:lnTo>
                      <a:lnTo>
                        <a:pt x="100114" y="75349"/>
                      </a:lnTo>
                      <a:lnTo>
                        <a:pt x="98590" y="80010"/>
                      </a:lnTo>
                      <a:lnTo>
                        <a:pt x="89446" y="84582"/>
                      </a:lnTo>
                      <a:lnTo>
                        <a:pt x="78778" y="84582"/>
                      </a:lnTo>
                      <a:lnTo>
                        <a:pt x="74117" y="83058"/>
                      </a:lnTo>
                      <a:lnTo>
                        <a:pt x="71069" y="78486"/>
                      </a:lnTo>
                      <a:lnTo>
                        <a:pt x="66497" y="75349"/>
                      </a:lnTo>
                      <a:lnTo>
                        <a:pt x="64973" y="69253"/>
                      </a:lnTo>
                      <a:lnTo>
                        <a:pt x="64973" y="61633"/>
                      </a:lnTo>
                      <a:lnTo>
                        <a:pt x="113830" y="61633"/>
                      </a:lnTo>
                      <a:lnTo>
                        <a:pt x="113830" y="60109"/>
                      </a:lnTo>
                      <a:close/>
                    </a:path>
                    <a:path w="216534" h="94615">
                      <a:moveTo>
                        <a:pt x="180975" y="46393"/>
                      </a:moveTo>
                      <a:lnTo>
                        <a:pt x="179451" y="43345"/>
                      </a:lnTo>
                      <a:lnTo>
                        <a:pt x="179451" y="37249"/>
                      </a:lnTo>
                      <a:lnTo>
                        <a:pt x="177927" y="35725"/>
                      </a:lnTo>
                      <a:lnTo>
                        <a:pt x="176403" y="32677"/>
                      </a:lnTo>
                      <a:lnTo>
                        <a:pt x="171831" y="28105"/>
                      </a:lnTo>
                      <a:lnTo>
                        <a:pt x="165735" y="25057"/>
                      </a:lnTo>
                      <a:lnTo>
                        <a:pt x="148971" y="25057"/>
                      </a:lnTo>
                      <a:lnTo>
                        <a:pt x="141262" y="28105"/>
                      </a:lnTo>
                      <a:lnTo>
                        <a:pt x="136690" y="35725"/>
                      </a:lnTo>
                      <a:lnTo>
                        <a:pt x="136690" y="26581"/>
                      </a:lnTo>
                      <a:lnTo>
                        <a:pt x="127546" y="26581"/>
                      </a:lnTo>
                      <a:lnTo>
                        <a:pt x="127546" y="92202"/>
                      </a:lnTo>
                      <a:lnTo>
                        <a:pt x="138214" y="92202"/>
                      </a:lnTo>
                      <a:lnTo>
                        <a:pt x="138214" y="47917"/>
                      </a:lnTo>
                      <a:lnTo>
                        <a:pt x="139738" y="41821"/>
                      </a:lnTo>
                      <a:lnTo>
                        <a:pt x="142786" y="38773"/>
                      </a:lnTo>
                      <a:lnTo>
                        <a:pt x="147447" y="35725"/>
                      </a:lnTo>
                      <a:lnTo>
                        <a:pt x="150495" y="34201"/>
                      </a:lnTo>
                      <a:lnTo>
                        <a:pt x="158115" y="34201"/>
                      </a:lnTo>
                      <a:lnTo>
                        <a:pt x="161163" y="35725"/>
                      </a:lnTo>
                      <a:lnTo>
                        <a:pt x="162687" y="37249"/>
                      </a:lnTo>
                      <a:lnTo>
                        <a:pt x="165735" y="38773"/>
                      </a:lnTo>
                      <a:lnTo>
                        <a:pt x="167259" y="40297"/>
                      </a:lnTo>
                      <a:lnTo>
                        <a:pt x="167259" y="41821"/>
                      </a:lnTo>
                      <a:lnTo>
                        <a:pt x="168783" y="44869"/>
                      </a:lnTo>
                      <a:lnTo>
                        <a:pt x="168783" y="92202"/>
                      </a:lnTo>
                      <a:lnTo>
                        <a:pt x="180975" y="92202"/>
                      </a:lnTo>
                      <a:lnTo>
                        <a:pt x="180975" y="46393"/>
                      </a:lnTo>
                      <a:close/>
                    </a:path>
                    <a:path w="216534" h="94615">
                      <a:moveTo>
                        <a:pt x="216420" y="80772"/>
                      </a:moveTo>
                      <a:lnTo>
                        <a:pt x="202704" y="80772"/>
                      </a:lnTo>
                      <a:lnTo>
                        <a:pt x="202704" y="94488"/>
                      </a:lnTo>
                      <a:lnTo>
                        <a:pt x="216420" y="94488"/>
                      </a:lnTo>
                      <a:lnTo>
                        <a:pt x="216420" y="8077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12" name="object 104">
                  <a:extLst>
                    <a:ext uri="{FF2B5EF4-FFF2-40B4-BE49-F238E27FC236}">
                      <a16:creationId xmlns:a16="http://schemas.microsoft.com/office/drawing/2014/main" id="{03A24989-7560-369D-5A97-2887A7414511}"/>
                    </a:ext>
                  </a:extLst>
                </p:cNvPr>
                <p:cNvPicPr/>
                <p:nvPr/>
              </p:nvPicPr>
              <p:blipFill>
                <a:blip r:embed="rId99" cstate="print"/>
                <a:stretch>
                  <a:fillRect/>
                </a:stretch>
              </p:blipFill>
              <p:spPr>
                <a:xfrm>
                  <a:off x="6551390" y="8643270"/>
                  <a:ext cx="250317" cy="91535"/>
                </a:xfrm>
                <a:prstGeom prst="rect">
                  <a:avLst/>
                </a:prstGeom>
              </p:spPr>
            </p:pic>
            <p:pic>
              <p:nvPicPr>
                <p:cNvPr id="913" name="object 105">
                  <a:extLst>
                    <a:ext uri="{FF2B5EF4-FFF2-40B4-BE49-F238E27FC236}">
                      <a16:creationId xmlns:a16="http://schemas.microsoft.com/office/drawing/2014/main" id="{38BF34EF-86F5-4C05-31B8-C1FE2946B545}"/>
                    </a:ext>
                  </a:extLst>
                </p:cNvPr>
                <p:cNvPicPr/>
                <p:nvPr/>
              </p:nvPicPr>
              <p:blipFill>
                <a:blip r:embed="rId100" cstate="print"/>
                <a:stretch>
                  <a:fillRect/>
                </a:stretch>
              </p:blipFill>
              <p:spPr>
                <a:xfrm>
                  <a:off x="1408271" y="9128378"/>
                  <a:ext cx="65627" cy="91535"/>
                </a:xfrm>
                <a:prstGeom prst="rect">
                  <a:avLst/>
                </a:prstGeom>
              </p:spPr>
            </p:pic>
            <p:pic>
              <p:nvPicPr>
                <p:cNvPr id="914" name="object 106">
                  <a:extLst>
                    <a:ext uri="{FF2B5EF4-FFF2-40B4-BE49-F238E27FC236}">
                      <a16:creationId xmlns:a16="http://schemas.microsoft.com/office/drawing/2014/main" id="{BAC4CB93-577D-1429-D675-64E1DE28A189}"/>
                    </a:ext>
                  </a:extLst>
                </p:cNvPr>
                <p:cNvPicPr/>
                <p:nvPr/>
              </p:nvPicPr>
              <p:blipFill>
                <a:blip r:embed="rId101" cstate="print"/>
                <a:stretch>
                  <a:fillRect/>
                </a:stretch>
              </p:blipFill>
              <p:spPr>
                <a:xfrm>
                  <a:off x="1896617" y="9128378"/>
                  <a:ext cx="1361313" cy="93059"/>
                </a:xfrm>
                <a:prstGeom prst="rect">
                  <a:avLst/>
                </a:prstGeom>
              </p:spPr>
            </p:pic>
            <p:grpSp>
              <p:nvGrpSpPr>
                <p:cNvPr id="915" name="object 107">
                  <a:extLst>
                    <a:ext uri="{FF2B5EF4-FFF2-40B4-BE49-F238E27FC236}">
                      <a16:creationId xmlns:a16="http://schemas.microsoft.com/office/drawing/2014/main" id="{E38673E9-77FA-D081-5230-9F20212AFF81}"/>
                    </a:ext>
                  </a:extLst>
                </p:cNvPr>
                <p:cNvGrpSpPr/>
                <p:nvPr/>
              </p:nvGrpSpPr>
              <p:grpSpPr>
                <a:xfrm>
                  <a:off x="3305270" y="9126854"/>
                  <a:ext cx="1393825" cy="119380"/>
                  <a:chOff x="3305270" y="9126854"/>
                  <a:chExt cx="1393825" cy="119380"/>
                </a:xfrm>
              </p:grpSpPr>
              <p:pic>
                <p:nvPicPr>
                  <p:cNvPr id="952" name="object 108">
                    <a:extLst>
                      <a:ext uri="{FF2B5EF4-FFF2-40B4-BE49-F238E27FC236}">
                        <a16:creationId xmlns:a16="http://schemas.microsoft.com/office/drawing/2014/main" id="{5F19EF15-F4E6-0252-41F5-2D67BD232F3A}"/>
                      </a:ext>
                    </a:extLst>
                  </p:cNvPr>
                  <p:cNvPicPr/>
                  <p:nvPr/>
                </p:nvPicPr>
                <p:blipFill>
                  <a:blip r:embed="rId102" cstate="print"/>
                  <a:stretch>
                    <a:fillRect/>
                  </a:stretch>
                </p:blipFill>
                <p:spPr>
                  <a:xfrm>
                    <a:off x="3305270" y="9126854"/>
                    <a:ext cx="1358265" cy="118967"/>
                  </a:xfrm>
                  <a:prstGeom prst="rect">
                    <a:avLst/>
                  </a:prstGeom>
                </p:spPr>
              </p:pic>
              <p:sp>
                <p:nvSpPr>
                  <p:cNvPr id="953" name="object 109">
                    <a:extLst>
                      <a:ext uri="{FF2B5EF4-FFF2-40B4-BE49-F238E27FC236}">
                        <a16:creationId xmlns:a16="http://schemas.microsoft.com/office/drawing/2014/main" id="{18705498-733C-80B4-AC9B-81D21A0EEDC2}"/>
                      </a:ext>
                    </a:extLst>
                  </p:cNvPr>
                  <p:cNvSpPr/>
                  <p:nvPr/>
                </p:nvSpPr>
                <p:spPr>
                  <a:xfrm>
                    <a:off x="4680203" y="9201911"/>
                    <a:ext cx="18415" cy="18415"/>
                  </a:xfrm>
                  <a:custGeom>
                    <a:avLst/>
                    <a:gdLst/>
                    <a:ahLst/>
                    <a:cxnLst/>
                    <a:rect l="l" t="t" r="r" b="b"/>
                    <a:pathLst>
                      <a:path w="18414" h="18415">
                        <a:moveTo>
                          <a:pt x="18288" y="18287"/>
                        </a:moveTo>
                        <a:lnTo>
                          <a:pt x="0" y="18287"/>
                        </a:lnTo>
                        <a:lnTo>
                          <a:pt x="0" y="0"/>
                        </a:lnTo>
                        <a:lnTo>
                          <a:pt x="18288" y="0"/>
                        </a:lnTo>
                        <a:lnTo>
                          <a:pt x="18288" y="1828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916" name="object 110">
                  <a:extLst>
                    <a:ext uri="{FF2B5EF4-FFF2-40B4-BE49-F238E27FC236}">
                      <a16:creationId xmlns:a16="http://schemas.microsoft.com/office/drawing/2014/main" id="{F51E33C4-52ED-111F-92C9-24AA091F598E}"/>
                    </a:ext>
                  </a:extLst>
                </p:cNvPr>
                <p:cNvPicPr/>
                <p:nvPr/>
              </p:nvPicPr>
              <p:blipFill>
                <a:blip r:embed="rId103" cstate="print"/>
                <a:stretch>
                  <a:fillRect/>
                </a:stretch>
              </p:blipFill>
              <p:spPr>
                <a:xfrm>
                  <a:off x="4747450" y="9126855"/>
                  <a:ext cx="202501" cy="118967"/>
                </a:xfrm>
                <a:prstGeom prst="rect">
                  <a:avLst/>
                </a:prstGeom>
              </p:spPr>
            </p:pic>
            <p:pic>
              <p:nvPicPr>
                <p:cNvPr id="917" name="object 111">
                  <a:extLst>
                    <a:ext uri="{FF2B5EF4-FFF2-40B4-BE49-F238E27FC236}">
                      <a16:creationId xmlns:a16="http://schemas.microsoft.com/office/drawing/2014/main" id="{0B3A3FC2-9E65-68F9-AAB3-8384B0317002}"/>
                    </a:ext>
                  </a:extLst>
                </p:cNvPr>
                <p:cNvPicPr/>
                <p:nvPr/>
              </p:nvPicPr>
              <p:blipFill>
                <a:blip r:embed="rId104" cstate="print"/>
                <a:stretch>
                  <a:fillRect/>
                </a:stretch>
              </p:blipFill>
              <p:spPr>
                <a:xfrm>
                  <a:off x="5005387" y="9126854"/>
                  <a:ext cx="1707832" cy="118967"/>
                </a:xfrm>
                <a:prstGeom prst="rect">
                  <a:avLst/>
                </a:prstGeom>
              </p:spPr>
            </p:pic>
            <p:pic>
              <p:nvPicPr>
                <p:cNvPr id="918" name="object 112">
                  <a:extLst>
                    <a:ext uri="{FF2B5EF4-FFF2-40B4-BE49-F238E27FC236}">
                      <a16:creationId xmlns:a16="http://schemas.microsoft.com/office/drawing/2014/main" id="{4EC623CE-86E8-8F1C-9274-49E2CD3BBC8C}"/>
                    </a:ext>
                  </a:extLst>
                </p:cNvPr>
                <p:cNvPicPr/>
                <p:nvPr/>
              </p:nvPicPr>
              <p:blipFill>
                <a:blip r:embed="rId105" cstate="print"/>
                <a:stretch>
                  <a:fillRect/>
                </a:stretch>
              </p:blipFill>
              <p:spPr>
                <a:xfrm>
                  <a:off x="6765035" y="9128379"/>
                  <a:ext cx="80962" cy="91535"/>
                </a:xfrm>
                <a:prstGeom prst="rect">
                  <a:avLst/>
                </a:prstGeom>
              </p:spPr>
            </p:pic>
            <p:grpSp>
              <p:nvGrpSpPr>
                <p:cNvPr id="919" name="object 113">
                  <a:extLst>
                    <a:ext uri="{FF2B5EF4-FFF2-40B4-BE49-F238E27FC236}">
                      <a16:creationId xmlns:a16="http://schemas.microsoft.com/office/drawing/2014/main" id="{CA0E3CA1-170F-1BB8-408D-E63F3B1EC4CA}"/>
                    </a:ext>
                  </a:extLst>
                </p:cNvPr>
                <p:cNvGrpSpPr/>
                <p:nvPr/>
              </p:nvGrpSpPr>
              <p:grpSpPr>
                <a:xfrm>
                  <a:off x="1626488" y="9291637"/>
                  <a:ext cx="917575" cy="117475"/>
                  <a:chOff x="1626488" y="9291637"/>
                  <a:chExt cx="917575" cy="117475"/>
                </a:xfrm>
              </p:grpSpPr>
              <p:pic>
                <p:nvPicPr>
                  <p:cNvPr id="950" name="object 114">
                    <a:extLst>
                      <a:ext uri="{FF2B5EF4-FFF2-40B4-BE49-F238E27FC236}">
                        <a16:creationId xmlns:a16="http://schemas.microsoft.com/office/drawing/2014/main" id="{48FB6C1B-A7BD-E3E8-7D14-4A51560DA534}"/>
                      </a:ext>
                    </a:extLst>
                  </p:cNvPr>
                  <p:cNvPicPr/>
                  <p:nvPr/>
                </p:nvPicPr>
                <p:blipFill>
                  <a:blip r:embed="rId106" cstate="print"/>
                  <a:stretch>
                    <a:fillRect/>
                  </a:stretch>
                </p:blipFill>
                <p:spPr>
                  <a:xfrm>
                    <a:off x="1626488" y="9291637"/>
                    <a:ext cx="880586" cy="117443"/>
                  </a:xfrm>
                  <a:prstGeom prst="rect">
                    <a:avLst/>
                  </a:prstGeom>
                </p:spPr>
              </p:pic>
              <p:sp>
                <p:nvSpPr>
                  <p:cNvPr id="951" name="object 115">
                    <a:extLst>
                      <a:ext uri="{FF2B5EF4-FFF2-40B4-BE49-F238E27FC236}">
                        <a16:creationId xmlns:a16="http://schemas.microsoft.com/office/drawing/2014/main" id="{C30B57AB-B09D-304C-D8CF-3571D5638609}"/>
                      </a:ext>
                    </a:extLst>
                  </p:cNvPr>
                  <p:cNvSpPr/>
                  <p:nvPr/>
                </p:nvSpPr>
                <p:spPr>
                  <a:xfrm>
                    <a:off x="2529839" y="9369551"/>
                    <a:ext cx="13970" cy="13970"/>
                  </a:xfrm>
                  <a:custGeom>
                    <a:avLst/>
                    <a:gdLst/>
                    <a:ahLst/>
                    <a:cxnLst/>
                    <a:rect l="l" t="t" r="r" b="b"/>
                    <a:pathLst>
                      <a:path w="13969"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920" name="object 116">
                  <a:extLst>
                    <a:ext uri="{FF2B5EF4-FFF2-40B4-BE49-F238E27FC236}">
                      <a16:creationId xmlns:a16="http://schemas.microsoft.com/office/drawing/2014/main" id="{1FC25AAE-1A9C-C33B-4D40-AD7AB7F62FE1}"/>
                    </a:ext>
                  </a:extLst>
                </p:cNvPr>
                <p:cNvPicPr/>
                <p:nvPr/>
              </p:nvPicPr>
              <p:blipFill>
                <a:blip r:embed="rId107" cstate="print"/>
                <a:stretch>
                  <a:fillRect/>
                </a:stretch>
              </p:blipFill>
              <p:spPr>
                <a:xfrm>
                  <a:off x="4226052" y="900683"/>
                  <a:ext cx="2657855" cy="2279903"/>
                </a:xfrm>
                <a:prstGeom prst="rect">
                  <a:avLst/>
                </a:prstGeom>
              </p:spPr>
            </p:pic>
            <p:pic>
              <p:nvPicPr>
                <p:cNvPr id="921" name="object 117">
                  <a:extLst>
                    <a:ext uri="{FF2B5EF4-FFF2-40B4-BE49-F238E27FC236}">
                      <a16:creationId xmlns:a16="http://schemas.microsoft.com/office/drawing/2014/main" id="{4CB87FCF-EB80-7630-7CA5-FF1473715E04}"/>
                    </a:ext>
                  </a:extLst>
                </p:cNvPr>
                <p:cNvPicPr/>
                <p:nvPr/>
              </p:nvPicPr>
              <p:blipFill>
                <a:blip r:embed="rId108" cstate="print"/>
                <a:stretch>
                  <a:fillRect/>
                </a:stretch>
              </p:blipFill>
              <p:spPr>
                <a:xfrm>
                  <a:off x="4226052" y="3648456"/>
                  <a:ext cx="2657855" cy="1620011"/>
                </a:xfrm>
                <a:prstGeom prst="rect">
                  <a:avLst/>
                </a:prstGeom>
              </p:spPr>
            </p:pic>
            <p:pic>
              <p:nvPicPr>
                <p:cNvPr id="922" name="object 118">
                  <a:extLst>
                    <a:ext uri="{FF2B5EF4-FFF2-40B4-BE49-F238E27FC236}">
                      <a16:creationId xmlns:a16="http://schemas.microsoft.com/office/drawing/2014/main" id="{24A9FB50-8F51-6DEC-0D07-BA58979FC808}"/>
                    </a:ext>
                  </a:extLst>
                </p:cNvPr>
                <p:cNvPicPr/>
                <p:nvPr/>
              </p:nvPicPr>
              <p:blipFill>
                <a:blip r:embed="rId109" cstate="print"/>
                <a:stretch>
                  <a:fillRect/>
                </a:stretch>
              </p:blipFill>
              <p:spPr>
                <a:xfrm>
                  <a:off x="1629155" y="6829044"/>
                  <a:ext cx="182880" cy="117348"/>
                </a:xfrm>
                <a:prstGeom prst="rect">
                  <a:avLst/>
                </a:prstGeom>
              </p:spPr>
            </p:pic>
            <p:pic>
              <p:nvPicPr>
                <p:cNvPr id="923" name="object 119">
                  <a:extLst>
                    <a:ext uri="{FF2B5EF4-FFF2-40B4-BE49-F238E27FC236}">
                      <a16:creationId xmlns:a16="http://schemas.microsoft.com/office/drawing/2014/main" id="{1F0E367F-9485-8934-9B6A-244DD020B1BA}"/>
                    </a:ext>
                  </a:extLst>
                </p:cNvPr>
                <p:cNvPicPr/>
                <p:nvPr/>
              </p:nvPicPr>
              <p:blipFill>
                <a:blip r:embed="rId109" cstate="print"/>
                <a:stretch>
                  <a:fillRect/>
                </a:stretch>
              </p:blipFill>
              <p:spPr>
                <a:xfrm>
                  <a:off x="1629155" y="8285988"/>
                  <a:ext cx="182880" cy="118871"/>
                </a:xfrm>
                <a:prstGeom prst="rect">
                  <a:avLst/>
                </a:prstGeom>
              </p:spPr>
            </p:pic>
            <p:pic>
              <p:nvPicPr>
                <p:cNvPr id="924" name="object 120">
                  <a:extLst>
                    <a:ext uri="{FF2B5EF4-FFF2-40B4-BE49-F238E27FC236}">
                      <a16:creationId xmlns:a16="http://schemas.microsoft.com/office/drawing/2014/main" id="{DF56F324-9BAD-0AB2-AAD0-BB269A4405BD}"/>
                    </a:ext>
                  </a:extLst>
                </p:cNvPr>
                <p:cNvPicPr/>
                <p:nvPr/>
              </p:nvPicPr>
              <p:blipFill>
                <a:blip r:embed="rId110" cstate="print"/>
                <a:stretch>
                  <a:fillRect/>
                </a:stretch>
              </p:blipFill>
              <p:spPr>
                <a:xfrm>
                  <a:off x="1639824" y="9087612"/>
                  <a:ext cx="181355" cy="164591"/>
                </a:xfrm>
                <a:prstGeom prst="rect">
                  <a:avLst/>
                </a:prstGeom>
              </p:spPr>
            </p:pic>
            <p:grpSp>
              <p:nvGrpSpPr>
                <p:cNvPr id="925" name="object 121">
                  <a:extLst>
                    <a:ext uri="{FF2B5EF4-FFF2-40B4-BE49-F238E27FC236}">
                      <a16:creationId xmlns:a16="http://schemas.microsoft.com/office/drawing/2014/main" id="{A67B0F1D-645A-0F88-6D59-D74318784D35}"/>
                    </a:ext>
                  </a:extLst>
                </p:cNvPr>
                <p:cNvGrpSpPr/>
                <p:nvPr/>
              </p:nvGrpSpPr>
              <p:grpSpPr>
                <a:xfrm>
                  <a:off x="544068" y="6862953"/>
                  <a:ext cx="734695" cy="2268855"/>
                  <a:chOff x="544068" y="6862953"/>
                  <a:chExt cx="734695" cy="2268855"/>
                </a:xfrm>
              </p:grpSpPr>
              <p:sp>
                <p:nvSpPr>
                  <p:cNvPr id="948" name="object 122">
                    <a:extLst>
                      <a:ext uri="{FF2B5EF4-FFF2-40B4-BE49-F238E27FC236}">
                        <a16:creationId xmlns:a16="http://schemas.microsoft.com/office/drawing/2014/main" id="{CDDCC78A-E883-1EB4-88B6-DD0BCE62FA22}"/>
                      </a:ext>
                    </a:extLst>
                  </p:cNvPr>
                  <p:cNvSpPr/>
                  <p:nvPr/>
                </p:nvSpPr>
                <p:spPr>
                  <a:xfrm>
                    <a:off x="1065275" y="6908292"/>
                    <a:ext cx="30480" cy="10795"/>
                  </a:xfrm>
                  <a:custGeom>
                    <a:avLst/>
                    <a:gdLst/>
                    <a:ahLst/>
                    <a:cxnLst/>
                    <a:rect l="l" t="t" r="r" b="b"/>
                    <a:pathLst>
                      <a:path w="30480" h="10795">
                        <a:moveTo>
                          <a:pt x="30480" y="10667"/>
                        </a:moveTo>
                        <a:lnTo>
                          <a:pt x="0" y="10667"/>
                        </a:lnTo>
                        <a:lnTo>
                          <a:pt x="0" y="0"/>
                        </a:lnTo>
                        <a:lnTo>
                          <a:pt x="30480" y="0"/>
                        </a:lnTo>
                        <a:lnTo>
                          <a:pt x="30480"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49" name="object 123">
                    <a:extLst>
                      <a:ext uri="{FF2B5EF4-FFF2-40B4-BE49-F238E27FC236}">
                        <a16:creationId xmlns:a16="http://schemas.microsoft.com/office/drawing/2014/main" id="{E4D7E139-E164-A0FA-D801-DF7F08D5A695}"/>
                      </a:ext>
                    </a:extLst>
                  </p:cNvPr>
                  <p:cNvPicPr/>
                  <p:nvPr/>
                </p:nvPicPr>
                <p:blipFill>
                  <a:blip r:embed="rId111" cstate="print"/>
                  <a:stretch>
                    <a:fillRect/>
                  </a:stretch>
                </p:blipFill>
                <p:spPr>
                  <a:xfrm>
                    <a:off x="544068" y="6862953"/>
                    <a:ext cx="734472" cy="2268473"/>
                  </a:xfrm>
                  <a:prstGeom prst="rect">
                    <a:avLst/>
                  </a:prstGeom>
                </p:spPr>
              </p:pic>
            </p:grpSp>
            <p:pic>
              <p:nvPicPr>
                <p:cNvPr id="926" name="object 124">
                  <a:extLst>
                    <a:ext uri="{FF2B5EF4-FFF2-40B4-BE49-F238E27FC236}">
                      <a16:creationId xmlns:a16="http://schemas.microsoft.com/office/drawing/2014/main" id="{CDAD8075-B19E-796E-5918-09C8CD5A071E}"/>
                    </a:ext>
                  </a:extLst>
                </p:cNvPr>
                <p:cNvPicPr/>
                <p:nvPr/>
              </p:nvPicPr>
              <p:blipFill>
                <a:blip r:embed="rId112" cstate="print"/>
                <a:stretch>
                  <a:fillRect/>
                </a:stretch>
              </p:blipFill>
              <p:spPr>
                <a:xfrm>
                  <a:off x="1837086" y="2077402"/>
                  <a:ext cx="97726" cy="96107"/>
                </a:xfrm>
                <a:prstGeom prst="rect">
                  <a:avLst/>
                </a:prstGeom>
              </p:spPr>
            </p:pic>
            <p:grpSp>
              <p:nvGrpSpPr>
                <p:cNvPr id="927" name="object 125">
                  <a:extLst>
                    <a:ext uri="{FF2B5EF4-FFF2-40B4-BE49-F238E27FC236}">
                      <a16:creationId xmlns:a16="http://schemas.microsoft.com/office/drawing/2014/main" id="{AD2702F9-F887-F2DD-4B4B-2B3F544A09A3}"/>
                    </a:ext>
                  </a:extLst>
                </p:cNvPr>
                <p:cNvGrpSpPr/>
                <p:nvPr/>
              </p:nvGrpSpPr>
              <p:grpSpPr>
                <a:xfrm>
                  <a:off x="315563" y="286511"/>
                  <a:ext cx="7026909" cy="382905"/>
                  <a:chOff x="315563" y="286511"/>
                  <a:chExt cx="7026909" cy="382905"/>
                </a:xfrm>
              </p:grpSpPr>
              <p:sp>
                <p:nvSpPr>
                  <p:cNvPr id="945" name="object 126">
                    <a:extLst>
                      <a:ext uri="{FF2B5EF4-FFF2-40B4-BE49-F238E27FC236}">
                        <a16:creationId xmlns:a16="http://schemas.microsoft.com/office/drawing/2014/main" id="{308B8994-14F2-60D1-DCF7-4C82F9499D34}"/>
                      </a:ext>
                    </a:extLst>
                  </p:cNvPr>
                  <p:cNvSpPr/>
                  <p:nvPr/>
                </p:nvSpPr>
                <p:spPr>
                  <a:xfrm>
                    <a:off x="315563" y="287940"/>
                    <a:ext cx="7026909" cy="381635"/>
                  </a:xfrm>
                  <a:custGeom>
                    <a:avLst/>
                    <a:gdLst/>
                    <a:ahLst/>
                    <a:cxnLst/>
                    <a:rect l="l" t="t" r="r" b="b"/>
                    <a:pathLst>
                      <a:path w="7026909" h="381634">
                        <a:moveTo>
                          <a:pt x="4889753" y="381380"/>
                        </a:moveTo>
                        <a:lnTo>
                          <a:pt x="0" y="367665"/>
                        </a:lnTo>
                        <a:lnTo>
                          <a:pt x="0" y="0"/>
                        </a:lnTo>
                        <a:lnTo>
                          <a:pt x="7026401" y="0"/>
                        </a:lnTo>
                        <a:lnTo>
                          <a:pt x="7026401" y="372236"/>
                        </a:lnTo>
                        <a:lnTo>
                          <a:pt x="4889753" y="381380"/>
                        </a:lnTo>
                        <a:close/>
                      </a:path>
                    </a:pathLst>
                  </a:custGeom>
                  <a:solidFill>
                    <a:srgbClr val="702FA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46" name="object 127">
                    <a:extLst>
                      <a:ext uri="{FF2B5EF4-FFF2-40B4-BE49-F238E27FC236}">
                        <a16:creationId xmlns:a16="http://schemas.microsoft.com/office/drawing/2014/main" id="{A6B78C31-6F23-DCA0-B378-E819A0BFF647}"/>
                      </a:ext>
                    </a:extLst>
                  </p:cNvPr>
                  <p:cNvPicPr/>
                  <p:nvPr/>
                </p:nvPicPr>
                <p:blipFill>
                  <a:blip r:embed="rId44" cstate="print"/>
                  <a:stretch>
                    <a:fillRect/>
                  </a:stretch>
                </p:blipFill>
                <p:spPr>
                  <a:xfrm>
                    <a:off x="5929884" y="286511"/>
                    <a:ext cx="1231391" cy="306323"/>
                  </a:xfrm>
                  <a:prstGeom prst="rect">
                    <a:avLst/>
                  </a:prstGeom>
                </p:spPr>
              </p:pic>
              <p:pic>
                <p:nvPicPr>
                  <p:cNvPr id="947" name="object 128">
                    <a:extLst>
                      <a:ext uri="{FF2B5EF4-FFF2-40B4-BE49-F238E27FC236}">
                        <a16:creationId xmlns:a16="http://schemas.microsoft.com/office/drawing/2014/main" id="{215CEFA3-2F1E-6747-600A-2FBFF5EB9F0B}"/>
                      </a:ext>
                    </a:extLst>
                  </p:cNvPr>
                  <p:cNvPicPr/>
                  <p:nvPr/>
                </p:nvPicPr>
                <p:blipFill>
                  <a:blip r:embed="rId45" cstate="print"/>
                  <a:stretch>
                    <a:fillRect/>
                  </a:stretch>
                </p:blipFill>
                <p:spPr>
                  <a:xfrm>
                    <a:off x="6740652" y="429609"/>
                    <a:ext cx="420624" cy="90170"/>
                  </a:xfrm>
                  <a:prstGeom prst="rect">
                    <a:avLst/>
                  </a:prstGeom>
                </p:spPr>
              </p:pic>
            </p:grpSp>
            <p:grpSp>
              <p:nvGrpSpPr>
                <p:cNvPr id="928" name="object 129">
                  <a:extLst>
                    <a:ext uri="{FF2B5EF4-FFF2-40B4-BE49-F238E27FC236}">
                      <a16:creationId xmlns:a16="http://schemas.microsoft.com/office/drawing/2014/main" id="{42C40363-D417-54B6-D20E-97D511C6CF4B}"/>
                    </a:ext>
                  </a:extLst>
                </p:cNvPr>
                <p:cNvGrpSpPr/>
                <p:nvPr/>
              </p:nvGrpSpPr>
              <p:grpSpPr>
                <a:xfrm>
                  <a:off x="4567427" y="9872853"/>
                  <a:ext cx="452120" cy="88900"/>
                  <a:chOff x="4567427" y="9872853"/>
                  <a:chExt cx="452120" cy="88900"/>
                </a:xfrm>
              </p:grpSpPr>
              <p:sp>
                <p:nvSpPr>
                  <p:cNvPr id="941" name="object 130">
                    <a:extLst>
                      <a:ext uri="{FF2B5EF4-FFF2-40B4-BE49-F238E27FC236}">
                        <a16:creationId xmlns:a16="http://schemas.microsoft.com/office/drawing/2014/main" id="{D6E4B7AC-7664-CD9B-80B8-37987BC608BE}"/>
                      </a:ext>
                    </a:extLst>
                  </p:cNvPr>
                  <p:cNvSpPr/>
                  <p:nvPr/>
                </p:nvSpPr>
                <p:spPr>
                  <a:xfrm>
                    <a:off x="4567427" y="9874377"/>
                    <a:ext cx="27940" cy="73660"/>
                  </a:xfrm>
                  <a:custGeom>
                    <a:avLst/>
                    <a:gdLst/>
                    <a:ahLst/>
                    <a:cxnLst/>
                    <a:rect l="l" t="t" r="r" b="b"/>
                    <a:pathLst>
                      <a:path w="27939" h="73659">
                        <a:moveTo>
                          <a:pt x="27432" y="73151"/>
                        </a:moveTo>
                        <a:lnTo>
                          <a:pt x="18288" y="73151"/>
                        </a:lnTo>
                        <a:lnTo>
                          <a:pt x="18288" y="16763"/>
                        </a:lnTo>
                        <a:lnTo>
                          <a:pt x="16764" y="18287"/>
                        </a:lnTo>
                        <a:lnTo>
                          <a:pt x="13716" y="19811"/>
                        </a:lnTo>
                        <a:lnTo>
                          <a:pt x="10668" y="22859"/>
                        </a:lnTo>
                        <a:lnTo>
                          <a:pt x="6096" y="24383"/>
                        </a:lnTo>
                        <a:lnTo>
                          <a:pt x="0" y="27431"/>
                        </a:lnTo>
                        <a:lnTo>
                          <a:pt x="0" y="18287"/>
                        </a:lnTo>
                        <a:lnTo>
                          <a:pt x="6096" y="15239"/>
                        </a:lnTo>
                        <a:lnTo>
                          <a:pt x="10668" y="13715"/>
                        </a:lnTo>
                        <a:lnTo>
                          <a:pt x="13716" y="9143"/>
                        </a:lnTo>
                        <a:lnTo>
                          <a:pt x="19812" y="3047"/>
                        </a:lnTo>
                        <a:lnTo>
                          <a:pt x="21336" y="0"/>
                        </a:lnTo>
                        <a:lnTo>
                          <a:pt x="27432" y="0"/>
                        </a:lnTo>
                        <a:lnTo>
                          <a:pt x="27432" y="7315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42" name="object 131">
                    <a:extLst>
                      <a:ext uri="{FF2B5EF4-FFF2-40B4-BE49-F238E27FC236}">
                        <a16:creationId xmlns:a16="http://schemas.microsoft.com/office/drawing/2014/main" id="{D0E257DB-450A-A46E-61F5-9F3CC6AB334D}"/>
                      </a:ext>
                    </a:extLst>
                  </p:cNvPr>
                  <p:cNvPicPr/>
                  <p:nvPr/>
                </p:nvPicPr>
                <p:blipFill>
                  <a:blip r:embed="rId113" cstate="print"/>
                  <a:stretch>
                    <a:fillRect/>
                  </a:stretch>
                </p:blipFill>
                <p:spPr>
                  <a:xfrm>
                    <a:off x="4617815" y="9872853"/>
                    <a:ext cx="183070" cy="88010"/>
                  </a:xfrm>
                  <a:prstGeom prst="rect">
                    <a:avLst/>
                  </a:prstGeom>
                </p:spPr>
              </p:pic>
              <p:pic>
                <p:nvPicPr>
                  <p:cNvPr id="943" name="object 132">
                    <a:extLst>
                      <a:ext uri="{FF2B5EF4-FFF2-40B4-BE49-F238E27FC236}">
                        <a16:creationId xmlns:a16="http://schemas.microsoft.com/office/drawing/2014/main" id="{C1482068-FB02-1221-0C7C-BA5A3D46DA12}"/>
                      </a:ext>
                    </a:extLst>
                  </p:cNvPr>
                  <p:cNvPicPr/>
                  <p:nvPr/>
                </p:nvPicPr>
                <p:blipFill>
                  <a:blip r:embed="rId114" cstate="print"/>
                  <a:stretch>
                    <a:fillRect/>
                  </a:stretch>
                </p:blipFill>
                <p:spPr>
                  <a:xfrm>
                    <a:off x="4823840" y="9872853"/>
                    <a:ext cx="105251" cy="88487"/>
                  </a:xfrm>
                  <a:prstGeom prst="rect">
                    <a:avLst/>
                  </a:prstGeom>
                </p:spPr>
              </p:pic>
              <p:sp>
                <p:nvSpPr>
                  <p:cNvPr id="944" name="object 133">
                    <a:extLst>
                      <a:ext uri="{FF2B5EF4-FFF2-40B4-BE49-F238E27FC236}">
                        <a16:creationId xmlns:a16="http://schemas.microsoft.com/office/drawing/2014/main" id="{2ABD95EE-191B-4637-D809-3F94077E4223}"/>
                      </a:ext>
                    </a:extLst>
                  </p:cNvPr>
                  <p:cNvSpPr/>
                  <p:nvPr/>
                </p:nvSpPr>
                <p:spPr>
                  <a:xfrm>
                    <a:off x="4970335" y="9874377"/>
                    <a:ext cx="48895" cy="74930"/>
                  </a:xfrm>
                  <a:custGeom>
                    <a:avLst/>
                    <a:gdLst/>
                    <a:ahLst/>
                    <a:cxnLst/>
                    <a:rect l="l" t="t" r="r" b="b"/>
                    <a:pathLst>
                      <a:path w="48895" h="74929">
                        <a:moveTo>
                          <a:pt x="10668" y="19812"/>
                        </a:moveTo>
                        <a:lnTo>
                          <a:pt x="1524" y="18288"/>
                        </a:lnTo>
                        <a:lnTo>
                          <a:pt x="3048" y="12192"/>
                        </a:lnTo>
                        <a:lnTo>
                          <a:pt x="4572" y="7620"/>
                        </a:lnTo>
                        <a:lnTo>
                          <a:pt x="9144" y="4572"/>
                        </a:lnTo>
                        <a:lnTo>
                          <a:pt x="12192" y="1524"/>
                        </a:lnTo>
                        <a:lnTo>
                          <a:pt x="18288" y="0"/>
                        </a:lnTo>
                        <a:lnTo>
                          <a:pt x="30480" y="0"/>
                        </a:lnTo>
                        <a:lnTo>
                          <a:pt x="33528" y="3048"/>
                        </a:lnTo>
                        <a:lnTo>
                          <a:pt x="38100" y="4572"/>
                        </a:lnTo>
                        <a:lnTo>
                          <a:pt x="41148" y="7620"/>
                        </a:lnTo>
                        <a:lnTo>
                          <a:pt x="16764" y="7620"/>
                        </a:lnTo>
                        <a:lnTo>
                          <a:pt x="15240" y="10668"/>
                        </a:lnTo>
                        <a:lnTo>
                          <a:pt x="12192" y="12192"/>
                        </a:lnTo>
                        <a:lnTo>
                          <a:pt x="10668" y="15240"/>
                        </a:lnTo>
                        <a:lnTo>
                          <a:pt x="10668" y="19812"/>
                        </a:lnTo>
                        <a:close/>
                      </a:path>
                      <a:path w="48895" h="74929">
                        <a:moveTo>
                          <a:pt x="41148" y="67056"/>
                        </a:moveTo>
                        <a:lnTo>
                          <a:pt x="27432" y="67056"/>
                        </a:lnTo>
                        <a:lnTo>
                          <a:pt x="32004" y="65532"/>
                        </a:lnTo>
                        <a:lnTo>
                          <a:pt x="35052" y="62484"/>
                        </a:lnTo>
                        <a:lnTo>
                          <a:pt x="38100" y="56388"/>
                        </a:lnTo>
                        <a:lnTo>
                          <a:pt x="38100" y="44196"/>
                        </a:lnTo>
                        <a:lnTo>
                          <a:pt x="32004" y="38100"/>
                        </a:lnTo>
                        <a:lnTo>
                          <a:pt x="18288" y="38100"/>
                        </a:lnTo>
                        <a:lnTo>
                          <a:pt x="19812" y="30480"/>
                        </a:lnTo>
                        <a:lnTo>
                          <a:pt x="27432" y="30480"/>
                        </a:lnTo>
                        <a:lnTo>
                          <a:pt x="30480" y="27432"/>
                        </a:lnTo>
                        <a:lnTo>
                          <a:pt x="33528" y="25908"/>
                        </a:lnTo>
                        <a:lnTo>
                          <a:pt x="35052" y="22860"/>
                        </a:lnTo>
                        <a:lnTo>
                          <a:pt x="35052" y="12192"/>
                        </a:lnTo>
                        <a:lnTo>
                          <a:pt x="32004" y="10668"/>
                        </a:lnTo>
                        <a:lnTo>
                          <a:pt x="30480" y="7620"/>
                        </a:lnTo>
                        <a:lnTo>
                          <a:pt x="41148" y="7620"/>
                        </a:lnTo>
                        <a:lnTo>
                          <a:pt x="42672" y="9144"/>
                        </a:lnTo>
                        <a:lnTo>
                          <a:pt x="44196" y="12192"/>
                        </a:lnTo>
                        <a:lnTo>
                          <a:pt x="44196" y="24384"/>
                        </a:lnTo>
                        <a:lnTo>
                          <a:pt x="42672" y="27432"/>
                        </a:lnTo>
                        <a:lnTo>
                          <a:pt x="38100" y="32004"/>
                        </a:lnTo>
                        <a:lnTo>
                          <a:pt x="35052" y="33528"/>
                        </a:lnTo>
                        <a:lnTo>
                          <a:pt x="38100" y="35052"/>
                        </a:lnTo>
                        <a:lnTo>
                          <a:pt x="42672" y="36576"/>
                        </a:lnTo>
                        <a:lnTo>
                          <a:pt x="44196" y="39624"/>
                        </a:lnTo>
                        <a:lnTo>
                          <a:pt x="47244" y="42672"/>
                        </a:lnTo>
                        <a:lnTo>
                          <a:pt x="48863" y="47244"/>
                        </a:lnTo>
                        <a:lnTo>
                          <a:pt x="48863" y="57912"/>
                        </a:lnTo>
                        <a:lnTo>
                          <a:pt x="45720" y="62484"/>
                        </a:lnTo>
                        <a:lnTo>
                          <a:pt x="41148" y="67056"/>
                        </a:lnTo>
                        <a:close/>
                      </a:path>
                      <a:path w="48895" h="74929">
                        <a:moveTo>
                          <a:pt x="30480" y="74676"/>
                        </a:moveTo>
                        <a:lnTo>
                          <a:pt x="16764" y="74676"/>
                        </a:lnTo>
                        <a:lnTo>
                          <a:pt x="7620" y="68580"/>
                        </a:lnTo>
                        <a:lnTo>
                          <a:pt x="3048" y="64008"/>
                        </a:lnTo>
                        <a:lnTo>
                          <a:pt x="1524" y="59436"/>
                        </a:lnTo>
                        <a:lnTo>
                          <a:pt x="0" y="53340"/>
                        </a:lnTo>
                        <a:lnTo>
                          <a:pt x="9144" y="51816"/>
                        </a:lnTo>
                        <a:lnTo>
                          <a:pt x="10668" y="57912"/>
                        </a:lnTo>
                        <a:lnTo>
                          <a:pt x="12192" y="60960"/>
                        </a:lnTo>
                        <a:lnTo>
                          <a:pt x="16764" y="65532"/>
                        </a:lnTo>
                        <a:lnTo>
                          <a:pt x="19812" y="67056"/>
                        </a:lnTo>
                        <a:lnTo>
                          <a:pt x="41148" y="67056"/>
                        </a:lnTo>
                        <a:lnTo>
                          <a:pt x="36576" y="71628"/>
                        </a:lnTo>
                        <a:lnTo>
                          <a:pt x="30480" y="74676"/>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29" name="object 134">
                  <a:extLst>
                    <a:ext uri="{FF2B5EF4-FFF2-40B4-BE49-F238E27FC236}">
                      <a16:creationId xmlns:a16="http://schemas.microsoft.com/office/drawing/2014/main" id="{2DB1D7A1-3D7D-4046-EF5D-BB3900F6FB52}"/>
                    </a:ext>
                  </a:extLst>
                </p:cNvPr>
                <p:cNvGrpSpPr/>
                <p:nvPr/>
              </p:nvGrpSpPr>
              <p:grpSpPr>
                <a:xfrm>
                  <a:off x="5260371" y="9872853"/>
                  <a:ext cx="418465" cy="88900"/>
                  <a:chOff x="5260371" y="9872853"/>
                  <a:chExt cx="418465" cy="88900"/>
                </a:xfrm>
              </p:grpSpPr>
              <p:sp>
                <p:nvSpPr>
                  <p:cNvPr id="938" name="object 135">
                    <a:extLst>
                      <a:ext uri="{FF2B5EF4-FFF2-40B4-BE49-F238E27FC236}">
                        <a16:creationId xmlns:a16="http://schemas.microsoft.com/office/drawing/2014/main" id="{2875F2DE-13FA-F357-5CD4-BF570A134959}"/>
                      </a:ext>
                    </a:extLst>
                  </p:cNvPr>
                  <p:cNvSpPr/>
                  <p:nvPr/>
                </p:nvSpPr>
                <p:spPr>
                  <a:xfrm>
                    <a:off x="5260371" y="9874377"/>
                    <a:ext cx="27940" cy="73660"/>
                  </a:xfrm>
                  <a:custGeom>
                    <a:avLst/>
                    <a:gdLst/>
                    <a:ahLst/>
                    <a:cxnLst/>
                    <a:rect l="l" t="t" r="r" b="b"/>
                    <a:pathLst>
                      <a:path w="27939" h="73659">
                        <a:moveTo>
                          <a:pt x="27432" y="73151"/>
                        </a:moveTo>
                        <a:lnTo>
                          <a:pt x="18288" y="73151"/>
                        </a:lnTo>
                        <a:lnTo>
                          <a:pt x="18288" y="16763"/>
                        </a:lnTo>
                        <a:lnTo>
                          <a:pt x="16764" y="18287"/>
                        </a:lnTo>
                        <a:lnTo>
                          <a:pt x="13716" y="19811"/>
                        </a:lnTo>
                        <a:lnTo>
                          <a:pt x="10668" y="22859"/>
                        </a:lnTo>
                        <a:lnTo>
                          <a:pt x="6096" y="24383"/>
                        </a:lnTo>
                        <a:lnTo>
                          <a:pt x="0" y="27431"/>
                        </a:lnTo>
                        <a:lnTo>
                          <a:pt x="0" y="18287"/>
                        </a:lnTo>
                        <a:lnTo>
                          <a:pt x="6096" y="15239"/>
                        </a:lnTo>
                        <a:lnTo>
                          <a:pt x="10668" y="13715"/>
                        </a:lnTo>
                        <a:lnTo>
                          <a:pt x="13716" y="9143"/>
                        </a:lnTo>
                        <a:lnTo>
                          <a:pt x="19812" y="3047"/>
                        </a:lnTo>
                        <a:lnTo>
                          <a:pt x="21336" y="0"/>
                        </a:lnTo>
                        <a:lnTo>
                          <a:pt x="27432" y="0"/>
                        </a:lnTo>
                        <a:lnTo>
                          <a:pt x="27432" y="7315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39" name="object 136">
                    <a:extLst>
                      <a:ext uri="{FF2B5EF4-FFF2-40B4-BE49-F238E27FC236}">
                        <a16:creationId xmlns:a16="http://schemas.microsoft.com/office/drawing/2014/main" id="{53399404-D615-2FC9-7EBD-F7DFC9E2C4BC}"/>
                      </a:ext>
                    </a:extLst>
                  </p:cNvPr>
                  <p:cNvPicPr/>
                  <p:nvPr/>
                </p:nvPicPr>
                <p:blipFill>
                  <a:blip r:embed="rId115" cstate="print"/>
                  <a:stretch>
                    <a:fillRect/>
                  </a:stretch>
                </p:blipFill>
                <p:spPr>
                  <a:xfrm>
                    <a:off x="5310663" y="9872853"/>
                    <a:ext cx="279272" cy="88487"/>
                  </a:xfrm>
                  <a:prstGeom prst="rect">
                    <a:avLst/>
                  </a:prstGeom>
                </p:spPr>
              </p:pic>
              <p:sp>
                <p:nvSpPr>
                  <p:cNvPr id="940" name="object 137">
                    <a:extLst>
                      <a:ext uri="{FF2B5EF4-FFF2-40B4-BE49-F238E27FC236}">
                        <a16:creationId xmlns:a16="http://schemas.microsoft.com/office/drawing/2014/main" id="{70FBE5AC-A731-6E36-F49A-CDF62BE08CAF}"/>
                      </a:ext>
                    </a:extLst>
                  </p:cNvPr>
                  <p:cNvSpPr/>
                  <p:nvPr/>
                </p:nvSpPr>
                <p:spPr>
                  <a:xfrm>
                    <a:off x="5631179" y="9874377"/>
                    <a:ext cx="47625" cy="73660"/>
                  </a:xfrm>
                  <a:custGeom>
                    <a:avLst/>
                    <a:gdLst/>
                    <a:ahLst/>
                    <a:cxnLst/>
                    <a:rect l="l" t="t" r="r" b="b"/>
                    <a:pathLst>
                      <a:path w="47625" h="73659">
                        <a:moveTo>
                          <a:pt x="47244" y="73151"/>
                        </a:moveTo>
                        <a:lnTo>
                          <a:pt x="0" y="73151"/>
                        </a:lnTo>
                        <a:lnTo>
                          <a:pt x="0" y="68579"/>
                        </a:lnTo>
                        <a:lnTo>
                          <a:pt x="1524" y="67055"/>
                        </a:lnTo>
                        <a:lnTo>
                          <a:pt x="1524" y="64007"/>
                        </a:lnTo>
                        <a:lnTo>
                          <a:pt x="4572" y="59435"/>
                        </a:lnTo>
                        <a:lnTo>
                          <a:pt x="6096" y="56387"/>
                        </a:lnTo>
                        <a:lnTo>
                          <a:pt x="9144" y="53339"/>
                        </a:lnTo>
                        <a:lnTo>
                          <a:pt x="13716" y="50291"/>
                        </a:lnTo>
                        <a:lnTo>
                          <a:pt x="18288" y="45719"/>
                        </a:lnTo>
                        <a:lnTo>
                          <a:pt x="25908" y="39623"/>
                        </a:lnTo>
                        <a:lnTo>
                          <a:pt x="32004" y="35051"/>
                        </a:lnTo>
                        <a:lnTo>
                          <a:pt x="35052" y="30479"/>
                        </a:lnTo>
                        <a:lnTo>
                          <a:pt x="36576" y="27431"/>
                        </a:lnTo>
                        <a:lnTo>
                          <a:pt x="38100" y="22859"/>
                        </a:lnTo>
                        <a:lnTo>
                          <a:pt x="38100" y="13715"/>
                        </a:lnTo>
                        <a:lnTo>
                          <a:pt x="35052" y="10667"/>
                        </a:lnTo>
                        <a:lnTo>
                          <a:pt x="28956" y="7619"/>
                        </a:lnTo>
                        <a:lnTo>
                          <a:pt x="21336" y="7619"/>
                        </a:lnTo>
                        <a:lnTo>
                          <a:pt x="16764" y="9143"/>
                        </a:lnTo>
                        <a:lnTo>
                          <a:pt x="12192" y="13715"/>
                        </a:lnTo>
                        <a:lnTo>
                          <a:pt x="10668" y="16763"/>
                        </a:lnTo>
                        <a:lnTo>
                          <a:pt x="10668" y="21335"/>
                        </a:lnTo>
                        <a:lnTo>
                          <a:pt x="1524" y="21335"/>
                        </a:lnTo>
                        <a:lnTo>
                          <a:pt x="1524" y="13715"/>
                        </a:lnTo>
                        <a:lnTo>
                          <a:pt x="4572" y="9143"/>
                        </a:lnTo>
                        <a:lnTo>
                          <a:pt x="12192" y="1523"/>
                        </a:lnTo>
                        <a:lnTo>
                          <a:pt x="18288" y="0"/>
                        </a:lnTo>
                        <a:lnTo>
                          <a:pt x="32004" y="0"/>
                        </a:lnTo>
                        <a:lnTo>
                          <a:pt x="38100" y="1523"/>
                        </a:lnTo>
                        <a:lnTo>
                          <a:pt x="41148" y="6095"/>
                        </a:lnTo>
                        <a:lnTo>
                          <a:pt x="45720" y="9143"/>
                        </a:lnTo>
                        <a:lnTo>
                          <a:pt x="47244" y="13715"/>
                        </a:lnTo>
                        <a:lnTo>
                          <a:pt x="47244" y="25907"/>
                        </a:lnTo>
                        <a:lnTo>
                          <a:pt x="42672" y="35051"/>
                        </a:lnTo>
                        <a:lnTo>
                          <a:pt x="39624" y="38099"/>
                        </a:lnTo>
                        <a:lnTo>
                          <a:pt x="38100" y="41147"/>
                        </a:lnTo>
                        <a:lnTo>
                          <a:pt x="32004" y="44195"/>
                        </a:lnTo>
                        <a:lnTo>
                          <a:pt x="12192" y="64007"/>
                        </a:lnTo>
                        <a:lnTo>
                          <a:pt x="47244" y="64007"/>
                        </a:lnTo>
                        <a:lnTo>
                          <a:pt x="47244" y="7315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30" name="object 138">
                  <a:extLst>
                    <a:ext uri="{FF2B5EF4-FFF2-40B4-BE49-F238E27FC236}">
                      <a16:creationId xmlns:a16="http://schemas.microsoft.com/office/drawing/2014/main" id="{F1CA9266-C1B5-7FCD-D3F8-8761B33EAB6D}"/>
                    </a:ext>
                  </a:extLst>
                </p:cNvPr>
                <p:cNvGrpSpPr/>
                <p:nvPr/>
              </p:nvGrpSpPr>
              <p:grpSpPr>
                <a:xfrm>
                  <a:off x="5899785" y="9872853"/>
                  <a:ext cx="444500" cy="88900"/>
                  <a:chOff x="5899785" y="9872853"/>
                  <a:chExt cx="444500" cy="88900"/>
                </a:xfrm>
              </p:grpSpPr>
              <p:sp>
                <p:nvSpPr>
                  <p:cNvPr id="934" name="object 139">
                    <a:extLst>
                      <a:ext uri="{FF2B5EF4-FFF2-40B4-BE49-F238E27FC236}">
                        <a16:creationId xmlns:a16="http://schemas.microsoft.com/office/drawing/2014/main" id="{AE8CE31B-8E92-60C6-8F62-5E4DDC49EFAF}"/>
                      </a:ext>
                    </a:extLst>
                  </p:cNvPr>
                  <p:cNvSpPr/>
                  <p:nvPr/>
                </p:nvSpPr>
                <p:spPr>
                  <a:xfrm>
                    <a:off x="5899785" y="9874377"/>
                    <a:ext cx="27940" cy="73660"/>
                  </a:xfrm>
                  <a:custGeom>
                    <a:avLst/>
                    <a:gdLst/>
                    <a:ahLst/>
                    <a:cxnLst/>
                    <a:rect l="l" t="t" r="r" b="b"/>
                    <a:pathLst>
                      <a:path w="27939" h="73659">
                        <a:moveTo>
                          <a:pt x="27432" y="73151"/>
                        </a:moveTo>
                        <a:lnTo>
                          <a:pt x="18288" y="73151"/>
                        </a:lnTo>
                        <a:lnTo>
                          <a:pt x="18288" y="16763"/>
                        </a:lnTo>
                        <a:lnTo>
                          <a:pt x="16764" y="18287"/>
                        </a:lnTo>
                        <a:lnTo>
                          <a:pt x="13716" y="19811"/>
                        </a:lnTo>
                        <a:lnTo>
                          <a:pt x="10668" y="22859"/>
                        </a:lnTo>
                        <a:lnTo>
                          <a:pt x="6096" y="24383"/>
                        </a:lnTo>
                        <a:lnTo>
                          <a:pt x="0" y="27431"/>
                        </a:lnTo>
                        <a:lnTo>
                          <a:pt x="0" y="18287"/>
                        </a:lnTo>
                        <a:lnTo>
                          <a:pt x="6096" y="15239"/>
                        </a:lnTo>
                        <a:lnTo>
                          <a:pt x="10668" y="13715"/>
                        </a:lnTo>
                        <a:lnTo>
                          <a:pt x="13716" y="9143"/>
                        </a:lnTo>
                        <a:lnTo>
                          <a:pt x="19812" y="3047"/>
                        </a:lnTo>
                        <a:lnTo>
                          <a:pt x="21336" y="0"/>
                        </a:lnTo>
                        <a:lnTo>
                          <a:pt x="27432" y="0"/>
                        </a:lnTo>
                        <a:lnTo>
                          <a:pt x="27432" y="7315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935" name="object 140">
                    <a:extLst>
                      <a:ext uri="{FF2B5EF4-FFF2-40B4-BE49-F238E27FC236}">
                        <a16:creationId xmlns:a16="http://schemas.microsoft.com/office/drawing/2014/main" id="{986CEEB0-0AF5-E38A-8136-E1F0237B9582}"/>
                      </a:ext>
                    </a:extLst>
                  </p:cNvPr>
                  <p:cNvPicPr/>
                  <p:nvPr/>
                </p:nvPicPr>
                <p:blipFill>
                  <a:blip r:embed="rId116" cstate="print"/>
                  <a:stretch>
                    <a:fillRect/>
                  </a:stretch>
                </p:blipFill>
                <p:spPr>
                  <a:xfrm>
                    <a:off x="5953124" y="9872853"/>
                    <a:ext cx="174021" cy="88010"/>
                  </a:xfrm>
                  <a:prstGeom prst="rect">
                    <a:avLst/>
                  </a:prstGeom>
                </p:spPr>
              </p:pic>
              <p:pic>
                <p:nvPicPr>
                  <p:cNvPr id="936" name="object 141">
                    <a:extLst>
                      <a:ext uri="{FF2B5EF4-FFF2-40B4-BE49-F238E27FC236}">
                        <a16:creationId xmlns:a16="http://schemas.microsoft.com/office/drawing/2014/main" id="{367DA3CA-4C96-8A28-DACC-341C1F5B4816}"/>
                      </a:ext>
                    </a:extLst>
                  </p:cNvPr>
                  <p:cNvPicPr/>
                  <p:nvPr/>
                </p:nvPicPr>
                <p:blipFill>
                  <a:blip r:embed="rId117" cstate="print"/>
                  <a:stretch>
                    <a:fillRect/>
                  </a:stretch>
                </p:blipFill>
                <p:spPr>
                  <a:xfrm>
                    <a:off x="6150006" y="9872853"/>
                    <a:ext cx="105346" cy="88487"/>
                  </a:xfrm>
                  <a:prstGeom prst="rect">
                    <a:avLst/>
                  </a:prstGeom>
                </p:spPr>
              </p:pic>
              <p:sp>
                <p:nvSpPr>
                  <p:cNvPr id="937" name="object 142">
                    <a:extLst>
                      <a:ext uri="{FF2B5EF4-FFF2-40B4-BE49-F238E27FC236}">
                        <a16:creationId xmlns:a16="http://schemas.microsoft.com/office/drawing/2014/main" id="{2F88F47C-CCA5-8802-1E01-684C48BEC546}"/>
                      </a:ext>
                    </a:extLst>
                  </p:cNvPr>
                  <p:cNvSpPr/>
                  <p:nvPr/>
                </p:nvSpPr>
                <p:spPr>
                  <a:xfrm>
                    <a:off x="6293452" y="9874377"/>
                    <a:ext cx="50800" cy="73660"/>
                  </a:xfrm>
                  <a:custGeom>
                    <a:avLst/>
                    <a:gdLst/>
                    <a:ahLst/>
                    <a:cxnLst/>
                    <a:rect l="l" t="t" r="r" b="b"/>
                    <a:pathLst>
                      <a:path w="50800" h="73659">
                        <a:moveTo>
                          <a:pt x="50387" y="54864"/>
                        </a:moveTo>
                        <a:lnTo>
                          <a:pt x="0" y="54864"/>
                        </a:lnTo>
                        <a:lnTo>
                          <a:pt x="0" y="47244"/>
                        </a:lnTo>
                        <a:lnTo>
                          <a:pt x="33623" y="0"/>
                        </a:lnTo>
                        <a:lnTo>
                          <a:pt x="41243" y="0"/>
                        </a:lnTo>
                        <a:lnTo>
                          <a:pt x="41243" y="15240"/>
                        </a:lnTo>
                        <a:lnTo>
                          <a:pt x="32099" y="15240"/>
                        </a:lnTo>
                        <a:lnTo>
                          <a:pt x="9239" y="47244"/>
                        </a:lnTo>
                        <a:lnTo>
                          <a:pt x="50387" y="47244"/>
                        </a:lnTo>
                        <a:lnTo>
                          <a:pt x="50387" y="54864"/>
                        </a:lnTo>
                        <a:close/>
                      </a:path>
                      <a:path w="50800" h="73659">
                        <a:moveTo>
                          <a:pt x="41243" y="47244"/>
                        </a:moveTo>
                        <a:lnTo>
                          <a:pt x="32099" y="47244"/>
                        </a:lnTo>
                        <a:lnTo>
                          <a:pt x="32099" y="15240"/>
                        </a:lnTo>
                        <a:lnTo>
                          <a:pt x="41243" y="15240"/>
                        </a:lnTo>
                        <a:lnTo>
                          <a:pt x="41243" y="47244"/>
                        </a:lnTo>
                        <a:close/>
                      </a:path>
                      <a:path w="50800" h="73659">
                        <a:moveTo>
                          <a:pt x="41243" y="73152"/>
                        </a:moveTo>
                        <a:lnTo>
                          <a:pt x="32099" y="73152"/>
                        </a:lnTo>
                        <a:lnTo>
                          <a:pt x="32099" y="54864"/>
                        </a:lnTo>
                        <a:lnTo>
                          <a:pt x="41243" y="54864"/>
                        </a:lnTo>
                        <a:lnTo>
                          <a:pt x="41243" y="73152"/>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931" name="object 143">
                  <a:extLst>
                    <a:ext uri="{FF2B5EF4-FFF2-40B4-BE49-F238E27FC236}">
                      <a16:creationId xmlns:a16="http://schemas.microsoft.com/office/drawing/2014/main" id="{00E2E8AD-CA93-D5B9-A11D-0EE46C9381CE}"/>
                    </a:ext>
                  </a:extLst>
                </p:cNvPr>
                <p:cNvPicPr/>
                <p:nvPr/>
              </p:nvPicPr>
              <p:blipFill>
                <a:blip r:embed="rId118" cstate="print"/>
                <a:stretch>
                  <a:fillRect/>
                </a:stretch>
              </p:blipFill>
              <p:spPr>
                <a:xfrm>
                  <a:off x="4431791" y="9861803"/>
                  <a:ext cx="96011" cy="96011"/>
                </a:xfrm>
                <a:prstGeom prst="rect">
                  <a:avLst/>
                </a:prstGeom>
              </p:spPr>
            </p:pic>
            <p:pic>
              <p:nvPicPr>
                <p:cNvPr id="932" name="object 144">
                  <a:extLst>
                    <a:ext uri="{FF2B5EF4-FFF2-40B4-BE49-F238E27FC236}">
                      <a16:creationId xmlns:a16="http://schemas.microsoft.com/office/drawing/2014/main" id="{8B9D2AC3-6330-C4D0-E1CD-53EA0E6EA5AB}"/>
                    </a:ext>
                  </a:extLst>
                </p:cNvPr>
                <p:cNvPicPr/>
                <p:nvPr/>
              </p:nvPicPr>
              <p:blipFill>
                <a:blip r:embed="rId119" cstate="print"/>
                <a:stretch>
                  <a:fillRect/>
                </a:stretch>
              </p:blipFill>
              <p:spPr>
                <a:xfrm>
                  <a:off x="5119115" y="9860280"/>
                  <a:ext cx="94487" cy="94487"/>
                </a:xfrm>
                <a:prstGeom prst="rect">
                  <a:avLst/>
                </a:prstGeom>
              </p:spPr>
            </p:pic>
            <p:pic>
              <p:nvPicPr>
                <p:cNvPr id="933" name="object 145">
                  <a:extLst>
                    <a:ext uri="{FF2B5EF4-FFF2-40B4-BE49-F238E27FC236}">
                      <a16:creationId xmlns:a16="http://schemas.microsoft.com/office/drawing/2014/main" id="{FF1643D4-C787-7714-CEA4-68C7260B224B}"/>
                    </a:ext>
                  </a:extLst>
                </p:cNvPr>
                <p:cNvPicPr/>
                <p:nvPr/>
              </p:nvPicPr>
              <p:blipFill>
                <a:blip r:embed="rId120" cstate="print"/>
                <a:stretch>
                  <a:fillRect/>
                </a:stretch>
              </p:blipFill>
              <p:spPr>
                <a:xfrm>
                  <a:off x="5768339" y="9861804"/>
                  <a:ext cx="92963" cy="94487"/>
                </a:xfrm>
                <a:prstGeom prst="rect">
                  <a:avLst/>
                </a:prstGeom>
              </p:spPr>
            </p:pic>
          </p:grpSp>
        </p:grpSp>
        <p:grpSp>
          <p:nvGrpSpPr>
            <p:cNvPr id="21" name="Gruppieren 20">
              <a:extLst>
                <a:ext uri="{FF2B5EF4-FFF2-40B4-BE49-F238E27FC236}">
                  <a16:creationId xmlns:a16="http://schemas.microsoft.com/office/drawing/2014/main" id="{404457E3-857B-0187-12F2-E5E1E78C57C1}"/>
                </a:ext>
              </a:extLst>
            </p:cNvPr>
            <p:cNvGrpSpPr/>
            <p:nvPr/>
          </p:nvGrpSpPr>
          <p:grpSpPr>
            <a:xfrm>
              <a:off x="1415382" y="4787637"/>
              <a:ext cx="2635822" cy="1800000"/>
              <a:chOff x="1407429" y="4699779"/>
              <a:chExt cx="2635822" cy="1800000"/>
            </a:xfrm>
          </p:grpSpPr>
          <p:grpSp>
            <p:nvGrpSpPr>
              <p:cNvPr id="689" name="Gruppieren 688">
                <a:extLst>
                  <a:ext uri="{FF2B5EF4-FFF2-40B4-BE49-F238E27FC236}">
                    <a16:creationId xmlns:a16="http://schemas.microsoft.com/office/drawing/2014/main" id="{FA34F128-88B2-2BF8-7C22-C3BF083B3A30}"/>
                  </a:ext>
                </a:extLst>
              </p:cNvPr>
              <p:cNvGrpSpPr/>
              <p:nvPr/>
            </p:nvGrpSpPr>
            <p:grpSpPr>
              <a:xfrm>
                <a:off x="1407429" y="4699779"/>
                <a:ext cx="1324800" cy="1800000"/>
                <a:chOff x="315563" y="259080"/>
                <a:chExt cx="7026909" cy="9870947"/>
              </a:xfrm>
            </p:grpSpPr>
            <p:grpSp>
              <p:nvGrpSpPr>
                <p:cNvPr id="752" name="object 2">
                  <a:extLst>
                    <a:ext uri="{FF2B5EF4-FFF2-40B4-BE49-F238E27FC236}">
                      <a16:creationId xmlns:a16="http://schemas.microsoft.com/office/drawing/2014/main" id="{F135E343-0CFD-7EAB-0BE9-9005F4257CDC}"/>
                    </a:ext>
                  </a:extLst>
                </p:cNvPr>
                <p:cNvGrpSpPr/>
                <p:nvPr/>
              </p:nvGrpSpPr>
              <p:grpSpPr>
                <a:xfrm>
                  <a:off x="2446019" y="9839515"/>
                  <a:ext cx="1576705" cy="143510"/>
                  <a:chOff x="2446019" y="9839515"/>
                  <a:chExt cx="1576705" cy="143510"/>
                </a:xfrm>
              </p:grpSpPr>
              <p:pic>
                <p:nvPicPr>
                  <p:cNvPr id="851" name="object 3">
                    <a:extLst>
                      <a:ext uri="{FF2B5EF4-FFF2-40B4-BE49-F238E27FC236}">
                        <a16:creationId xmlns:a16="http://schemas.microsoft.com/office/drawing/2014/main" id="{29AF45B2-862E-F59C-889F-85418C2CA1F7}"/>
                      </a:ext>
                    </a:extLst>
                  </p:cNvPr>
                  <p:cNvPicPr/>
                  <p:nvPr/>
                </p:nvPicPr>
                <p:blipFill>
                  <a:blip r:embed="rId121" cstate="print"/>
                  <a:stretch>
                    <a:fillRect/>
                  </a:stretch>
                </p:blipFill>
                <p:spPr>
                  <a:xfrm>
                    <a:off x="2446019" y="9839515"/>
                    <a:ext cx="1542954" cy="143446"/>
                  </a:xfrm>
                  <a:prstGeom prst="rect">
                    <a:avLst/>
                  </a:prstGeom>
                </p:spPr>
              </p:pic>
              <p:sp>
                <p:nvSpPr>
                  <p:cNvPr id="852" name="object 4">
                    <a:extLst>
                      <a:ext uri="{FF2B5EF4-FFF2-40B4-BE49-F238E27FC236}">
                        <a16:creationId xmlns:a16="http://schemas.microsoft.com/office/drawing/2014/main" id="{A7584D43-C47C-B711-DAF4-937C33E5ADA6}"/>
                      </a:ext>
                    </a:extLst>
                  </p:cNvPr>
                  <p:cNvSpPr/>
                  <p:nvPr/>
                </p:nvSpPr>
                <p:spPr>
                  <a:xfrm>
                    <a:off x="4008882" y="9840468"/>
                    <a:ext cx="13970" cy="46990"/>
                  </a:xfrm>
                  <a:custGeom>
                    <a:avLst/>
                    <a:gdLst/>
                    <a:ahLst/>
                    <a:cxnLst/>
                    <a:rect l="l" t="t" r="r" b="b"/>
                    <a:pathLst>
                      <a:path w="13970" h="46990">
                        <a:moveTo>
                          <a:pt x="0" y="0"/>
                        </a:moveTo>
                        <a:lnTo>
                          <a:pt x="13716" y="0"/>
                        </a:lnTo>
                        <a:lnTo>
                          <a:pt x="13716" y="46990"/>
                        </a:lnTo>
                        <a:lnTo>
                          <a:pt x="0" y="4699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753" name="object 5">
                  <a:extLst>
                    <a:ext uri="{FF2B5EF4-FFF2-40B4-BE49-F238E27FC236}">
                      <a16:creationId xmlns:a16="http://schemas.microsoft.com/office/drawing/2014/main" id="{10B691E9-1ECC-1E45-9D78-492BBECBDF03}"/>
                    </a:ext>
                  </a:extLst>
                </p:cNvPr>
                <p:cNvSpPr/>
                <p:nvPr/>
              </p:nvSpPr>
              <p:spPr>
                <a:xfrm>
                  <a:off x="4008882" y="9840468"/>
                  <a:ext cx="85725" cy="110489"/>
                </a:xfrm>
                <a:custGeom>
                  <a:avLst/>
                  <a:gdLst/>
                  <a:ahLst/>
                  <a:cxnLst/>
                  <a:rect l="l" t="t" r="r" b="b"/>
                  <a:pathLst>
                    <a:path w="85725" h="110490">
                      <a:moveTo>
                        <a:pt x="85432" y="0"/>
                      </a:moveTo>
                      <a:lnTo>
                        <a:pt x="70192" y="0"/>
                      </a:lnTo>
                      <a:lnTo>
                        <a:pt x="70192" y="46990"/>
                      </a:lnTo>
                      <a:lnTo>
                        <a:pt x="0" y="46990"/>
                      </a:lnTo>
                      <a:lnTo>
                        <a:pt x="0" y="58420"/>
                      </a:lnTo>
                      <a:lnTo>
                        <a:pt x="0" y="110490"/>
                      </a:lnTo>
                      <a:lnTo>
                        <a:pt x="13716" y="110490"/>
                      </a:lnTo>
                      <a:lnTo>
                        <a:pt x="13716" y="58420"/>
                      </a:lnTo>
                      <a:lnTo>
                        <a:pt x="70192" y="58420"/>
                      </a:lnTo>
                      <a:lnTo>
                        <a:pt x="70192" y="110490"/>
                      </a:lnTo>
                      <a:lnTo>
                        <a:pt x="85432" y="110490"/>
                      </a:lnTo>
                      <a:lnTo>
                        <a:pt x="85432" y="58420"/>
                      </a:lnTo>
                      <a:lnTo>
                        <a:pt x="85432" y="46990"/>
                      </a:lnTo>
                      <a:lnTo>
                        <a:pt x="85432"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54" name="object 6">
                  <a:extLst>
                    <a:ext uri="{FF2B5EF4-FFF2-40B4-BE49-F238E27FC236}">
                      <a16:creationId xmlns:a16="http://schemas.microsoft.com/office/drawing/2014/main" id="{C8496636-4BA5-4A82-8844-0634C96685FE}"/>
                    </a:ext>
                  </a:extLst>
                </p:cNvPr>
                <p:cNvPicPr/>
                <p:nvPr/>
              </p:nvPicPr>
              <p:blipFill>
                <a:blip r:embed="rId122" cstate="print"/>
                <a:stretch>
                  <a:fillRect/>
                </a:stretch>
              </p:blipFill>
              <p:spPr>
                <a:xfrm>
                  <a:off x="6581965" y="9841134"/>
                  <a:ext cx="157162" cy="111347"/>
                </a:xfrm>
                <a:prstGeom prst="rect">
                  <a:avLst/>
                </a:prstGeom>
              </p:spPr>
            </p:pic>
            <p:pic>
              <p:nvPicPr>
                <p:cNvPr id="755" name="object 7">
                  <a:extLst>
                    <a:ext uri="{FF2B5EF4-FFF2-40B4-BE49-F238E27FC236}">
                      <a16:creationId xmlns:a16="http://schemas.microsoft.com/office/drawing/2014/main" id="{C04F0536-1F25-01C1-F316-213697C351E5}"/>
                    </a:ext>
                  </a:extLst>
                </p:cNvPr>
                <p:cNvPicPr/>
                <p:nvPr/>
              </p:nvPicPr>
              <p:blipFill>
                <a:blip r:embed="rId5" cstate="print"/>
                <a:stretch>
                  <a:fillRect/>
                </a:stretch>
              </p:blipFill>
              <p:spPr>
                <a:xfrm>
                  <a:off x="1405127" y="9806940"/>
                  <a:ext cx="915923" cy="323087"/>
                </a:xfrm>
                <a:prstGeom prst="rect">
                  <a:avLst/>
                </a:prstGeom>
              </p:spPr>
            </p:pic>
            <p:grpSp>
              <p:nvGrpSpPr>
                <p:cNvPr id="756" name="object 8">
                  <a:extLst>
                    <a:ext uri="{FF2B5EF4-FFF2-40B4-BE49-F238E27FC236}">
                      <a16:creationId xmlns:a16="http://schemas.microsoft.com/office/drawing/2014/main" id="{7A01F014-0EB0-3E02-2CDE-6C1670C1393C}"/>
                    </a:ext>
                  </a:extLst>
                </p:cNvPr>
                <p:cNvGrpSpPr/>
                <p:nvPr/>
              </p:nvGrpSpPr>
              <p:grpSpPr>
                <a:xfrm>
                  <a:off x="1423511" y="992981"/>
                  <a:ext cx="490220" cy="175895"/>
                  <a:chOff x="1423511" y="992981"/>
                  <a:chExt cx="490220" cy="175895"/>
                </a:xfrm>
              </p:grpSpPr>
              <p:pic>
                <p:nvPicPr>
                  <p:cNvPr id="847" name="object 9">
                    <a:extLst>
                      <a:ext uri="{FF2B5EF4-FFF2-40B4-BE49-F238E27FC236}">
                        <a16:creationId xmlns:a16="http://schemas.microsoft.com/office/drawing/2014/main" id="{49C725DE-CD01-77BB-9D22-5DE3F83A2D82}"/>
                      </a:ext>
                    </a:extLst>
                  </p:cNvPr>
                  <p:cNvPicPr/>
                  <p:nvPr/>
                </p:nvPicPr>
                <p:blipFill>
                  <a:blip r:embed="rId123" cstate="print"/>
                  <a:stretch>
                    <a:fillRect/>
                  </a:stretch>
                </p:blipFill>
                <p:spPr>
                  <a:xfrm>
                    <a:off x="1423511" y="992981"/>
                    <a:ext cx="144970" cy="172402"/>
                  </a:xfrm>
                  <a:prstGeom prst="rect">
                    <a:avLst/>
                  </a:prstGeom>
                </p:spPr>
              </p:pic>
              <p:pic>
                <p:nvPicPr>
                  <p:cNvPr id="848" name="object 10">
                    <a:extLst>
                      <a:ext uri="{FF2B5EF4-FFF2-40B4-BE49-F238E27FC236}">
                        <a16:creationId xmlns:a16="http://schemas.microsoft.com/office/drawing/2014/main" id="{606789D3-E1EF-7836-DA88-1429B482CA60}"/>
                      </a:ext>
                    </a:extLst>
                  </p:cNvPr>
                  <p:cNvPicPr/>
                  <p:nvPr/>
                </p:nvPicPr>
                <p:blipFill>
                  <a:blip r:embed="rId124" cstate="print"/>
                  <a:stretch>
                    <a:fillRect/>
                  </a:stretch>
                </p:blipFill>
                <p:spPr>
                  <a:xfrm>
                    <a:off x="1588389" y="1037272"/>
                    <a:ext cx="117443" cy="131159"/>
                  </a:xfrm>
                  <a:prstGeom prst="rect">
                    <a:avLst/>
                  </a:prstGeom>
                </p:spPr>
              </p:pic>
              <p:sp>
                <p:nvSpPr>
                  <p:cNvPr id="849" name="object 11">
                    <a:extLst>
                      <a:ext uri="{FF2B5EF4-FFF2-40B4-BE49-F238E27FC236}">
                        <a16:creationId xmlns:a16="http://schemas.microsoft.com/office/drawing/2014/main" id="{B2582F3E-5549-910F-C67B-5D3C39091DC3}"/>
                      </a:ext>
                    </a:extLst>
                  </p:cNvPr>
                  <p:cNvSpPr/>
                  <p:nvPr/>
                </p:nvSpPr>
                <p:spPr>
                  <a:xfrm>
                    <a:off x="1731835" y="993076"/>
                    <a:ext cx="33655" cy="172720"/>
                  </a:xfrm>
                  <a:custGeom>
                    <a:avLst/>
                    <a:gdLst/>
                    <a:ahLst/>
                    <a:cxnLst/>
                    <a:rect l="l" t="t" r="r" b="b"/>
                    <a:pathLst>
                      <a:path w="33655" h="172719">
                        <a:moveTo>
                          <a:pt x="33528" y="47244"/>
                        </a:moveTo>
                        <a:lnTo>
                          <a:pt x="0" y="47244"/>
                        </a:lnTo>
                        <a:lnTo>
                          <a:pt x="0" y="172402"/>
                        </a:lnTo>
                        <a:lnTo>
                          <a:pt x="33528" y="172402"/>
                        </a:lnTo>
                        <a:lnTo>
                          <a:pt x="33528" y="47244"/>
                        </a:lnTo>
                        <a:close/>
                      </a:path>
                      <a:path w="33655" h="172719">
                        <a:moveTo>
                          <a:pt x="33528" y="0"/>
                        </a:moveTo>
                        <a:lnTo>
                          <a:pt x="0" y="0"/>
                        </a:lnTo>
                        <a:lnTo>
                          <a:pt x="0" y="30480"/>
                        </a:lnTo>
                        <a:lnTo>
                          <a:pt x="33528" y="30480"/>
                        </a:lnTo>
                        <a:lnTo>
                          <a:pt x="33528"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50" name="object 12">
                    <a:extLst>
                      <a:ext uri="{FF2B5EF4-FFF2-40B4-BE49-F238E27FC236}">
                        <a16:creationId xmlns:a16="http://schemas.microsoft.com/office/drawing/2014/main" id="{3328F084-A797-AC05-9EE0-B974E8604B94}"/>
                      </a:ext>
                    </a:extLst>
                  </p:cNvPr>
                  <p:cNvPicPr/>
                  <p:nvPr/>
                </p:nvPicPr>
                <p:blipFill>
                  <a:blip r:embed="rId125" cstate="print"/>
                  <a:stretch>
                    <a:fillRect/>
                  </a:stretch>
                </p:blipFill>
                <p:spPr>
                  <a:xfrm>
                    <a:off x="1798986" y="1037272"/>
                    <a:ext cx="114395" cy="128111"/>
                  </a:xfrm>
                  <a:prstGeom prst="rect">
                    <a:avLst/>
                  </a:prstGeom>
                </p:spPr>
              </p:pic>
            </p:grpSp>
            <p:grpSp>
              <p:nvGrpSpPr>
                <p:cNvPr id="757" name="object 13">
                  <a:extLst>
                    <a:ext uri="{FF2B5EF4-FFF2-40B4-BE49-F238E27FC236}">
                      <a16:creationId xmlns:a16="http://schemas.microsoft.com/office/drawing/2014/main" id="{673EBD4D-889F-FB85-853C-BFB4105FF1ED}"/>
                    </a:ext>
                  </a:extLst>
                </p:cNvPr>
                <p:cNvGrpSpPr/>
                <p:nvPr/>
              </p:nvGrpSpPr>
              <p:grpSpPr>
                <a:xfrm>
                  <a:off x="2001964" y="993076"/>
                  <a:ext cx="880744" cy="222885"/>
                  <a:chOff x="2001964" y="993076"/>
                  <a:chExt cx="880744" cy="222885"/>
                </a:xfrm>
              </p:grpSpPr>
              <p:pic>
                <p:nvPicPr>
                  <p:cNvPr id="841" name="object 14">
                    <a:extLst>
                      <a:ext uri="{FF2B5EF4-FFF2-40B4-BE49-F238E27FC236}">
                        <a16:creationId xmlns:a16="http://schemas.microsoft.com/office/drawing/2014/main" id="{447328AC-7BD9-0DD0-9FF6-B1269D53EE4C}"/>
                      </a:ext>
                    </a:extLst>
                  </p:cNvPr>
                  <p:cNvPicPr/>
                  <p:nvPr/>
                </p:nvPicPr>
                <p:blipFill>
                  <a:blip r:embed="rId126" cstate="print"/>
                  <a:stretch>
                    <a:fillRect/>
                  </a:stretch>
                </p:blipFill>
                <p:spPr>
                  <a:xfrm>
                    <a:off x="2001964" y="1037272"/>
                    <a:ext cx="117443" cy="131159"/>
                  </a:xfrm>
                  <a:prstGeom prst="rect">
                    <a:avLst/>
                  </a:prstGeom>
                </p:spPr>
              </p:pic>
              <p:sp>
                <p:nvSpPr>
                  <p:cNvPr id="842" name="object 15">
                    <a:extLst>
                      <a:ext uri="{FF2B5EF4-FFF2-40B4-BE49-F238E27FC236}">
                        <a16:creationId xmlns:a16="http://schemas.microsoft.com/office/drawing/2014/main" id="{37F1F8FD-3BA4-9E6B-9A86-418E07B42A3F}"/>
                      </a:ext>
                    </a:extLst>
                  </p:cNvPr>
                  <p:cNvSpPr/>
                  <p:nvPr/>
                </p:nvSpPr>
                <p:spPr>
                  <a:xfrm>
                    <a:off x="2145411" y="993076"/>
                    <a:ext cx="33655" cy="172720"/>
                  </a:xfrm>
                  <a:custGeom>
                    <a:avLst/>
                    <a:gdLst/>
                    <a:ahLst/>
                    <a:cxnLst/>
                    <a:rect l="l" t="t" r="r" b="b"/>
                    <a:pathLst>
                      <a:path w="33655" h="172719">
                        <a:moveTo>
                          <a:pt x="33528" y="47244"/>
                        </a:moveTo>
                        <a:lnTo>
                          <a:pt x="0" y="47244"/>
                        </a:lnTo>
                        <a:lnTo>
                          <a:pt x="0" y="172402"/>
                        </a:lnTo>
                        <a:lnTo>
                          <a:pt x="33528" y="172402"/>
                        </a:lnTo>
                        <a:lnTo>
                          <a:pt x="33528" y="47244"/>
                        </a:lnTo>
                        <a:close/>
                      </a:path>
                      <a:path w="33655" h="172719">
                        <a:moveTo>
                          <a:pt x="33528" y="0"/>
                        </a:moveTo>
                        <a:lnTo>
                          <a:pt x="0" y="0"/>
                        </a:lnTo>
                        <a:lnTo>
                          <a:pt x="0" y="30480"/>
                        </a:lnTo>
                        <a:lnTo>
                          <a:pt x="33528" y="30480"/>
                        </a:lnTo>
                        <a:lnTo>
                          <a:pt x="33528"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43" name="object 16">
                    <a:extLst>
                      <a:ext uri="{FF2B5EF4-FFF2-40B4-BE49-F238E27FC236}">
                        <a16:creationId xmlns:a16="http://schemas.microsoft.com/office/drawing/2014/main" id="{260618A2-9514-5405-9B37-E3302F90BCD6}"/>
                      </a:ext>
                    </a:extLst>
                  </p:cNvPr>
                  <p:cNvPicPr/>
                  <p:nvPr/>
                </p:nvPicPr>
                <p:blipFill>
                  <a:blip r:embed="rId127" cstate="print"/>
                  <a:stretch>
                    <a:fillRect/>
                  </a:stretch>
                </p:blipFill>
                <p:spPr>
                  <a:xfrm>
                    <a:off x="2207990" y="1037272"/>
                    <a:ext cx="122110" cy="178498"/>
                  </a:xfrm>
                  <a:prstGeom prst="rect">
                    <a:avLst/>
                  </a:prstGeom>
                </p:spPr>
              </p:pic>
              <p:pic>
                <p:nvPicPr>
                  <p:cNvPr id="844" name="object 17">
                    <a:extLst>
                      <a:ext uri="{FF2B5EF4-FFF2-40B4-BE49-F238E27FC236}">
                        <a16:creationId xmlns:a16="http://schemas.microsoft.com/office/drawing/2014/main" id="{C3B90867-501E-28E3-B0DA-482F30AF4322}"/>
                      </a:ext>
                    </a:extLst>
                  </p:cNvPr>
                  <p:cNvPicPr/>
                  <p:nvPr/>
                </p:nvPicPr>
                <p:blipFill>
                  <a:blip r:embed="rId128" cstate="print"/>
                  <a:stretch>
                    <a:fillRect/>
                  </a:stretch>
                </p:blipFill>
                <p:spPr>
                  <a:xfrm>
                    <a:off x="2351436" y="1037272"/>
                    <a:ext cx="117538" cy="131159"/>
                  </a:xfrm>
                  <a:prstGeom prst="rect">
                    <a:avLst/>
                  </a:prstGeom>
                </p:spPr>
              </p:pic>
              <p:pic>
                <p:nvPicPr>
                  <p:cNvPr id="845" name="object 18">
                    <a:extLst>
                      <a:ext uri="{FF2B5EF4-FFF2-40B4-BE49-F238E27FC236}">
                        <a16:creationId xmlns:a16="http://schemas.microsoft.com/office/drawing/2014/main" id="{1CC2B40E-0900-0212-D71D-18DB04A2D4EF}"/>
                      </a:ext>
                    </a:extLst>
                  </p:cNvPr>
                  <p:cNvPicPr/>
                  <p:nvPr/>
                </p:nvPicPr>
                <p:blipFill>
                  <a:blip r:embed="rId129" cstate="print"/>
                  <a:stretch>
                    <a:fillRect/>
                  </a:stretch>
                </p:blipFill>
                <p:spPr>
                  <a:xfrm>
                    <a:off x="2494883" y="1037177"/>
                    <a:ext cx="112966" cy="128206"/>
                  </a:xfrm>
                  <a:prstGeom prst="rect">
                    <a:avLst/>
                  </a:prstGeom>
                </p:spPr>
              </p:pic>
              <p:pic>
                <p:nvPicPr>
                  <p:cNvPr id="846" name="object 19">
                    <a:extLst>
                      <a:ext uri="{FF2B5EF4-FFF2-40B4-BE49-F238E27FC236}">
                        <a16:creationId xmlns:a16="http://schemas.microsoft.com/office/drawing/2014/main" id="{1B6E7642-B722-C3D5-3EC9-868F719B0F67}"/>
                      </a:ext>
                    </a:extLst>
                  </p:cNvPr>
                  <p:cNvPicPr/>
                  <p:nvPr/>
                </p:nvPicPr>
                <p:blipFill>
                  <a:blip r:embed="rId130" cstate="print"/>
                  <a:stretch>
                    <a:fillRect/>
                  </a:stretch>
                </p:blipFill>
                <p:spPr>
                  <a:xfrm>
                    <a:off x="2633757" y="1037272"/>
                    <a:ext cx="248793" cy="131159"/>
                  </a:xfrm>
                  <a:prstGeom prst="rect">
                    <a:avLst/>
                  </a:prstGeom>
                </p:spPr>
              </p:pic>
            </p:grpSp>
            <p:grpSp>
              <p:nvGrpSpPr>
                <p:cNvPr id="758" name="object 20">
                  <a:extLst>
                    <a:ext uri="{FF2B5EF4-FFF2-40B4-BE49-F238E27FC236}">
                      <a16:creationId xmlns:a16="http://schemas.microsoft.com/office/drawing/2014/main" id="{09E1A6E5-2DEA-6F2D-C93A-33BE8B2A6B9A}"/>
                    </a:ext>
                  </a:extLst>
                </p:cNvPr>
                <p:cNvGrpSpPr/>
                <p:nvPr/>
              </p:nvGrpSpPr>
              <p:grpSpPr>
                <a:xfrm>
                  <a:off x="2969514" y="989933"/>
                  <a:ext cx="552450" cy="222885"/>
                  <a:chOff x="2969514" y="989933"/>
                  <a:chExt cx="552450" cy="222885"/>
                </a:xfrm>
              </p:grpSpPr>
              <p:pic>
                <p:nvPicPr>
                  <p:cNvPr id="836" name="object 21">
                    <a:extLst>
                      <a:ext uri="{FF2B5EF4-FFF2-40B4-BE49-F238E27FC236}">
                        <a16:creationId xmlns:a16="http://schemas.microsoft.com/office/drawing/2014/main" id="{57890CC0-25FE-BADA-1F36-86C3815E6A59}"/>
                      </a:ext>
                    </a:extLst>
                  </p:cNvPr>
                  <p:cNvPicPr/>
                  <p:nvPr/>
                </p:nvPicPr>
                <p:blipFill>
                  <a:blip r:embed="rId131" cstate="print"/>
                  <a:stretch>
                    <a:fillRect/>
                  </a:stretch>
                </p:blipFill>
                <p:spPr>
                  <a:xfrm>
                    <a:off x="2969514" y="989933"/>
                    <a:ext cx="140398" cy="178498"/>
                  </a:xfrm>
                  <a:prstGeom prst="rect">
                    <a:avLst/>
                  </a:prstGeom>
                </p:spPr>
              </p:pic>
              <p:pic>
                <p:nvPicPr>
                  <p:cNvPr id="837" name="object 22">
                    <a:extLst>
                      <a:ext uri="{FF2B5EF4-FFF2-40B4-BE49-F238E27FC236}">
                        <a16:creationId xmlns:a16="http://schemas.microsoft.com/office/drawing/2014/main" id="{136B8AE8-C6E9-C6BB-C303-94DF7E93354D}"/>
                      </a:ext>
                    </a:extLst>
                  </p:cNvPr>
                  <p:cNvPicPr/>
                  <p:nvPr/>
                </p:nvPicPr>
                <p:blipFill>
                  <a:blip r:embed="rId132" cstate="print"/>
                  <a:stretch>
                    <a:fillRect/>
                  </a:stretch>
                </p:blipFill>
                <p:spPr>
                  <a:xfrm>
                    <a:off x="3137439" y="1037272"/>
                    <a:ext cx="122015" cy="175450"/>
                  </a:xfrm>
                  <a:prstGeom prst="rect">
                    <a:avLst/>
                  </a:prstGeom>
                </p:spPr>
              </p:pic>
              <p:sp>
                <p:nvSpPr>
                  <p:cNvPr id="838" name="object 23">
                    <a:extLst>
                      <a:ext uri="{FF2B5EF4-FFF2-40B4-BE49-F238E27FC236}">
                        <a16:creationId xmlns:a16="http://schemas.microsoft.com/office/drawing/2014/main" id="{ED16236F-29E3-B124-03CB-550F419F46AA}"/>
                      </a:ext>
                    </a:extLst>
                  </p:cNvPr>
                  <p:cNvSpPr/>
                  <p:nvPr/>
                </p:nvSpPr>
                <p:spPr>
                  <a:xfrm>
                    <a:off x="3285452" y="993076"/>
                    <a:ext cx="33655" cy="172720"/>
                  </a:xfrm>
                  <a:custGeom>
                    <a:avLst/>
                    <a:gdLst/>
                    <a:ahLst/>
                    <a:cxnLst/>
                    <a:rect l="l" t="t" r="r" b="b"/>
                    <a:pathLst>
                      <a:path w="33654" h="172719">
                        <a:moveTo>
                          <a:pt x="33528" y="47244"/>
                        </a:moveTo>
                        <a:lnTo>
                          <a:pt x="0" y="47244"/>
                        </a:lnTo>
                        <a:lnTo>
                          <a:pt x="0" y="172402"/>
                        </a:lnTo>
                        <a:lnTo>
                          <a:pt x="33528" y="172402"/>
                        </a:lnTo>
                        <a:lnTo>
                          <a:pt x="33528" y="47244"/>
                        </a:lnTo>
                        <a:close/>
                      </a:path>
                      <a:path w="33654" h="172719">
                        <a:moveTo>
                          <a:pt x="33528" y="0"/>
                        </a:moveTo>
                        <a:lnTo>
                          <a:pt x="0" y="0"/>
                        </a:lnTo>
                        <a:lnTo>
                          <a:pt x="0" y="30480"/>
                        </a:lnTo>
                        <a:lnTo>
                          <a:pt x="33528" y="30480"/>
                        </a:lnTo>
                        <a:lnTo>
                          <a:pt x="33528"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39" name="object 24">
                    <a:extLst>
                      <a:ext uri="{FF2B5EF4-FFF2-40B4-BE49-F238E27FC236}">
                        <a16:creationId xmlns:a16="http://schemas.microsoft.com/office/drawing/2014/main" id="{BFCA10B3-54F3-23A9-6A1C-F2A4DA5D4F8E}"/>
                      </a:ext>
                    </a:extLst>
                  </p:cNvPr>
                  <p:cNvPicPr/>
                  <p:nvPr/>
                </p:nvPicPr>
                <p:blipFill>
                  <a:blip r:embed="rId133" cstate="print"/>
                  <a:stretch>
                    <a:fillRect/>
                  </a:stretch>
                </p:blipFill>
                <p:spPr>
                  <a:xfrm>
                    <a:off x="3343465" y="1037272"/>
                    <a:ext cx="116014" cy="131254"/>
                  </a:xfrm>
                  <a:prstGeom prst="rect">
                    <a:avLst/>
                  </a:prstGeom>
                </p:spPr>
              </p:pic>
              <p:sp>
                <p:nvSpPr>
                  <p:cNvPr id="840" name="object 25">
                    <a:extLst>
                      <a:ext uri="{FF2B5EF4-FFF2-40B4-BE49-F238E27FC236}">
                        <a16:creationId xmlns:a16="http://schemas.microsoft.com/office/drawing/2014/main" id="{0AED5C0A-6550-5558-736B-D5923C9115AD}"/>
                      </a:ext>
                    </a:extLst>
                  </p:cNvPr>
                  <p:cNvSpPr/>
                  <p:nvPr/>
                </p:nvSpPr>
                <p:spPr>
                  <a:xfrm>
                    <a:off x="3488435" y="992124"/>
                    <a:ext cx="33655" cy="173990"/>
                  </a:xfrm>
                  <a:custGeom>
                    <a:avLst/>
                    <a:gdLst/>
                    <a:ahLst/>
                    <a:cxnLst/>
                    <a:rect l="l" t="t" r="r" b="b"/>
                    <a:pathLst>
                      <a:path w="33654" h="173990">
                        <a:moveTo>
                          <a:pt x="33528" y="173735"/>
                        </a:moveTo>
                        <a:lnTo>
                          <a:pt x="0" y="173735"/>
                        </a:lnTo>
                        <a:lnTo>
                          <a:pt x="0" y="0"/>
                        </a:lnTo>
                        <a:lnTo>
                          <a:pt x="33528" y="0"/>
                        </a:lnTo>
                        <a:lnTo>
                          <a:pt x="33528" y="1737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59" name="object 26">
                  <a:extLst>
                    <a:ext uri="{FF2B5EF4-FFF2-40B4-BE49-F238E27FC236}">
                      <a16:creationId xmlns:a16="http://schemas.microsoft.com/office/drawing/2014/main" id="{9D6D35D4-ACD8-51FF-2335-D8E65AFD6B49}"/>
                    </a:ext>
                  </a:extLst>
                </p:cNvPr>
                <p:cNvGrpSpPr/>
                <p:nvPr/>
              </p:nvGrpSpPr>
              <p:grpSpPr>
                <a:xfrm>
                  <a:off x="1409795" y="1427797"/>
                  <a:ext cx="2513965" cy="444500"/>
                  <a:chOff x="1409795" y="1427797"/>
                  <a:chExt cx="2513965" cy="444500"/>
                </a:xfrm>
              </p:grpSpPr>
              <p:pic>
                <p:nvPicPr>
                  <p:cNvPr id="830" name="object 27">
                    <a:extLst>
                      <a:ext uri="{FF2B5EF4-FFF2-40B4-BE49-F238E27FC236}">
                        <a16:creationId xmlns:a16="http://schemas.microsoft.com/office/drawing/2014/main" id="{C8FC48EC-EDD9-6BBF-DD81-128CC9921A72}"/>
                      </a:ext>
                    </a:extLst>
                  </p:cNvPr>
                  <p:cNvPicPr/>
                  <p:nvPr/>
                </p:nvPicPr>
                <p:blipFill>
                  <a:blip r:embed="rId134" cstate="print"/>
                  <a:stretch>
                    <a:fillRect/>
                  </a:stretch>
                </p:blipFill>
                <p:spPr>
                  <a:xfrm>
                    <a:off x="1409795" y="1427797"/>
                    <a:ext cx="2046541" cy="443960"/>
                  </a:xfrm>
                  <a:prstGeom prst="rect">
                    <a:avLst/>
                  </a:prstGeom>
                </p:spPr>
              </p:pic>
              <p:sp>
                <p:nvSpPr>
                  <p:cNvPr id="831" name="object 28">
                    <a:extLst>
                      <a:ext uri="{FF2B5EF4-FFF2-40B4-BE49-F238E27FC236}">
                        <a16:creationId xmlns:a16="http://schemas.microsoft.com/office/drawing/2014/main" id="{08DFC79D-188D-4414-4773-C5EDDFB3D343}"/>
                      </a:ext>
                    </a:extLst>
                  </p:cNvPr>
                  <p:cNvSpPr/>
                  <p:nvPr/>
                </p:nvSpPr>
                <p:spPr>
                  <a:xfrm>
                    <a:off x="3429000" y="1670303"/>
                    <a:ext cx="13970" cy="13970"/>
                  </a:xfrm>
                  <a:custGeom>
                    <a:avLst/>
                    <a:gdLst/>
                    <a:ahLst/>
                    <a:cxnLst/>
                    <a:rect l="l" t="t" r="r" b="b"/>
                    <a:pathLst>
                      <a:path w="13970" h="13969">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32" name="object 29">
                    <a:extLst>
                      <a:ext uri="{FF2B5EF4-FFF2-40B4-BE49-F238E27FC236}">
                        <a16:creationId xmlns:a16="http://schemas.microsoft.com/office/drawing/2014/main" id="{0EC2CC83-70A3-E6CF-C190-56D82C57EECA}"/>
                      </a:ext>
                    </a:extLst>
                  </p:cNvPr>
                  <p:cNvPicPr/>
                  <p:nvPr/>
                </p:nvPicPr>
                <p:blipFill>
                  <a:blip r:embed="rId135" cstate="print"/>
                  <a:stretch>
                    <a:fillRect/>
                  </a:stretch>
                </p:blipFill>
                <p:spPr>
                  <a:xfrm>
                    <a:off x="3493008" y="1591056"/>
                    <a:ext cx="430339" cy="93059"/>
                  </a:xfrm>
                  <a:prstGeom prst="rect">
                    <a:avLst/>
                  </a:prstGeom>
                </p:spPr>
              </p:pic>
              <p:sp>
                <p:nvSpPr>
                  <p:cNvPr id="833" name="object 30">
                    <a:extLst>
                      <a:ext uri="{FF2B5EF4-FFF2-40B4-BE49-F238E27FC236}">
                        <a16:creationId xmlns:a16="http://schemas.microsoft.com/office/drawing/2014/main" id="{5EA1251F-4269-066A-28D4-7A25DC00E848}"/>
                      </a:ext>
                    </a:extLst>
                  </p:cNvPr>
                  <p:cNvSpPr/>
                  <p:nvPr/>
                </p:nvSpPr>
                <p:spPr>
                  <a:xfrm>
                    <a:off x="3471672" y="1827275"/>
                    <a:ext cx="18415" cy="18415"/>
                  </a:xfrm>
                  <a:custGeom>
                    <a:avLst/>
                    <a:gdLst/>
                    <a:ahLst/>
                    <a:cxnLst/>
                    <a:rect l="l" t="t" r="r" b="b"/>
                    <a:pathLst>
                      <a:path w="18414" h="18414">
                        <a:moveTo>
                          <a:pt x="18287" y="18287"/>
                        </a:moveTo>
                        <a:lnTo>
                          <a:pt x="0" y="18287"/>
                        </a:lnTo>
                        <a:lnTo>
                          <a:pt x="0" y="0"/>
                        </a:lnTo>
                        <a:lnTo>
                          <a:pt x="18287" y="0"/>
                        </a:lnTo>
                        <a:lnTo>
                          <a:pt x="18287" y="1828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34" name="object 31">
                    <a:extLst>
                      <a:ext uri="{FF2B5EF4-FFF2-40B4-BE49-F238E27FC236}">
                        <a16:creationId xmlns:a16="http://schemas.microsoft.com/office/drawing/2014/main" id="{420B6A47-D0A2-4775-1B5B-CEDEA78F7C10}"/>
                      </a:ext>
                    </a:extLst>
                  </p:cNvPr>
                  <p:cNvPicPr/>
                  <p:nvPr/>
                </p:nvPicPr>
                <p:blipFill>
                  <a:blip r:embed="rId136" cstate="print"/>
                  <a:stretch>
                    <a:fillRect/>
                  </a:stretch>
                </p:blipFill>
                <p:spPr>
                  <a:xfrm>
                    <a:off x="3541945" y="1754219"/>
                    <a:ext cx="114320" cy="93059"/>
                  </a:xfrm>
                  <a:prstGeom prst="rect">
                    <a:avLst/>
                  </a:prstGeom>
                </p:spPr>
              </p:pic>
              <p:sp>
                <p:nvSpPr>
                  <p:cNvPr id="835" name="object 32">
                    <a:extLst>
                      <a:ext uri="{FF2B5EF4-FFF2-40B4-BE49-F238E27FC236}">
                        <a16:creationId xmlns:a16="http://schemas.microsoft.com/office/drawing/2014/main" id="{8EDEC542-B0C0-F984-C1B5-A49562B1386B}"/>
                      </a:ext>
                    </a:extLst>
                  </p:cNvPr>
                  <p:cNvSpPr/>
                  <p:nvPr/>
                </p:nvSpPr>
                <p:spPr>
                  <a:xfrm>
                    <a:off x="3683787" y="1752701"/>
                    <a:ext cx="58419" cy="119380"/>
                  </a:xfrm>
                  <a:custGeom>
                    <a:avLst/>
                    <a:gdLst/>
                    <a:ahLst/>
                    <a:cxnLst/>
                    <a:rect l="l" t="t" r="r" b="b"/>
                    <a:pathLst>
                      <a:path w="58420" h="119380">
                        <a:moveTo>
                          <a:pt x="30480" y="59524"/>
                        </a:moveTo>
                        <a:lnTo>
                          <a:pt x="18669" y="15900"/>
                        </a:lnTo>
                        <a:lnTo>
                          <a:pt x="9144" y="0"/>
                        </a:lnTo>
                        <a:lnTo>
                          <a:pt x="0" y="0"/>
                        </a:lnTo>
                        <a:lnTo>
                          <a:pt x="6096" y="9232"/>
                        </a:lnTo>
                        <a:lnTo>
                          <a:pt x="13716" y="24472"/>
                        </a:lnTo>
                        <a:lnTo>
                          <a:pt x="16764" y="36664"/>
                        </a:lnTo>
                        <a:lnTo>
                          <a:pt x="18288" y="44284"/>
                        </a:lnTo>
                        <a:lnTo>
                          <a:pt x="18288" y="59524"/>
                        </a:lnTo>
                        <a:lnTo>
                          <a:pt x="17145" y="74409"/>
                        </a:lnTo>
                        <a:lnTo>
                          <a:pt x="13716" y="89293"/>
                        </a:lnTo>
                        <a:lnTo>
                          <a:pt x="8001" y="104190"/>
                        </a:lnTo>
                        <a:lnTo>
                          <a:pt x="0" y="119062"/>
                        </a:lnTo>
                        <a:lnTo>
                          <a:pt x="9144" y="119062"/>
                        </a:lnTo>
                        <a:lnTo>
                          <a:pt x="27266" y="83527"/>
                        </a:lnTo>
                        <a:lnTo>
                          <a:pt x="30175" y="67525"/>
                        </a:lnTo>
                        <a:lnTo>
                          <a:pt x="30480" y="59524"/>
                        </a:lnTo>
                        <a:close/>
                      </a:path>
                      <a:path w="58420" h="119380">
                        <a:moveTo>
                          <a:pt x="58000" y="79336"/>
                        </a:moveTo>
                        <a:lnTo>
                          <a:pt x="45720" y="79336"/>
                        </a:lnTo>
                        <a:lnTo>
                          <a:pt x="45720" y="93052"/>
                        </a:lnTo>
                        <a:lnTo>
                          <a:pt x="58000" y="93052"/>
                        </a:lnTo>
                        <a:lnTo>
                          <a:pt x="58000" y="79336"/>
                        </a:lnTo>
                        <a:close/>
                      </a:path>
                      <a:path w="58420" h="119380">
                        <a:moveTo>
                          <a:pt x="58000" y="25996"/>
                        </a:moveTo>
                        <a:lnTo>
                          <a:pt x="45720" y="25996"/>
                        </a:lnTo>
                        <a:lnTo>
                          <a:pt x="45720" y="39712"/>
                        </a:lnTo>
                        <a:lnTo>
                          <a:pt x="58000" y="39712"/>
                        </a:lnTo>
                        <a:lnTo>
                          <a:pt x="58000" y="2599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60" name="object 33">
                  <a:extLst>
                    <a:ext uri="{FF2B5EF4-FFF2-40B4-BE49-F238E27FC236}">
                      <a16:creationId xmlns:a16="http://schemas.microsoft.com/office/drawing/2014/main" id="{971D6002-402B-502B-67B4-D65EB8E77A3D}"/>
                    </a:ext>
                  </a:extLst>
                </p:cNvPr>
                <p:cNvGrpSpPr/>
                <p:nvPr/>
              </p:nvGrpSpPr>
              <p:grpSpPr>
                <a:xfrm>
                  <a:off x="1408271" y="3445764"/>
                  <a:ext cx="1568450" cy="95250"/>
                  <a:chOff x="1408271" y="3445764"/>
                  <a:chExt cx="1568450" cy="95250"/>
                </a:xfrm>
              </p:grpSpPr>
              <p:pic>
                <p:nvPicPr>
                  <p:cNvPr id="828" name="object 34">
                    <a:extLst>
                      <a:ext uri="{FF2B5EF4-FFF2-40B4-BE49-F238E27FC236}">
                        <a16:creationId xmlns:a16="http://schemas.microsoft.com/office/drawing/2014/main" id="{1D8E9086-001A-31FD-E981-B21BFA28D7EA}"/>
                      </a:ext>
                    </a:extLst>
                  </p:cNvPr>
                  <p:cNvPicPr/>
                  <p:nvPr/>
                </p:nvPicPr>
                <p:blipFill>
                  <a:blip r:embed="rId137" cstate="print"/>
                  <a:stretch>
                    <a:fillRect/>
                  </a:stretch>
                </p:blipFill>
                <p:spPr>
                  <a:xfrm>
                    <a:off x="1408271" y="3445764"/>
                    <a:ext cx="1547526" cy="94868"/>
                  </a:xfrm>
                  <a:prstGeom prst="rect">
                    <a:avLst/>
                  </a:prstGeom>
                </p:spPr>
              </p:pic>
              <p:sp>
                <p:nvSpPr>
                  <p:cNvPr id="829" name="object 35">
                    <a:extLst>
                      <a:ext uri="{FF2B5EF4-FFF2-40B4-BE49-F238E27FC236}">
                        <a16:creationId xmlns:a16="http://schemas.microsoft.com/office/drawing/2014/main" id="{6AB51CDC-18C6-E438-A2E2-54E0C54B776C}"/>
                      </a:ext>
                    </a:extLst>
                  </p:cNvPr>
                  <p:cNvSpPr/>
                  <p:nvPr/>
                </p:nvSpPr>
                <p:spPr>
                  <a:xfrm>
                    <a:off x="2965703" y="3508248"/>
                    <a:ext cx="10795" cy="10795"/>
                  </a:xfrm>
                  <a:custGeom>
                    <a:avLst/>
                    <a:gdLst/>
                    <a:ahLst/>
                    <a:cxnLst/>
                    <a:rect l="l" t="t" r="r" b="b"/>
                    <a:pathLst>
                      <a:path w="10794" h="10795">
                        <a:moveTo>
                          <a:pt x="10668" y="10667"/>
                        </a:moveTo>
                        <a:lnTo>
                          <a:pt x="0" y="10667"/>
                        </a:lnTo>
                        <a:lnTo>
                          <a:pt x="0" y="0"/>
                        </a:lnTo>
                        <a:lnTo>
                          <a:pt x="10668" y="0"/>
                        </a:lnTo>
                        <a:lnTo>
                          <a:pt x="10668"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61" name="object 36">
                  <a:extLst>
                    <a:ext uri="{FF2B5EF4-FFF2-40B4-BE49-F238E27FC236}">
                      <a16:creationId xmlns:a16="http://schemas.microsoft.com/office/drawing/2014/main" id="{E5FF0BED-B3A2-7A4B-2C72-7A0C1A5EFB2C}"/>
                    </a:ext>
                  </a:extLst>
                </p:cNvPr>
                <p:cNvGrpSpPr/>
                <p:nvPr/>
              </p:nvGrpSpPr>
              <p:grpSpPr>
                <a:xfrm>
                  <a:off x="1415891" y="3743515"/>
                  <a:ext cx="2039620" cy="255270"/>
                  <a:chOff x="1415891" y="3743515"/>
                  <a:chExt cx="2039620" cy="255270"/>
                </a:xfrm>
              </p:grpSpPr>
              <p:pic>
                <p:nvPicPr>
                  <p:cNvPr id="825" name="object 37">
                    <a:extLst>
                      <a:ext uri="{FF2B5EF4-FFF2-40B4-BE49-F238E27FC236}">
                        <a16:creationId xmlns:a16="http://schemas.microsoft.com/office/drawing/2014/main" id="{7D49AA4A-B504-CA24-F7AE-237FEABCAB18}"/>
                      </a:ext>
                    </a:extLst>
                  </p:cNvPr>
                  <p:cNvPicPr/>
                  <p:nvPr/>
                </p:nvPicPr>
                <p:blipFill>
                  <a:blip r:embed="rId138" cstate="print"/>
                  <a:stretch>
                    <a:fillRect/>
                  </a:stretch>
                </p:blipFill>
                <p:spPr>
                  <a:xfrm>
                    <a:off x="2368296" y="3743610"/>
                    <a:ext cx="984313" cy="91535"/>
                  </a:xfrm>
                  <a:prstGeom prst="rect">
                    <a:avLst/>
                  </a:prstGeom>
                </p:spPr>
              </p:pic>
              <p:pic>
                <p:nvPicPr>
                  <p:cNvPr id="826" name="object 38">
                    <a:extLst>
                      <a:ext uri="{FF2B5EF4-FFF2-40B4-BE49-F238E27FC236}">
                        <a16:creationId xmlns:a16="http://schemas.microsoft.com/office/drawing/2014/main" id="{52206451-9060-EE94-9290-FC781A968733}"/>
                      </a:ext>
                    </a:extLst>
                  </p:cNvPr>
                  <p:cNvPicPr/>
                  <p:nvPr/>
                </p:nvPicPr>
                <p:blipFill>
                  <a:blip r:embed="rId139" cstate="print"/>
                  <a:stretch>
                    <a:fillRect/>
                  </a:stretch>
                </p:blipFill>
                <p:spPr>
                  <a:xfrm>
                    <a:off x="1415891" y="3743515"/>
                    <a:ext cx="1857375" cy="254793"/>
                  </a:xfrm>
                  <a:prstGeom prst="rect">
                    <a:avLst/>
                  </a:prstGeom>
                </p:spPr>
              </p:pic>
              <p:sp>
                <p:nvSpPr>
                  <p:cNvPr id="827" name="object 39">
                    <a:extLst>
                      <a:ext uri="{FF2B5EF4-FFF2-40B4-BE49-F238E27FC236}">
                        <a16:creationId xmlns:a16="http://schemas.microsoft.com/office/drawing/2014/main" id="{3605BBB8-0611-42FC-75CB-68D58E7BB555}"/>
                      </a:ext>
                    </a:extLst>
                  </p:cNvPr>
                  <p:cNvSpPr/>
                  <p:nvPr/>
                </p:nvSpPr>
                <p:spPr>
                  <a:xfrm>
                    <a:off x="3287255" y="3905250"/>
                    <a:ext cx="168275" cy="92710"/>
                  </a:xfrm>
                  <a:custGeom>
                    <a:avLst/>
                    <a:gdLst/>
                    <a:ahLst/>
                    <a:cxnLst/>
                    <a:rect l="l" t="t" r="r" b="b"/>
                    <a:pathLst>
                      <a:path w="168275" h="92710">
                        <a:moveTo>
                          <a:pt x="13716" y="78486"/>
                        </a:moveTo>
                        <a:lnTo>
                          <a:pt x="0" y="78486"/>
                        </a:lnTo>
                        <a:lnTo>
                          <a:pt x="0" y="92202"/>
                        </a:lnTo>
                        <a:lnTo>
                          <a:pt x="13716" y="92202"/>
                        </a:lnTo>
                        <a:lnTo>
                          <a:pt x="13716" y="78486"/>
                        </a:lnTo>
                        <a:close/>
                      </a:path>
                      <a:path w="168275" h="92710">
                        <a:moveTo>
                          <a:pt x="135547" y="59537"/>
                        </a:moveTo>
                        <a:lnTo>
                          <a:pt x="134023" y="54965"/>
                        </a:lnTo>
                        <a:lnTo>
                          <a:pt x="130975" y="50393"/>
                        </a:lnTo>
                        <a:lnTo>
                          <a:pt x="129451" y="48869"/>
                        </a:lnTo>
                        <a:lnTo>
                          <a:pt x="124879" y="44297"/>
                        </a:lnTo>
                        <a:lnTo>
                          <a:pt x="123355" y="43916"/>
                        </a:lnTo>
                        <a:lnTo>
                          <a:pt x="123355" y="61061"/>
                        </a:lnTo>
                        <a:lnTo>
                          <a:pt x="123355" y="70205"/>
                        </a:lnTo>
                        <a:lnTo>
                          <a:pt x="121831" y="71729"/>
                        </a:lnTo>
                        <a:lnTo>
                          <a:pt x="120307" y="74777"/>
                        </a:lnTo>
                        <a:lnTo>
                          <a:pt x="115735" y="79349"/>
                        </a:lnTo>
                        <a:lnTo>
                          <a:pt x="109550" y="79349"/>
                        </a:lnTo>
                        <a:lnTo>
                          <a:pt x="108026" y="80873"/>
                        </a:lnTo>
                        <a:lnTo>
                          <a:pt x="79070" y="80873"/>
                        </a:lnTo>
                        <a:lnTo>
                          <a:pt x="79070" y="48869"/>
                        </a:lnTo>
                        <a:lnTo>
                          <a:pt x="106502" y="48869"/>
                        </a:lnTo>
                        <a:lnTo>
                          <a:pt x="111074" y="50393"/>
                        </a:lnTo>
                        <a:lnTo>
                          <a:pt x="114211" y="50393"/>
                        </a:lnTo>
                        <a:lnTo>
                          <a:pt x="117259" y="51917"/>
                        </a:lnTo>
                        <a:lnTo>
                          <a:pt x="118783" y="53441"/>
                        </a:lnTo>
                        <a:lnTo>
                          <a:pt x="120307" y="56489"/>
                        </a:lnTo>
                        <a:lnTo>
                          <a:pt x="121831" y="58013"/>
                        </a:lnTo>
                        <a:lnTo>
                          <a:pt x="123355" y="61061"/>
                        </a:lnTo>
                        <a:lnTo>
                          <a:pt x="123355" y="43916"/>
                        </a:lnTo>
                        <a:lnTo>
                          <a:pt x="118783" y="42773"/>
                        </a:lnTo>
                        <a:lnTo>
                          <a:pt x="123355" y="41249"/>
                        </a:lnTo>
                        <a:lnTo>
                          <a:pt x="126403" y="38201"/>
                        </a:lnTo>
                        <a:lnTo>
                          <a:pt x="127927" y="35153"/>
                        </a:lnTo>
                        <a:lnTo>
                          <a:pt x="130975" y="30480"/>
                        </a:lnTo>
                        <a:lnTo>
                          <a:pt x="130975" y="15240"/>
                        </a:lnTo>
                        <a:lnTo>
                          <a:pt x="127927" y="10668"/>
                        </a:lnTo>
                        <a:lnTo>
                          <a:pt x="121831" y="4572"/>
                        </a:lnTo>
                        <a:lnTo>
                          <a:pt x="120307" y="3810"/>
                        </a:lnTo>
                        <a:lnTo>
                          <a:pt x="120307" y="21336"/>
                        </a:lnTo>
                        <a:lnTo>
                          <a:pt x="120307" y="27432"/>
                        </a:lnTo>
                        <a:lnTo>
                          <a:pt x="118783" y="30480"/>
                        </a:lnTo>
                        <a:lnTo>
                          <a:pt x="117259" y="32004"/>
                        </a:lnTo>
                        <a:lnTo>
                          <a:pt x="115735" y="35153"/>
                        </a:lnTo>
                        <a:lnTo>
                          <a:pt x="112598" y="36677"/>
                        </a:lnTo>
                        <a:lnTo>
                          <a:pt x="111074" y="36677"/>
                        </a:lnTo>
                        <a:lnTo>
                          <a:pt x="108026" y="38201"/>
                        </a:lnTo>
                        <a:lnTo>
                          <a:pt x="79070" y="38201"/>
                        </a:lnTo>
                        <a:lnTo>
                          <a:pt x="79070" y="10668"/>
                        </a:lnTo>
                        <a:lnTo>
                          <a:pt x="108026" y="10668"/>
                        </a:lnTo>
                        <a:lnTo>
                          <a:pt x="111074" y="12192"/>
                        </a:lnTo>
                        <a:lnTo>
                          <a:pt x="114211" y="13716"/>
                        </a:lnTo>
                        <a:lnTo>
                          <a:pt x="117259" y="16764"/>
                        </a:lnTo>
                        <a:lnTo>
                          <a:pt x="118783" y="19812"/>
                        </a:lnTo>
                        <a:lnTo>
                          <a:pt x="120307" y="21336"/>
                        </a:lnTo>
                        <a:lnTo>
                          <a:pt x="120307" y="3810"/>
                        </a:lnTo>
                        <a:lnTo>
                          <a:pt x="118783" y="3048"/>
                        </a:lnTo>
                        <a:lnTo>
                          <a:pt x="114211" y="1524"/>
                        </a:lnTo>
                        <a:lnTo>
                          <a:pt x="108026" y="0"/>
                        </a:lnTo>
                        <a:lnTo>
                          <a:pt x="66878" y="0"/>
                        </a:lnTo>
                        <a:lnTo>
                          <a:pt x="66878" y="91541"/>
                        </a:lnTo>
                        <a:lnTo>
                          <a:pt x="108026" y="91541"/>
                        </a:lnTo>
                        <a:lnTo>
                          <a:pt x="112598" y="90017"/>
                        </a:lnTo>
                        <a:lnTo>
                          <a:pt x="117259" y="90017"/>
                        </a:lnTo>
                        <a:lnTo>
                          <a:pt x="126403" y="85445"/>
                        </a:lnTo>
                        <a:lnTo>
                          <a:pt x="130975" y="80873"/>
                        </a:lnTo>
                        <a:lnTo>
                          <a:pt x="132499" y="76301"/>
                        </a:lnTo>
                        <a:lnTo>
                          <a:pt x="135547" y="73253"/>
                        </a:lnTo>
                        <a:lnTo>
                          <a:pt x="135547" y="59537"/>
                        </a:lnTo>
                        <a:close/>
                      </a:path>
                      <a:path w="168275" h="92710">
                        <a:moveTo>
                          <a:pt x="167652" y="78486"/>
                        </a:moveTo>
                        <a:lnTo>
                          <a:pt x="153924" y="78486"/>
                        </a:lnTo>
                        <a:lnTo>
                          <a:pt x="153924" y="92202"/>
                        </a:lnTo>
                        <a:lnTo>
                          <a:pt x="167652" y="92202"/>
                        </a:lnTo>
                        <a:lnTo>
                          <a:pt x="167652" y="7848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762" name="object 40">
                  <a:extLst>
                    <a:ext uri="{FF2B5EF4-FFF2-40B4-BE49-F238E27FC236}">
                      <a16:creationId xmlns:a16="http://schemas.microsoft.com/office/drawing/2014/main" id="{BC9A5195-5F11-5C85-89FE-E9E43C3F2CAF}"/>
                    </a:ext>
                  </a:extLst>
                </p:cNvPr>
                <p:cNvPicPr/>
                <p:nvPr/>
              </p:nvPicPr>
              <p:blipFill>
                <a:blip r:embed="rId140" cstate="print"/>
                <a:stretch>
                  <a:fillRect/>
                </a:stretch>
              </p:blipFill>
              <p:spPr>
                <a:xfrm>
                  <a:off x="3502152" y="3905250"/>
                  <a:ext cx="274320" cy="93059"/>
                </a:xfrm>
                <a:prstGeom prst="rect">
                  <a:avLst/>
                </a:prstGeom>
              </p:spPr>
            </p:pic>
            <p:sp>
              <p:nvSpPr>
                <p:cNvPr id="763" name="object 41">
                  <a:extLst>
                    <a:ext uri="{FF2B5EF4-FFF2-40B4-BE49-F238E27FC236}">
                      <a16:creationId xmlns:a16="http://schemas.microsoft.com/office/drawing/2014/main" id="{E3748AF6-4398-CDA4-1FCB-EA62DFBCDF1D}"/>
                    </a:ext>
                  </a:extLst>
                </p:cNvPr>
                <p:cNvSpPr/>
                <p:nvPr/>
              </p:nvSpPr>
              <p:spPr>
                <a:xfrm>
                  <a:off x="3831806" y="3905250"/>
                  <a:ext cx="85090" cy="92710"/>
                </a:xfrm>
                <a:custGeom>
                  <a:avLst/>
                  <a:gdLst/>
                  <a:ahLst/>
                  <a:cxnLst/>
                  <a:rect l="l" t="t" r="r" b="b"/>
                  <a:pathLst>
                    <a:path w="85089" h="92710">
                      <a:moveTo>
                        <a:pt x="41236" y="0"/>
                      </a:moveTo>
                      <a:lnTo>
                        <a:pt x="25908" y="0"/>
                      </a:lnTo>
                      <a:lnTo>
                        <a:pt x="24384" y="4572"/>
                      </a:lnTo>
                      <a:lnTo>
                        <a:pt x="21336" y="10668"/>
                      </a:lnTo>
                      <a:lnTo>
                        <a:pt x="15240" y="13716"/>
                      </a:lnTo>
                      <a:lnTo>
                        <a:pt x="10668" y="18288"/>
                      </a:lnTo>
                      <a:lnTo>
                        <a:pt x="4572" y="21336"/>
                      </a:lnTo>
                      <a:lnTo>
                        <a:pt x="0" y="22860"/>
                      </a:lnTo>
                      <a:lnTo>
                        <a:pt x="0" y="38201"/>
                      </a:lnTo>
                      <a:lnTo>
                        <a:pt x="6565" y="35852"/>
                      </a:lnTo>
                      <a:lnTo>
                        <a:pt x="12573" y="33197"/>
                      </a:lnTo>
                      <a:lnTo>
                        <a:pt x="17995" y="29972"/>
                      </a:lnTo>
                      <a:lnTo>
                        <a:pt x="22860" y="25908"/>
                      </a:lnTo>
                      <a:lnTo>
                        <a:pt x="22860" y="91541"/>
                      </a:lnTo>
                      <a:lnTo>
                        <a:pt x="41236" y="91541"/>
                      </a:lnTo>
                      <a:lnTo>
                        <a:pt x="41236" y="0"/>
                      </a:lnTo>
                      <a:close/>
                    </a:path>
                    <a:path w="85089" h="92710">
                      <a:moveTo>
                        <a:pt x="84874" y="78486"/>
                      </a:moveTo>
                      <a:lnTo>
                        <a:pt x="71158" y="78486"/>
                      </a:lnTo>
                      <a:lnTo>
                        <a:pt x="71158" y="92202"/>
                      </a:lnTo>
                      <a:lnTo>
                        <a:pt x="84874" y="92202"/>
                      </a:lnTo>
                      <a:lnTo>
                        <a:pt x="84874" y="7848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64" name="object 42">
                  <a:extLst>
                    <a:ext uri="{FF2B5EF4-FFF2-40B4-BE49-F238E27FC236}">
                      <a16:creationId xmlns:a16="http://schemas.microsoft.com/office/drawing/2014/main" id="{74BC20DF-E8CB-BA8D-B0DB-723AC77727F7}"/>
                    </a:ext>
                  </a:extLst>
                </p:cNvPr>
                <p:cNvPicPr/>
                <p:nvPr/>
              </p:nvPicPr>
              <p:blipFill>
                <a:blip r:embed="rId141" cstate="print"/>
                <a:stretch>
                  <a:fillRect/>
                </a:stretch>
              </p:blipFill>
              <p:spPr>
                <a:xfrm>
                  <a:off x="1415891" y="4066984"/>
                  <a:ext cx="2321242" cy="280701"/>
                </a:xfrm>
                <a:prstGeom prst="rect">
                  <a:avLst/>
                </a:prstGeom>
              </p:spPr>
            </p:pic>
            <p:grpSp>
              <p:nvGrpSpPr>
                <p:cNvPr id="765" name="object 43">
                  <a:extLst>
                    <a:ext uri="{FF2B5EF4-FFF2-40B4-BE49-F238E27FC236}">
                      <a16:creationId xmlns:a16="http://schemas.microsoft.com/office/drawing/2014/main" id="{7D108F64-DDE6-E9EB-D30E-0F8170259DC7}"/>
                    </a:ext>
                  </a:extLst>
                </p:cNvPr>
                <p:cNvGrpSpPr/>
                <p:nvPr/>
              </p:nvGrpSpPr>
              <p:grpSpPr>
                <a:xfrm>
                  <a:off x="1408271" y="5815202"/>
                  <a:ext cx="1771014" cy="76835"/>
                  <a:chOff x="1408271" y="5815202"/>
                  <a:chExt cx="1771014" cy="76835"/>
                </a:xfrm>
              </p:grpSpPr>
              <p:pic>
                <p:nvPicPr>
                  <p:cNvPr id="823" name="object 44">
                    <a:extLst>
                      <a:ext uri="{FF2B5EF4-FFF2-40B4-BE49-F238E27FC236}">
                        <a16:creationId xmlns:a16="http://schemas.microsoft.com/office/drawing/2014/main" id="{442C0DDF-4E44-60E9-E4D9-D04FDB2B37C3}"/>
                      </a:ext>
                    </a:extLst>
                  </p:cNvPr>
                  <p:cNvPicPr/>
                  <p:nvPr/>
                </p:nvPicPr>
                <p:blipFill>
                  <a:blip r:embed="rId142" cstate="print"/>
                  <a:stretch>
                    <a:fillRect/>
                  </a:stretch>
                </p:blipFill>
                <p:spPr>
                  <a:xfrm>
                    <a:off x="1408271" y="5815202"/>
                    <a:ext cx="1745932" cy="76295"/>
                  </a:xfrm>
                  <a:prstGeom prst="rect">
                    <a:avLst/>
                  </a:prstGeom>
                </p:spPr>
              </p:pic>
              <p:sp>
                <p:nvSpPr>
                  <p:cNvPr id="824" name="object 45">
                    <a:extLst>
                      <a:ext uri="{FF2B5EF4-FFF2-40B4-BE49-F238E27FC236}">
                        <a16:creationId xmlns:a16="http://schemas.microsoft.com/office/drawing/2014/main" id="{B68DDD97-D1E0-025B-9F08-4977BBD1780B}"/>
                      </a:ext>
                    </a:extLst>
                  </p:cNvPr>
                  <p:cNvSpPr/>
                  <p:nvPr/>
                </p:nvSpPr>
                <p:spPr>
                  <a:xfrm>
                    <a:off x="3168396" y="5879592"/>
                    <a:ext cx="10795" cy="10795"/>
                  </a:xfrm>
                  <a:custGeom>
                    <a:avLst/>
                    <a:gdLst/>
                    <a:ahLst/>
                    <a:cxnLst/>
                    <a:rect l="l" t="t" r="r" b="b"/>
                    <a:pathLst>
                      <a:path w="10794" h="10795">
                        <a:moveTo>
                          <a:pt x="10667" y="10667"/>
                        </a:moveTo>
                        <a:lnTo>
                          <a:pt x="0" y="10667"/>
                        </a:lnTo>
                        <a:lnTo>
                          <a:pt x="0" y="0"/>
                        </a:lnTo>
                        <a:lnTo>
                          <a:pt x="10667" y="0"/>
                        </a:lnTo>
                        <a:lnTo>
                          <a:pt x="10667"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66" name="object 46">
                  <a:extLst>
                    <a:ext uri="{FF2B5EF4-FFF2-40B4-BE49-F238E27FC236}">
                      <a16:creationId xmlns:a16="http://schemas.microsoft.com/office/drawing/2014/main" id="{462C3268-693E-3107-04AA-F56C37EAF7AA}"/>
                    </a:ext>
                  </a:extLst>
                </p:cNvPr>
                <p:cNvGrpSpPr/>
                <p:nvPr/>
              </p:nvGrpSpPr>
              <p:grpSpPr>
                <a:xfrm>
                  <a:off x="1415891" y="6114192"/>
                  <a:ext cx="2520950" cy="253365"/>
                  <a:chOff x="1415891" y="6114192"/>
                  <a:chExt cx="2520950" cy="253365"/>
                </a:xfrm>
              </p:grpSpPr>
              <p:pic>
                <p:nvPicPr>
                  <p:cNvPr id="820" name="object 47">
                    <a:extLst>
                      <a:ext uri="{FF2B5EF4-FFF2-40B4-BE49-F238E27FC236}">
                        <a16:creationId xmlns:a16="http://schemas.microsoft.com/office/drawing/2014/main" id="{E9137FB1-6DDD-0D57-9E18-E57AD6F88179}"/>
                      </a:ext>
                    </a:extLst>
                  </p:cNvPr>
                  <p:cNvPicPr/>
                  <p:nvPr/>
                </p:nvPicPr>
                <p:blipFill>
                  <a:blip r:embed="rId143" cstate="print"/>
                  <a:stretch>
                    <a:fillRect/>
                  </a:stretch>
                </p:blipFill>
                <p:spPr>
                  <a:xfrm>
                    <a:off x="1415891" y="6114192"/>
                    <a:ext cx="1794795" cy="253365"/>
                  </a:xfrm>
                  <a:prstGeom prst="rect">
                    <a:avLst/>
                  </a:prstGeom>
                </p:spPr>
              </p:pic>
              <p:pic>
                <p:nvPicPr>
                  <p:cNvPr id="821" name="object 48">
                    <a:extLst>
                      <a:ext uri="{FF2B5EF4-FFF2-40B4-BE49-F238E27FC236}">
                        <a16:creationId xmlns:a16="http://schemas.microsoft.com/office/drawing/2014/main" id="{7A9F34FC-EAD2-929B-30E3-947F77D63006}"/>
                      </a:ext>
                    </a:extLst>
                  </p:cNvPr>
                  <p:cNvPicPr/>
                  <p:nvPr/>
                </p:nvPicPr>
                <p:blipFill>
                  <a:blip r:embed="rId144" cstate="print"/>
                  <a:stretch>
                    <a:fillRect/>
                  </a:stretch>
                </p:blipFill>
                <p:spPr>
                  <a:xfrm>
                    <a:off x="3254883" y="6275926"/>
                    <a:ext cx="346519" cy="91535"/>
                  </a:xfrm>
                  <a:prstGeom prst="rect">
                    <a:avLst/>
                  </a:prstGeom>
                </p:spPr>
              </p:pic>
              <p:pic>
                <p:nvPicPr>
                  <p:cNvPr id="822" name="object 49">
                    <a:extLst>
                      <a:ext uri="{FF2B5EF4-FFF2-40B4-BE49-F238E27FC236}">
                        <a16:creationId xmlns:a16="http://schemas.microsoft.com/office/drawing/2014/main" id="{E599AE61-7550-1AAB-1113-D4E62FDFCC15}"/>
                      </a:ext>
                    </a:extLst>
                  </p:cNvPr>
                  <p:cNvPicPr/>
                  <p:nvPr/>
                </p:nvPicPr>
                <p:blipFill>
                  <a:blip r:embed="rId145" cstate="print"/>
                  <a:stretch>
                    <a:fillRect/>
                  </a:stretch>
                </p:blipFill>
                <p:spPr>
                  <a:xfrm>
                    <a:off x="3637978" y="6275926"/>
                    <a:ext cx="298513" cy="91535"/>
                  </a:xfrm>
                  <a:prstGeom prst="rect">
                    <a:avLst/>
                  </a:prstGeom>
                </p:spPr>
              </p:pic>
            </p:grpSp>
            <p:grpSp>
              <p:nvGrpSpPr>
                <p:cNvPr id="767" name="object 50">
                  <a:extLst>
                    <a:ext uri="{FF2B5EF4-FFF2-40B4-BE49-F238E27FC236}">
                      <a16:creationId xmlns:a16="http://schemas.microsoft.com/office/drawing/2014/main" id="{77355F39-0A6A-DE9A-487C-3D46807CBF95}"/>
                    </a:ext>
                  </a:extLst>
                </p:cNvPr>
                <p:cNvGrpSpPr/>
                <p:nvPr/>
              </p:nvGrpSpPr>
              <p:grpSpPr>
                <a:xfrm>
                  <a:off x="1414367" y="6437661"/>
                  <a:ext cx="2057400" cy="117475"/>
                  <a:chOff x="1414367" y="6437661"/>
                  <a:chExt cx="2057400" cy="117475"/>
                </a:xfrm>
              </p:grpSpPr>
              <p:pic>
                <p:nvPicPr>
                  <p:cNvPr id="818" name="object 51">
                    <a:extLst>
                      <a:ext uri="{FF2B5EF4-FFF2-40B4-BE49-F238E27FC236}">
                        <a16:creationId xmlns:a16="http://schemas.microsoft.com/office/drawing/2014/main" id="{C0CDFAF4-083A-2DD3-4E32-6DE6B8B9AEAF}"/>
                      </a:ext>
                    </a:extLst>
                  </p:cNvPr>
                  <p:cNvPicPr/>
                  <p:nvPr/>
                </p:nvPicPr>
                <p:blipFill>
                  <a:blip r:embed="rId146" cstate="print"/>
                  <a:stretch>
                    <a:fillRect/>
                  </a:stretch>
                </p:blipFill>
                <p:spPr>
                  <a:xfrm>
                    <a:off x="1414367" y="6437661"/>
                    <a:ext cx="2025205" cy="117443"/>
                  </a:xfrm>
                  <a:prstGeom prst="rect">
                    <a:avLst/>
                  </a:prstGeom>
                </p:spPr>
              </p:pic>
              <p:sp>
                <p:nvSpPr>
                  <p:cNvPr id="819" name="object 52">
                    <a:extLst>
                      <a:ext uri="{FF2B5EF4-FFF2-40B4-BE49-F238E27FC236}">
                        <a16:creationId xmlns:a16="http://schemas.microsoft.com/office/drawing/2014/main" id="{3D39BC2C-44A6-7BEC-164E-4A771A698E49}"/>
                      </a:ext>
                    </a:extLst>
                  </p:cNvPr>
                  <p:cNvSpPr/>
                  <p:nvPr/>
                </p:nvSpPr>
                <p:spPr>
                  <a:xfrm>
                    <a:off x="3457956" y="6515100"/>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68" name="object 53">
                  <a:extLst>
                    <a:ext uri="{FF2B5EF4-FFF2-40B4-BE49-F238E27FC236}">
                      <a16:creationId xmlns:a16="http://schemas.microsoft.com/office/drawing/2014/main" id="{68E4042A-098F-7A26-4F20-49C145E5DD62}"/>
                    </a:ext>
                  </a:extLst>
                </p:cNvPr>
                <p:cNvGrpSpPr/>
                <p:nvPr/>
              </p:nvGrpSpPr>
              <p:grpSpPr>
                <a:xfrm>
                  <a:off x="1411372" y="7674864"/>
                  <a:ext cx="1202690" cy="86995"/>
                  <a:chOff x="1411372" y="7674864"/>
                  <a:chExt cx="1202690" cy="86995"/>
                </a:xfrm>
              </p:grpSpPr>
              <p:pic>
                <p:nvPicPr>
                  <p:cNvPr id="816" name="object 54">
                    <a:extLst>
                      <a:ext uri="{FF2B5EF4-FFF2-40B4-BE49-F238E27FC236}">
                        <a16:creationId xmlns:a16="http://schemas.microsoft.com/office/drawing/2014/main" id="{98DE9E2D-48EF-A205-78D7-A54BE789BC30}"/>
                      </a:ext>
                    </a:extLst>
                  </p:cNvPr>
                  <p:cNvPicPr/>
                  <p:nvPr/>
                </p:nvPicPr>
                <p:blipFill>
                  <a:blip r:embed="rId147" cstate="print"/>
                  <a:stretch>
                    <a:fillRect/>
                  </a:stretch>
                </p:blipFill>
                <p:spPr>
                  <a:xfrm>
                    <a:off x="1411372" y="7674864"/>
                    <a:ext cx="1181141" cy="86962"/>
                  </a:xfrm>
                  <a:prstGeom prst="rect">
                    <a:avLst/>
                  </a:prstGeom>
                </p:spPr>
              </p:pic>
              <p:sp>
                <p:nvSpPr>
                  <p:cNvPr id="817" name="object 55">
                    <a:extLst>
                      <a:ext uri="{FF2B5EF4-FFF2-40B4-BE49-F238E27FC236}">
                        <a16:creationId xmlns:a16="http://schemas.microsoft.com/office/drawing/2014/main" id="{1B808658-3573-E0E3-3D03-04F850F90277}"/>
                      </a:ext>
                    </a:extLst>
                  </p:cNvPr>
                  <p:cNvSpPr/>
                  <p:nvPr/>
                </p:nvSpPr>
                <p:spPr>
                  <a:xfrm>
                    <a:off x="2602991" y="7738871"/>
                    <a:ext cx="10795" cy="10795"/>
                  </a:xfrm>
                  <a:custGeom>
                    <a:avLst/>
                    <a:gdLst/>
                    <a:ahLst/>
                    <a:cxnLst/>
                    <a:rect l="l" t="t" r="r" b="b"/>
                    <a:pathLst>
                      <a:path w="10794" h="10795">
                        <a:moveTo>
                          <a:pt x="10667" y="10667"/>
                        </a:moveTo>
                        <a:lnTo>
                          <a:pt x="0" y="10667"/>
                        </a:lnTo>
                        <a:lnTo>
                          <a:pt x="0" y="0"/>
                        </a:lnTo>
                        <a:lnTo>
                          <a:pt x="10667" y="0"/>
                        </a:lnTo>
                        <a:lnTo>
                          <a:pt x="10667"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69" name="object 56">
                  <a:extLst>
                    <a:ext uri="{FF2B5EF4-FFF2-40B4-BE49-F238E27FC236}">
                      <a16:creationId xmlns:a16="http://schemas.microsoft.com/office/drawing/2014/main" id="{6E3538CA-5221-62AF-2C64-1E92D1B279B3}"/>
                    </a:ext>
                  </a:extLst>
                </p:cNvPr>
                <p:cNvGrpSpPr/>
                <p:nvPr/>
              </p:nvGrpSpPr>
              <p:grpSpPr>
                <a:xfrm>
                  <a:off x="1414367" y="7950993"/>
                  <a:ext cx="2571115" cy="282575"/>
                  <a:chOff x="1414367" y="7950993"/>
                  <a:chExt cx="2571115" cy="282575"/>
                </a:xfrm>
              </p:grpSpPr>
              <p:sp>
                <p:nvSpPr>
                  <p:cNvPr id="814" name="object 57">
                    <a:extLst>
                      <a:ext uri="{FF2B5EF4-FFF2-40B4-BE49-F238E27FC236}">
                        <a16:creationId xmlns:a16="http://schemas.microsoft.com/office/drawing/2014/main" id="{E8F19F46-CD46-7372-A775-129809878758}"/>
                      </a:ext>
                    </a:extLst>
                  </p:cNvPr>
                  <p:cNvSpPr/>
                  <p:nvPr/>
                </p:nvSpPr>
                <p:spPr>
                  <a:xfrm>
                    <a:off x="3950208" y="8005571"/>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15" name="object 58">
                    <a:extLst>
                      <a:ext uri="{FF2B5EF4-FFF2-40B4-BE49-F238E27FC236}">
                        <a16:creationId xmlns:a16="http://schemas.microsoft.com/office/drawing/2014/main" id="{8E702243-923E-481F-1F70-4608145A0ADC}"/>
                      </a:ext>
                    </a:extLst>
                  </p:cNvPr>
                  <p:cNvPicPr/>
                  <p:nvPr/>
                </p:nvPicPr>
                <p:blipFill>
                  <a:blip r:embed="rId148" cstate="print"/>
                  <a:stretch>
                    <a:fillRect/>
                  </a:stretch>
                </p:blipFill>
                <p:spPr>
                  <a:xfrm>
                    <a:off x="1414367" y="7950993"/>
                    <a:ext cx="2521172" cy="282225"/>
                  </a:xfrm>
                  <a:prstGeom prst="rect">
                    <a:avLst/>
                  </a:prstGeom>
                </p:spPr>
              </p:pic>
            </p:grpSp>
            <p:grpSp>
              <p:nvGrpSpPr>
                <p:cNvPr id="770" name="object 59">
                  <a:extLst>
                    <a:ext uri="{FF2B5EF4-FFF2-40B4-BE49-F238E27FC236}">
                      <a16:creationId xmlns:a16="http://schemas.microsoft.com/office/drawing/2014/main" id="{7410A8BB-EFD5-1BE4-675D-B7A5293C9530}"/>
                    </a:ext>
                  </a:extLst>
                </p:cNvPr>
                <p:cNvGrpSpPr/>
                <p:nvPr/>
              </p:nvGrpSpPr>
              <p:grpSpPr>
                <a:xfrm>
                  <a:off x="4230147" y="2689383"/>
                  <a:ext cx="1745614" cy="86995"/>
                  <a:chOff x="4230147" y="2689383"/>
                  <a:chExt cx="1745614" cy="86995"/>
                </a:xfrm>
              </p:grpSpPr>
              <p:pic>
                <p:nvPicPr>
                  <p:cNvPr id="812" name="object 60">
                    <a:extLst>
                      <a:ext uri="{FF2B5EF4-FFF2-40B4-BE49-F238E27FC236}">
                        <a16:creationId xmlns:a16="http://schemas.microsoft.com/office/drawing/2014/main" id="{674090B0-D294-075F-B890-67189249E5E5}"/>
                      </a:ext>
                    </a:extLst>
                  </p:cNvPr>
                  <p:cNvPicPr/>
                  <p:nvPr/>
                </p:nvPicPr>
                <p:blipFill>
                  <a:blip r:embed="rId149" cstate="print"/>
                  <a:stretch>
                    <a:fillRect/>
                  </a:stretch>
                </p:blipFill>
                <p:spPr>
                  <a:xfrm>
                    <a:off x="4230147" y="2689383"/>
                    <a:ext cx="1487995" cy="86963"/>
                  </a:xfrm>
                  <a:prstGeom prst="rect">
                    <a:avLst/>
                  </a:prstGeom>
                </p:spPr>
              </p:pic>
              <p:pic>
                <p:nvPicPr>
                  <p:cNvPr id="813" name="object 61">
                    <a:extLst>
                      <a:ext uri="{FF2B5EF4-FFF2-40B4-BE49-F238E27FC236}">
                        <a16:creationId xmlns:a16="http://schemas.microsoft.com/office/drawing/2014/main" id="{C95D7391-64DE-F58E-0CE9-5F746BDB272B}"/>
                      </a:ext>
                    </a:extLst>
                  </p:cNvPr>
                  <p:cNvPicPr/>
                  <p:nvPr/>
                </p:nvPicPr>
                <p:blipFill>
                  <a:blip r:embed="rId150" cstate="print"/>
                  <a:stretch>
                    <a:fillRect/>
                  </a:stretch>
                </p:blipFill>
                <p:spPr>
                  <a:xfrm>
                    <a:off x="5759196" y="2690907"/>
                    <a:ext cx="216407" cy="73628"/>
                  </a:xfrm>
                  <a:prstGeom prst="rect">
                    <a:avLst/>
                  </a:prstGeom>
                </p:spPr>
              </p:pic>
            </p:grpSp>
            <p:pic>
              <p:nvPicPr>
                <p:cNvPr id="771" name="object 62">
                  <a:extLst>
                    <a:ext uri="{FF2B5EF4-FFF2-40B4-BE49-F238E27FC236}">
                      <a16:creationId xmlns:a16="http://schemas.microsoft.com/office/drawing/2014/main" id="{DCF811C4-3723-22A4-F887-9009EBC59B94}"/>
                    </a:ext>
                  </a:extLst>
                </p:cNvPr>
                <p:cNvPicPr/>
                <p:nvPr/>
              </p:nvPicPr>
              <p:blipFill>
                <a:blip r:embed="rId151" cstate="print"/>
                <a:stretch>
                  <a:fillRect/>
                </a:stretch>
              </p:blipFill>
              <p:spPr>
                <a:xfrm>
                  <a:off x="4231671" y="2985325"/>
                  <a:ext cx="2295334" cy="743045"/>
                </a:xfrm>
                <a:prstGeom prst="rect">
                  <a:avLst/>
                </a:prstGeom>
              </p:spPr>
            </p:pic>
            <p:grpSp>
              <p:nvGrpSpPr>
                <p:cNvPr id="772" name="object 63">
                  <a:extLst>
                    <a:ext uri="{FF2B5EF4-FFF2-40B4-BE49-F238E27FC236}">
                      <a16:creationId xmlns:a16="http://schemas.microsoft.com/office/drawing/2014/main" id="{844CD807-DD07-19D4-DF62-BC96EA264B4E}"/>
                    </a:ext>
                  </a:extLst>
                </p:cNvPr>
                <p:cNvGrpSpPr/>
                <p:nvPr/>
              </p:nvGrpSpPr>
              <p:grpSpPr>
                <a:xfrm>
                  <a:off x="4230147" y="6435852"/>
                  <a:ext cx="2475865" cy="213995"/>
                  <a:chOff x="4230147" y="6435852"/>
                  <a:chExt cx="2475865" cy="213995"/>
                </a:xfrm>
              </p:grpSpPr>
              <p:pic>
                <p:nvPicPr>
                  <p:cNvPr id="810" name="object 64">
                    <a:extLst>
                      <a:ext uri="{FF2B5EF4-FFF2-40B4-BE49-F238E27FC236}">
                        <a16:creationId xmlns:a16="http://schemas.microsoft.com/office/drawing/2014/main" id="{72C9CDCB-BBC4-1AC7-4ECE-37583F671A4B}"/>
                      </a:ext>
                    </a:extLst>
                  </p:cNvPr>
                  <p:cNvPicPr/>
                  <p:nvPr/>
                </p:nvPicPr>
                <p:blipFill>
                  <a:blip r:embed="rId152" cstate="print"/>
                  <a:stretch>
                    <a:fillRect/>
                  </a:stretch>
                </p:blipFill>
                <p:spPr>
                  <a:xfrm>
                    <a:off x="4230147" y="6435852"/>
                    <a:ext cx="2447925" cy="213836"/>
                  </a:xfrm>
                  <a:prstGeom prst="rect">
                    <a:avLst/>
                  </a:prstGeom>
                </p:spPr>
              </p:pic>
              <p:sp>
                <p:nvSpPr>
                  <p:cNvPr id="811" name="object 65">
                    <a:extLst>
                      <a:ext uri="{FF2B5EF4-FFF2-40B4-BE49-F238E27FC236}">
                        <a16:creationId xmlns:a16="http://schemas.microsoft.com/office/drawing/2014/main" id="{BCA4852C-10BA-BA7E-EE41-057636F1F8F8}"/>
                      </a:ext>
                    </a:extLst>
                  </p:cNvPr>
                  <p:cNvSpPr/>
                  <p:nvPr/>
                </p:nvSpPr>
                <p:spPr>
                  <a:xfrm>
                    <a:off x="6694932" y="6498335"/>
                    <a:ext cx="10795" cy="10795"/>
                  </a:xfrm>
                  <a:custGeom>
                    <a:avLst/>
                    <a:gdLst/>
                    <a:ahLst/>
                    <a:cxnLst/>
                    <a:rect l="l" t="t" r="r" b="b"/>
                    <a:pathLst>
                      <a:path w="10795" h="10795">
                        <a:moveTo>
                          <a:pt x="10667" y="10667"/>
                        </a:moveTo>
                        <a:lnTo>
                          <a:pt x="0" y="10667"/>
                        </a:lnTo>
                        <a:lnTo>
                          <a:pt x="0" y="0"/>
                        </a:lnTo>
                        <a:lnTo>
                          <a:pt x="10667" y="0"/>
                        </a:lnTo>
                        <a:lnTo>
                          <a:pt x="10667"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773" name="object 66">
                  <a:extLst>
                    <a:ext uri="{FF2B5EF4-FFF2-40B4-BE49-F238E27FC236}">
                      <a16:creationId xmlns:a16="http://schemas.microsoft.com/office/drawing/2014/main" id="{FCF14E54-CF2C-8380-6693-11817F9CAEB0}"/>
                    </a:ext>
                  </a:extLst>
                </p:cNvPr>
                <p:cNvGrpSpPr/>
                <p:nvPr/>
              </p:nvGrpSpPr>
              <p:grpSpPr>
                <a:xfrm>
                  <a:off x="4227099" y="6858666"/>
                  <a:ext cx="2446655" cy="271780"/>
                  <a:chOff x="4227099" y="6858666"/>
                  <a:chExt cx="2446655" cy="271780"/>
                </a:xfrm>
              </p:grpSpPr>
              <p:pic>
                <p:nvPicPr>
                  <p:cNvPr id="808" name="object 67">
                    <a:extLst>
                      <a:ext uri="{FF2B5EF4-FFF2-40B4-BE49-F238E27FC236}">
                        <a16:creationId xmlns:a16="http://schemas.microsoft.com/office/drawing/2014/main" id="{8B747CC7-574B-E38C-EED4-FA2D599B0DF5}"/>
                      </a:ext>
                    </a:extLst>
                  </p:cNvPr>
                  <p:cNvPicPr/>
                  <p:nvPr/>
                </p:nvPicPr>
                <p:blipFill>
                  <a:blip r:embed="rId153" cstate="print"/>
                  <a:stretch>
                    <a:fillRect/>
                  </a:stretch>
                </p:blipFill>
                <p:spPr>
                  <a:xfrm>
                    <a:off x="4227099" y="6858666"/>
                    <a:ext cx="2414396" cy="271557"/>
                  </a:xfrm>
                  <a:prstGeom prst="rect">
                    <a:avLst/>
                  </a:prstGeom>
                </p:spPr>
              </p:pic>
              <p:sp>
                <p:nvSpPr>
                  <p:cNvPr id="809" name="object 68">
                    <a:extLst>
                      <a:ext uri="{FF2B5EF4-FFF2-40B4-BE49-F238E27FC236}">
                        <a16:creationId xmlns:a16="http://schemas.microsoft.com/office/drawing/2014/main" id="{9795023B-0124-9AC6-B4C2-8E45D92C144C}"/>
                      </a:ext>
                    </a:extLst>
                  </p:cNvPr>
                  <p:cNvSpPr/>
                  <p:nvPr/>
                </p:nvSpPr>
                <p:spPr>
                  <a:xfrm>
                    <a:off x="6659880" y="6938771"/>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774" name="object 69">
                  <a:extLst>
                    <a:ext uri="{FF2B5EF4-FFF2-40B4-BE49-F238E27FC236}">
                      <a16:creationId xmlns:a16="http://schemas.microsoft.com/office/drawing/2014/main" id="{E97EF8DB-BC4F-C8E1-B706-EA8B61717A0D}"/>
                    </a:ext>
                  </a:extLst>
                </p:cNvPr>
                <p:cNvPicPr/>
                <p:nvPr/>
              </p:nvPicPr>
              <p:blipFill>
                <a:blip r:embed="rId154" cstate="print"/>
                <a:stretch>
                  <a:fillRect/>
                </a:stretch>
              </p:blipFill>
              <p:spPr>
                <a:xfrm>
                  <a:off x="4236243" y="7345298"/>
                  <a:ext cx="1472755" cy="93345"/>
                </a:xfrm>
                <a:prstGeom prst="rect">
                  <a:avLst/>
                </a:prstGeom>
              </p:spPr>
            </p:pic>
            <p:grpSp>
              <p:nvGrpSpPr>
                <p:cNvPr id="775" name="object 70">
                  <a:extLst>
                    <a:ext uri="{FF2B5EF4-FFF2-40B4-BE49-F238E27FC236}">
                      <a16:creationId xmlns:a16="http://schemas.microsoft.com/office/drawing/2014/main" id="{20EEA393-DFAC-7439-2B42-D2F7C50DCD1C}"/>
                    </a:ext>
                  </a:extLst>
                </p:cNvPr>
                <p:cNvGrpSpPr/>
                <p:nvPr/>
              </p:nvGrpSpPr>
              <p:grpSpPr>
                <a:xfrm>
                  <a:off x="4231671" y="7507033"/>
                  <a:ext cx="2248535" cy="119380"/>
                  <a:chOff x="4231671" y="7507033"/>
                  <a:chExt cx="2248535" cy="119380"/>
                </a:xfrm>
              </p:grpSpPr>
              <p:pic>
                <p:nvPicPr>
                  <p:cNvPr id="806" name="object 71">
                    <a:extLst>
                      <a:ext uri="{FF2B5EF4-FFF2-40B4-BE49-F238E27FC236}">
                        <a16:creationId xmlns:a16="http://schemas.microsoft.com/office/drawing/2014/main" id="{B572604C-AEFB-077E-4AD4-FB3FF788AC99}"/>
                      </a:ext>
                    </a:extLst>
                  </p:cNvPr>
                  <p:cNvPicPr/>
                  <p:nvPr/>
                </p:nvPicPr>
                <p:blipFill>
                  <a:blip r:embed="rId155" cstate="print"/>
                  <a:stretch>
                    <a:fillRect/>
                  </a:stretch>
                </p:blipFill>
                <p:spPr>
                  <a:xfrm>
                    <a:off x="4231671" y="7507033"/>
                    <a:ext cx="1004220" cy="94678"/>
                  </a:xfrm>
                  <a:prstGeom prst="rect">
                    <a:avLst/>
                  </a:prstGeom>
                </p:spPr>
              </p:pic>
              <p:pic>
                <p:nvPicPr>
                  <p:cNvPr id="807" name="object 72">
                    <a:extLst>
                      <a:ext uri="{FF2B5EF4-FFF2-40B4-BE49-F238E27FC236}">
                        <a16:creationId xmlns:a16="http://schemas.microsoft.com/office/drawing/2014/main" id="{177742CB-E6C5-B711-DA4A-D0C375710BD6}"/>
                      </a:ext>
                    </a:extLst>
                  </p:cNvPr>
                  <p:cNvPicPr/>
                  <p:nvPr/>
                </p:nvPicPr>
                <p:blipFill>
                  <a:blip r:embed="rId156" cstate="print"/>
                  <a:stretch>
                    <a:fillRect/>
                  </a:stretch>
                </p:blipFill>
                <p:spPr>
                  <a:xfrm>
                    <a:off x="5248655" y="7508557"/>
                    <a:ext cx="1231106" cy="117443"/>
                  </a:xfrm>
                  <a:prstGeom prst="rect">
                    <a:avLst/>
                  </a:prstGeom>
                </p:spPr>
              </p:pic>
            </p:grpSp>
            <p:grpSp>
              <p:nvGrpSpPr>
                <p:cNvPr id="776" name="object 73">
                  <a:extLst>
                    <a:ext uri="{FF2B5EF4-FFF2-40B4-BE49-F238E27FC236}">
                      <a16:creationId xmlns:a16="http://schemas.microsoft.com/office/drawing/2014/main" id="{97929467-D6EF-4D35-2BD8-BCB969A4324F}"/>
                    </a:ext>
                  </a:extLst>
                </p:cNvPr>
                <p:cNvGrpSpPr/>
                <p:nvPr/>
              </p:nvGrpSpPr>
              <p:grpSpPr>
                <a:xfrm>
                  <a:off x="4234719" y="8326278"/>
                  <a:ext cx="1727200" cy="96520"/>
                  <a:chOff x="4234719" y="8326278"/>
                  <a:chExt cx="1727200" cy="96520"/>
                </a:xfrm>
              </p:grpSpPr>
              <p:pic>
                <p:nvPicPr>
                  <p:cNvPr id="804" name="object 74">
                    <a:extLst>
                      <a:ext uri="{FF2B5EF4-FFF2-40B4-BE49-F238E27FC236}">
                        <a16:creationId xmlns:a16="http://schemas.microsoft.com/office/drawing/2014/main" id="{CE9A058A-02A1-E1FD-62C4-4E86C5886882}"/>
                      </a:ext>
                    </a:extLst>
                  </p:cNvPr>
                  <p:cNvPicPr/>
                  <p:nvPr/>
                </p:nvPicPr>
                <p:blipFill>
                  <a:blip r:embed="rId157" cstate="print"/>
                  <a:stretch>
                    <a:fillRect/>
                  </a:stretch>
                </p:blipFill>
                <p:spPr>
                  <a:xfrm>
                    <a:off x="4234719" y="8326278"/>
                    <a:ext cx="1700117" cy="96107"/>
                  </a:xfrm>
                  <a:prstGeom prst="rect">
                    <a:avLst/>
                  </a:prstGeom>
                </p:spPr>
              </p:pic>
              <p:sp>
                <p:nvSpPr>
                  <p:cNvPr id="805" name="object 75">
                    <a:extLst>
                      <a:ext uri="{FF2B5EF4-FFF2-40B4-BE49-F238E27FC236}">
                        <a16:creationId xmlns:a16="http://schemas.microsoft.com/office/drawing/2014/main" id="{77D538DE-BC60-117A-8083-F12B49CD8A9B}"/>
                      </a:ext>
                    </a:extLst>
                  </p:cNvPr>
                  <p:cNvSpPr/>
                  <p:nvPr/>
                </p:nvSpPr>
                <p:spPr>
                  <a:xfrm>
                    <a:off x="5951219" y="8389619"/>
                    <a:ext cx="10795" cy="10795"/>
                  </a:xfrm>
                  <a:custGeom>
                    <a:avLst/>
                    <a:gdLst/>
                    <a:ahLst/>
                    <a:cxnLst/>
                    <a:rect l="l" t="t" r="r" b="b"/>
                    <a:pathLst>
                      <a:path w="10795" h="10795">
                        <a:moveTo>
                          <a:pt x="10667" y="10667"/>
                        </a:moveTo>
                        <a:lnTo>
                          <a:pt x="0" y="10667"/>
                        </a:lnTo>
                        <a:lnTo>
                          <a:pt x="0" y="0"/>
                        </a:lnTo>
                        <a:lnTo>
                          <a:pt x="10667" y="0"/>
                        </a:lnTo>
                        <a:lnTo>
                          <a:pt x="10667" y="1066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777" name="object 76">
                  <a:extLst>
                    <a:ext uri="{FF2B5EF4-FFF2-40B4-BE49-F238E27FC236}">
                      <a16:creationId xmlns:a16="http://schemas.microsoft.com/office/drawing/2014/main" id="{A3C72FC7-36FC-2243-E9C9-01B8CDACF739}"/>
                    </a:ext>
                  </a:extLst>
                </p:cNvPr>
                <p:cNvPicPr/>
                <p:nvPr/>
              </p:nvPicPr>
              <p:blipFill>
                <a:blip r:embed="rId158" cstate="print"/>
                <a:stretch>
                  <a:fillRect/>
                </a:stretch>
              </p:blipFill>
              <p:spPr>
                <a:xfrm>
                  <a:off x="1415891" y="8585548"/>
                  <a:ext cx="351305" cy="93154"/>
                </a:xfrm>
                <a:prstGeom prst="rect">
                  <a:avLst/>
                </a:prstGeom>
              </p:spPr>
            </p:pic>
            <p:pic>
              <p:nvPicPr>
                <p:cNvPr id="778" name="object 77">
                  <a:extLst>
                    <a:ext uri="{FF2B5EF4-FFF2-40B4-BE49-F238E27FC236}">
                      <a16:creationId xmlns:a16="http://schemas.microsoft.com/office/drawing/2014/main" id="{04B50839-B618-D8F8-A7E7-10F367F311E2}"/>
                    </a:ext>
                  </a:extLst>
                </p:cNvPr>
                <p:cNvPicPr/>
                <p:nvPr/>
              </p:nvPicPr>
              <p:blipFill>
                <a:blip r:embed="rId159" cstate="print"/>
                <a:stretch>
                  <a:fillRect/>
                </a:stretch>
              </p:blipFill>
              <p:spPr>
                <a:xfrm>
                  <a:off x="1415124" y="8836528"/>
                  <a:ext cx="77828" cy="77828"/>
                </a:xfrm>
                <a:prstGeom prst="rect">
                  <a:avLst/>
                </a:prstGeom>
              </p:spPr>
            </p:pic>
            <p:sp>
              <p:nvSpPr>
                <p:cNvPr id="779" name="object 78">
                  <a:extLst>
                    <a:ext uri="{FF2B5EF4-FFF2-40B4-BE49-F238E27FC236}">
                      <a16:creationId xmlns:a16="http://schemas.microsoft.com/office/drawing/2014/main" id="{7CED3C1A-9819-B698-9E3A-8AB1E60735A0}"/>
                    </a:ext>
                  </a:extLst>
                </p:cNvPr>
                <p:cNvSpPr/>
                <p:nvPr/>
              </p:nvSpPr>
              <p:spPr>
                <a:xfrm>
                  <a:off x="6025896" y="8830055"/>
                  <a:ext cx="18415" cy="91440"/>
                </a:xfrm>
                <a:custGeom>
                  <a:avLst/>
                  <a:gdLst/>
                  <a:ahLst/>
                  <a:cxnLst/>
                  <a:rect l="l" t="t" r="r" b="b"/>
                  <a:pathLst>
                    <a:path w="18414" h="91440">
                      <a:moveTo>
                        <a:pt x="18287" y="91440"/>
                      </a:moveTo>
                      <a:lnTo>
                        <a:pt x="0" y="91440"/>
                      </a:lnTo>
                      <a:lnTo>
                        <a:pt x="0" y="0"/>
                      </a:lnTo>
                      <a:lnTo>
                        <a:pt x="18287" y="0"/>
                      </a:lnTo>
                      <a:lnTo>
                        <a:pt x="18287" y="9144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80" name="object 79">
                  <a:extLst>
                    <a:ext uri="{FF2B5EF4-FFF2-40B4-BE49-F238E27FC236}">
                      <a16:creationId xmlns:a16="http://schemas.microsoft.com/office/drawing/2014/main" id="{169ED309-0633-1C99-60B6-5E6CBB987C96}"/>
                    </a:ext>
                  </a:extLst>
                </p:cNvPr>
                <p:cNvPicPr/>
                <p:nvPr/>
              </p:nvPicPr>
              <p:blipFill>
                <a:blip r:embed="rId160" cstate="print"/>
                <a:stretch>
                  <a:fillRect/>
                </a:stretch>
              </p:blipFill>
              <p:spPr>
                <a:xfrm>
                  <a:off x="6099714" y="8829675"/>
                  <a:ext cx="213645" cy="93059"/>
                </a:xfrm>
                <a:prstGeom prst="rect">
                  <a:avLst/>
                </a:prstGeom>
              </p:spPr>
            </p:pic>
            <p:pic>
              <p:nvPicPr>
                <p:cNvPr id="781" name="object 80">
                  <a:extLst>
                    <a:ext uri="{FF2B5EF4-FFF2-40B4-BE49-F238E27FC236}">
                      <a16:creationId xmlns:a16="http://schemas.microsoft.com/office/drawing/2014/main" id="{3438C23A-B63D-7FD3-AEED-BCF7C70D437B}"/>
                    </a:ext>
                  </a:extLst>
                </p:cNvPr>
                <p:cNvPicPr/>
                <p:nvPr/>
              </p:nvPicPr>
              <p:blipFill>
                <a:blip r:embed="rId161" cstate="print"/>
                <a:stretch>
                  <a:fillRect/>
                </a:stretch>
              </p:blipFill>
              <p:spPr>
                <a:xfrm>
                  <a:off x="6363652" y="8828151"/>
                  <a:ext cx="351091" cy="94583"/>
                </a:xfrm>
                <a:prstGeom prst="rect">
                  <a:avLst/>
                </a:prstGeom>
              </p:spPr>
            </p:pic>
            <p:pic>
              <p:nvPicPr>
                <p:cNvPr id="782" name="object 81">
                  <a:extLst>
                    <a:ext uri="{FF2B5EF4-FFF2-40B4-BE49-F238E27FC236}">
                      <a16:creationId xmlns:a16="http://schemas.microsoft.com/office/drawing/2014/main" id="{46019FBC-32F0-88B6-1CD5-3235C475EFEE}"/>
                    </a:ext>
                  </a:extLst>
                </p:cNvPr>
                <p:cNvPicPr/>
                <p:nvPr/>
              </p:nvPicPr>
              <p:blipFill>
                <a:blip r:embed="rId162" cstate="print"/>
                <a:stretch>
                  <a:fillRect/>
                </a:stretch>
              </p:blipFill>
              <p:spPr>
                <a:xfrm>
                  <a:off x="1415124" y="8998263"/>
                  <a:ext cx="77828" cy="77828"/>
                </a:xfrm>
                <a:prstGeom prst="rect">
                  <a:avLst/>
                </a:prstGeom>
              </p:spPr>
            </p:pic>
            <p:pic>
              <p:nvPicPr>
                <p:cNvPr id="783" name="object 82">
                  <a:extLst>
                    <a:ext uri="{FF2B5EF4-FFF2-40B4-BE49-F238E27FC236}">
                      <a16:creationId xmlns:a16="http://schemas.microsoft.com/office/drawing/2014/main" id="{9C95E858-3E13-427E-6A69-19352E57BB26}"/>
                    </a:ext>
                  </a:extLst>
                </p:cNvPr>
                <p:cNvPicPr/>
                <p:nvPr/>
              </p:nvPicPr>
              <p:blipFill>
                <a:blip r:embed="rId163" cstate="print"/>
                <a:stretch>
                  <a:fillRect/>
                </a:stretch>
              </p:blipFill>
              <p:spPr>
                <a:xfrm>
                  <a:off x="1621916" y="8828151"/>
                  <a:ext cx="4392263" cy="442436"/>
                </a:xfrm>
                <a:prstGeom prst="rect">
                  <a:avLst/>
                </a:prstGeom>
              </p:spPr>
            </p:pic>
            <p:pic>
              <p:nvPicPr>
                <p:cNvPr id="784" name="object 83">
                  <a:extLst>
                    <a:ext uri="{FF2B5EF4-FFF2-40B4-BE49-F238E27FC236}">
                      <a16:creationId xmlns:a16="http://schemas.microsoft.com/office/drawing/2014/main" id="{0A608217-F0CB-E0DE-6AB0-F6FCA7148C48}"/>
                    </a:ext>
                  </a:extLst>
                </p:cNvPr>
                <p:cNvPicPr/>
                <p:nvPr/>
              </p:nvPicPr>
              <p:blipFill>
                <a:blip r:embed="rId164" cstate="print"/>
                <a:stretch>
                  <a:fillRect/>
                </a:stretch>
              </p:blipFill>
              <p:spPr>
                <a:xfrm>
                  <a:off x="1415124" y="9161521"/>
                  <a:ext cx="77828" cy="77733"/>
                </a:xfrm>
                <a:prstGeom prst="rect">
                  <a:avLst/>
                </a:prstGeom>
              </p:spPr>
            </p:pic>
            <p:pic>
              <p:nvPicPr>
                <p:cNvPr id="785" name="object 84">
                  <a:extLst>
                    <a:ext uri="{FF2B5EF4-FFF2-40B4-BE49-F238E27FC236}">
                      <a16:creationId xmlns:a16="http://schemas.microsoft.com/office/drawing/2014/main" id="{887732D0-9054-3435-9D84-C8B43002354E}"/>
                    </a:ext>
                  </a:extLst>
                </p:cNvPr>
                <p:cNvPicPr/>
                <p:nvPr/>
              </p:nvPicPr>
              <p:blipFill>
                <a:blip r:embed="rId165" cstate="print"/>
                <a:stretch>
                  <a:fillRect/>
                </a:stretch>
              </p:blipFill>
              <p:spPr>
                <a:xfrm>
                  <a:off x="1405127" y="2037588"/>
                  <a:ext cx="2002536" cy="1296923"/>
                </a:xfrm>
                <a:prstGeom prst="rect">
                  <a:avLst/>
                </a:prstGeom>
              </p:spPr>
            </p:pic>
            <p:pic>
              <p:nvPicPr>
                <p:cNvPr id="786" name="object 85">
                  <a:extLst>
                    <a:ext uri="{FF2B5EF4-FFF2-40B4-BE49-F238E27FC236}">
                      <a16:creationId xmlns:a16="http://schemas.microsoft.com/office/drawing/2014/main" id="{2AA9BB18-429C-CDF2-D2B7-2619F19CEB42}"/>
                    </a:ext>
                  </a:extLst>
                </p:cNvPr>
                <p:cNvPicPr/>
                <p:nvPr/>
              </p:nvPicPr>
              <p:blipFill>
                <a:blip r:embed="rId166" cstate="print"/>
                <a:stretch>
                  <a:fillRect/>
                </a:stretch>
              </p:blipFill>
              <p:spPr>
                <a:xfrm>
                  <a:off x="1405127" y="4514088"/>
                  <a:ext cx="2660903" cy="1190243"/>
                </a:xfrm>
                <a:prstGeom prst="rect">
                  <a:avLst/>
                </a:prstGeom>
              </p:spPr>
            </p:pic>
            <p:pic>
              <p:nvPicPr>
                <p:cNvPr id="787" name="object 86">
                  <a:extLst>
                    <a:ext uri="{FF2B5EF4-FFF2-40B4-BE49-F238E27FC236}">
                      <a16:creationId xmlns:a16="http://schemas.microsoft.com/office/drawing/2014/main" id="{730AE5A4-3EF7-48F6-FC3D-70722549AA9B}"/>
                    </a:ext>
                  </a:extLst>
                </p:cNvPr>
                <p:cNvPicPr/>
                <p:nvPr/>
              </p:nvPicPr>
              <p:blipFill>
                <a:blip r:embed="rId167" cstate="print"/>
                <a:stretch>
                  <a:fillRect/>
                </a:stretch>
              </p:blipFill>
              <p:spPr>
                <a:xfrm>
                  <a:off x="1405127" y="6719316"/>
                  <a:ext cx="1940051" cy="842771"/>
                </a:xfrm>
                <a:prstGeom prst="rect">
                  <a:avLst/>
                </a:prstGeom>
              </p:spPr>
            </p:pic>
            <p:pic>
              <p:nvPicPr>
                <p:cNvPr id="788" name="object 87">
                  <a:extLst>
                    <a:ext uri="{FF2B5EF4-FFF2-40B4-BE49-F238E27FC236}">
                      <a16:creationId xmlns:a16="http://schemas.microsoft.com/office/drawing/2014/main" id="{AAB7E2AA-792E-DAF4-BA17-03D7E5CD3234}"/>
                    </a:ext>
                  </a:extLst>
                </p:cNvPr>
                <p:cNvPicPr/>
                <p:nvPr/>
              </p:nvPicPr>
              <p:blipFill>
                <a:blip r:embed="rId168" cstate="print"/>
                <a:stretch>
                  <a:fillRect/>
                </a:stretch>
              </p:blipFill>
              <p:spPr>
                <a:xfrm>
                  <a:off x="4226052" y="1389887"/>
                  <a:ext cx="1763267" cy="1190244"/>
                </a:xfrm>
                <a:prstGeom prst="rect">
                  <a:avLst/>
                </a:prstGeom>
              </p:spPr>
            </p:pic>
            <p:pic>
              <p:nvPicPr>
                <p:cNvPr id="789" name="object 88">
                  <a:extLst>
                    <a:ext uri="{FF2B5EF4-FFF2-40B4-BE49-F238E27FC236}">
                      <a16:creationId xmlns:a16="http://schemas.microsoft.com/office/drawing/2014/main" id="{F90C2704-F0BF-5861-9AD8-999D95A0EB87}"/>
                    </a:ext>
                  </a:extLst>
                </p:cNvPr>
                <p:cNvPicPr/>
                <p:nvPr/>
              </p:nvPicPr>
              <p:blipFill>
                <a:blip r:embed="rId169" cstate="print"/>
                <a:stretch>
                  <a:fillRect/>
                </a:stretch>
              </p:blipFill>
              <p:spPr>
                <a:xfrm>
                  <a:off x="4226052" y="3919728"/>
                  <a:ext cx="2351532" cy="2404871"/>
                </a:xfrm>
                <a:prstGeom prst="rect">
                  <a:avLst/>
                </a:prstGeom>
              </p:spPr>
            </p:pic>
            <p:pic>
              <p:nvPicPr>
                <p:cNvPr id="790" name="object 89">
                  <a:extLst>
                    <a:ext uri="{FF2B5EF4-FFF2-40B4-BE49-F238E27FC236}">
                      <a16:creationId xmlns:a16="http://schemas.microsoft.com/office/drawing/2014/main" id="{879FF72B-F61B-97C8-558B-47CE6B60AD14}"/>
                    </a:ext>
                  </a:extLst>
                </p:cNvPr>
                <p:cNvPicPr/>
                <p:nvPr/>
              </p:nvPicPr>
              <p:blipFill>
                <a:blip r:embed="rId170" cstate="print"/>
                <a:stretch>
                  <a:fillRect/>
                </a:stretch>
              </p:blipFill>
              <p:spPr>
                <a:xfrm>
                  <a:off x="4226052" y="7790688"/>
                  <a:ext cx="2564891" cy="416051"/>
                </a:xfrm>
                <a:prstGeom prst="rect">
                  <a:avLst/>
                </a:prstGeom>
              </p:spPr>
            </p:pic>
            <p:pic>
              <p:nvPicPr>
                <p:cNvPr id="791" name="object 90">
                  <a:extLst>
                    <a:ext uri="{FF2B5EF4-FFF2-40B4-BE49-F238E27FC236}">
                      <a16:creationId xmlns:a16="http://schemas.microsoft.com/office/drawing/2014/main" id="{F0DBB2DF-9A4C-2DA1-2CCC-89DAB1173DBD}"/>
                    </a:ext>
                  </a:extLst>
                </p:cNvPr>
                <p:cNvPicPr/>
                <p:nvPr/>
              </p:nvPicPr>
              <p:blipFill>
                <a:blip r:embed="rId171" cstate="print"/>
                <a:stretch>
                  <a:fillRect/>
                </a:stretch>
              </p:blipFill>
              <p:spPr>
                <a:xfrm>
                  <a:off x="523112" y="2451449"/>
                  <a:ext cx="599789" cy="329469"/>
                </a:xfrm>
                <a:prstGeom prst="rect">
                  <a:avLst/>
                </a:prstGeom>
              </p:spPr>
            </p:pic>
            <p:pic>
              <p:nvPicPr>
                <p:cNvPr id="792" name="object 91">
                  <a:extLst>
                    <a:ext uri="{FF2B5EF4-FFF2-40B4-BE49-F238E27FC236}">
                      <a16:creationId xmlns:a16="http://schemas.microsoft.com/office/drawing/2014/main" id="{6BD94BAD-7833-891D-E081-D710FA8CDD51}"/>
                    </a:ext>
                  </a:extLst>
                </p:cNvPr>
                <p:cNvPicPr/>
                <p:nvPr/>
              </p:nvPicPr>
              <p:blipFill>
                <a:blip r:embed="rId172" cstate="print"/>
                <a:stretch>
                  <a:fillRect/>
                </a:stretch>
              </p:blipFill>
              <p:spPr>
                <a:xfrm>
                  <a:off x="523112" y="4205763"/>
                  <a:ext cx="656272" cy="328041"/>
                </a:xfrm>
                <a:prstGeom prst="rect">
                  <a:avLst/>
                </a:prstGeom>
              </p:spPr>
            </p:pic>
            <p:pic>
              <p:nvPicPr>
                <p:cNvPr id="793" name="object 92">
                  <a:extLst>
                    <a:ext uri="{FF2B5EF4-FFF2-40B4-BE49-F238E27FC236}">
                      <a16:creationId xmlns:a16="http://schemas.microsoft.com/office/drawing/2014/main" id="{EEB90F47-32EF-1DB0-4494-8E23ECDAFBE0}"/>
                    </a:ext>
                  </a:extLst>
                </p:cNvPr>
                <p:cNvPicPr/>
                <p:nvPr/>
              </p:nvPicPr>
              <p:blipFill>
                <a:blip r:embed="rId173" cstate="print"/>
                <a:stretch>
                  <a:fillRect/>
                </a:stretch>
              </p:blipFill>
              <p:spPr>
                <a:xfrm>
                  <a:off x="517016" y="6989920"/>
                  <a:ext cx="505205" cy="327946"/>
                </a:xfrm>
                <a:prstGeom prst="rect">
                  <a:avLst/>
                </a:prstGeom>
              </p:spPr>
            </p:pic>
            <p:pic>
              <p:nvPicPr>
                <p:cNvPr id="794" name="object 93">
                  <a:extLst>
                    <a:ext uri="{FF2B5EF4-FFF2-40B4-BE49-F238E27FC236}">
                      <a16:creationId xmlns:a16="http://schemas.microsoft.com/office/drawing/2014/main" id="{7A428BB8-B6AF-EC84-5D03-BEAEB08C07B8}"/>
                    </a:ext>
                  </a:extLst>
                </p:cNvPr>
                <p:cNvPicPr/>
                <p:nvPr/>
              </p:nvPicPr>
              <p:blipFill>
                <a:blip r:embed="rId174" cstate="print"/>
                <a:stretch>
                  <a:fillRect/>
                </a:stretch>
              </p:blipFill>
              <p:spPr>
                <a:xfrm>
                  <a:off x="523112" y="8619172"/>
                  <a:ext cx="709612" cy="201358"/>
                </a:xfrm>
                <a:prstGeom prst="rect">
                  <a:avLst/>
                </a:prstGeom>
              </p:spPr>
            </p:pic>
            <p:pic>
              <p:nvPicPr>
                <p:cNvPr id="795" name="object 94">
                  <a:extLst>
                    <a:ext uri="{FF2B5EF4-FFF2-40B4-BE49-F238E27FC236}">
                      <a16:creationId xmlns:a16="http://schemas.microsoft.com/office/drawing/2014/main" id="{CF63BC65-E8F5-9C29-15C6-658F1B17A2D7}"/>
                    </a:ext>
                  </a:extLst>
                </p:cNvPr>
                <p:cNvPicPr/>
                <p:nvPr/>
              </p:nvPicPr>
              <p:blipFill>
                <a:blip r:embed="rId175" cstate="print"/>
                <a:stretch>
                  <a:fillRect/>
                </a:stretch>
              </p:blipFill>
              <p:spPr>
                <a:xfrm>
                  <a:off x="515112" y="2103120"/>
                  <a:ext cx="812291" cy="275843"/>
                </a:xfrm>
                <a:prstGeom prst="rect">
                  <a:avLst/>
                </a:prstGeom>
              </p:spPr>
            </p:pic>
            <p:pic>
              <p:nvPicPr>
                <p:cNvPr id="796" name="object 95">
                  <a:extLst>
                    <a:ext uri="{FF2B5EF4-FFF2-40B4-BE49-F238E27FC236}">
                      <a16:creationId xmlns:a16="http://schemas.microsoft.com/office/drawing/2014/main" id="{BC7F37B1-09B2-2DF7-A073-C865730743C7}"/>
                    </a:ext>
                  </a:extLst>
                </p:cNvPr>
                <p:cNvPicPr/>
                <p:nvPr/>
              </p:nvPicPr>
              <p:blipFill>
                <a:blip r:embed="rId176" cstate="print"/>
                <a:stretch>
                  <a:fillRect/>
                </a:stretch>
              </p:blipFill>
              <p:spPr>
                <a:xfrm>
                  <a:off x="515112" y="3433572"/>
                  <a:ext cx="697991" cy="701039"/>
                </a:xfrm>
                <a:prstGeom prst="rect">
                  <a:avLst/>
                </a:prstGeom>
              </p:spPr>
            </p:pic>
            <p:pic>
              <p:nvPicPr>
                <p:cNvPr id="797" name="object 96">
                  <a:extLst>
                    <a:ext uri="{FF2B5EF4-FFF2-40B4-BE49-F238E27FC236}">
                      <a16:creationId xmlns:a16="http://schemas.microsoft.com/office/drawing/2014/main" id="{494C1402-0B8D-47C6-6793-262D1CADD7A1}"/>
                    </a:ext>
                  </a:extLst>
                </p:cNvPr>
                <p:cNvPicPr/>
                <p:nvPr/>
              </p:nvPicPr>
              <p:blipFill>
                <a:blip r:embed="rId177" cstate="print"/>
                <a:stretch>
                  <a:fillRect/>
                </a:stretch>
              </p:blipFill>
              <p:spPr>
                <a:xfrm>
                  <a:off x="515112" y="5198364"/>
                  <a:ext cx="554735" cy="1726691"/>
                </a:xfrm>
                <a:prstGeom prst="rect">
                  <a:avLst/>
                </a:prstGeom>
              </p:spPr>
            </p:pic>
            <p:pic>
              <p:nvPicPr>
                <p:cNvPr id="798" name="object 97">
                  <a:extLst>
                    <a:ext uri="{FF2B5EF4-FFF2-40B4-BE49-F238E27FC236}">
                      <a16:creationId xmlns:a16="http://schemas.microsoft.com/office/drawing/2014/main" id="{1D132EFE-7035-0329-00EE-FB369FD024EB}"/>
                    </a:ext>
                  </a:extLst>
                </p:cNvPr>
                <p:cNvPicPr/>
                <p:nvPr/>
              </p:nvPicPr>
              <p:blipFill>
                <a:blip r:embed="rId178" cstate="print"/>
                <a:stretch>
                  <a:fillRect/>
                </a:stretch>
              </p:blipFill>
              <p:spPr>
                <a:xfrm>
                  <a:off x="512063" y="7854696"/>
                  <a:ext cx="701039" cy="701039"/>
                </a:xfrm>
                <a:prstGeom prst="rect">
                  <a:avLst/>
                </a:prstGeom>
              </p:spPr>
            </p:pic>
            <p:grpSp>
              <p:nvGrpSpPr>
                <p:cNvPr id="799" name="object 98">
                  <a:extLst>
                    <a:ext uri="{FF2B5EF4-FFF2-40B4-BE49-F238E27FC236}">
                      <a16:creationId xmlns:a16="http://schemas.microsoft.com/office/drawing/2014/main" id="{A00E52D3-B1E4-B7B0-611D-ADE3FC955338}"/>
                    </a:ext>
                  </a:extLst>
                </p:cNvPr>
                <p:cNvGrpSpPr/>
                <p:nvPr/>
              </p:nvGrpSpPr>
              <p:grpSpPr>
                <a:xfrm>
                  <a:off x="315563" y="259080"/>
                  <a:ext cx="7026909" cy="381635"/>
                  <a:chOff x="315563" y="259080"/>
                  <a:chExt cx="7026909" cy="381635"/>
                </a:xfrm>
              </p:grpSpPr>
              <p:sp>
                <p:nvSpPr>
                  <p:cNvPr id="800" name="object 99">
                    <a:extLst>
                      <a:ext uri="{FF2B5EF4-FFF2-40B4-BE49-F238E27FC236}">
                        <a16:creationId xmlns:a16="http://schemas.microsoft.com/office/drawing/2014/main" id="{756A6B17-3C0E-D80B-7939-A5A4C81C41CD}"/>
                      </a:ext>
                    </a:extLst>
                  </p:cNvPr>
                  <p:cNvSpPr/>
                  <p:nvPr/>
                </p:nvSpPr>
                <p:spPr>
                  <a:xfrm>
                    <a:off x="315563" y="259270"/>
                    <a:ext cx="7026909" cy="381635"/>
                  </a:xfrm>
                  <a:custGeom>
                    <a:avLst/>
                    <a:gdLst/>
                    <a:ahLst/>
                    <a:cxnLst/>
                    <a:rect l="l" t="t" r="r" b="b"/>
                    <a:pathLst>
                      <a:path w="7026909" h="381634">
                        <a:moveTo>
                          <a:pt x="4889753" y="381381"/>
                        </a:moveTo>
                        <a:lnTo>
                          <a:pt x="0" y="367665"/>
                        </a:lnTo>
                        <a:lnTo>
                          <a:pt x="0" y="0"/>
                        </a:lnTo>
                        <a:lnTo>
                          <a:pt x="7026401" y="0"/>
                        </a:lnTo>
                        <a:lnTo>
                          <a:pt x="7026401" y="373760"/>
                        </a:lnTo>
                        <a:lnTo>
                          <a:pt x="4889753" y="381381"/>
                        </a:lnTo>
                        <a:close/>
                      </a:path>
                    </a:pathLst>
                  </a:custGeom>
                  <a:solidFill>
                    <a:srgbClr val="00AF5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01" name="object 100">
                    <a:extLst>
                      <a:ext uri="{FF2B5EF4-FFF2-40B4-BE49-F238E27FC236}">
                        <a16:creationId xmlns:a16="http://schemas.microsoft.com/office/drawing/2014/main" id="{BFE122E4-677D-F8E5-4CFC-E8E7B55C5E4E}"/>
                      </a:ext>
                    </a:extLst>
                  </p:cNvPr>
                  <p:cNvPicPr/>
                  <p:nvPr/>
                </p:nvPicPr>
                <p:blipFill>
                  <a:blip r:embed="rId179" cstate="print"/>
                  <a:stretch>
                    <a:fillRect/>
                  </a:stretch>
                </p:blipFill>
                <p:spPr>
                  <a:xfrm>
                    <a:off x="5929884" y="259080"/>
                    <a:ext cx="1231391" cy="306324"/>
                  </a:xfrm>
                  <a:prstGeom prst="rect">
                    <a:avLst/>
                  </a:prstGeom>
                </p:spPr>
              </p:pic>
              <p:sp>
                <p:nvSpPr>
                  <p:cNvPr id="802" name="object 101">
                    <a:extLst>
                      <a:ext uri="{FF2B5EF4-FFF2-40B4-BE49-F238E27FC236}">
                        <a16:creationId xmlns:a16="http://schemas.microsoft.com/office/drawing/2014/main" id="{1355A284-8A56-053D-D4FC-6EDF14A63A99}"/>
                      </a:ext>
                    </a:extLst>
                  </p:cNvPr>
                  <p:cNvSpPr/>
                  <p:nvPr/>
                </p:nvSpPr>
                <p:spPr>
                  <a:xfrm>
                    <a:off x="6343840" y="399288"/>
                    <a:ext cx="618490" cy="93345"/>
                  </a:xfrm>
                  <a:custGeom>
                    <a:avLst/>
                    <a:gdLst/>
                    <a:ahLst/>
                    <a:cxnLst/>
                    <a:rect l="l" t="t" r="r" b="b"/>
                    <a:pathLst>
                      <a:path w="618490" h="93345">
                        <a:moveTo>
                          <a:pt x="85432" y="292"/>
                        </a:moveTo>
                        <a:lnTo>
                          <a:pt x="65620" y="292"/>
                        </a:lnTo>
                        <a:lnTo>
                          <a:pt x="42760" y="68961"/>
                        </a:lnTo>
                        <a:lnTo>
                          <a:pt x="19812" y="292"/>
                        </a:lnTo>
                        <a:lnTo>
                          <a:pt x="0" y="292"/>
                        </a:lnTo>
                        <a:lnTo>
                          <a:pt x="32092" y="91821"/>
                        </a:lnTo>
                        <a:lnTo>
                          <a:pt x="51904" y="91821"/>
                        </a:lnTo>
                        <a:lnTo>
                          <a:pt x="85432" y="292"/>
                        </a:lnTo>
                        <a:close/>
                      </a:path>
                      <a:path w="618490" h="93345">
                        <a:moveTo>
                          <a:pt x="164871" y="76581"/>
                        </a:moveTo>
                        <a:lnTo>
                          <a:pt x="112966" y="76581"/>
                        </a:lnTo>
                        <a:lnTo>
                          <a:pt x="112966" y="52451"/>
                        </a:lnTo>
                        <a:lnTo>
                          <a:pt x="158775" y="52451"/>
                        </a:lnTo>
                        <a:lnTo>
                          <a:pt x="158775" y="37211"/>
                        </a:lnTo>
                        <a:lnTo>
                          <a:pt x="112966" y="37211"/>
                        </a:lnTo>
                        <a:lnTo>
                          <a:pt x="112966" y="15621"/>
                        </a:lnTo>
                        <a:lnTo>
                          <a:pt x="163347" y="15621"/>
                        </a:lnTo>
                        <a:lnTo>
                          <a:pt x="163347" y="381"/>
                        </a:lnTo>
                        <a:lnTo>
                          <a:pt x="94678" y="381"/>
                        </a:lnTo>
                        <a:lnTo>
                          <a:pt x="94678" y="15621"/>
                        </a:lnTo>
                        <a:lnTo>
                          <a:pt x="94678" y="37211"/>
                        </a:lnTo>
                        <a:lnTo>
                          <a:pt x="94678" y="52451"/>
                        </a:lnTo>
                        <a:lnTo>
                          <a:pt x="94678" y="76581"/>
                        </a:lnTo>
                        <a:lnTo>
                          <a:pt x="94678" y="91821"/>
                        </a:lnTo>
                        <a:lnTo>
                          <a:pt x="164871" y="91821"/>
                        </a:lnTo>
                        <a:lnTo>
                          <a:pt x="164871" y="76581"/>
                        </a:lnTo>
                        <a:close/>
                      </a:path>
                      <a:path w="618490" h="93345">
                        <a:moveTo>
                          <a:pt x="262496" y="91821"/>
                        </a:moveTo>
                        <a:lnTo>
                          <a:pt x="251828" y="73533"/>
                        </a:lnTo>
                        <a:lnTo>
                          <a:pt x="247256" y="67437"/>
                        </a:lnTo>
                        <a:lnTo>
                          <a:pt x="244208" y="62865"/>
                        </a:lnTo>
                        <a:lnTo>
                          <a:pt x="235064" y="53721"/>
                        </a:lnTo>
                        <a:lnTo>
                          <a:pt x="232016" y="52197"/>
                        </a:lnTo>
                        <a:lnTo>
                          <a:pt x="239636" y="50673"/>
                        </a:lnTo>
                        <a:lnTo>
                          <a:pt x="245732" y="47625"/>
                        </a:lnTo>
                        <a:lnTo>
                          <a:pt x="248780" y="43053"/>
                        </a:lnTo>
                        <a:lnTo>
                          <a:pt x="251828" y="40005"/>
                        </a:lnTo>
                        <a:lnTo>
                          <a:pt x="253352" y="38481"/>
                        </a:lnTo>
                        <a:lnTo>
                          <a:pt x="254876" y="33909"/>
                        </a:lnTo>
                        <a:lnTo>
                          <a:pt x="254876" y="21628"/>
                        </a:lnTo>
                        <a:lnTo>
                          <a:pt x="236588" y="1816"/>
                        </a:lnTo>
                        <a:lnTo>
                          <a:pt x="236588" y="24676"/>
                        </a:lnTo>
                        <a:lnTo>
                          <a:pt x="236588" y="30861"/>
                        </a:lnTo>
                        <a:lnTo>
                          <a:pt x="235064" y="32385"/>
                        </a:lnTo>
                        <a:lnTo>
                          <a:pt x="235064" y="33909"/>
                        </a:lnTo>
                        <a:lnTo>
                          <a:pt x="233540" y="36957"/>
                        </a:lnTo>
                        <a:lnTo>
                          <a:pt x="232016" y="36957"/>
                        </a:lnTo>
                        <a:lnTo>
                          <a:pt x="228968" y="38481"/>
                        </a:lnTo>
                        <a:lnTo>
                          <a:pt x="227444" y="38481"/>
                        </a:lnTo>
                        <a:lnTo>
                          <a:pt x="221259" y="40005"/>
                        </a:lnTo>
                        <a:lnTo>
                          <a:pt x="198399" y="40005"/>
                        </a:lnTo>
                        <a:lnTo>
                          <a:pt x="198399" y="15532"/>
                        </a:lnTo>
                        <a:lnTo>
                          <a:pt x="221259" y="15532"/>
                        </a:lnTo>
                        <a:lnTo>
                          <a:pt x="225920" y="17056"/>
                        </a:lnTo>
                        <a:lnTo>
                          <a:pt x="230492" y="17056"/>
                        </a:lnTo>
                        <a:lnTo>
                          <a:pt x="235064" y="21628"/>
                        </a:lnTo>
                        <a:lnTo>
                          <a:pt x="236588" y="24676"/>
                        </a:lnTo>
                        <a:lnTo>
                          <a:pt x="236588" y="1816"/>
                        </a:lnTo>
                        <a:lnTo>
                          <a:pt x="228968" y="292"/>
                        </a:lnTo>
                        <a:lnTo>
                          <a:pt x="180111" y="292"/>
                        </a:lnTo>
                        <a:lnTo>
                          <a:pt x="180111" y="91821"/>
                        </a:lnTo>
                        <a:lnTo>
                          <a:pt x="198399" y="91821"/>
                        </a:lnTo>
                        <a:lnTo>
                          <a:pt x="198399" y="53721"/>
                        </a:lnTo>
                        <a:lnTo>
                          <a:pt x="210591" y="53721"/>
                        </a:lnTo>
                        <a:lnTo>
                          <a:pt x="212115" y="55245"/>
                        </a:lnTo>
                        <a:lnTo>
                          <a:pt x="213639" y="55245"/>
                        </a:lnTo>
                        <a:lnTo>
                          <a:pt x="215163" y="56769"/>
                        </a:lnTo>
                        <a:lnTo>
                          <a:pt x="218211" y="58293"/>
                        </a:lnTo>
                        <a:lnTo>
                          <a:pt x="219735" y="61341"/>
                        </a:lnTo>
                        <a:lnTo>
                          <a:pt x="222783" y="64389"/>
                        </a:lnTo>
                        <a:lnTo>
                          <a:pt x="227444" y="72009"/>
                        </a:lnTo>
                        <a:lnTo>
                          <a:pt x="241160" y="91821"/>
                        </a:lnTo>
                        <a:lnTo>
                          <a:pt x="262496" y="91821"/>
                        </a:lnTo>
                        <a:close/>
                      </a:path>
                      <a:path w="618490" h="93345">
                        <a:moveTo>
                          <a:pt x="338886" y="381"/>
                        </a:moveTo>
                        <a:lnTo>
                          <a:pt x="265645" y="381"/>
                        </a:lnTo>
                        <a:lnTo>
                          <a:pt x="265645" y="15621"/>
                        </a:lnTo>
                        <a:lnTo>
                          <a:pt x="293077" y="15621"/>
                        </a:lnTo>
                        <a:lnTo>
                          <a:pt x="293077" y="91821"/>
                        </a:lnTo>
                        <a:lnTo>
                          <a:pt x="311365" y="91821"/>
                        </a:lnTo>
                        <a:lnTo>
                          <a:pt x="311365" y="15621"/>
                        </a:lnTo>
                        <a:lnTo>
                          <a:pt x="338886" y="15621"/>
                        </a:lnTo>
                        <a:lnTo>
                          <a:pt x="338886" y="381"/>
                        </a:lnTo>
                        <a:close/>
                      </a:path>
                      <a:path w="618490" h="93345">
                        <a:moveTo>
                          <a:pt x="370903" y="0"/>
                        </a:moveTo>
                        <a:lnTo>
                          <a:pt x="351091" y="0"/>
                        </a:lnTo>
                        <a:lnTo>
                          <a:pt x="351091" y="91440"/>
                        </a:lnTo>
                        <a:lnTo>
                          <a:pt x="370903" y="91440"/>
                        </a:lnTo>
                        <a:lnTo>
                          <a:pt x="370903" y="0"/>
                        </a:lnTo>
                        <a:close/>
                      </a:path>
                      <a:path w="618490" h="93345">
                        <a:moveTo>
                          <a:pt x="453288" y="76581"/>
                        </a:moveTo>
                        <a:lnTo>
                          <a:pt x="402907" y="76581"/>
                        </a:lnTo>
                        <a:lnTo>
                          <a:pt x="402907" y="52451"/>
                        </a:lnTo>
                        <a:lnTo>
                          <a:pt x="448716" y="52451"/>
                        </a:lnTo>
                        <a:lnTo>
                          <a:pt x="448716" y="37211"/>
                        </a:lnTo>
                        <a:lnTo>
                          <a:pt x="402907" y="37211"/>
                        </a:lnTo>
                        <a:lnTo>
                          <a:pt x="402907" y="15621"/>
                        </a:lnTo>
                        <a:lnTo>
                          <a:pt x="451764" y="15621"/>
                        </a:lnTo>
                        <a:lnTo>
                          <a:pt x="451764" y="381"/>
                        </a:lnTo>
                        <a:lnTo>
                          <a:pt x="384619" y="381"/>
                        </a:lnTo>
                        <a:lnTo>
                          <a:pt x="384619" y="15621"/>
                        </a:lnTo>
                        <a:lnTo>
                          <a:pt x="384619" y="37211"/>
                        </a:lnTo>
                        <a:lnTo>
                          <a:pt x="384619" y="52451"/>
                        </a:lnTo>
                        <a:lnTo>
                          <a:pt x="384619" y="76581"/>
                        </a:lnTo>
                        <a:lnTo>
                          <a:pt x="384619" y="91821"/>
                        </a:lnTo>
                        <a:lnTo>
                          <a:pt x="453288" y="91821"/>
                        </a:lnTo>
                        <a:lnTo>
                          <a:pt x="453288" y="76581"/>
                        </a:lnTo>
                        <a:close/>
                      </a:path>
                      <a:path w="618490" h="93345">
                        <a:moveTo>
                          <a:pt x="532625" y="292"/>
                        </a:moveTo>
                        <a:lnTo>
                          <a:pt x="470052" y="292"/>
                        </a:lnTo>
                        <a:lnTo>
                          <a:pt x="470052" y="91821"/>
                        </a:lnTo>
                        <a:lnTo>
                          <a:pt x="488340" y="91821"/>
                        </a:lnTo>
                        <a:lnTo>
                          <a:pt x="488340" y="53721"/>
                        </a:lnTo>
                        <a:lnTo>
                          <a:pt x="526440" y="53721"/>
                        </a:lnTo>
                        <a:lnTo>
                          <a:pt x="526440" y="38392"/>
                        </a:lnTo>
                        <a:lnTo>
                          <a:pt x="488340" y="38392"/>
                        </a:lnTo>
                        <a:lnTo>
                          <a:pt x="488340" y="15532"/>
                        </a:lnTo>
                        <a:lnTo>
                          <a:pt x="532625" y="15532"/>
                        </a:lnTo>
                        <a:lnTo>
                          <a:pt x="532625" y="292"/>
                        </a:lnTo>
                        <a:close/>
                      </a:path>
                      <a:path w="618490" h="93345">
                        <a:moveTo>
                          <a:pt x="618070" y="292"/>
                        </a:moveTo>
                        <a:lnTo>
                          <a:pt x="599782" y="292"/>
                        </a:lnTo>
                        <a:lnTo>
                          <a:pt x="599782" y="67437"/>
                        </a:lnTo>
                        <a:lnTo>
                          <a:pt x="598258" y="70485"/>
                        </a:lnTo>
                        <a:lnTo>
                          <a:pt x="596734" y="72009"/>
                        </a:lnTo>
                        <a:lnTo>
                          <a:pt x="595210" y="75057"/>
                        </a:lnTo>
                        <a:lnTo>
                          <a:pt x="592162" y="76581"/>
                        </a:lnTo>
                        <a:lnTo>
                          <a:pt x="587590" y="78105"/>
                        </a:lnTo>
                        <a:lnTo>
                          <a:pt x="576922" y="78105"/>
                        </a:lnTo>
                        <a:lnTo>
                          <a:pt x="570826" y="75057"/>
                        </a:lnTo>
                        <a:lnTo>
                          <a:pt x="567778" y="72009"/>
                        </a:lnTo>
                        <a:lnTo>
                          <a:pt x="564730" y="65913"/>
                        </a:lnTo>
                        <a:lnTo>
                          <a:pt x="564730" y="292"/>
                        </a:lnTo>
                        <a:lnTo>
                          <a:pt x="546354" y="292"/>
                        </a:lnTo>
                        <a:lnTo>
                          <a:pt x="546354" y="67437"/>
                        </a:lnTo>
                        <a:lnTo>
                          <a:pt x="547878" y="72009"/>
                        </a:lnTo>
                        <a:lnTo>
                          <a:pt x="547878" y="76581"/>
                        </a:lnTo>
                        <a:lnTo>
                          <a:pt x="549402" y="79629"/>
                        </a:lnTo>
                        <a:lnTo>
                          <a:pt x="558546" y="88773"/>
                        </a:lnTo>
                        <a:lnTo>
                          <a:pt x="563206" y="90297"/>
                        </a:lnTo>
                        <a:lnTo>
                          <a:pt x="567778" y="93345"/>
                        </a:lnTo>
                        <a:lnTo>
                          <a:pt x="596734" y="93345"/>
                        </a:lnTo>
                        <a:lnTo>
                          <a:pt x="601306" y="90297"/>
                        </a:lnTo>
                        <a:lnTo>
                          <a:pt x="605878" y="88773"/>
                        </a:lnTo>
                        <a:lnTo>
                          <a:pt x="608926" y="87249"/>
                        </a:lnTo>
                        <a:lnTo>
                          <a:pt x="611974" y="82677"/>
                        </a:lnTo>
                        <a:lnTo>
                          <a:pt x="613498" y="79629"/>
                        </a:lnTo>
                        <a:lnTo>
                          <a:pt x="616546" y="76581"/>
                        </a:lnTo>
                        <a:lnTo>
                          <a:pt x="616546" y="72009"/>
                        </a:lnTo>
                        <a:lnTo>
                          <a:pt x="618070" y="67437"/>
                        </a:lnTo>
                        <a:lnTo>
                          <a:pt x="618070" y="292"/>
                        </a:lnTo>
                        <a:close/>
                      </a:path>
                    </a:pathLst>
                  </a:custGeom>
                  <a:solidFill>
                    <a:srgbClr val="FFFFFF"/>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803" name="object 102">
                    <a:extLst>
                      <a:ext uri="{FF2B5EF4-FFF2-40B4-BE49-F238E27FC236}">
                        <a16:creationId xmlns:a16="http://schemas.microsoft.com/office/drawing/2014/main" id="{75500034-0EF7-D74F-692B-8BA97F6567B3}"/>
                      </a:ext>
                    </a:extLst>
                  </p:cNvPr>
                  <p:cNvPicPr/>
                  <p:nvPr/>
                </p:nvPicPr>
                <p:blipFill>
                  <a:blip r:embed="rId180" cstate="print"/>
                  <a:stretch>
                    <a:fillRect/>
                  </a:stretch>
                </p:blipFill>
                <p:spPr>
                  <a:xfrm>
                    <a:off x="6981825" y="398049"/>
                    <a:ext cx="173926" cy="94583"/>
                  </a:xfrm>
                  <a:prstGeom prst="rect">
                    <a:avLst/>
                  </a:prstGeom>
                </p:spPr>
              </p:pic>
            </p:grpSp>
          </p:grpSp>
          <p:grpSp>
            <p:nvGrpSpPr>
              <p:cNvPr id="690" name="Gruppieren 689">
                <a:extLst>
                  <a:ext uri="{FF2B5EF4-FFF2-40B4-BE49-F238E27FC236}">
                    <a16:creationId xmlns:a16="http://schemas.microsoft.com/office/drawing/2014/main" id="{6C4F8A9D-5736-F74E-04AA-025C9F7A93E7}"/>
                  </a:ext>
                </a:extLst>
              </p:cNvPr>
              <p:cNvGrpSpPr/>
              <p:nvPr/>
            </p:nvGrpSpPr>
            <p:grpSpPr>
              <a:xfrm>
                <a:off x="2718451" y="4699779"/>
                <a:ext cx="1324800" cy="1800000"/>
                <a:chOff x="248411" y="259080"/>
                <a:chExt cx="7094061" cy="9870947"/>
              </a:xfrm>
            </p:grpSpPr>
            <p:grpSp>
              <p:nvGrpSpPr>
                <p:cNvPr id="691" name="object 2">
                  <a:extLst>
                    <a:ext uri="{FF2B5EF4-FFF2-40B4-BE49-F238E27FC236}">
                      <a16:creationId xmlns:a16="http://schemas.microsoft.com/office/drawing/2014/main" id="{2786BE71-69FC-DB0F-2511-917369FBF836}"/>
                    </a:ext>
                  </a:extLst>
                </p:cNvPr>
                <p:cNvGrpSpPr/>
                <p:nvPr/>
              </p:nvGrpSpPr>
              <p:grpSpPr>
                <a:xfrm>
                  <a:off x="2496597" y="9839610"/>
                  <a:ext cx="1573530" cy="143510"/>
                  <a:chOff x="2496597" y="9839610"/>
                  <a:chExt cx="1573530" cy="143510"/>
                </a:xfrm>
              </p:grpSpPr>
              <p:pic>
                <p:nvPicPr>
                  <p:cNvPr id="750" name="object 3">
                    <a:extLst>
                      <a:ext uri="{FF2B5EF4-FFF2-40B4-BE49-F238E27FC236}">
                        <a16:creationId xmlns:a16="http://schemas.microsoft.com/office/drawing/2014/main" id="{59518E05-7F99-C584-A390-71A387B88B40}"/>
                      </a:ext>
                    </a:extLst>
                  </p:cNvPr>
                  <p:cNvPicPr/>
                  <p:nvPr/>
                </p:nvPicPr>
                <p:blipFill>
                  <a:blip r:embed="rId181" cstate="print"/>
                  <a:stretch>
                    <a:fillRect/>
                  </a:stretch>
                </p:blipFill>
                <p:spPr>
                  <a:xfrm>
                    <a:off x="2496597" y="9839610"/>
                    <a:ext cx="1539811" cy="143351"/>
                  </a:xfrm>
                  <a:prstGeom prst="rect">
                    <a:avLst/>
                  </a:prstGeom>
                </p:spPr>
              </p:pic>
              <p:sp>
                <p:nvSpPr>
                  <p:cNvPr id="751" name="object 4">
                    <a:extLst>
                      <a:ext uri="{FF2B5EF4-FFF2-40B4-BE49-F238E27FC236}">
                        <a16:creationId xmlns:a16="http://schemas.microsoft.com/office/drawing/2014/main" id="{15243BE8-AF34-B83C-3202-C8D531E83F99}"/>
                      </a:ext>
                    </a:extLst>
                  </p:cNvPr>
                  <p:cNvSpPr/>
                  <p:nvPr/>
                </p:nvSpPr>
                <p:spPr>
                  <a:xfrm>
                    <a:off x="4056221" y="9841737"/>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692" name="object 5">
                  <a:extLst>
                    <a:ext uri="{FF2B5EF4-FFF2-40B4-BE49-F238E27FC236}">
                      <a16:creationId xmlns:a16="http://schemas.microsoft.com/office/drawing/2014/main" id="{A56723BD-3341-8345-A086-9FFB1344462D}"/>
                    </a:ext>
                  </a:extLst>
                </p:cNvPr>
                <p:cNvSpPr/>
                <p:nvPr/>
              </p:nvSpPr>
              <p:spPr>
                <a:xfrm>
                  <a:off x="4056215" y="9841738"/>
                  <a:ext cx="85725" cy="109220"/>
                </a:xfrm>
                <a:custGeom>
                  <a:avLst/>
                  <a:gdLst/>
                  <a:ahLst/>
                  <a:cxnLst/>
                  <a:rect l="l" t="t" r="r" b="b"/>
                  <a:pathLst>
                    <a:path w="85725" h="109220">
                      <a:moveTo>
                        <a:pt x="85445" y="0"/>
                      </a:moveTo>
                      <a:lnTo>
                        <a:pt x="71729" y="0"/>
                      </a:lnTo>
                      <a:lnTo>
                        <a:pt x="71729" y="45720"/>
                      </a:lnTo>
                      <a:lnTo>
                        <a:pt x="0" y="45720"/>
                      </a:lnTo>
                      <a:lnTo>
                        <a:pt x="0" y="57150"/>
                      </a:lnTo>
                      <a:lnTo>
                        <a:pt x="0" y="109220"/>
                      </a:lnTo>
                      <a:lnTo>
                        <a:pt x="13716" y="109220"/>
                      </a:lnTo>
                      <a:lnTo>
                        <a:pt x="13716" y="57150"/>
                      </a:lnTo>
                      <a:lnTo>
                        <a:pt x="71729" y="57150"/>
                      </a:lnTo>
                      <a:lnTo>
                        <a:pt x="71729" y="109220"/>
                      </a:lnTo>
                      <a:lnTo>
                        <a:pt x="85445" y="109220"/>
                      </a:lnTo>
                      <a:lnTo>
                        <a:pt x="85445" y="57150"/>
                      </a:lnTo>
                      <a:lnTo>
                        <a:pt x="85445" y="4572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93" name="object 6">
                  <a:extLst>
                    <a:ext uri="{FF2B5EF4-FFF2-40B4-BE49-F238E27FC236}">
                      <a16:creationId xmlns:a16="http://schemas.microsoft.com/office/drawing/2014/main" id="{2B1F112D-4EBD-9496-2C69-89CA31DE2DE1}"/>
                    </a:ext>
                  </a:extLst>
                </p:cNvPr>
                <p:cNvPicPr/>
                <p:nvPr/>
              </p:nvPicPr>
              <p:blipFill>
                <a:blip r:embed="rId182" cstate="print"/>
                <a:stretch>
                  <a:fillRect/>
                </a:stretch>
              </p:blipFill>
              <p:spPr>
                <a:xfrm>
                  <a:off x="6546913" y="9841134"/>
                  <a:ext cx="158596" cy="111347"/>
                </a:xfrm>
                <a:prstGeom prst="rect">
                  <a:avLst/>
                </a:prstGeom>
              </p:spPr>
            </p:pic>
            <p:pic>
              <p:nvPicPr>
                <p:cNvPr id="694" name="object 7">
                  <a:extLst>
                    <a:ext uri="{FF2B5EF4-FFF2-40B4-BE49-F238E27FC236}">
                      <a16:creationId xmlns:a16="http://schemas.microsoft.com/office/drawing/2014/main" id="{DC44BB76-F39F-B748-F4BD-64832F503625}"/>
                    </a:ext>
                  </a:extLst>
                </p:cNvPr>
                <p:cNvPicPr/>
                <p:nvPr/>
              </p:nvPicPr>
              <p:blipFill>
                <a:blip r:embed="rId5" cstate="print"/>
                <a:stretch>
                  <a:fillRect/>
                </a:stretch>
              </p:blipFill>
              <p:spPr>
                <a:xfrm>
                  <a:off x="1405127" y="9806940"/>
                  <a:ext cx="915923" cy="323087"/>
                </a:xfrm>
                <a:prstGeom prst="rect">
                  <a:avLst/>
                </a:prstGeom>
              </p:spPr>
            </p:pic>
            <p:pic>
              <p:nvPicPr>
                <p:cNvPr id="695" name="object 8">
                  <a:extLst>
                    <a:ext uri="{FF2B5EF4-FFF2-40B4-BE49-F238E27FC236}">
                      <a16:creationId xmlns:a16="http://schemas.microsoft.com/office/drawing/2014/main" id="{8E200533-29B8-5F92-E9C7-984F19B4DDE1}"/>
                    </a:ext>
                  </a:extLst>
                </p:cNvPr>
                <p:cNvPicPr/>
                <p:nvPr/>
              </p:nvPicPr>
              <p:blipFill>
                <a:blip r:embed="rId183" cstate="print"/>
                <a:stretch>
                  <a:fillRect/>
                </a:stretch>
              </p:blipFill>
              <p:spPr>
                <a:xfrm>
                  <a:off x="1229091" y="944213"/>
                  <a:ext cx="5924388" cy="6532340"/>
                </a:xfrm>
                <a:prstGeom prst="rect">
                  <a:avLst/>
                </a:prstGeom>
              </p:spPr>
            </p:pic>
            <p:sp>
              <p:nvSpPr>
                <p:cNvPr id="696" name="object 9">
                  <a:extLst>
                    <a:ext uri="{FF2B5EF4-FFF2-40B4-BE49-F238E27FC236}">
                      <a16:creationId xmlns:a16="http://schemas.microsoft.com/office/drawing/2014/main" id="{AE13BF90-7820-33EB-2251-1E88A548B277}"/>
                    </a:ext>
                  </a:extLst>
                </p:cNvPr>
                <p:cNvSpPr/>
                <p:nvPr/>
              </p:nvSpPr>
              <p:spPr>
                <a:xfrm>
                  <a:off x="1416081" y="7597044"/>
                  <a:ext cx="41275" cy="92075"/>
                </a:xfrm>
                <a:custGeom>
                  <a:avLst/>
                  <a:gdLst/>
                  <a:ahLst/>
                  <a:cxnLst/>
                  <a:rect l="l" t="t" r="r" b="b"/>
                  <a:pathLst>
                    <a:path w="41275" h="92075">
                      <a:moveTo>
                        <a:pt x="41147" y="91535"/>
                      </a:moveTo>
                      <a:lnTo>
                        <a:pt x="22859" y="91535"/>
                      </a:lnTo>
                      <a:lnTo>
                        <a:pt x="22859" y="25907"/>
                      </a:lnTo>
                      <a:lnTo>
                        <a:pt x="18002" y="30170"/>
                      </a:lnTo>
                      <a:lnTo>
                        <a:pt x="12572" y="33718"/>
                      </a:lnTo>
                      <a:lnTo>
                        <a:pt x="6572" y="36409"/>
                      </a:lnTo>
                      <a:lnTo>
                        <a:pt x="0" y="38099"/>
                      </a:lnTo>
                      <a:lnTo>
                        <a:pt x="0" y="22859"/>
                      </a:lnTo>
                      <a:lnTo>
                        <a:pt x="4571" y="21335"/>
                      </a:lnTo>
                      <a:lnTo>
                        <a:pt x="10667" y="18287"/>
                      </a:lnTo>
                      <a:lnTo>
                        <a:pt x="15239" y="15239"/>
                      </a:lnTo>
                      <a:lnTo>
                        <a:pt x="21335" y="10667"/>
                      </a:lnTo>
                      <a:lnTo>
                        <a:pt x="24383" y="6095"/>
                      </a:lnTo>
                      <a:lnTo>
                        <a:pt x="25907" y="0"/>
                      </a:lnTo>
                      <a:lnTo>
                        <a:pt x="41147" y="0"/>
                      </a:lnTo>
                      <a:lnTo>
                        <a:pt x="41147"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697" name="object 10">
                  <a:extLst>
                    <a:ext uri="{FF2B5EF4-FFF2-40B4-BE49-F238E27FC236}">
                      <a16:creationId xmlns:a16="http://schemas.microsoft.com/office/drawing/2014/main" id="{D426964F-1592-A74D-28DE-9BACCA550798}"/>
                    </a:ext>
                  </a:extLst>
                </p:cNvPr>
                <p:cNvGrpSpPr/>
                <p:nvPr/>
              </p:nvGrpSpPr>
              <p:grpSpPr>
                <a:xfrm>
                  <a:off x="1632775" y="7595520"/>
                  <a:ext cx="1357630" cy="117475"/>
                  <a:chOff x="1632775" y="7595520"/>
                  <a:chExt cx="1357630" cy="117475"/>
                </a:xfrm>
              </p:grpSpPr>
              <p:sp>
                <p:nvSpPr>
                  <p:cNvPr id="747" name="object 11">
                    <a:extLst>
                      <a:ext uri="{FF2B5EF4-FFF2-40B4-BE49-F238E27FC236}">
                        <a16:creationId xmlns:a16="http://schemas.microsoft.com/office/drawing/2014/main" id="{CBAA8CF4-6A5D-61B6-6D08-9C21D3CCACAC}"/>
                      </a:ext>
                    </a:extLst>
                  </p:cNvPr>
                  <p:cNvSpPr/>
                  <p:nvPr/>
                </p:nvSpPr>
                <p:spPr>
                  <a:xfrm>
                    <a:off x="1632762" y="7597140"/>
                    <a:ext cx="281305" cy="93345"/>
                  </a:xfrm>
                  <a:custGeom>
                    <a:avLst/>
                    <a:gdLst/>
                    <a:ahLst/>
                    <a:cxnLst/>
                    <a:rect l="l" t="t" r="r" b="b"/>
                    <a:pathLst>
                      <a:path w="281305" h="93345">
                        <a:moveTo>
                          <a:pt x="67056" y="81280"/>
                        </a:moveTo>
                        <a:lnTo>
                          <a:pt x="12192" y="81280"/>
                        </a:lnTo>
                        <a:lnTo>
                          <a:pt x="12192" y="50800"/>
                        </a:lnTo>
                        <a:lnTo>
                          <a:pt x="62484" y="50800"/>
                        </a:lnTo>
                        <a:lnTo>
                          <a:pt x="62484" y="39370"/>
                        </a:lnTo>
                        <a:lnTo>
                          <a:pt x="12192" y="39370"/>
                        </a:lnTo>
                        <a:lnTo>
                          <a:pt x="12192" y="10160"/>
                        </a:lnTo>
                        <a:lnTo>
                          <a:pt x="65532" y="10160"/>
                        </a:lnTo>
                        <a:lnTo>
                          <a:pt x="65532" y="0"/>
                        </a:lnTo>
                        <a:lnTo>
                          <a:pt x="0" y="0"/>
                        </a:lnTo>
                        <a:lnTo>
                          <a:pt x="0" y="10160"/>
                        </a:lnTo>
                        <a:lnTo>
                          <a:pt x="0" y="39370"/>
                        </a:lnTo>
                        <a:lnTo>
                          <a:pt x="0" y="50800"/>
                        </a:lnTo>
                        <a:lnTo>
                          <a:pt x="0" y="81280"/>
                        </a:lnTo>
                        <a:lnTo>
                          <a:pt x="0" y="91440"/>
                        </a:lnTo>
                        <a:lnTo>
                          <a:pt x="67056" y="91440"/>
                        </a:lnTo>
                        <a:lnTo>
                          <a:pt x="67056" y="81280"/>
                        </a:lnTo>
                        <a:close/>
                      </a:path>
                      <a:path w="281305" h="93345">
                        <a:moveTo>
                          <a:pt x="118973" y="27343"/>
                        </a:moveTo>
                        <a:lnTo>
                          <a:pt x="115925" y="24295"/>
                        </a:lnTo>
                        <a:lnTo>
                          <a:pt x="103733" y="24295"/>
                        </a:lnTo>
                        <a:lnTo>
                          <a:pt x="100685" y="25819"/>
                        </a:lnTo>
                        <a:lnTo>
                          <a:pt x="96113" y="30391"/>
                        </a:lnTo>
                        <a:lnTo>
                          <a:pt x="94589" y="34963"/>
                        </a:lnTo>
                        <a:lnTo>
                          <a:pt x="94589" y="25819"/>
                        </a:lnTo>
                        <a:lnTo>
                          <a:pt x="83921" y="25819"/>
                        </a:lnTo>
                        <a:lnTo>
                          <a:pt x="83921" y="91440"/>
                        </a:lnTo>
                        <a:lnTo>
                          <a:pt x="94589" y="91440"/>
                        </a:lnTo>
                        <a:lnTo>
                          <a:pt x="94589" y="51727"/>
                        </a:lnTo>
                        <a:lnTo>
                          <a:pt x="96113" y="47155"/>
                        </a:lnTo>
                        <a:lnTo>
                          <a:pt x="96113" y="44107"/>
                        </a:lnTo>
                        <a:lnTo>
                          <a:pt x="97637" y="41059"/>
                        </a:lnTo>
                        <a:lnTo>
                          <a:pt x="102209" y="36487"/>
                        </a:lnTo>
                        <a:lnTo>
                          <a:pt x="105257" y="34963"/>
                        </a:lnTo>
                        <a:lnTo>
                          <a:pt x="109829" y="34963"/>
                        </a:lnTo>
                        <a:lnTo>
                          <a:pt x="115925" y="38011"/>
                        </a:lnTo>
                        <a:lnTo>
                          <a:pt x="118973" y="27343"/>
                        </a:lnTo>
                        <a:close/>
                      </a:path>
                      <a:path w="281305" h="93345">
                        <a:moveTo>
                          <a:pt x="175552" y="68580"/>
                        </a:moveTo>
                        <a:lnTo>
                          <a:pt x="170980" y="59436"/>
                        </a:lnTo>
                        <a:lnTo>
                          <a:pt x="161836" y="54864"/>
                        </a:lnTo>
                        <a:lnTo>
                          <a:pt x="157264" y="53340"/>
                        </a:lnTo>
                        <a:lnTo>
                          <a:pt x="149644" y="51816"/>
                        </a:lnTo>
                        <a:lnTo>
                          <a:pt x="143548" y="50292"/>
                        </a:lnTo>
                        <a:lnTo>
                          <a:pt x="140500" y="48768"/>
                        </a:lnTo>
                        <a:lnTo>
                          <a:pt x="138976" y="48768"/>
                        </a:lnTo>
                        <a:lnTo>
                          <a:pt x="137452" y="47244"/>
                        </a:lnTo>
                        <a:lnTo>
                          <a:pt x="135928" y="47244"/>
                        </a:lnTo>
                        <a:lnTo>
                          <a:pt x="134404" y="45720"/>
                        </a:lnTo>
                        <a:lnTo>
                          <a:pt x="134404" y="44196"/>
                        </a:lnTo>
                        <a:lnTo>
                          <a:pt x="132880" y="42672"/>
                        </a:lnTo>
                        <a:lnTo>
                          <a:pt x="132880" y="39624"/>
                        </a:lnTo>
                        <a:lnTo>
                          <a:pt x="134404" y="36576"/>
                        </a:lnTo>
                        <a:lnTo>
                          <a:pt x="137452" y="35052"/>
                        </a:lnTo>
                        <a:lnTo>
                          <a:pt x="138976" y="33528"/>
                        </a:lnTo>
                        <a:lnTo>
                          <a:pt x="155740" y="33528"/>
                        </a:lnTo>
                        <a:lnTo>
                          <a:pt x="157264" y="36576"/>
                        </a:lnTo>
                        <a:lnTo>
                          <a:pt x="160312" y="38100"/>
                        </a:lnTo>
                        <a:lnTo>
                          <a:pt x="161836" y="41148"/>
                        </a:lnTo>
                        <a:lnTo>
                          <a:pt x="161836" y="44196"/>
                        </a:lnTo>
                        <a:lnTo>
                          <a:pt x="172504" y="42672"/>
                        </a:lnTo>
                        <a:lnTo>
                          <a:pt x="172504" y="38100"/>
                        </a:lnTo>
                        <a:lnTo>
                          <a:pt x="167932" y="28956"/>
                        </a:lnTo>
                        <a:lnTo>
                          <a:pt x="164884" y="27432"/>
                        </a:lnTo>
                        <a:lnTo>
                          <a:pt x="160312" y="25908"/>
                        </a:lnTo>
                        <a:lnTo>
                          <a:pt x="157264" y="24384"/>
                        </a:lnTo>
                        <a:lnTo>
                          <a:pt x="140500" y="24384"/>
                        </a:lnTo>
                        <a:lnTo>
                          <a:pt x="137452" y="25908"/>
                        </a:lnTo>
                        <a:lnTo>
                          <a:pt x="134404" y="25908"/>
                        </a:lnTo>
                        <a:lnTo>
                          <a:pt x="131356" y="27432"/>
                        </a:lnTo>
                        <a:lnTo>
                          <a:pt x="126784" y="32004"/>
                        </a:lnTo>
                        <a:lnTo>
                          <a:pt x="125260" y="35052"/>
                        </a:lnTo>
                        <a:lnTo>
                          <a:pt x="123736" y="36576"/>
                        </a:lnTo>
                        <a:lnTo>
                          <a:pt x="122212" y="39624"/>
                        </a:lnTo>
                        <a:lnTo>
                          <a:pt x="122212" y="45720"/>
                        </a:lnTo>
                        <a:lnTo>
                          <a:pt x="126784" y="54864"/>
                        </a:lnTo>
                        <a:lnTo>
                          <a:pt x="135928" y="59436"/>
                        </a:lnTo>
                        <a:lnTo>
                          <a:pt x="149644" y="64008"/>
                        </a:lnTo>
                        <a:lnTo>
                          <a:pt x="155740" y="65532"/>
                        </a:lnTo>
                        <a:lnTo>
                          <a:pt x="158788" y="65532"/>
                        </a:lnTo>
                        <a:lnTo>
                          <a:pt x="160312" y="67056"/>
                        </a:lnTo>
                        <a:lnTo>
                          <a:pt x="163360" y="68580"/>
                        </a:lnTo>
                        <a:lnTo>
                          <a:pt x="163360" y="77825"/>
                        </a:lnTo>
                        <a:lnTo>
                          <a:pt x="160312" y="80873"/>
                        </a:lnTo>
                        <a:lnTo>
                          <a:pt x="154216" y="83921"/>
                        </a:lnTo>
                        <a:lnTo>
                          <a:pt x="143548" y="83921"/>
                        </a:lnTo>
                        <a:lnTo>
                          <a:pt x="140500" y="82397"/>
                        </a:lnTo>
                        <a:lnTo>
                          <a:pt x="137452" y="79349"/>
                        </a:lnTo>
                        <a:lnTo>
                          <a:pt x="134404" y="77825"/>
                        </a:lnTo>
                        <a:lnTo>
                          <a:pt x="132880" y="74777"/>
                        </a:lnTo>
                        <a:lnTo>
                          <a:pt x="131356" y="70104"/>
                        </a:lnTo>
                        <a:lnTo>
                          <a:pt x="120599" y="71628"/>
                        </a:lnTo>
                        <a:lnTo>
                          <a:pt x="122212" y="79349"/>
                        </a:lnTo>
                        <a:lnTo>
                          <a:pt x="125260" y="83921"/>
                        </a:lnTo>
                        <a:lnTo>
                          <a:pt x="129832" y="86969"/>
                        </a:lnTo>
                        <a:lnTo>
                          <a:pt x="134404" y="91541"/>
                        </a:lnTo>
                        <a:lnTo>
                          <a:pt x="140500" y="93065"/>
                        </a:lnTo>
                        <a:lnTo>
                          <a:pt x="154216" y="93065"/>
                        </a:lnTo>
                        <a:lnTo>
                          <a:pt x="163360" y="90017"/>
                        </a:lnTo>
                        <a:lnTo>
                          <a:pt x="166408" y="88493"/>
                        </a:lnTo>
                        <a:lnTo>
                          <a:pt x="172504" y="82397"/>
                        </a:lnTo>
                        <a:lnTo>
                          <a:pt x="175552" y="76301"/>
                        </a:lnTo>
                        <a:lnTo>
                          <a:pt x="175552" y="68580"/>
                        </a:lnTo>
                        <a:close/>
                      </a:path>
                      <a:path w="281305" h="93345">
                        <a:moveTo>
                          <a:pt x="215176" y="91440"/>
                        </a:moveTo>
                        <a:lnTo>
                          <a:pt x="213868" y="82296"/>
                        </a:lnTo>
                        <a:lnTo>
                          <a:pt x="213652" y="80772"/>
                        </a:lnTo>
                        <a:lnTo>
                          <a:pt x="210604" y="82296"/>
                        </a:lnTo>
                        <a:lnTo>
                          <a:pt x="206032" y="82296"/>
                        </a:lnTo>
                        <a:lnTo>
                          <a:pt x="206032" y="80772"/>
                        </a:lnTo>
                        <a:lnTo>
                          <a:pt x="202984" y="80772"/>
                        </a:lnTo>
                        <a:lnTo>
                          <a:pt x="202984" y="79248"/>
                        </a:lnTo>
                        <a:lnTo>
                          <a:pt x="201460" y="77724"/>
                        </a:lnTo>
                        <a:lnTo>
                          <a:pt x="201460" y="33439"/>
                        </a:lnTo>
                        <a:lnTo>
                          <a:pt x="213652" y="33439"/>
                        </a:lnTo>
                        <a:lnTo>
                          <a:pt x="213652" y="25819"/>
                        </a:lnTo>
                        <a:lnTo>
                          <a:pt x="201460" y="25819"/>
                        </a:lnTo>
                        <a:lnTo>
                          <a:pt x="201460" y="2959"/>
                        </a:lnTo>
                        <a:lnTo>
                          <a:pt x="190792" y="9055"/>
                        </a:lnTo>
                        <a:lnTo>
                          <a:pt x="190792" y="25819"/>
                        </a:lnTo>
                        <a:lnTo>
                          <a:pt x="183172" y="25819"/>
                        </a:lnTo>
                        <a:lnTo>
                          <a:pt x="183172" y="33439"/>
                        </a:lnTo>
                        <a:lnTo>
                          <a:pt x="190792" y="33439"/>
                        </a:lnTo>
                        <a:lnTo>
                          <a:pt x="190792" y="83820"/>
                        </a:lnTo>
                        <a:lnTo>
                          <a:pt x="196888" y="89916"/>
                        </a:lnTo>
                        <a:lnTo>
                          <a:pt x="199936" y="91440"/>
                        </a:lnTo>
                        <a:lnTo>
                          <a:pt x="215176" y="91440"/>
                        </a:lnTo>
                        <a:close/>
                      </a:path>
                      <a:path w="281305" h="93345">
                        <a:moveTo>
                          <a:pt x="280797" y="57912"/>
                        </a:moveTo>
                        <a:lnTo>
                          <a:pt x="268605" y="28867"/>
                        </a:lnTo>
                        <a:lnTo>
                          <a:pt x="268605" y="47244"/>
                        </a:lnTo>
                        <a:lnTo>
                          <a:pt x="268605" y="51816"/>
                        </a:lnTo>
                        <a:lnTo>
                          <a:pt x="231940" y="51816"/>
                        </a:lnTo>
                        <a:lnTo>
                          <a:pt x="231940" y="45720"/>
                        </a:lnTo>
                        <a:lnTo>
                          <a:pt x="234988" y="41059"/>
                        </a:lnTo>
                        <a:lnTo>
                          <a:pt x="241084" y="34963"/>
                        </a:lnTo>
                        <a:lnTo>
                          <a:pt x="245656" y="33439"/>
                        </a:lnTo>
                        <a:lnTo>
                          <a:pt x="256413" y="33439"/>
                        </a:lnTo>
                        <a:lnTo>
                          <a:pt x="260985" y="34963"/>
                        </a:lnTo>
                        <a:lnTo>
                          <a:pt x="265557" y="39535"/>
                        </a:lnTo>
                        <a:lnTo>
                          <a:pt x="267081" y="42583"/>
                        </a:lnTo>
                        <a:lnTo>
                          <a:pt x="268605" y="47244"/>
                        </a:lnTo>
                        <a:lnTo>
                          <a:pt x="268605" y="28867"/>
                        </a:lnTo>
                        <a:lnTo>
                          <a:pt x="267081" y="27343"/>
                        </a:lnTo>
                        <a:lnTo>
                          <a:pt x="259461" y="24295"/>
                        </a:lnTo>
                        <a:lnTo>
                          <a:pt x="241084" y="24295"/>
                        </a:lnTo>
                        <a:lnTo>
                          <a:pt x="219849" y="57912"/>
                        </a:lnTo>
                        <a:lnTo>
                          <a:pt x="219862" y="60960"/>
                        </a:lnTo>
                        <a:lnTo>
                          <a:pt x="220319" y="66890"/>
                        </a:lnTo>
                        <a:lnTo>
                          <a:pt x="222034" y="73342"/>
                        </a:lnTo>
                        <a:lnTo>
                          <a:pt x="224891" y="78943"/>
                        </a:lnTo>
                        <a:lnTo>
                          <a:pt x="228892" y="83820"/>
                        </a:lnTo>
                        <a:lnTo>
                          <a:pt x="233464" y="89916"/>
                        </a:lnTo>
                        <a:lnTo>
                          <a:pt x="241084" y="92964"/>
                        </a:lnTo>
                        <a:lnTo>
                          <a:pt x="259461" y="92964"/>
                        </a:lnTo>
                        <a:lnTo>
                          <a:pt x="265557" y="91440"/>
                        </a:lnTo>
                        <a:lnTo>
                          <a:pt x="270129" y="86868"/>
                        </a:lnTo>
                        <a:lnTo>
                          <a:pt x="274701" y="83820"/>
                        </a:lnTo>
                        <a:lnTo>
                          <a:pt x="279273" y="77724"/>
                        </a:lnTo>
                        <a:lnTo>
                          <a:pt x="280797" y="71628"/>
                        </a:lnTo>
                        <a:lnTo>
                          <a:pt x="268605" y="70104"/>
                        </a:lnTo>
                        <a:lnTo>
                          <a:pt x="267081" y="74676"/>
                        </a:lnTo>
                        <a:lnTo>
                          <a:pt x="265557" y="77724"/>
                        </a:lnTo>
                        <a:lnTo>
                          <a:pt x="262509" y="80772"/>
                        </a:lnTo>
                        <a:lnTo>
                          <a:pt x="256413" y="83820"/>
                        </a:lnTo>
                        <a:lnTo>
                          <a:pt x="245656" y="83820"/>
                        </a:lnTo>
                        <a:lnTo>
                          <a:pt x="241084" y="82296"/>
                        </a:lnTo>
                        <a:lnTo>
                          <a:pt x="238036" y="77724"/>
                        </a:lnTo>
                        <a:lnTo>
                          <a:pt x="233464" y="74676"/>
                        </a:lnTo>
                        <a:lnTo>
                          <a:pt x="231940" y="68580"/>
                        </a:lnTo>
                        <a:lnTo>
                          <a:pt x="231940" y="60960"/>
                        </a:lnTo>
                        <a:lnTo>
                          <a:pt x="280797" y="60960"/>
                        </a:lnTo>
                        <a:lnTo>
                          <a:pt x="280797" y="5791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48" name="object 12">
                    <a:extLst>
                      <a:ext uri="{FF2B5EF4-FFF2-40B4-BE49-F238E27FC236}">
                        <a16:creationId xmlns:a16="http://schemas.microsoft.com/office/drawing/2014/main" id="{71A7DF45-42E9-2FF6-D99C-901603456543}"/>
                      </a:ext>
                    </a:extLst>
                  </p:cNvPr>
                  <p:cNvPicPr/>
                  <p:nvPr/>
                </p:nvPicPr>
                <p:blipFill>
                  <a:blip r:embed="rId184" cstate="print"/>
                  <a:stretch>
                    <a:fillRect/>
                  </a:stretch>
                </p:blipFill>
                <p:spPr>
                  <a:xfrm>
                    <a:off x="1926336" y="7595520"/>
                    <a:ext cx="1038701" cy="117443"/>
                  </a:xfrm>
                  <a:prstGeom prst="rect">
                    <a:avLst/>
                  </a:prstGeom>
                </p:spPr>
              </p:pic>
              <p:sp>
                <p:nvSpPr>
                  <p:cNvPr id="749" name="object 13">
                    <a:extLst>
                      <a:ext uri="{FF2B5EF4-FFF2-40B4-BE49-F238E27FC236}">
                        <a16:creationId xmlns:a16="http://schemas.microsoft.com/office/drawing/2014/main" id="{6DE1545E-C4E3-D9B9-97EE-AABE9D818ACA}"/>
                      </a:ext>
                    </a:extLst>
                  </p:cNvPr>
                  <p:cNvSpPr/>
                  <p:nvPr/>
                </p:nvSpPr>
                <p:spPr>
                  <a:xfrm>
                    <a:off x="2977896" y="7597140"/>
                    <a:ext cx="12700" cy="91440"/>
                  </a:xfrm>
                  <a:custGeom>
                    <a:avLst/>
                    <a:gdLst/>
                    <a:ahLst/>
                    <a:cxnLst/>
                    <a:rect l="l" t="t" r="r" b="b"/>
                    <a:pathLst>
                      <a:path w="12700" h="91440">
                        <a:moveTo>
                          <a:pt x="12191" y="91440"/>
                        </a:moveTo>
                        <a:lnTo>
                          <a:pt x="0" y="91440"/>
                        </a:lnTo>
                        <a:lnTo>
                          <a:pt x="0" y="0"/>
                        </a:lnTo>
                        <a:lnTo>
                          <a:pt x="12191" y="0"/>
                        </a:lnTo>
                        <a:lnTo>
                          <a:pt x="12191" y="9144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698" name="object 14">
                  <a:extLst>
                    <a:ext uri="{FF2B5EF4-FFF2-40B4-BE49-F238E27FC236}">
                      <a16:creationId xmlns:a16="http://schemas.microsoft.com/office/drawing/2014/main" id="{39F3EDE4-90DC-DD9A-B070-5E13D77A7592}"/>
                    </a:ext>
                  </a:extLst>
                </p:cNvPr>
                <p:cNvGrpSpPr/>
                <p:nvPr/>
              </p:nvGrpSpPr>
              <p:grpSpPr>
                <a:xfrm>
                  <a:off x="3041332" y="7597044"/>
                  <a:ext cx="2219960" cy="117475"/>
                  <a:chOff x="3041332" y="7597044"/>
                  <a:chExt cx="2219960" cy="117475"/>
                </a:xfrm>
              </p:grpSpPr>
              <p:pic>
                <p:nvPicPr>
                  <p:cNvPr id="742" name="object 15">
                    <a:extLst>
                      <a:ext uri="{FF2B5EF4-FFF2-40B4-BE49-F238E27FC236}">
                        <a16:creationId xmlns:a16="http://schemas.microsoft.com/office/drawing/2014/main" id="{5748FE6D-B08F-6F8E-43EE-CEB73FF574FC}"/>
                      </a:ext>
                    </a:extLst>
                  </p:cNvPr>
                  <p:cNvPicPr/>
                  <p:nvPr/>
                </p:nvPicPr>
                <p:blipFill>
                  <a:blip r:embed="rId185" cstate="print"/>
                  <a:stretch>
                    <a:fillRect/>
                  </a:stretch>
                </p:blipFill>
                <p:spPr>
                  <a:xfrm>
                    <a:off x="3041332" y="7597044"/>
                    <a:ext cx="158781" cy="91535"/>
                  </a:xfrm>
                  <a:prstGeom prst="rect">
                    <a:avLst/>
                  </a:prstGeom>
                </p:spPr>
              </p:pic>
              <p:pic>
                <p:nvPicPr>
                  <p:cNvPr id="743" name="object 16">
                    <a:extLst>
                      <a:ext uri="{FF2B5EF4-FFF2-40B4-BE49-F238E27FC236}">
                        <a16:creationId xmlns:a16="http://schemas.microsoft.com/office/drawing/2014/main" id="{890C1895-5DF9-F4E7-7DE4-6ED556EF1E6D}"/>
                      </a:ext>
                    </a:extLst>
                  </p:cNvPr>
                  <p:cNvPicPr/>
                  <p:nvPr/>
                </p:nvPicPr>
                <p:blipFill>
                  <a:blip r:embed="rId186" cstate="print"/>
                  <a:stretch>
                    <a:fillRect/>
                  </a:stretch>
                </p:blipFill>
                <p:spPr>
                  <a:xfrm>
                    <a:off x="3241366" y="7597044"/>
                    <a:ext cx="280787" cy="93154"/>
                  </a:xfrm>
                  <a:prstGeom prst="rect">
                    <a:avLst/>
                  </a:prstGeom>
                </p:spPr>
              </p:pic>
              <p:sp>
                <p:nvSpPr>
                  <p:cNvPr id="744" name="object 17">
                    <a:extLst>
                      <a:ext uri="{FF2B5EF4-FFF2-40B4-BE49-F238E27FC236}">
                        <a16:creationId xmlns:a16="http://schemas.microsoft.com/office/drawing/2014/main" id="{F62D6C74-97E3-194B-766A-2F5B5983DA17}"/>
                      </a:ext>
                    </a:extLst>
                  </p:cNvPr>
                  <p:cNvSpPr/>
                  <p:nvPr/>
                </p:nvSpPr>
                <p:spPr>
                  <a:xfrm>
                    <a:off x="3563302" y="7597051"/>
                    <a:ext cx="130175" cy="93345"/>
                  </a:xfrm>
                  <a:custGeom>
                    <a:avLst/>
                    <a:gdLst/>
                    <a:ahLst/>
                    <a:cxnLst/>
                    <a:rect l="l" t="t" r="r" b="b"/>
                    <a:pathLst>
                      <a:path w="130175" h="93345">
                        <a:moveTo>
                          <a:pt x="56476" y="48856"/>
                        </a:moveTo>
                        <a:lnTo>
                          <a:pt x="54952" y="44196"/>
                        </a:lnTo>
                        <a:lnTo>
                          <a:pt x="53428" y="39624"/>
                        </a:lnTo>
                        <a:lnTo>
                          <a:pt x="51904" y="36576"/>
                        </a:lnTo>
                        <a:lnTo>
                          <a:pt x="48856" y="33528"/>
                        </a:lnTo>
                        <a:lnTo>
                          <a:pt x="47332" y="30480"/>
                        </a:lnTo>
                        <a:lnTo>
                          <a:pt x="45808" y="28956"/>
                        </a:lnTo>
                        <a:lnTo>
                          <a:pt x="45808" y="50380"/>
                        </a:lnTo>
                        <a:lnTo>
                          <a:pt x="45808" y="67144"/>
                        </a:lnTo>
                        <a:lnTo>
                          <a:pt x="44284" y="73240"/>
                        </a:lnTo>
                        <a:lnTo>
                          <a:pt x="36664" y="80860"/>
                        </a:lnTo>
                        <a:lnTo>
                          <a:pt x="32092" y="83908"/>
                        </a:lnTo>
                        <a:lnTo>
                          <a:pt x="21336" y="83908"/>
                        </a:lnTo>
                        <a:lnTo>
                          <a:pt x="19050" y="82384"/>
                        </a:lnTo>
                        <a:lnTo>
                          <a:pt x="16764" y="80860"/>
                        </a:lnTo>
                        <a:lnTo>
                          <a:pt x="13716" y="74764"/>
                        </a:lnTo>
                        <a:lnTo>
                          <a:pt x="10668" y="71716"/>
                        </a:lnTo>
                        <a:lnTo>
                          <a:pt x="9156" y="65697"/>
                        </a:lnTo>
                        <a:lnTo>
                          <a:pt x="9144" y="50380"/>
                        </a:lnTo>
                        <a:lnTo>
                          <a:pt x="12192" y="44196"/>
                        </a:lnTo>
                        <a:lnTo>
                          <a:pt x="18288" y="35052"/>
                        </a:lnTo>
                        <a:lnTo>
                          <a:pt x="22860" y="33528"/>
                        </a:lnTo>
                        <a:lnTo>
                          <a:pt x="32092" y="33528"/>
                        </a:lnTo>
                        <a:lnTo>
                          <a:pt x="36664" y="35052"/>
                        </a:lnTo>
                        <a:lnTo>
                          <a:pt x="39712" y="39624"/>
                        </a:lnTo>
                        <a:lnTo>
                          <a:pt x="44284" y="42672"/>
                        </a:lnTo>
                        <a:lnTo>
                          <a:pt x="45808" y="50380"/>
                        </a:lnTo>
                        <a:lnTo>
                          <a:pt x="45808" y="28956"/>
                        </a:lnTo>
                        <a:lnTo>
                          <a:pt x="44284" y="27432"/>
                        </a:lnTo>
                        <a:lnTo>
                          <a:pt x="39712" y="25908"/>
                        </a:lnTo>
                        <a:lnTo>
                          <a:pt x="36664" y="24384"/>
                        </a:lnTo>
                        <a:lnTo>
                          <a:pt x="21336" y="24384"/>
                        </a:lnTo>
                        <a:lnTo>
                          <a:pt x="15240" y="27432"/>
                        </a:lnTo>
                        <a:lnTo>
                          <a:pt x="10668" y="33528"/>
                        </a:lnTo>
                        <a:lnTo>
                          <a:pt x="10668" y="0"/>
                        </a:lnTo>
                        <a:lnTo>
                          <a:pt x="0" y="0"/>
                        </a:lnTo>
                        <a:lnTo>
                          <a:pt x="0" y="91528"/>
                        </a:lnTo>
                        <a:lnTo>
                          <a:pt x="10668" y="91528"/>
                        </a:lnTo>
                        <a:lnTo>
                          <a:pt x="10668" y="82384"/>
                        </a:lnTo>
                        <a:lnTo>
                          <a:pt x="13716" y="90004"/>
                        </a:lnTo>
                        <a:lnTo>
                          <a:pt x="19812" y="93052"/>
                        </a:lnTo>
                        <a:lnTo>
                          <a:pt x="36664" y="93052"/>
                        </a:lnTo>
                        <a:lnTo>
                          <a:pt x="56476" y="58000"/>
                        </a:lnTo>
                        <a:lnTo>
                          <a:pt x="56476" y="48856"/>
                        </a:lnTo>
                        <a:close/>
                      </a:path>
                      <a:path w="130175" h="93345">
                        <a:moveTo>
                          <a:pt x="129730" y="57912"/>
                        </a:moveTo>
                        <a:lnTo>
                          <a:pt x="129260" y="51816"/>
                        </a:lnTo>
                        <a:lnTo>
                          <a:pt x="129159" y="50457"/>
                        </a:lnTo>
                        <a:lnTo>
                          <a:pt x="127444" y="44005"/>
                        </a:lnTo>
                        <a:lnTo>
                          <a:pt x="124587" y="38430"/>
                        </a:lnTo>
                        <a:lnTo>
                          <a:pt x="120586" y="33528"/>
                        </a:lnTo>
                        <a:lnTo>
                          <a:pt x="117538" y="29464"/>
                        </a:lnTo>
                        <a:lnTo>
                          <a:pt x="117538" y="47244"/>
                        </a:lnTo>
                        <a:lnTo>
                          <a:pt x="117538" y="51816"/>
                        </a:lnTo>
                        <a:lnTo>
                          <a:pt x="80860" y="51816"/>
                        </a:lnTo>
                        <a:lnTo>
                          <a:pt x="80860" y="45720"/>
                        </a:lnTo>
                        <a:lnTo>
                          <a:pt x="82486" y="41148"/>
                        </a:lnTo>
                        <a:lnTo>
                          <a:pt x="87058" y="38100"/>
                        </a:lnTo>
                        <a:lnTo>
                          <a:pt x="90106" y="35052"/>
                        </a:lnTo>
                        <a:lnTo>
                          <a:pt x="94678" y="33528"/>
                        </a:lnTo>
                        <a:lnTo>
                          <a:pt x="105346" y="33528"/>
                        </a:lnTo>
                        <a:lnTo>
                          <a:pt x="109918" y="35052"/>
                        </a:lnTo>
                        <a:lnTo>
                          <a:pt x="112966" y="39624"/>
                        </a:lnTo>
                        <a:lnTo>
                          <a:pt x="116014" y="42672"/>
                        </a:lnTo>
                        <a:lnTo>
                          <a:pt x="117538" y="47244"/>
                        </a:lnTo>
                        <a:lnTo>
                          <a:pt x="117538" y="29464"/>
                        </a:lnTo>
                        <a:lnTo>
                          <a:pt x="116014" y="27432"/>
                        </a:lnTo>
                        <a:lnTo>
                          <a:pt x="108394" y="24384"/>
                        </a:lnTo>
                        <a:lnTo>
                          <a:pt x="90106" y="24384"/>
                        </a:lnTo>
                        <a:lnTo>
                          <a:pt x="82486" y="27432"/>
                        </a:lnTo>
                        <a:lnTo>
                          <a:pt x="77812" y="33528"/>
                        </a:lnTo>
                        <a:lnTo>
                          <a:pt x="73837" y="38404"/>
                        </a:lnTo>
                        <a:lnTo>
                          <a:pt x="70954" y="44196"/>
                        </a:lnTo>
                        <a:lnTo>
                          <a:pt x="69240" y="51104"/>
                        </a:lnTo>
                        <a:lnTo>
                          <a:pt x="68770" y="57912"/>
                        </a:lnTo>
                        <a:lnTo>
                          <a:pt x="68783" y="60960"/>
                        </a:lnTo>
                        <a:lnTo>
                          <a:pt x="90106" y="93052"/>
                        </a:lnTo>
                        <a:lnTo>
                          <a:pt x="106870" y="93052"/>
                        </a:lnTo>
                        <a:lnTo>
                          <a:pt x="114490" y="91528"/>
                        </a:lnTo>
                        <a:lnTo>
                          <a:pt x="119062" y="86956"/>
                        </a:lnTo>
                        <a:lnTo>
                          <a:pt x="123634" y="83908"/>
                        </a:lnTo>
                        <a:lnTo>
                          <a:pt x="126682" y="77812"/>
                        </a:lnTo>
                        <a:lnTo>
                          <a:pt x="128206" y="71716"/>
                        </a:lnTo>
                        <a:lnTo>
                          <a:pt x="117538" y="70192"/>
                        </a:lnTo>
                        <a:lnTo>
                          <a:pt x="116014" y="74764"/>
                        </a:lnTo>
                        <a:lnTo>
                          <a:pt x="109918" y="80860"/>
                        </a:lnTo>
                        <a:lnTo>
                          <a:pt x="103822" y="83908"/>
                        </a:lnTo>
                        <a:lnTo>
                          <a:pt x="94678" y="83908"/>
                        </a:lnTo>
                        <a:lnTo>
                          <a:pt x="90106" y="82384"/>
                        </a:lnTo>
                        <a:lnTo>
                          <a:pt x="82486" y="74764"/>
                        </a:lnTo>
                        <a:lnTo>
                          <a:pt x="80860" y="68668"/>
                        </a:lnTo>
                        <a:lnTo>
                          <a:pt x="79336" y="60960"/>
                        </a:lnTo>
                        <a:lnTo>
                          <a:pt x="129730" y="60960"/>
                        </a:lnTo>
                        <a:lnTo>
                          <a:pt x="129730" y="5791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45" name="object 18">
                    <a:extLst>
                      <a:ext uri="{FF2B5EF4-FFF2-40B4-BE49-F238E27FC236}">
                        <a16:creationId xmlns:a16="http://schemas.microsoft.com/office/drawing/2014/main" id="{D1049B50-3DF6-2543-6A9E-5936B0B7F511}"/>
                      </a:ext>
                    </a:extLst>
                  </p:cNvPr>
                  <p:cNvPicPr/>
                  <p:nvPr/>
                </p:nvPicPr>
                <p:blipFill>
                  <a:blip r:embed="rId187" cstate="print"/>
                  <a:stretch>
                    <a:fillRect/>
                  </a:stretch>
                </p:blipFill>
                <p:spPr>
                  <a:xfrm>
                    <a:off x="3704843" y="7597044"/>
                    <a:ext cx="1503616" cy="117443"/>
                  </a:xfrm>
                  <a:prstGeom prst="rect">
                    <a:avLst/>
                  </a:prstGeom>
                </p:spPr>
              </p:pic>
              <p:sp>
                <p:nvSpPr>
                  <p:cNvPr id="746" name="object 19">
                    <a:extLst>
                      <a:ext uri="{FF2B5EF4-FFF2-40B4-BE49-F238E27FC236}">
                        <a16:creationId xmlns:a16="http://schemas.microsoft.com/office/drawing/2014/main" id="{46659947-B4B8-2A42-F1EC-31267E08C6DE}"/>
                      </a:ext>
                    </a:extLst>
                  </p:cNvPr>
                  <p:cNvSpPr/>
                  <p:nvPr/>
                </p:nvSpPr>
                <p:spPr>
                  <a:xfrm>
                    <a:off x="5219700" y="7597140"/>
                    <a:ext cx="41275" cy="91440"/>
                  </a:xfrm>
                  <a:custGeom>
                    <a:avLst/>
                    <a:gdLst/>
                    <a:ahLst/>
                    <a:cxnLst/>
                    <a:rect l="l" t="t" r="r" b="b"/>
                    <a:pathLst>
                      <a:path w="41275" h="91440">
                        <a:moveTo>
                          <a:pt x="12192" y="0"/>
                        </a:moveTo>
                        <a:lnTo>
                          <a:pt x="0" y="0"/>
                        </a:lnTo>
                        <a:lnTo>
                          <a:pt x="0" y="91440"/>
                        </a:lnTo>
                        <a:lnTo>
                          <a:pt x="12192" y="91440"/>
                        </a:lnTo>
                        <a:lnTo>
                          <a:pt x="12192" y="0"/>
                        </a:lnTo>
                        <a:close/>
                      </a:path>
                      <a:path w="41275" h="91440">
                        <a:moveTo>
                          <a:pt x="41148" y="0"/>
                        </a:moveTo>
                        <a:lnTo>
                          <a:pt x="28943" y="0"/>
                        </a:lnTo>
                        <a:lnTo>
                          <a:pt x="28943" y="91440"/>
                        </a:lnTo>
                        <a:lnTo>
                          <a:pt x="41148" y="91440"/>
                        </a:lnTo>
                        <a:lnTo>
                          <a:pt x="41148"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699" name="object 20">
                  <a:extLst>
                    <a:ext uri="{FF2B5EF4-FFF2-40B4-BE49-F238E27FC236}">
                      <a16:creationId xmlns:a16="http://schemas.microsoft.com/office/drawing/2014/main" id="{C3EE4B9A-C8B1-F45B-A7D4-0F1770714CC0}"/>
                    </a:ext>
                  </a:extLst>
                </p:cNvPr>
                <p:cNvPicPr/>
                <p:nvPr/>
              </p:nvPicPr>
              <p:blipFill>
                <a:blip r:embed="rId188" cstate="print"/>
                <a:stretch>
                  <a:fillRect/>
                </a:stretch>
              </p:blipFill>
              <p:spPr>
                <a:xfrm>
                  <a:off x="5313807" y="7597044"/>
                  <a:ext cx="1435989" cy="117443"/>
                </a:xfrm>
                <a:prstGeom prst="rect">
                  <a:avLst/>
                </a:prstGeom>
              </p:spPr>
            </p:pic>
            <p:grpSp>
              <p:nvGrpSpPr>
                <p:cNvPr id="700" name="object 21">
                  <a:extLst>
                    <a:ext uri="{FF2B5EF4-FFF2-40B4-BE49-F238E27FC236}">
                      <a16:creationId xmlns:a16="http://schemas.microsoft.com/office/drawing/2014/main" id="{C76F2F9D-833D-EA0F-2BAC-78CBDAC591E7}"/>
                    </a:ext>
                  </a:extLst>
                </p:cNvPr>
                <p:cNvGrpSpPr/>
                <p:nvPr/>
              </p:nvGrpSpPr>
              <p:grpSpPr>
                <a:xfrm>
                  <a:off x="1631251" y="7758779"/>
                  <a:ext cx="464820" cy="93345"/>
                  <a:chOff x="1631251" y="7758779"/>
                  <a:chExt cx="464820" cy="93345"/>
                </a:xfrm>
              </p:grpSpPr>
              <p:pic>
                <p:nvPicPr>
                  <p:cNvPr id="740" name="object 22">
                    <a:extLst>
                      <a:ext uri="{FF2B5EF4-FFF2-40B4-BE49-F238E27FC236}">
                        <a16:creationId xmlns:a16="http://schemas.microsoft.com/office/drawing/2014/main" id="{F4CA5776-A015-28D8-1780-1EA505677430}"/>
                      </a:ext>
                    </a:extLst>
                  </p:cNvPr>
                  <p:cNvPicPr/>
                  <p:nvPr/>
                </p:nvPicPr>
                <p:blipFill>
                  <a:blip r:embed="rId189" cstate="print"/>
                  <a:stretch>
                    <a:fillRect/>
                  </a:stretch>
                </p:blipFill>
                <p:spPr>
                  <a:xfrm>
                    <a:off x="1631251" y="7758779"/>
                    <a:ext cx="175450" cy="93059"/>
                  </a:xfrm>
                  <a:prstGeom prst="rect">
                    <a:avLst/>
                  </a:prstGeom>
                </p:spPr>
              </p:pic>
              <p:pic>
                <p:nvPicPr>
                  <p:cNvPr id="741" name="object 23">
                    <a:extLst>
                      <a:ext uri="{FF2B5EF4-FFF2-40B4-BE49-F238E27FC236}">
                        <a16:creationId xmlns:a16="http://schemas.microsoft.com/office/drawing/2014/main" id="{4F64896B-5FD0-C2F8-1512-D996E59ECB38}"/>
                      </a:ext>
                    </a:extLst>
                  </p:cNvPr>
                  <p:cNvPicPr/>
                  <p:nvPr/>
                </p:nvPicPr>
                <p:blipFill>
                  <a:blip r:embed="rId190" cstate="print"/>
                  <a:stretch>
                    <a:fillRect/>
                  </a:stretch>
                </p:blipFill>
                <p:spPr>
                  <a:xfrm>
                    <a:off x="1843373" y="7758779"/>
                    <a:ext cx="252126" cy="93059"/>
                  </a:xfrm>
                  <a:prstGeom prst="rect">
                    <a:avLst/>
                  </a:prstGeom>
                </p:spPr>
              </p:pic>
            </p:grpSp>
            <p:sp>
              <p:nvSpPr>
                <p:cNvPr id="701" name="object 24">
                  <a:extLst>
                    <a:ext uri="{FF2B5EF4-FFF2-40B4-BE49-F238E27FC236}">
                      <a16:creationId xmlns:a16="http://schemas.microsoft.com/office/drawing/2014/main" id="{50DC68C9-4E78-B452-A268-0E69843525BC}"/>
                    </a:ext>
                  </a:extLst>
                </p:cNvPr>
                <p:cNvSpPr/>
                <p:nvPr/>
              </p:nvSpPr>
              <p:spPr>
                <a:xfrm>
                  <a:off x="1409985" y="7920418"/>
                  <a:ext cx="61594" cy="92075"/>
                </a:xfrm>
                <a:custGeom>
                  <a:avLst/>
                  <a:gdLst/>
                  <a:ahLst/>
                  <a:cxnLst/>
                  <a:rect l="l" t="t" r="r" b="b"/>
                  <a:pathLst>
                    <a:path w="61594" h="92075">
                      <a:moveTo>
                        <a:pt x="61055" y="91535"/>
                      </a:moveTo>
                      <a:lnTo>
                        <a:pt x="0" y="91535"/>
                      </a:lnTo>
                      <a:lnTo>
                        <a:pt x="0" y="85439"/>
                      </a:lnTo>
                      <a:lnTo>
                        <a:pt x="3048" y="80867"/>
                      </a:lnTo>
                      <a:lnTo>
                        <a:pt x="6096" y="74771"/>
                      </a:lnTo>
                      <a:lnTo>
                        <a:pt x="8977" y="70151"/>
                      </a:lnTo>
                      <a:lnTo>
                        <a:pt x="13144" y="65246"/>
                      </a:lnTo>
                      <a:lnTo>
                        <a:pt x="18740" y="59769"/>
                      </a:lnTo>
                      <a:lnTo>
                        <a:pt x="25908" y="53435"/>
                      </a:lnTo>
                      <a:lnTo>
                        <a:pt x="38100" y="41243"/>
                      </a:lnTo>
                      <a:lnTo>
                        <a:pt x="39624" y="38195"/>
                      </a:lnTo>
                      <a:lnTo>
                        <a:pt x="42672" y="35147"/>
                      </a:lnTo>
                      <a:lnTo>
                        <a:pt x="42672" y="19907"/>
                      </a:lnTo>
                      <a:lnTo>
                        <a:pt x="39624" y="18383"/>
                      </a:lnTo>
                      <a:lnTo>
                        <a:pt x="38100" y="16859"/>
                      </a:lnTo>
                      <a:lnTo>
                        <a:pt x="35052" y="15335"/>
                      </a:lnTo>
                      <a:lnTo>
                        <a:pt x="27432" y="15335"/>
                      </a:lnTo>
                      <a:lnTo>
                        <a:pt x="24384" y="16859"/>
                      </a:lnTo>
                      <a:lnTo>
                        <a:pt x="22860" y="18383"/>
                      </a:lnTo>
                      <a:lnTo>
                        <a:pt x="19812" y="24479"/>
                      </a:lnTo>
                      <a:lnTo>
                        <a:pt x="19812" y="29051"/>
                      </a:lnTo>
                      <a:lnTo>
                        <a:pt x="1524" y="27527"/>
                      </a:lnTo>
                      <a:lnTo>
                        <a:pt x="3048" y="18383"/>
                      </a:lnTo>
                      <a:lnTo>
                        <a:pt x="6096" y="10763"/>
                      </a:lnTo>
                      <a:lnTo>
                        <a:pt x="12192" y="7715"/>
                      </a:lnTo>
                      <a:lnTo>
                        <a:pt x="16764" y="3047"/>
                      </a:lnTo>
                      <a:lnTo>
                        <a:pt x="24384" y="0"/>
                      </a:lnTo>
                      <a:lnTo>
                        <a:pt x="41148" y="0"/>
                      </a:lnTo>
                      <a:lnTo>
                        <a:pt x="48768" y="3047"/>
                      </a:lnTo>
                      <a:lnTo>
                        <a:pt x="57912" y="12287"/>
                      </a:lnTo>
                      <a:lnTo>
                        <a:pt x="61055" y="18383"/>
                      </a:lnTo>
                      <a:lnTo>
                        <a:pt x="61055" y="30575"/>
                      </a:lnTo>
                      <a:lnTo>
                        <a:pt x="59436" y="33623"/>
                      </a:lnTo>
                      <a:lnTo>
                        <a:pt x="57912" y="38195"/>
                      </a:lnTo>
                      <a:lnTo>
                        <a:pt x="57912" y="41243"/>
                      </a:lnTo>
                      <a:lnTo>
                        <a:pt x="54864" y="45815"/>
                      </a:lnTo>
                      <a:lnTo>
                        <a:pt x="51816" y="48863"/>
                      </a:lnTo>
                      <a:lnTo>
                        <a:pt x="50292" y="51911"/>
                      </a:lnTo>
                      <a:lnTo>
                        <a:pt x="45720" y="56483"/>
                      </a:lnTo>
                      <a:lnTo>
                        <a:pt x="39624" y="61055"/>
                      </a:lnTo>
                      <a:lnTo>
                        <a:pt x="32004" y="68675"/>
                      </a:lnTo>
                      <a:lnTo>
                        <a:pt x="30480" y="71723"/>
                      </a:lnTo>
                      <a:lnTo>
                        <a:pt x="25908" y="76295"/>
                      </a:lnTo>
                      <a:lnTo>
                        <a:pt x="61055" y="76295"/>
                      </a:lnTo>
                      <a:lnTo>
                        <a:pt x="61055"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702" name="object 25">
                  <a:extLst>
                    <a:ext uri="{FF2B5EF4-FFF2-40B4-BE49-F238E27FC236}">
                      <a16:creationId xmlns:a16="http://schemas.microsoft.com/office/drawing/2014/main" id="{FA0B73B4-9ADC-E81C-1B16-529115EBE964}"/>
                    </a:ext>
                  </a:extLst>
                </p:cNvPr>
                <p:cNvSpPr/>
                <p:nvPr/>
              </p:nvSpPr>
              <p:spPr>
                <a:xfrm>
                  <a:off x="1632762" y="7920418"/>
                  <a:ext cx="386080" cy="93345"/>
                </a:xfrm>
                <a:custGeom>
                  <a:avLst/>
                  <a:gdLst/>
                  <a:ahLst/>
                  <a:cxnLst/>
                  <a:rect l="l" t="t" r="r" b="b"/>
                  <a:pathLst>
                    <a:path w="386080" h="93345">
                      <a:moveTo>
                        <a:pt x="67157" y="81381"/>
                      </a:moveTo>
                      <a:lnTo>
                        <a:pt x="12192" y="81381"/>
                      </a:lnTo>
                      <a:lnTo>
                        <a:pt x="12192" y="50901"/>
                      </a:lnTo>
                      <a:lnTo>
                        <a:pt x="62585" y="50901"/>
                      </a:lnTo>
                      <a:lnTo>
                        <a:pt x="62585" y="39471"/>
                      </a:lnTo>
                      <a:lnTo>
                        <a:pt x="12192" y="39471"/>
                      </a:lnTo>
                      <a:lnTo>
                        <a:pt x="12192" y="12801"/>
                      </a:lnTo>
                      <a:lnTo>
                        <a:pt x="65633" y="12801"/>
                      </a:lnTo>
                      <a:lnTo>
                        <a:pt x="65633" y="1371"/>
                      </a:lnTo>
                      <a:lnTo>
                        <a:pt x="0" y="1371"/>
                      </a:lnTo>
                      <a:lnTo>
                        <a:pt x="0" y="12801"/>
                      </a:lnTo>
                      <a:lnTo>
                        <a:pt x="0" y="39471"/>
                      </a:lnTo>
                      <a:lnTo>
                        <a:pt x="0" y="50901"/>
                      </a:lnTo>
                      <a:lnTo>
                        <a:pt x="0" y="81381"/>
                      </a:lnTo>
                      <a:lnTo>
                        <a:pt x="0" y="91541"/>
                      </a:lnTo>
                      <a:lnTo>
                        <a:pt x="67157" y="91541"/>
                      </a:lnTo>
                      <a:lnTo>
                        <a:pt x="67157" y="81381"/>
                      </a:lnTo>
                      <a:close/>
                    </a:path>
                    <a:path w="386080" h="93345">
                      <a:moveTo>
                        <a:pt x="119062" y="29057"/>
                      </a:moveTo>
                      <a:lnTo>
                        <a:pt x="116014" y="26009"/>
                      </a:lnTo>
                      <a:lnTo>
                        <a:pt x="111442" y="24485"/>
                      </a:lnTo>
                      <a:lnTo>
                        <a:pt x="105257" y="24485"/>
                      </a:lnTo>
                      <a:lnTo>
                        <a:pt x="103733" y="26009"/>
                      </a:lnTo>
                      <a:lnTo>
                        <a:pt x="100685" y="27533"/>
                      </a:lnTo>
                      <a:lnTo>
                        <a:pt x="96113" y="32105"/>
                      </a:lnTo>
                      <a:lnTo>
                        <a:pt x="94589" y="36677"/>
                      </a:lnTo>
                      <a:lnTo>
                        <a:pt x="94589" y="26009"/>
                      </a:lnTo>
                      <a:lnTo>
                        <a:pt x="83921" y="26009"/>
                      </a:lnTo>
                      <a:lnTo>
                        <a:pt x="83921" y="91541"/>
                      </a:lnTo>
                      <a:lnTo>
                        <a:pt x="94589" y="91541"/>
                      </a:lnTo>
                      <a:lnTo>
                        <a:pt x="94589" y="53441"/>
                      </a:lnTo>
                      <a:lnTo>
                        <a:pt x="96113" y="48869"/>
                      </a:lnTo>
                      <a:lnTo>
                        <a:pt x="96113" y="44297"/>
                      </a:lnTo>
                      <a:lnTo>
                        <a:pt x="97637" y="41249"/>
                      </a:lnTo>
                      <a:lnTo>
                        <a:pt x="102209" y="36677"/>
                      </a:lnTo>
                      <a:lnTo>
                        <a:pt x="112966" y="36677"/>
                      </a:lnTo>
                      <a:lnTo>
                        <a:pt x="116014" y="38201"/>
                      </a:lnTo>
                      <a:lnTo>
                        <a:pt x="119062" y="29057"/>
                      </a:lnTo>
                      <a:close/>
                    </a:path>
                    <a:path w="386080" h="93345">
                      <a:moveTo>
                        <a:pt x="180124" y="91541"/>
                      </a:moveTo>
                      <a:lnTo>
                        <a:pt x="152590" y="50393"/>
                      </a:lnTo>
                      <a:lnTo>
                        <a:pt x="176974" y="25908"/>
                      </a:lnTo>
                      <a:lnTo>
                        <a:pt x="163258" y="25908"/>
                      </a:lnTo>
                      <a:lnTo>
                        <a:pt x="135826" y="53441"/>
                      </a:lnTo>
                      <a:lnTo>
                        <a:pt x="135826" y="1524"/>
                      </a:lnTo>
                      <a:lnTo>
                        <a:pt x="125158" y="1524"/>
                      </a:lnTo>
                      <a:lnTo>
                        <a:pt x="125158" y="91541"/>
                      </a:lnTo>
                      <a:lnTo>
                        <a:pt x="135826" y="91541"/>
                      </a:lnTo>
                      <a:lnTo>
                        <a:pt x="135826" y="65633"/>
                      </a:lnTo>
                      <a:lnTo>
                        <a:pt x="144970" y="58013"/>
                      </a:lnTo>
                      <a:lnTo>
                        <a:pt x="166306" y="91541"/>
                      </a:lnTo>
                      <a:lnTo>
                        <a:pt x="180124" y="91541"/>
                      </a:lnTo>
                      <a:close/>
                    </a:path>
                    <a:path w="386080" h="93345">
                      <a:moveTo>
                        <a:pt x="200596" y="1333"/>
                      </a:moveTo>
                      <a:lnTo>
                        <a:pt x="188404" y="1333"/>
                      </a:lnTo>
                      <a:lnTo>
                        <a:pt x="188404" y="92773"/>
                      </a:lnTo>
                      <a:lnTo>
                        <a:pt x="200596" y="92773"/>
                      </a:lnTo>
                      <a:lnTo>
                        <a:pt x="200596" y="1333"/>
                      </a:lnTo>
                      <a:close/>
                    </a:path>
                    <a:path w="386080" h="93345">
                      <a:moveTo>
                        <a:pt x="238036" y="0"/>
                      </a:moveTo>
                      <a:lnTo>
                        <a:pt x="225844" y="0"/>
                      </a:lnTo>
                      <a:lnTo>
                        <a:pt x="225844" y="13817"/>
                      </a:lnTo>
                      <a:lnTo>
                        <a:pt x="238036" y="13817"/>
                      </a:lnTo>
                      <a:lnTo>
                        <a:pt x="238036" y="0"/>
                      </a:lnTo>
                      <a:close/>
                    </a:path>
                    <a:path w="386080" h="93345">
                      <a:moveTo>
                        <a:pt x="260997" y="0"/>
                      </a:moveTo>
                      <a:lnTo>
                        <a:pt x="250329" y="0"/>
                      </a:lnTo>
                      <a:lnTo>
                        <a:pt x="250329" y="13817"/>
                      </a:lnTo>
                      <a:lnTo>
                        <a:pt x="260997" y="13817"/>
                      </a:lnTo>
                      <a:lnTo>
                        <a:pt x="260997" y="0"/>
                      </a:lnTo>
                      <a:close/>
                    </a:path>
                    <a:path w="386080" h="93345">
                      <a:moveTo>
                        <a:pt x="274713" y="91541"/>
                      </a:moveTo>
                      <a:lnTo>
                        <a:pt x="273189" y="90017"/>
                      </a:lnTo>
                      <a:lnTo>
                        <a:pt x="271665" y="86969"/>
                      </a:lnTo>
                      <a:lnTo>
                        <a:pt x="271665" y="83921"/>
                      </a:lnTo>
                      <a:lnTo>
                        <a:pt x="271665" y="80873"/>
                      </a:lnTo>
                      <a:lnTo>
                        <a:pt x="270141" y="74777"/>
                      </a:lnTo>
                      <a:lnTo>
                        <a:pt x="270141" y="59537"/>
                      </a:lnTo>
                      <a:lnTo>
                        <a:pt x="270141" y="36677"/>
                      </a:lnTo>
                      <a:lnTo>
                        <a:pt x="268617" y="33629"/>
                      </a:lnTo>
                      <a:lnTo>
                        <a:pt x="267093" y="32105"/>
                      </a:lnTo>
                      <a:lnTo>
                        <a:pt x="265569" y="29057"/>
                      </a:lnTo>
                      <a:lnTo>
                        <a:pt x="259473" y="26009"/>
                      </a:lnTo>
                      <a:lnTo>
                        <a:pt x="254901" y="26009"/>
                      </a:lnTo>
                      <a:lnTo>
                        <a:pt x="250329" y="24485"/>
                      </a:lnTo>
                      <a:lnTo>
                        <a:pt x="239560" y="24485"/>
                      </a:lnTo>
                      <a:lnTo>
                        <a:pt x="225844" y="29057"/>
                      </a:lnTo>
                      <a:lnTo>
                        <a:pt x="222796" y="30581"/>
                      </a:lnTo>
                      <a:lnTo>
                        <a:pt x="219748" y="33629"/>
                      </a:lnTo>
                      <a:lnTo>
                        <a:pt x="216700" y="39725"/>
                      </a:lnTo>
                      <a:lnTo>
                        <a:pt x="215176" y="44297"/>
                      </a:lnTo>
                      <a:lnTo>
                        <a:pt x="225844" y="45821"/>
                      </a:lnTo>
                      <a:lnTo>
                        <a:pt x="227368" y="41249"/>
                      </a:lnTo>
                      <a:lnTo>
                        <a:pt x="228892" y="38201"/>
                      </a:lnTo>
                      <a:lnTo>
                        <a:pt x="238036" y="33629"/>
                      </a:lnTo>
                      <a:lnTo>
                        <a:pt x="248805" y="33629"/>
                      </a:lnTo>
                      <a:lnTo>
                        <a:pt x="253377" y="35153"/>
                      </a:lnTo>
                      <a:lnTo>
                        <a:pt x="257949" y="39725"/>
                      </a:lnTo>
                      <a:lnTo>
                        <a:pt x="259473" y="42773"/>
                      </a:lnTo>
                      <a:lnTo>
                        <a:pt x="259473" y="50393"/>
                      </a:lnTo>
                      <a:lnTo>
                        <a:pt x="259473" y="59537"/>
                      </a:lnTo>
                      <a:lnTo>
                        <a:pt x="259473" y="71729"/>
                      </a:lnTo>
                      <a:lnTo>
                        <a:pt x="256425" y="77825"/>
                      </a:lnTo>
                      <a:lnTo>
                        <a:pt x="253377" y="80873"/>
                      </a:lnTo>
                      <a:lnTo>
                        <a:pt x="250329" y="82397"/>
                      </a:lnTo>
                      <a:lnTo>
                        <a:pt x="247180" y="83921"/>
                      </a:lnTo>
                      <a:lnTo>
                        <a:pt x="242608" y="85445"/>
                      </a:lnTo>
                      <a:lnTo>
                        <a:pt x="234988" y="85445"/>
                      </a:lnTo>
                      <a:lnTo>
                        <a:pt x="230416" y="83921"/>
                      </a:lnTo>
                      <a:lnTo>
                        <a:pt x="225844" y="79349"/>
                      </a:lnTo>
                      <a:lnTo>
                        <a:pt x="225844" y="70205"/>
                      </a:lnTo>
                      <a:lnTo>
                        <a:pt x="227368" y="68681"/>
                      </a:lnTo>
                      <a:lnTo>
                        <a:pt x="227368" y="67157"/>
                      </a:lnTo>
                      <a:lnTo>
                        <a:pt x="228892" y="65633"/>
                      </a:lnTo>
                      <a:lnTo>
                        <a:pt x="231940" y="65633"/>
                      </a:lnTo>
                      <a:lnTo>
                        <a:pt x="233464" y="64109"/>
                      </a:lnTo>
                      <a:lnTo>
                        <a:pt x="236512" y="64109"/>
                      </a:lnTo>
                      <a:lnTo>
                        <a:pt x="241084" y="62585"/>
                      </a:lnTo>
                      <a:lnTo>
                        <a:pt x="248805" y="62585"/>
                      </a:lnTo>
                      <a:lnTo>
                        <a:pt x="254901" y="61061"/>
                      </a:lnTo>
                      <a:lnTo>
                        <a:pt x="259473" y="59537"/>
                      </a:lnTo>
                      <a:lnTo>
                        <a:pt x="259473" y="50393"/>
                      </a:lnTo>
                      <a:lnTo>
                        <a:pt x="254901" y="51917"/>
                      </a:lnTo>
                      <a:lnTo>
                        <a:pt x="248805" y="53441"/>
                      </a:lnTo>
                      <a:lnTo>
                        <a:pt x="239560" y="53441"/>
                      </a:lnTo>
                      <a:lnTo>
                        <a:pt x="234988" y="54965"/>
                      </a:lnTo>
                      <a:lnTo>
                        <a:pt x="231940" y="54965"/>
                      </a:lnTo>
                      <a:lnTo>
                        <a:pt x="228892" y="56489"/>
                      </a:lnTo>
                      <a:lnTo>
                        <a:pt x="225844" y="56489"/>
                      </a:lnTo>
                      <a:lnTo>
                        <a:pt x="224320" y="58013"/>
                      </a:lnTo>
                      <a:lnTo>
                        <a:pt x="221272" y="59537"/>
                      </a:lnTo>
                      <a:lnTo>
                        <a:pt x="219748" y="61061"/>
                      </a:lnTo>
                      <a:lnTo>
                        <a:pt x="216700" y="62585"/>
                      </a:lnTo>
                      <a:lnTo>
                        <a:pt x="213652" y="68681"/>
                      </a:lnTo>
                      <a:lnTo>
                        <a:pt x="213652" y="80873"/>
                      </a:lnTo>
                      <a:lnTo>
                        <a:pt x="215176" y="85445"/>
                      </a:lnTo>
                      <a:lnTo>
                        <a:pt x="219748" y="88493"/>
                      </a:lnTo>
                      <a:lnTo>
                        <a:pt x="222796" y="91541"/>
                      </a:lnTo>
                      <a:lnTo>
                        <a:pt x="228892" y="93065"/>
                      </a:lnTo>
                      <a:lnTo>
                        <a:pt x="244132" y="93065"/>
                      </a:lnTo>
                      <a:lnTo>
                        <a:pt x="248805" y="91541"/>
                      </a:lnTo>
                      <a:lnTo>
                        <a:pt x="251853" y="90017"/>
                      </a:lnTo>
                      <a:lnTo>
                        <a:pt x="258711" y="85445"/>
                      </a:lnTo>
                      <a:lnTo>
                        <a:pt x="260997" y="83921"/>
                      </a:lnTo>
                      <a:lnTo>
                        <a:pt x="260997" y="90017"/>
                      </a:lnTo>
                      <a:lnTo>
                        <a:pt x="262521" y="91541"/>
                      </a:lnTo>
                      <a:lnTo>
                        <a:pt x="274713" y="91541"/>
                      </a:lnTo>
                      <a:close/>
                    </a:path>
                    <a:path w="386080" h="93345">
                      <a:moveTo>
                        <a:pt x="323570" y="29057"/>
                      </a:moveTo>
                      <a:lnTo>
                        <a:pt x="318998" y="26009"/>
                      </a:lnTo>
                      <a:lnTo>
                        <a:pt x="315849" y="24485"/>
                      </a:lnTo>
                      <a:lnTo>
                        <a:pt x="308229" y="24485"/>
                      </a:lnTo>
                      <a:lnTo>
                        <a:pt x="306705" y="26009"/>
                      </a:lnTo>
                      <a:lnTo>
                        <a:pt x="303657" y="27533"/>
                      </a:lnTo>
                      <a:lnTo>
                        <a:pt x="299085" y="32105"/>
                      </a:lnTo>
                      <a:lnTo>
                        <a:pt x="297561" y="36677"/>
                      </a:lnTo>
                      <a:lnTo>
                        <a:pt x="297561" y="26009"/>
                      </a:lnTo>
                      <a:lnTo>
                        <a:pt x="286893" y="26009"/>
                      </a:lnTo>
                      <a:lnTo>
                        <a:pt x="286893" y="91541"/>
                      </a:lnTo>
                      <a:lnTo>
                        <a:pt x="297561" y="91541"/>
                      </a:lnTo>
                      <a:lnTo>
                        <a:pt x="297561" y="53441"/>
                      </a:lnTo>
                      <a:lnTo>
                        <a:pt x="300609" y="44297"/>
                      </a:lnTo>
                      <a:lnTo>
                        <a:pt x="300609" y="41249"/>
                      </a:lnTo>
                      <a:lnTo>
                        <a:pt x="303657" y="38201"/>
                      </a:lnTo>
                      <a:lnTo>
                        <a:pt x="306705" y="36677"/>
                      </a:lnTo>
                      <a:lnTo>
                        <a:pt x="315849" y="36677"/>
                      </a:lnTo>
                      <a:lnTo>
                        <a:pt x="318998" y="38201"/>
                      </a:lnTo>
                      <a:lnTo>
                        <a:pt x="323570" y="29057"/>
                      </a:lnTo>
                      <a:close/>
                    </a:path>
                    <a:path w="386080" h="93345">
                      <a:moveTo>
                        <a:pt x="386054" y="59537"/>
                      </a:moveTo>
                      <a:lnTo>
                        <a:pt x="376910" y="33528"/>
                      </a:lnTo>
                      <a:lnTo>
                        <a:pt x="373862" y="29464"/>
                      </a:lnTo>
                      <a:lnTo>
                        <a:pt x="373862" y="47244"/>
                      </a:lnTo>
                      <a:lnTo>
                        <a:pt x="373862" y="53441"/>
                      </a:lnTo>
                      <a:lnTo>
                        <a:pt x="337185" y="53441"/>
                      </a:lnTo>
                      <a:lnTo>
                        <a:pt x="337185" y="47244"/>
                      </a:lnTo>
                      <a:lnTo>
                        <a:pt x="338709" y="42672"/>
                      </a:lnTo>
                      <a:lnTo>
                        <a:pt x="343281" y="39624"/>
                      </a:lnTo>
                      <a:lnTo>
                        <a:pt x="346329" y="35052"/>
                      </a:lnTo>
                      <a:lnTo>
                        <a:pt x="350901" y="33528"/>
                      </a:lnTo>
                      <a:lnTo>
                        <a:pt x="361670" y="33528"/>
                      </a:lnTo>
                      <a:lnTo>
                        <a:pt x="366242" y="36576"/>
                      </a:lnTo>
                      <a:lnTo>
                        <a:pt x="372338" y="42672"/>
                      </a:lnTo>
                      <a:lnTo>
                        <a:pt x="373862" y="47244"/>
                      </a:lnTo>
                      <a:lnTo>
                        <a:pt x="373862" y="29464"/>
                      </a:lnTo>
                      <a:lnTo>
                        <a:pt x="372338" y="27432"/>
                      </a:lnTo>
                      <a:lnTo>
                        <a:pt x="364718" y="24384"/>
                      </a:lnTo>
                      <a:lnTo>
                        <a:pt x="346329" y="24384"/>
                      </a:lnTo>
                      <a:lnTo>
                        <a:pt x="324993" y="59537"/>
                      </a:lnTo>
                      <a:lnTo>
                        <a:pt x="325551" y="67208"/>
                      </a:lnTo>
                      <a:lnTo>
                        <a:pt x="346329" y="93065"/>
                      </a:lnTo>
                      <a:lnTo>
                        <a:pt x="363194" y="93065"/>
                      </a:lnTo>
                      <a:lnTo>
                        <a:pt x="384530" y="71729"/>
                      </a:lnTo>
                      <a:lnTo>
                        <a:pt x="373862" y="70205"/>
                      </a:lnTo>
                      <a:lnTo>
                        <a:pt x="372338" y="76301"/>
                      </a:lnTo>
                      <a:lnTo>
                        <a:pt x="369290" y="79349"/>
                      </a:lnTo>
                      <a:lnTo>
                        <a:pt x="366242" y="80873"/>
                      </a:lnTo>
                      <a:lnTo>
                        <a:pt x="363194" y="83921"/>
                      </a:lnTo>
                      <a:lnTo>
                        <a:pt x="350901" y="83921"/>
                      </a:lnTo>
                      <a:lnTo>
                        <a:pt x="346329" y="82397"/>
                      </a:lnTo>
                      <a:lnTo>
                        <a:pt x="341757" y="79349"/>
                      </a:lnTo>
                      <a:lnTo>
                        <a:pt x="338709" y="74777"/>
                      </a:lnTo>
                      <a:lnTo>
                        <a:pt x="335661" y="62585"/>
                      </a:lnTo>
                      <a:lnTo>
                        <a:pt x="386054" y="62585"/>
                      </a:lnTo>
                      <a:lnTo>
                        <a:pt x="386054" y="5953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703" name="object 26">
                  <a:extLst>
                    <a:ext uri="{FF2B5EF4-FFF2-40B4-BE49-F238E27FC236}">
                      <a16:creationId xmlns:a16="http://schemas.microsoft.com/office/drawing/2014/main" id="{62D23EB5-88E0-E4FE-1F14-36A7B77AAC4C}"/>
                    </a:ext>
                  </a:extLst>
                </p:cNvPr>
                <p:cNvGrpSpPr/>
                <p:nvPr/>
              </p:nvGrpSpPr>
              <p:grpSpPr>
                <a:xfrm>
                  <a:off x="2609468" y="7920418"/>
                  <a:ext cx="2427605" cy="93345"/>
                  <a:chOff x="2609468" y="7920418"/>
                  <a:chExt cx="2427605" cy="93345"/>
                </a:xfrm>
              </p:grpSpPr>
              <p:pic>
                <p:nvPicPr>
                  <p:cNvPr id="738" name="object 27">
                    <a:extLst>
                      <a:ext uri="{FF2B5EF4-FFF2-40B4-BE49-F238E27FC236}">
                        <a16:creationId xmlns:a16="http://schemas.microsoft.com/office/drawing/2014/main" id="{3F6E9DD0-122E-0CCE-4A66-D1CBF05D4A16}"/>
                      </a:ext>
                    </a:extLst>
                  </p:cNvPr>
                  <p:cNvPicPr/>
                  <p:nvPr/>
                </p:nvPicPr>
                <p:blipFill>
                  <a:blip r:embed="rId191" cstate="print"/>
                  <a:stretch>
                    <a:fillRect/>
                  </a:stretch>
                </p:blipFill>
                <p:spPr>
                  <a:xfrm>
                    <a:off x="2609468" y="7920418"/>
                    <a:ext cx="2402109" cy="93059"/>
                  </a:xfrm>
                  <a:prstGeom prst="rect">
                    <a:avLst/>
                  </a:prstGeom>
                </p:spPr>
              </p:pic>
              <p:sp>
                <p:nvSpPr>
                  <p:cNvPr id="739" name="object 28">
                    <a:extLst>
                      <a:ext uri="{FF2B5EF4-FFF2-40B4-BE49-F238E27FC236}">
                        <a16:creationId xmlns:a16="http://schemas.microsoft.com/office/drawing/2014/main" id="{B01BA272-9E7D-33DD-EF97-4D6EB46E0593}"/>
                      </a:ext>
                    </a:extLst>
                  </p:cNvPr>
                  <p:cNvSpPr/>
                  <p:nvPr/>
                </p:nvSpPr>
                <p:spPr>
                  <a:xfrm>
                    <a:off x="5021580" y="7999475"/>
                    <a:ext cx="15240" cy="13970"/>
                  </a:xfrm>
                  <a:custGeom>
                    <a:avLst/>
                    <a:gdLst/>
                    <a:ahLst/>
                    <a:cxnLst/>
                    <a:rect l="l" t="t" r="r" b="b"/>
                    <a:pathLst>
                      <a:path w="15239" h="13970">
                        <a:moveTo>
                          <a:pt x="15239" y="13716"/>
                        </a:moveTo>
                        <a:lnTo>
                          <a:pt x="0" y="13716"/>
                        </a:lnTo>
                        <a:lnTo>
                          <a:pt x="0" y="0"/>
                        </a:lnTo>
                        <a:lnTo>
                          <a:pt x="15239" y="0"/>
                        </a:lnTo>
                        <a:lnTo>
                          <a:pt x="15239"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704" name="object 29">
                  <a:extLst>
                    <a:ext uri="{FF2B5EF4-FFF2-40B4-BE49-F238E27FC236}">
                      <a16:creationId xmlns:a16="http://schemas.microsoft.com/office/drawing/2014/main" id="{FED18BAC-0A56-83D3-C7ED-008873A9FBD5}"/>
                    </a:ext>
                  </a:extLst>
                </p:cNvPr>
                <p:cNvSpPr/>
                <p:nvPr/>
              </p:nvSpPr>
              <p:spPr>
                <a:xfrm>
                  <a:off x="1411509" y="8083677"/>
                  <a:ext cx="61594" cy="93345"/>
                </a:xfrm>
                <a:custGeom>
                  <a:avLst/>
                  <a:gdLst/>
                  <a:ahLst/>
                  <a:cxnLst/>
                  <a:rect l="l" t="t" r="r" b="b"/>
                  <a:pathLst>
                    <a:path w="61594" h="93345">
                      <a:moveTo>
                        <a:pt x="38100" y="93059"/>
                      </a:moveTo>
                      <a:lnTo>
                        <a:pt x="21336" y="93059"/>
                      </a:lnTo>
                      <a:lnTo>
                        <a:pt x="15240" y="90011"/>
                      </a:lnTo>
                      <a:lnTo>
                        <a:pt x="9144" y="85439"/>
                      </a:lnTo>
                      <a:lnTo>
                        <a:pt x="4572" y="80867"/>
                      </a:lnTo>
                      <a:lnTo>
                        <a:pt x="1524" y="74771"/>
                      </a:lnTo>
                      <a:lnTo>
                        <a:pt x="0" y="67151"/>
                      </a:lnTo>
                      <a:lnTo>
                        <a:pt x="16764" y="65627"/>
                      </a:lnTo>
                      <a:lnTo>
                        <a:pt x="16764" y="68675"/>
                      </a:lnTo>
                      <a:lnTo>
                        <a:pt x="18288" y="73247"/>
                      </a:lnTo>
                      <a:lnTo>
                        <a:pt x="21336" y="74771"/>
                      </a:lnTo>
                      <a:lnTo>
                        <a:pt x="22859" y="77819"/>
                      </a:lnTo>
                      <a:lnTo>
                        <a:pt x="33528" y="77819"/>
                      </a:lnTo>
                      <a:lnTo>
                        <a:pt x="36576" y="76295"/>
                      </a:lnTo>
                      <a:lnTo>
                        <a:pt x="41148" y="71723"/>
                      </a:lnTo>
                      <a:lnTo>
                        <a:pt x="42672" y="67151"/>
                      </a:lnTo>
                      <a:lnTo>
                        <a:pt x="42672" y="58007"/>
                      </a:lnTo>
                      <a:lnTo>
                        <a:pt x="39624" y="51911"/>
                      </a:lnTo>
                      <a:lnTo>
                        <a:pt x="33528" y="48863"/>
                      </a:lnTo>
                      <a:lnTo>
                        <a:pt x="25908" y="48863"/>
                      </a:lnTo>
                      <a:lnTo>
                        <a:pt x="22859" y="50387"/>
                      </a:lnTo>
                      <a:lnTo>
                        <a:pt x="24384" y="36671"/>
                      </a:lnTo>
                      <a:lnTo>
                        <a:pt x="28956" y="36671"/>
                      </a:lnTo>
                      <a:lnTo>
                        <a:pt x="35052" y="33623"/>
                      </a:lnTo>
                      <a:lnTo>
                        <a:pt x="38100" y="30480"/>
                      </a:lnTo>
                      <a:lnTo>
                        <a:pt x="38100" y="18288"/>
                      </a:lnTo>
                      <a:lnTo>
                        <a:pt x="36576" y="16764"/>
                      </a:lnTo>
                      <a:lnTo>
                        <a:pt x="33528" y="15240"/>
                      </a:lnTo>
                      <a:lnTo>
                        <a:pt x="32004" y="13716"/>
                      </a:lnTo>
                      <a:lnTo>
                        <a:pt x="25908" y="13716"/>
                      </a:lnTo>
                      <a:lnTo>
                        <a:pt x="22859" y="15240"/>
                      </a:lnTo>
                      <a:lnTo>
                        <a:pt x="18288" y="19812"/>
                      </a:lnTo>
                      <a:lnTo>
                        <a:pt x="18288" y="22860"/>
                      </a:lnTo>
                      <a:lnTo>
                        <a:pt x="16764" y="25908"/>
                      </a:lnTo>
                      <a:lnTo>
                        <a:pt x="1524" y="22860"/>
                      </a:lnTo>
                      <a:lnTo>
                        <a:pt x="4572" y="13716"/>
                      </a:lnTo>
                      <a:lnTo>
                        <a:pt x="6096" y="10668"/>
                      </a:lnTo>
                      <a:lnTo>
                        <a:pt x="12192" y="4572"/>
                      </a:lnTo>
                      <a:lnTo>
                        <a:pt x="15240" y="3048"/>
                      </a:lnTo>
                      <a:lnTo>
                        <a:pt x="19812" y="0"/>
                      </a:lnTo>
                      <a:lnTo>
                        <a:pt x="38100" y="0"/>
                      </a:lnTo>
                      <a:lnTo>
                        <a:pt x="44195" y="3048"/>
                      </a:lnTo>
                      <a:lnTo>
                        <a:pt x="50292" y="7620"/>
                      </a:lnTo>
                      <a:lnTo>
                        <a:pt x="56387" y="16764"/>
                      </a:lnTo>
                      <a:lnTo>
                        <a:pt x="56387" y="30480"/>
                      </a:lnTo>
                      <a:lnTo>
                        <a:pt x="51816" y="38195"/>
                      </a:lnTo>
                      <a:lnTo>
                        <a:pt x="42672" y="42767"/>
                      </a:lnTo>
                      <a:lnTo>
                        <a:pt x="48768" y="42767"/>
                      </a:lnTo>
                      <a:lnTo>
                        <a:pt x="51816" y="45815"/>
                      </a:lnTo>
                      <a:lnTo>
                        <a:pt x="54864" y="50387"/>
                      </a:lnTo>
                      <a:lnTo>
                        <a:pt x="59531" y="53435"/>
                      </a:lnTo>
                      <a:lnTo>
                        <a:pt x="61055" y="58007"/>
                      </a:lnTo>
                      <a:lnTo>
                        <a:pt x="61055" y="71723"/>
                      </a:lnTo>
                      <a:lnTo>
                        <a:pt x="57912" y="77819"/>
                      </a:lnTo>
                      <a:lnTo>
                        <a:pt x="45719" y="90011"/>
                      </a:lnTo>
                      <a:lnTo>
                        <a:pt x="38100" y="93059"/>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705" name="object 30">
                  <a:extLst>
                    <a:ext uri="{FF2B5EF4-FFF2-40B4-BE49-F238E27FC236}">
                      <a16:creationId xmlns:a16="http://schemas.microsoft.com/office/drawing/2014/main" id="{EC7439D3-550F-2B81-D6D2-C9E217D83771}"/>
                    </a:ext>
                  </a:extLst>
                </p:cNvPr>
                <p:cNvGrpSpPr/>
                <p:nvPr/>
              </p:nvGrpSpPr>
              <p:grpSpPr>
                <a:xfrm>
                  <a:off x="1626679" y="7921942"/>
                  <a:ext cx="5121910" cy="1414780"/>
                  <a:chOff x="1626679" y="7921942"/>
                  <a:chExt cx="5121910" cy="1414780"/>
                </a:xfrm>
              </p:grpSpPr>
              <p:sp>
                <p:nvSpPr>
                  <p:cNvPr id="736" name="object 31">
                    <a:extLst>
                      <a:ext uri="{FF2B5EF4-FFF2-40B4-BE49-F238E27FC236}">
                        <a16:creationId xmlns:a16="http://schemas.microsoft.com/office/drawing/2014/main" id="{39D6A646-6F12-DE59-414D-D695F132F2E7}"/>
                      </a:ext>
                    </a:extLst>
                  </p:cNvPr>
                  <p:cNvSpPr/>
                  <p:nvPr/>
                </p:nvSpPr>
                <p:spPr>
                  <a:xfrm>
                    <a:off x="4698492" y="8161020"/>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37" name="object 32">
                    <a:extLst>
                      <a:ext uri="{FF2B5EF4-FFF2-40B4-BE49-F238E27FC236}">
                        <a16:creationId xmlns:a16="http://schemas.microsoft.com/office/drawing/2014/main" id="{D4605CB3-1711-6655-386A-AE493282DD3A}"/>
                      </a:ext>
                    </a:extLst>
                  </p:cNvPr>
                  <p:cNvPicPr/>
                  <p:nvPr/>
                </p:nvPicPr>
                <p:blipFill>
                  <a:blip r:embed="rId192" cstate="print"/>
                  <a:stretch>
                    <a:fillRect/>
                  </a:stretch>
                </p:blipFill>
                <p:spPr>
                  <a:xfrm>
                    <a:off x="1626679" y="7921942"/>
                    <a:ext cx="5121687" cy="1414176"/>
                  </a:xfrm>
                  <a:prstGeom prst="rect">
                    <a:avLst/>
                  </a:prstGeom>
                </p:spPr>
              </p:pic>
            </p:grpSp>
            <p:pic>
              <p:nvPicPr>
                <p:cNvPr id="706" name="object 33">
                  <a:extLst>
                    <a:ext uri="{FF2B5EF4-FFF2-40B4-BE49-F238E27FC236}">
                      <a16:creationId xmlns:a16="http://schemas.microsoft.com/office/drawing/2014/main" id="{29888B7A-5689-E03F-406C-8F8CA4162A92}"/>
                    </a:ext>
                  </a:extLst>
                </p:cNvPr>
                <p:cNvPicPr/>
                <p:nvPr/>
              </p:nvPicPr>
              <p:blipFill>
                <a:blip r:embed="rId193" cstate="print"/>
                <a:stretch>
                  <a:fillRect/>
                </a:stretch>
              </p:blipFill>
              <p:spPr>
                <a:xfrm>
                  <a:off x="1408461" y="8568784"/>
                  <a:ext cx="65627" cy="91535"/>
                </a:xfrm>
                <a:prstGeom prst="rect">
                  <a:avLst/>
                </a:prstGeom>
              </p:spPr>
            </p:pic>
            <p:pic>
              <p:nvPicPr>
                <p:cNvPr id="707" name="object 34">
                  <a:extLst>
                    <a:ext uri="{FF2B5EF4-FFF2-40B4-BE49-F238E27FC236}">
                      <a16:creationId xmlns:a16="http://schemas.microsoft.com/office/drawing/2014/main" id="{0435EEC4-0ED2-879A-E3F7-994F48DDDE2C}"/>
                    </a:ext>
                  </a:extLst>
                </p:cNvPr>
                <p:cNvPicPr/>
                <p:nvPr/>
              </p:nvPicPr>
              <p:blipFill>
                <a:blip r:embed="rId194" cstate="print"/>
                <a:stretch>
                  <a:fillRect/>
                </a:stretch>
              </p:blipFill>
              <p:spPr>
                <a:xfrm>
                  <a:off x="1652016" y="4143755"/>
                  <a:ext cx="1495043" cy="400811"/>
                </a:xfrm>
                <a:prstGeom prst="rect">
                  <a:avLst/>
                </a:prstGeom>
              </p:spPr>
            </p:pic>
            <p:pic>
              <p:nvPicPr>
                <p:cNvPr id="708" name="object 35">
                  <a:extLst>
                    <a:ext uri="{FF2B5EF4-FFF2-40B4-BE49-F238E27FC236}">
                      <a16:creationId xmlns:a16="http://schemas.microsoft.com/office/drawing/2014/main" id="{472E40F6-59CA-3981-1960-CCCA689332F9}"/>
                    </a:ext>
                  </a:extLst>
                </p:cNvPr>
                <p:cNvPicPr/>
                <p:nvPr/>
              </p:nvPicPr>
              <p:blipFill>
                <a:blip r:embed="rId195" cstate="print"/>
                <a:stretch>
                  <a:fillRect/>
                </a:stretch>
              </p:blipFill>
              <p:spPr>
                <a:xfrm>
                  <a:off x="4472940" y="1551432"/>
                  <a:ext cx="1990343" cy="1975103"/>
                </a:xfrm>
                <a:prstGeom prst="rect">
                  <a:avLst/>
                </a:prstGeom>
              </p:spPr>
            </p:pic>
            <p:pic>
              <p:nvPicPr>
                <p:cNvPr id="709" name="object 36">
                  <a:extLst>
                    <a:ext uri="{FF2B5EF4-FFF2-40B4-BE49-F238E27FC236}">
                      <a16:creationId xmlns:a16="http://schemas.microsoft.com/office/drawing/2014/main" id="{CFEBCE5C-5372-EEBB-DE67-88117D306DEF}"/>
                    </a:ext>
                  </a:extLst>
                </p:cNvPr>
                <p:cNvPicPr/>
                <p:nvPr/>
              </p:nvPicPr>
              <p:blipFill>
                <a:blip r:embed="rId196" cstate="print"/>
                <a:stretch>
                  <a:fillRect/>
                </a:stretch>
              </p:blipFill>
              <p:spPr>
                <a:xfrm>
                  <a:off x="4472940" y="4181855"/>
                  <a:ext cx="2183891" cy="1525524"/>
                </a:xfrm>
                <a:prstGeom prst="rect">
                  <a:avLst/>
                </a:prstGeom>
              </p:spPr>
            </p:pic>
            <p:pic>
              <p:nvPicPr>
                <p:cNvPr id="710" name="object 37">
                  <a:extLst>
                    <a:ext uri="{FF2B5EF4-FFF2-40B4-BE49-F238E27FC236}">
                      <a16:creationId xmlns:a16="http://schemas.microsoft.com/office/drawing/2014/main" id="{226D9FE8-A717-0851-3A44-04ECF1B6C031}"/>
                    </a:ext>
                  </a:extLst>
                </p:cNvPr>
                <p:cNvPicPr/>
                <p:nvPr/>
              </p:nvPicPr>
              <p:blipFill>
                <a:blip r:embed="rId197" cstate="print"/>
                <a:stretch>
                  <a:fillRect/>
                </a:stretch>
              </p:blipFill>
              <p:spPr>
                <a:xfrm>
                  <a:off x="3622547" y="6192012"/>
                  <a:ext cx="3258311" cy="893064"/>
                </a:xfrm>
                <a:prstGeom prst="rect">
                  <a:avLst/>
                </a:prstGeom>
              </p:spPr>
            </p:pic>
            <p:grpSp>
              <p:nvGrpSpPr>
                <p:cNvPr id="711" name="object 38">
                  <a:extLst>
                    <a:ext uri="{FF2B5EF4-FFF2-40B4-BE49-F238E27FC236}">
                      <a16:creationId xmlns:a16="http://schemas.microsoft.com/office/drawing/2014/main" id="{C175AE7D-524A-C3F1-E817-04C9B9732413}"/>
                    </a:ext>
                  </a:extLst>
                </p:cNvPr>
                <p:cNvGrpSpPr/>
                <p:nvPr/>
              </p:nvGrpSpPr>
              <p:grpSpPr>
                <a:xfrm>
                  <a:off x="248411" y="6396228"/>
                  <a:ext cx="894715" cy="810895"/>
                  <a:chOff x="248411" y="6396228"/>
                  <a:chExt cx="894715" cy="810895"/>
                </a:xfrm>
              </p:grpSpPr>
              <p:sp>
                <p:nvSpPr>
                  <p:cNvPr id="733" name="object 39">
                    <a:extLst>
                      <a:ext uri="{FF2B5EF4-FFF2-40B4-BE49-F238E27FC236}">
                        <a16:creationId xmlns:a16="http://schemas.microsoft.com/office/drawing/2014/main" id="{CD047A3B-41DC-DF57-5D27-6AFEA78E6ADD}"/>
                      </a:ext>
                    </a:extLst>
                  </p:cNvPr>
                  <p:cNvSpPr/>
                  <p:nvPr/>
                </p:nvSpPr>
                <p:spPr>
                  <a:xfrm>
                    <a:off x="1112520" y="6492239"/>
                    <a:ext cx="30480" cy="15240"/>
                  </a:xfrm>
                  <a:custGeom>
                    <a:avLst/>
                    <a:gdLst/>
                    <a:ahLst/>
                    <a:cxnLst/>
                    <a:rect l="l" t="t" r="r" b="b"/>
                    <a:pathLst>
                      <a:path w="30480" h="15240">
                        <a:moveTo>
                          <a:pt x="30479" y="15240"/>
                        </a:moveTo>
                        <a:lnTo>
                          <a:pt x="0" y="15240"/>
                        </a:lnTo>
                        <a:lnTo>
                          <a:pt x="0" y="0"/>
                        </a:lnTo>
                        <a:lnTo>
                          <a:pt x="30479" y="0"/>
                        </a:lnTo>
                        <a:lnTo>
                          <a:pt x="30479" y="1524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34" name="object 40">
                    <a:extLst>
                      <a:ext uri="{FF2B5EF4-FFF2-40B4-BE49-F238E27FC236}">
                        <a16:creationId xmlns:a16="http://schemas.microsoft.com/office/drawing/2014/main" id="{3ACAB0E6-656D-847B-0E57-6CDFFB7CB295}"/>
                      </a:ext>
                    </a:extLst>
                  </p:cNvPr>
                  <p:cNvPicPr/>
                  <p:nvPr/>
                </p:nvPicPr>
                <p:blipFill>
                  <a:blip r:embed="rId198" cstate="print"/>
                  <a:stretch>
                    <a:fillRect/>
                  </a:stretch>
                </p:blipFill>
                <p:spPr>
                  <a:xfrm>
                    <a:off x="466820" y="6449853"/>
                    <a:ext cx="636365" cy="756665"/>
                  </a:xfrm>
                  <a:prstGeom prst="rect">
                    <a:avLst/>
                  </a:prstGeom>
                </p:spPr>
              </p:pic>
              <p:pic>
                <p:nvPicPr>
                  <p:cNvPr id="735" name="object 41">
                    <a:extLst>
                      <a:ext uri="{FF2B5EF4-FFF2-40B4-BE49-F238E27FC236}">
                        <a16:creationId xmlns:a16="http://schemas.microsoft.com/office/drawing/2014/main" id="{E5D6371D-615F-836B-4289-1333356D1925}"/>
                      </a:ext>
                    </a:extLst>
                  </p:cNvPr>
                  <p:cNvPicPr/>
                  <p:nvPr/>
                </p:nvPicPr>
                <p:blipFill>
                  <a:blip r:embed="rId199" cstate="print"/>
                  <a:stretch>
                    <a:fillRect/>
                  </a:stretch>
                </p:blipFill>
                <p:spPr>
                  <a:xfrm>
                    <a:off x="248411" y="6396228"/>
                    <a:ext cx="176783" cy="170687"/>
                  </a:xfrm>
                  <a:prstGeom prst="rect">
                    <a:avLst/>
                  </a:prstGeom>
                </p:spPr>
              </p:pic>
            </p:grpSp>
            <p:grpSp>
              <p:nvGrpSpPr>
                <p:cNvPr id="712" name="object 42">
                  <a:extLst>
                    <a:ext uri="{FF2B5EF4-FFF2-40B4-BE49-F238E27FC236}">
                      <a16:creationId xmlns:a16="http://schemas.microsoft.com/office/drawing/2014/main" id="{BAA041F7-E4E3-CCB2-5111-4BA7F3FCA63D}"/>
                    </a:ext>
                  </a:extLst>
                </p:cNvPr>
                <p:cNvGrpSpPr/>
                <p:nvPr/>
              </p:nvGrpSpPr>
              <p:grpSpPr>
                <a:xfrm>
                  <a:off x="495776" y="5195887"/>
                  <a:ext cx="610870" cy="329565"/>
                  <a:chOff x="495776" y="5195887"/>
                  <a:chExt cx="610870" cy="329565"/>
                </a:xfrm>
              </p:grpSpPr>
              <p:sp>
                <p:nvSpPr>
                  <p:cNvPr id="731" name="object 43">
                    <a:extLst>
                      <a:ext uri="{FF2B5EF4-FFF2-40B4-BE49-F238E27FC236}">
                        <a16:creationId xmlns:a16="http://schemas.microsoft.com/office/drawing/2014/main" id="{380FF43B-107C-2CCA-1519-140BC210EA88}"/>
                      </a:ext>
                    </a:extLst>
                  </p:cNvPr>
                  <p:cNvSpPr/>
                  <p:nvPr/>
                </p:nvSpPr>
                <p:spPr>
                  <a:xfrm>
                    <a:off x="1078991" y="5239512"/>
                    <a:ext cx="27940" cy="9525"/>
                  </a:xfrm>
                  <a:custGeom>
                    <a:avLst/>
                    <a:gdLst/>
                    <a:ahLst/>
                    <a:cxnLst/>
                    <a:rect l="l" t="t" r="r" b="b"/>
                    <a:pathLst>
                      <a:path w="27940" h="9525">
                        <a:moveTo>
                          <a:pt x="27432" y="9143"/>
                        </a:moveTo>
                        <a:lnTo>
                          <a:pt x="0" y="9143"/>
                        </a:lnTo>
                        <a:lnTo>
                          <a:pt x="0" y="0"/>
                        </a:lnTo>
                        <a:lnTo>
                          <a:pt x="27432" y="0"/>
                        </a:lnTo>
                        <a:lnTo>
                          <a:pt x="27432" y="914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32" name="object 44">
                    <a:extLst>
                      <a:ext uri="{FF2B5EF4-FFF2-40B4-BE49-F238E27FC236}">
                        <a16:creationId xmlns:a16="http://schemas.microsoft.com/office/drawing/2014/main" id="{9C6826A1-1243-52B6-9A5B-C942B6EFD581}"/>
                      </a:ext>
                    </a:extLst>
                  </p:cNvPr>
                  <p:cNvPicPr/>
                  <p:nvPr/>
                </p:nvPicPr>
                <p:blipFill>
                  <a:blip r:embed="rId200" cstate="print"/>
                  <a:stretch>
                    <a:fillRect/>
                  </a:stretch>
                </p:blipFill>
                <p:spPr>
                  <a:xfrm>
                    <a:off x="495776" y="5195887"/>
                    <a:ext cx="579977" cy="329470"/>
                  </a:xfrm>
                  <a:prstGeom prst="rect">
                    <a:avLst/>
                  </a:prstGeom>
                </p:spPr>
              </p:pic>
            </p:grpSp>
            <p:pic>
              <p:nvPicPr>
                <p:cNvPr id="713" name="object 45">
                  <a:extLst>
                    <a:ext uri="{FF2B5EF4-FFF2-40B4-BE49-F238E27FC236}">
                      <a16:creationId xmlns:a16="http://schemas.microsoft.com/office/drawing/2014/main" id="{D75F33C9-413C-7CD8-D010-B14D0E29DFB8}"/>
                    </a:ext>
                  </a:extLst>
                </p:cNvPr>
                <p:cNvPicPr/>
                <p:nvPr/>
              </p:nvPicPr>
              <p:blipFill>
                <a:blip r:embed="rId201" cstate="print"/>
                <a:stretch>
                  <a:fillRect/>
                </a:stretch>
              </p:blipFill>
              <p:spPr>
                <a:xfrm>
                  <a:off x="502919" y="3636264"/>
                  <a:ext cx="664463" cy="1470659"/>
                </a:xfrm>
                <a:prstGeom prst="rect">
                  <a:avLst/>
                </a:prstGeom>
              </p:spPr>
            </p:pic>
            <p:pic>
              <p:nvPicPr>
                <p:cNvPr id="714" name="object 46">
                  <a:extLst>
                    <a:ext uri="{FF2B5EF4-FFF2-40B4-BE49-F238E27FC236}">
                      <a16:creationId xmlns:a16="http://schemas.microsoft.com/office/drawing/2014/main" id="{DF8FD117-5BAA-F764-87ED-0C2874A96DC7}"/>
                    </a:ext>
                  </a:extLst>
                </p:cNvPr>
                <p:cNvPicPr/>
                <p:nvPr/>
              </p:nvPicPr>
              <p:blipFill>
                <a:blip r:embed="rId202" cstate="print"/>
                <a:stretch>
                  <a:fillRect/>
                </a:stretch>
              </p:blipFill>
              <p:spPr>
                <a:xfrm>
                  <a:off x="509492" y="1616963"/>
                  <a:ext cx="636555" cy="1084611"/>
                </a:xfrm>
                <a:prstGeom prst="rect">
                  <a:avLst/>
                </a:prstGeom>
              </p:spPr>
            </p:pic>
            <p:grpSp>
              <p:nvGrpSpPr>
                <p:cNvPr id="715" name="object 47">
                  <a:extLst>
                    <a:ext uri="{FF2B5EF4-FFF2-40B4-BE49-F238E27FC236}">
                      <a16:creationId xmlns:a16="http://schemas.microsoft.com/office/drawing/2014/main" id="{44B9465E-5F85-C909-6B70-2399BD1FB4BB}"/>
                    </a:ext>
                  </a:extLst>
                </p:cNvPr>
                <p:cNvGrpSpPr/>
                <p:nvPr/>
              </p:nvGrpSpPr>
              <p:grpSpPr>
                <a:xfrm>
                  <a:off x="315563" y="259080"/>
                  <a:ext cx="7026909" cy="381635"/>
                  <a:chOff x="315563" y="259080"/>
                  <a:chExt cx="7026909" cy="381635"/>
                </a:xfrm>
              </p:grpSpPr>
              <p:sp>
                <p:nvSpPr>
                  <p:cNvPr id="727" name="object 48">
                    <a:extLst>
                      <a:ext uri="{FF2B5EF4-FFF2-40B4-BE49-F238E27FC236}">
                        <a16:creationId xmlns:a16="http://schemas.microsoft.com/office/drawing/2014/main" id="{3767D310-30E2-B10D-2C3F-B031F6C9BC8C}"/>
                      </a:ext>
                    </a:extLst>
                  </p:cNvPr>
                  <p:cNvSpPr/>
                  <p:nvPr/>
                </p:nvSpPr>
                <p:spPr>
                  <a:xfrm>
                    <a:off x="315563" y="259270"/>
                    <a:ext cx="7026909" cy="381635"/>
                  </a:xfrm>
                  <a:custGeom>
                    <a:avLst/>
                    <a:gdLst/>
                    <a:ahLst/>
                    <a:cxnLst/>
                    <a:rect l="l" t="t" r="r" b="b"/>
                    <a:pathLst>
                      <a:path w="7026909" h="381634">
                        <a:moveTo>
                          <a:pt x="4889753" y="381381"/>
                        </a:moveTo>
                        <a:lnTo>
                          <a:pt x="0" y="367665"/>
                        </a:lnTo>
                        <a:lnTo>
                          <a:pt x="0" y="0"/>
                        </a:lnTo>
                        <a:lnTo>
                          <a:pt x="7026401" y="0"/>
                        </a:lnTo>
                        <a:lnTo>
                          <a:pt x="7026401" y="373760"/>
                        </a:lnTo>
                        <a:lnTo>
                          <a:pt x="4889753" y="381381"/>
                        </a:lnTo>
                        <a:close/>
                      </a:path>
                    </a:pathLst>
                  </a:custGeom>
                  <a:solidFill>
                    <a:srgbClr val="00AF5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28" name="object 49">
                    <a:extLst>
                      <a:ext uri="{FF2B5EF4-FFF2-40B4-BE49-F238E27FC236}">
                        <a16:creationId xmlns:a16="http://schemas.microsoft.com/office/drawing/2014/main" id="{6AC673D3-27A5-EF4C-E8D7-8102ADB8ED2A}"/>
                      </a:ext>
                    </a:extLst>
                  </p:cNvPr>
                  <p:cNvPicPr/>
                  <p:nvPr/>
                </p:nvPicPr>
                <p:blipFill>
                  <a:blip r:embed="rId179" cstate="print"/>
                  <a:stretch>
                    <a:fillRect/>
                  </a:stretch>
                </p:blipFill>
                <p:spPr>
                  <a:xfrm>
                    <a:off x="5929884" y="259080"/>
                    <a:ext cx="1231391" cy="306324"/>
                  </a:xfrm>
                  <a:prstGeom prst="rect">
                    <a:avLst/>
                  </a:prstGeom>
                </p:spPr>
              </p:pic>
              <p:sp>
                <p:nvSpPr>
                  <p:cNvPr id="729" name="object 50">
                    <a:extLst>
                      <a:ext uri="{FF2B5EF4-FFF2-40B4-BE49-F238E27FC236}">
                        <a16:creationId xmlns:a16="http://schemas.microsoft.com/office/drawing/2014/main" id="{21DD4934-CD1B-349A-A789-2DC3D1BAA902}"/>
                      </a:ext>
                    </a:extLst>
                  </p:cNvPr>
                  <p:cNvSpPr/>
                  <p:nvPr/>
                </p:nvSpPr>
                <p:spPr>
                  <a:xfrm>
                    <a:off x="6343840" y="399288"/>
                    <a:ext cx="618490" cy="93345"/>
                  </a:xfrm>
                  <a:custGeom>
                    <a:avLst/>
                    <a:gdLst/>
                    <a:ahLst/>
                    <a:cxnLst/>
                    <a:rect l="l" t="t" r="r" b="b"/>
                    <a:pathLst>
                      <a:path w="618490" h="93345">
                        <a:moveTo>
                          <a:pt x="85432" y="292"/>
                        </a:moveTo>
                        <a:lnTo>
                          <a:pt x="65620" y="292"/>
                        </a:lnTo>
                        <a:lnTo>
                          <a:pt x="42760" y="68961"/>
                        </a:lnTo>
                        <a:lnTo>
                          <a:pt x="19812" y="292"/>
                        </a:lnTo>
                        <a:lnTo>
                          <a:pt x="0" y="292"/>
                        </a:lnTo>
                        <a:lnTo>
                          <a:pt x="32092" y="91821"/>
                        </a:lnTo>
                        <a:lnTo>
                          <a:pt x="51904" y="91821"/>
                        </a:lnTo>
                        <a:lnTo>
                          <a:pt x="85432" y="292"/>
                        </a:lnTo>
                        <a:close/>
                      </a:path>
                      <a:path w="618490" h="93345">
                        <a:moveTo>
                          <a:pt x="164871" y="76581"/>
                        </a:moveTo>
                        <a:lnTo>
                          <a:pt x="112966" y="76581"/>
                        </a:lnTo>
                        <a:lnTo>
                          <a:pt x="112966" y="52451"/>
                        </a:lnTo>
                        <a:lnTo>
                          <a:pt x="158775" y="52451"/>
                        </a:lnTo>
                        <a:lnTo>
                          <a:pt x="158775" y="37211"/>
                        </a:lnTo>
                        <a:lnTo>
                          <a:pt x="112966" y="37211"/>
                        </a:lnTo>
                        <a:lnTo>
                          <a:pt x="112966" y="15621"/>
                        </a:lnTo>
                        <a:lnTo>
                          <a:pt x="163347" y="15621"/>
                        </a:lnTo>
                        <a:lnTo>
                          <a:pt x="163347" y="381"/>
                        </a:lnTo>
                        <a:lnTo>
                          <a:pt x="94678" y="381"/>
                        </a:lnTo>
                        <a:lnTo>
                          <a:pt x="94678" y="15621"/>
                        </a:lnTo>
                        <a:lnTo>
                          <a:pt x="94678" y="37211"/>
                        </a:lnTo>
                        <a:lnTo>
                          <a:pt x="94678" y="52451"/>
                        </a:lnTo>
                        <a:lnTo>
                          <a:pt x="94678" y="76581"/>
                        </a:lnTo>
                        <a:lnTo>
                          <a:pt x="94678" y="91821"/>
                        </a:lnTo>
                        <a:lnTo>
                          <a:pt x="164871" y="91821"/>
                        </a:lnTo>
                        <a:lnTo>
                          <a:pt x="164871" y="76581"/>
                        </a:lnTo>
                        <a:close/>
                      </a:path>
                      <a:path w="618490" h="93345">
                        <a:moveTo>
                          <a:pt x="262496" y="91821"/>
                        </a:moveTo>
                        <a:lnTo>
                          <a:pt x="251828" y="73533"/>
                        </a:lnTo>
                        <a:lnTo>
                          <a:pt x="247256" y="67437"/>
                        </a:lnTo>
                        <a:lnTo>
                          <a:pt x="244208" y="62865"/>
                        </a:lnTo>
                        <a:lnTo>
                          <a:pt x="235064" y="53721"/>
                        </a:lnTo>
                        <a:lnTo>
                          <a:pt x="232016" y="52197"/>
                        </a:lnTo>
                        <a:lnTo>
                          <a:pt x="239636" y="50673"/>
                        </a:lnTo>
                        <a:lnTo>
                          <a:pt x="245732" y="47625"/>
                        </a:lnTo>
                        <a:lnTo>
                          <a:pt x="248780" y="43053"/>
                        </a:lnTo>
                        <a:lnTo>
                          <a:pt x="251828" y="40005"/>
                        </a:lnTo>
                        <a:lnTo>
                          <a:pt x="253352" y="38481"/>
                        </a:lnTo>
                        <a:lnTo>
                          <a:pt x="254876" y="33909"/>
                        </a:lnTo>
                        <a:lnTo>
                          <a:pt x="254876" y="21628"/>
                        </a:lnTo>
                        <a:lnTo>
                          <a:pt x="236588" y="1816"/>
                        </a:lnTo>
                        <a:lnTo>
                          <a:pt x="236588" y="24676"/>
                        </a:lnTo>
                        <a:lnTo>
                          <a:pt x="236588" y="30861"/>
                        </a:lnTo>
                        <a:lnTo>
                          <a:pt x="235064" y="32385"/>
                        </a:lnTo>
                        <a:lnTo>
                          <a:pt x="235064" y="33909"/>
                        </a:lnTo>
                        <a:lnTo>
                          <a:pt x="233540" y="36957"/>
                        </a:lnTo>
                        <a:lnTo>
                          <a:pt x="232016" y="36957"/>
                        </a:lnTo>
                        <a:lnTo>
                          <a:pt x="228968" y="38481"/>
                        </a:lnTo>
                        <a:lnTo>
                          <a:pt x="227444" y="38481"/>
                        </a:lnTo>
                        <a:lnTo>
                          <a:pt x="221259" y="40005"/>
                        </a:lnTo>
                        <a:lnTo>
                          <a:pt x="198399" y="40005"/>
                        </a:lnTo>
                        <a:lnTo>
                          <a:pt x="198399" y="15532"/>
                        </a:lnTo>
                        <a:lnTo>
                          <a:pt x="221259" y="15532"/>
                        </a:lnTo>
                        <a:lnTo>
                          <a:pt x="225920" y="17056"/>
                        </a:lnTo>
                        <a:lnTo>
                          <a:pt x="230492" y="17056"/>
                        </a:lnTo>
                        <a:lnTo>
                          <a:pt x="235064" y="21628"/>
                        </a:lnTo>
                        <a:lnTo>
                          <a:pt x="236588" y="24676"/>
                        </a:lnTo>
                        <a:lnTo>
                          <a:pt x="236588" y="1816"/>
                        </a:lnTo>
                        <a:lnTo>
                          <a:pt x="228968" y="292"/>
                        </a:lnTo>
                        <a:lnTo>
                          <a:pt x="180111" y="292"/>
                        </a:lnTo>
                        <a:lnTo>
                          <a:pt x="180111" y="91821"/>
                        </a:lnTo>
                        <a:lnTo>
                          <a:pt x="198399" y="91821"/>
                        </a:lnTo>
                        <a:lnTo>
                          <a:pt x="198399" y="53721"/>
                        </a:lnTo>
                        <a:lnTo>
                          <a:pt x="210591" y="53721"/>
                        </a:lnTo>
                        <a:lnTo>
                          <a:pt x="212115" y="55245"/>
                        </a:lnTo>
                        <a:lnTo>
                          <a:pt x="213639" y="55245"/>
                        </a:lnTo>
                        <a:lnTo>
                          <a:pt x="215163" y="56769"/>
                        </a:lnTo>
                        <a:lnTo>
                          <a:pt x="218211" y="58293"/>
                        </a:lnTo>
                        <a:lnTo>
                          <a:pt x="219735" y="61341"/>
                        </a:lnTo>
                        <a:lnTo>
                          <a:pt x="222783" y="64389"/>
                        </a:lnTo>
                        <a:lnTo>
                          <a:pt x="227444" y="72009"/>
                        </a:lnTo>
                        <a:lnTo>
                          <a:pt x="241160" y="91821"/>
                        </a:lnTo>
                        <a:lnTo>
                          <a:pt x="262496" y="91821"/>
                        </a:lnTo>
                        <a:close/>
                      </a:path>
                      <a:path w="618490" h="93345">
                        <a:moveTo>
                          <a:pt x="338886" y="381"/>
                        </a:moveTo>
                        <a:lnTo>
                          <a:pt x="265645" y="381"/>
                        </a:lnTo>
                        <a:lnTo>
                          <a:pt x="265645" y="15621"/>
                        </a:lnTo>
                        <a:lnTo>
                          <a:pt x="293077" y="15621"/>
                        </a:lnTo>
                        <a:lnTo>
                          <a:pt x="293077" y="91821"/>
                        </a:lnTo>
                        <a:lnTo>
                          <a:pt x="311365" y="91821"/>
                        </a:lnTo>
                        <a:lnTo>
                          <a:pt x="311365" y="15621"/>
                        </a:lnTo>
                        <a:lnTo>
                          <a:pt x="338886" y="15621"/>
                        </a:lnTo>
                        <a:lnTo>
                          <a:pt x="338886" y="381"/>
                        </a:lnTo>
                        <a:close/>
                      </a:path>
                      <a:path w="618490" h="93345">
                        <a:moveTo>
                          <a:pt x="370903" y="0"/>
                        </a:moveTo>
                        <a:lnTo>
                          <a:pt x="351091" y="0"/>
                        </a:lnTo>
                        <a:lnTo>
                          <a:pt x="351091" y="91440"/>
                        </a:lnTo>
                        <a:lnTo>
                          <a:pt x="370903" y="91440"/>
                        </a:lnTo>
                        <a:lnTo>
                          <a:pt x="370903" y="0"/>
                        </a:lnTo>
                        <a:close/>
                      </a:path>
                      <a:path w="618490" h="93345">
                        <a:moveTo>
                          <a:pt x="453288" y="76581"/>
                        </a:moveTo>
                        <a:lnTo>
                          <a:pt x="402907" y="76581"/>
                        </a:lnTo>
                        <a:lnTo>
                          <a:pt x="402907" y="52451"/>
                        </a:lnTo>
                        <a:lnTo>
                          <a:pt x="448716" y="52451"/>
                        </a:lnTo>
                        <a:lnTo>
                          <a:pt x="448716" y="37211"/>
                        </a:lnTo>
                        <a:lnTo>
                          <a:pt x="402907" y="37211"/>
                        </a:lnTo>
                        <a:lnTo>
                          <a:pt x="402907" y="15621"/>
                        </a:lnTo>
                        <a:lnTo>
                          <a:pt x="451764" y="15621"/>
                        </a:lnTo>
                        <a:lnTo>
                          <a:pt x="451764" y="381"/>
                        </a:lnTo>
                        <a:lnTo>
                          <a:pt x="384619" y="381"/>
                        </a:lnTo>
                        <a:lnTo>
                          <a:pt x="384619" y="15621"/>
                        </a:lnTo>
                        <a:lnTo>
                          <a:pt x="384619" y="37211"/>
                        </a:lnTo>
                        <a:lnTo>
                          <a:pt x="384619" y="52451"/>
                        </a:lnTo>
                        <a:lnTo>
                          <a:pt x="384619" y="76581"/>
                        </a:lnTo>
                        <a:lnTo>
                          <a:pt x="384619" y="91821"/>
                        </a:lnTo>
                        <a:lnTo>
                          <a:pt x="453288" y="91821"/>
                        </a:lnTo>
                        <a:lnTo>
                          <a:pt x="453288" y="76581"/>
                        </a:lnTo>
                        <a:close/>
                      </a:path>
                      <a:path w="618490" h="93345">
                        <a:moveTo>
                          <a:pt x="532726" y="292"/>
                        </a:moveTo>
                        <a:lnTo>
                          <a:pt x="470154" y="292"/>
                        </a:lnTo>
                        <a:lnTo>
                          <a:pt x="470154" y="91821"/>
                        </a:lnTo>
                        <a:lnTo>
                          <a:pt x="488442" y="91821"/>
                        </a:lnTo>
                        <a:lnTo>
                          <a:pt x="488442" y="53721"/>
                        </a:lnTo>
                        <a:lnTo>
                          <a:pt x="526542" y="53721"/>
                        </a:lnTo>
                        <a:lnTo>
                          <a:pt x="526542" y="38392"/>
                        </a:lnTo>
                        <a:lnTo>
                          <a:pt x="488442" y="38392"/>
                        </a:lnTo>
                        <a:lnTo>
                          <a:pt x="488442" y="15532"/>
                        </a:lnTo>
                        <a:lnTo>
                          <a:pt x="532726" y="15532"/>
                        </a:lnTo>
                        <a:lnTo>
                          <a:pt x="532726" y="292"/>
                        </a:lnTo>
                        <a:close/>
                      </a:path>
                      <a:path w="618490" h="93345">
                        <a:moveTo>
                          <a:pt x="618172" y="292"/>
                        </a:moveTo>
                        <a:lnTo>
                          <a:pt x="599884" y="292"/>
                        </a:lnTo>
                        <a:lnTo>
                          <a:pt x="599884" y="67437"/>
                        </a:lnTo>
                        <a:lnTo>
                          <a:pt x="598360" y="70485"/>
                        </a:lnTo>
                        <a:lnTo>
                          <a:pt x="596836" y="72009"/>
                        </a:lnTo>
                        <a:lnTo>
                          <a:pt x="595312" y="75057"/>
                        </a:lnTo>
                        <a:lnTo>
                          <a:pt x="592264" y="76581"/>
                        </a:lnTo>
                        <a:lnTo>
                          <a:pt x="587692" y="78105"/>
                        </a:lnTo>
                        <a:lnTo>
                          <a:pt x="577024" y="78105"/>
                        </a:lnTo>
                        <a:lnTo>
                          <a:pt x="570928" y="75057"/>
                        </a:lnTo>
                        <a:lnTo>
                          <a:pt x="567880" y="72009"/>
                        </a:lnTo>
                        <a:lnTo>
                          <a:pt x="564832" y="65913"/>
                        </a:lnTo>
                        <a:lnTo>
                          <a:pt x="564832" y="292"/>
                        </a:lnTo>
                        <a:lnTo>
                          <a:pt x="546442" y="292"/>
                        </a:lnTo>
                        <a:lnTo>
                          <a:pt x="546442" y="67437"/>
                        </a:lnTo>
                        <a:lnTo>
                          <a:pt x="547966" y="72009"/>
                        </a:lnTo>
                        <a:lnTo>
                          <a:pt x="547966" y="76581"/>
                        </a:lnTo>
                        <a:lnTo>
                          <a:pt x="549490" y="79629"/>
                        </a:lnTo>
                        <a:lnTo>
                          <a:pt x="558634" y="88773"/>
                        </a:lnTo>
                        <a:lnTo>
                          <a:pt x="563308" y="90297"/>
                        </a:lnTo>
                        <a:lnTo>
                          <a:pt x="567880" y="93345"/>
                        </a:lnTo>
                        <a:lnTo>
                          <a:pt x="596836" y="93345"/>
                        </a:lnTo>
                        <a:lnTo>
                          <a:pt x="601408" y="90297"/>
                        </a:lnTo>
                        <a:lnTo>
                          <a:pt x="605980" y="88773"/>
                        </a:lnTo>
                        <a:lnTo>
                          <a:pt x="609028" y="87249"/>
                        </a:lnTo>
                        <a:lnTo>
                          <a:pt x="612076" y="82677"/>
                        </a:lnTo>
                        <a:lnTo>
                          <a:pt x="613600" y="79629"/>
                        </a:lnTo>
                        <a:lnTo>
                          <a:pt x="616648" y="76581"/>
                        </a:lnTo>
                        <a:lnTo>
                          <a:pt x="616648" y="72009"/>
                        </a:lnTo>
                        <a:lnTo>
                          <a:pt x="618172" y="67437"/>
                        </a:lnTo>
                        <a:lnTo>
                          <a:pt x="618172" y="292"/>
                        </a:lnTo>
                        <a:close/>
                      </a:path>
                    </a:pathLst>
                  </a:custGeom>
                  <a:solidFill>
                    <a:srgbClr val="FFFFFF"/>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30" name="object 51">
                    <a:extLst>
                      <a:ext uri="{FF2B5EF4-FFF2-40B4-BE49-F238E27FC236}">
                        <a16:creationId xmlns:a16="http://schemas.microsoft.com/office/drawing/2014/main" id="{5F128D6F-FAB4-EF4B-D696-FD258C571227}"/>
                      </a:ext>
                    </a:extLst>
                  </p:cNvPr>
                  <p:cNvPicPr/>
                  <p:nvPr/>
                </p:nvPicPr>
                <p:blipFill>
                  <a:blip r:embed="rId180" cstate="print"/>
                  <a:stretch>
                    <a:fillRect/>
                  </a:stretch>
                </p:blipFill>
                <p:spPr>
                  <a:xfrm>
                    <a:off x="6981825" y="398049"/>
                    <a:ext cx="173926" cy="94583"/>
                  </a:xfrm>
                  <a:prstGeom prst="rect">
                    <a:avLst/>
                  </a:prstGeom>
                </p:spPr>
              </p:pic>
            </p:grpSp>
            <p:grpSp>
              <p:nvGrpSpPr>
                <p:cNvPr id="716" name="object 52">
                  <a:extLst>
                    <a:ext uri="{FF2B5EF4-FFF2-40B4-BE49-F238E27FC236}">
                      <a16:creationId xmlns:a16="http://schemas.microsoft.com/office/drawing/2014/main" id="{00E3550E-0D5C-ACEB-85B0-2816C8CCC77B}"/>
                    </a:ext>
                  </a:extLst>
                </p:cNvPr>
                <p:cNvGrpSpPr/>
                <p:nvPr/>
              </p:nvGrpSpPr>
              <p:grpSpPr>
                <a:xfrm>
                  <a:off x="4939855" y="9873139"/>
                  <a:ext cx="358775" cy="92710"/>
                  <a:chOff x="4939855" y="9873139"/>
                  <a:chExt cx="358775" cy="92710"/>
                </a:xfrm>
              </p:grpSpPr>
              <p:sp>
                <p:nvSpPr>
                  <p:cNvPr id="725" name="object 53">
                    <a:extLst>
                      <a:ext uri="{FF2B5EF4-FFF2-40B4-BE49-F238E27FC236}">
                        <a16:creationId xmlns:a16="http://schemas.microsoft.com/office/drawing/2014/main" id="{807B7A6C-497B-FFF7-B28A-16BB498285A1}"/>
                      </a:ext>
                    </a:extLst>
                  </p:cNvPr>
                  <p:cNvSpPr/>
                  <p:nvPr/>
                </p:nvSpPr>
                <p:spPr>
                  <a:xfrm>
                    <a:off x="4939855" y="9874669"/>
                    <a:ext cx="180340" cy="87630"/>
                  </a:xfrm>
                  <a:custGeom>
                    <a:avLst/>
                    <a:gdLst/>
                    <a:ahLst/>
                    <a:cxnLst/>
                    <a:rect l="l" t="t" r="r" b="b"/>
                    <a:pathLst>
                      <a:path w="180339" h="87629">
                        <a:moveTo>
                          <a:pt x="27520" y="0"/>
                        </a:moveTo>
                        <a:lnTo>
                          <a:pt x="21336" y="0"/>
                        </a:lnTo>
                        <a:lnTo>
                          <a:pt x="19812" y="3048"/>
                        </a:lnTo>
                        <a:lnTo>
                          <a:pt x="9144" y="13716"/>
                        </a:lnTo>
                        <a:lnTo>
                          <a:pt x="0" y="18288"/>
                        </a:lnTo>
                        <a:lnTo>
                          <a:pt x="0" y="27432"/>
                        </a:lnTo>
                        <a:lnTo>
                          <a:pt x="6096" y="24384"/>
                        </a:lnTo>
                        <a:lnTo>
                          <a:pt x="10668" y="22860"/>
                        </a:lnTo>
                        <a:lnTo>
                          <a:pt x="13716" y="19812"/>
                        </a:lnTo>
                        <a:lnTo>
                          <a:pt x="16764" y="18288"/>
                        </a:lnTo>
                        <a:lnTo>
                          <a:pt x="18288" y="16764"/>
                        </a:lnTo>
                        <a:lnTo>
                          <a:pt x="18288" y="73240"/>
                        </a:lnTo>
                        <a:lnTo>
                          <a:pt x="27520" y="73240"/>
                        </a:lnTo>
                        <a:lnTo>
                          <a:pt x="27520" y="0"/>
                        </a:lnTo>
                        <a:close/>
                      </a:path>
                      <a:path w="180339" h="87629">
                        <a:moveTo>
                          <a:pt x="65620" y="62572"/>
                        </a:moveTo>
                        <a:lnTo>
                          <a:pt x="54952" y="62572"/>
                        </a:lnTo>
                        <a:lnTo>
                          <a:pt x="54952" y="73240"/>
                        </a:lnTo>
                        <a:lnTo>
                          <a:pt x="61048" y="73240"/>
                        </a:lnTo>
                        <a:lnTo>
                          <a:pt x="61048" y="76288"/>
                        </a:lnTo>
                        <a:lnTo>
                          <a:pt x="59524" y="77812"/>
                        </a:lnTo>
                        <a:lnTo>
                          <a:pt x="59524" y="79336"/>
                        </a:lnTo>
                        <a:lnTo>
                          <a:pt x="56476" y="82384"/>
                        </a:lnTo>
                        <a:lnTo>
                          <a:pt x="54952" y="84010"/>
                        </a:lnTo>
                        <a:lnTo>
                          <a:pt x="58000" y="87058"/>
                        </a:lnTo>
                        <a:lnTo>
                          <a:pt x="61048" y="85534"/>
                        </a:lnTo>
                        <a:lnTo>
                          <a:pt x="62572" y="84010"/>
                        </a:lnTo>
                        <a:lnTo>
                          <a:pt x="64096" y="82384"/>
                        </a:lnTo>
                        <a:lnTo>
                          <a:pt x="65620" y="79336"/>
                        </a:lnTo>
                        <a:lnTo>
                          <a:pt x="65620" y="62572"/>
                        </a:lnTo>
                        <a:close/>
                      </a:path>
                      <a:path w="180339" h="87629">
                        <a:moveTo>
                          <a:pt x="154101" y="13716"/>
                        </a:moveTo>
                        <a:lnTo>
                          <a:pt x="152577" y="9144"/>
                        </a:lnTo>
                        <a:lnTo>
                          <a:pt x="148005" y="6096"/>
                        </a:lnTo>
                        <a:lnTo>
                          <a:pt x="144957" y="1524"/>
                        </a:lnTo>
                        <a:lnTo>
                          <a:pt x="138861" y="0"/>
                        </a:lnTo>
                        <a:lnTo>
                          <a:pt x="125145" y="0"/>
                        </a:lnTo>
                        <a:lnTo>
                          <a:pt x="119049" y="1524"/>
                        </a:lnTo>
                        <a:lnTo>
                          <a:pt x="111429" y="9144"/>
                        </a:lnTo>
                        <a:lnTo>
                          <a:pt x="108381" y="13716"/>
                        </a:lnTo>
                        <a:lnTo>
                          <a:pt x="108381" y="21336"/>
                        </a:lnTo>
                        <a:lnTo>
                          <a:pt x="117525" y="21336"/>
                        </a:lnTo>
                        <a:lnTo>
                          <a:pt x="117525" y="16764"/>
                        </a:lnTo>
                        <a:lnTo>
                          <a:pt x="119049" y="13716"/>
                        </a:lnTo>
                        <a:lnTo>
                          <a:pt x="123621" y="9144"/>
                        </a:lnTo>
                        <a:lnTo>
                          <a:pt x="128193" y="7620"/>
                        </a:lnTo>
                        <a:lnTo>
                          <a:pt x="135813" y="7620"/>
                        </a:lnTo>
                        <a:lnTo>
                          <a:pt x="141909" y="10668"/>
                        </a:lnTo>
                        <a:lnTo>
                          <a:pt x="144957" y="16764"/>
                        </a:lnTo>
                        <a:lnTo>
                          <a:pt x="144957" y="22860"/>
                        </a:lnTo>
                        <a:lnTo>
                          <a:pt x="143433" y="27432"/>
                        </a:lnTo>
                        <a:lnTo>
                          <a:pt x="141909" y="30480"/>
                        </a:lnTo>
                        <a:lnTo>
                          <a:pt x="138861" y="35052"/>
                        </a:lnTo>
                        <a:lnTo>
                          <a:pt x="132765" y="39624"/>
                        </a:lnTo>
                        <a:lnTo>
                          <a:pt x="125145" y="45808"/>
                        </a:lnTo>
                        <a:lnTo>
                          <a:pt x="120573" y="50380"/>
                        </a:lnTo>
                        <a:lnTo>
                          <a:pt x="116001" y="53428"/>
                        </a:lnTo>
                        <a:lnTo>
                          <a:pt x="112953" y="56476"/>
                        </a:lnTo>
                        <a:lnTo>
                          <a:pt x="111429" y="59524"/>
                        </a:lnTo>
                        <a:lnTo>
                          <a:pt x="108381" y="64096"/>
                        </a:lnTo>
                        <a:lnTo>
                          <a:pt x="108381" y="67144"/>
                        </a:lnTo>
                        <a:lnTo>
                          <a:pt x="106857" y="68668"/>
                        </a:lnTo>
                        <a:lnTo>
                          <a:pt x="106857" y="73240"/>
                        </a:lnTo>
                        <a:lnTo>
                          <a:pt x="154101" y="73240"/>
                        </a:lnTo>
                        <a:lnTo>
                          <a:pt x="154101" y="64096"/>
                        </a:lnTo>
                        <a:lnTo>
                          <a:pt x="119049" y="64096"/>
                        </a:lnTo>
                        <a:lnTo>
                          <a:pt x="120573" y="62572"/>
                        </a:lnTo>
                        <a:lnTo>
                          <a:pt x="120573" y="61048"/>
                        </a:lnTo>
                        <a:lnTo>
                          <a:pt x="123621" y="58000"/>
                        </a:lnTo>
                        <a:lnTo>
                          <a:pt x="128193" y="54952"/>
                        </a:lnTo>
                        <a:lnTo>
                          <a:pt x="138861" y="44196"/>
                        </a:lnTo>
                        <a:lnTo>
                          <a:pt x="143433" y="41148"/>
                        </a:lnTo>
                        <a:lnTo>
                          <a:pt x="149529" y="35052"/>
                        </a:lnTo>
                        <a:lnTo>
                          <a:pt x="154101" y="25908"/>
                        </a:lnTo>
                        <a:lnTo>
                          <a:pt x="154101" y="13716"/>
                        </a:lnTo>
                        <a:close/>
                      </a:path>
                      <a:path w="180339" h="87629">
                        <a:moveTo>
                          <a:pt x="180111" y="62572"/>
                        </a:moveTo>
                        <a:lnTo>
                          <a:pt x="169443" y="62572"/>
                        </a:lnTo>
                        <a:lnTo>
                          <a:pt x="169443" y="73240"/>
                        </a:lnTo>
                        <a:lnTo>
                          <a:pt x="175539" y="73240"/>
                        </a:lnTo>
                        <a:lnTo>
                          <a:pt x="174015" y="76288"/>
                        </a:lnTo>
                        <a:lnTo>
                          <a:pt x="174015" y="79336"/>
                        </a:lnTo>
                        <a:lnTo>
                          <a:pt x="169443" y="83908"/>
                        </a:lnTo>
                        <a:lnTo>
                          <a:pt x="170967" y="86956"/>
                        </a:lnTo>
                        <a:lnTo>
                          <a:pt x="177063" y="83908"/>
                        </a:lnTo>
                        <a:lnTo>
                          <a:pt x="178587" y="82384"/>
                        </a:lnTo>
                        <a:lnTo>
                          <a:pt x="178587" y="79336"/>
                        </a:lnTo>
                        <a:lnTo>
                          <a:pt x="180111" y="76288"/>
                        </a:lnTo>
                        <a:lnTo>
                          <a:pt x="180111" y="62572"/>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726" name="object 54">
                    <a:extLst>
                      <a:ext uri="{FF2B5EF4-FFF2-40B4-BE49-F238E27FC236}">
                        <a16:creationId xmlns:a16="http://schemas.microsoft.com/office/drawing/2014/main" id="{386FF0A4-5C4D-2954-EBD8-056D54FC8751}"/>
                      </a:ext>
                    </a:extLst>
                  </p:cNvPr>
                  <p:cNvPicPr/>
                  <p:nvPr/>
                </p:nvPicPr>
                <p:blipFill>
                  <a:blip r:embed="rId203" cstate="print"/>
                  <a:stretch>
                    <a:fillRect/>
                  </a:stretch>
                </p:blipFill>
                <p:spPr>
                  <a:xfrm>
                    <a:off x="5158073" y="9873139"/>
                    <a:ext cx="140398" cy="92297"/>
                  </a:xfrm>
                  <a:prstGeom prst="rect">
                    <a:avLst/>
                  </a:prstGeom>
                </p:spPr>
              </p:pic>
            </p:grpSp>
            <p:grpSp>
              <p:nvGrpSpPr>
                <p:cNvPr id="717" name="object 55">
                  <a:extLst>
                    <a:ext uri="{FF2B5EF4-FFF2-40B4-BE49-F238E27FC236}">
                      <a16:creationId xmlns:a16="http://schemas.microsoft.com/office/drawing/2014/main" id="{EE4D2ECE-366F-7FA3-53DD-EE17AC17F880}"/>
                    </a:ext>
                  </a:extLst>
                </p:cNvPr>
                <p:cNvGrpSpPr/>
                <p:nvPr/>
              </p:nvGrpSpPr>
              <p:grpSpPr>
                <a:xfrm>
                  <a:off x="5538120" y="9873139"/>
                  <a:ext cx="450215" cy="92710"/>
                  <a:chOff x="5538120" y="9873139"/>
                  <a:chExt cx="450215" cy="92710"/>
                </a:xfrm>
              </p:grpSpPr>
              <p:pic>
                <p:nvPicPr>
                  <p:cNvPr id="722" name="object 56">
                    <a:extLst>
                      <a:ext uri="{FF2B5EF4-FFF2-40B4-BE49-F238E27FC236}">
                        <a16:creationId xmlns:a16="http://schemas.microsoft.com/office/drawing/2014/main" id="{D32E7384-1C8A-968B-3107-BD937C8F1947}"/>
                      </a:ext>
                    </a:extLst>
                  </p:cNvPr>
                  <p:cNvPicPr/>
                  <p:nvPr/>
                </p:nvPicPr>
                <p:blipFill>
                  <a:blip r:embed="rId204" cstate="print"/>
                  <a:stretch>
                    <a:fillRect/>
                  </a:stretch>
                </p:blipFill>
                <p:spPr>
                  <a:xfrm>
                    <a:off x="5538120" y="9874662"/>
                    <a:ext cx="71723" cy="86963"/>
                  </a:xfrm>
                  <a:prstGeom prst="rect">
                    <a:avLst/>
                  </a:prstGeom>
                </p:spPr>
              </p:pic>
              <p:pic>
                <p:nvPicPr>
                  <p:cNvPr id="723" name="object 57">
                    <a:extLst>
                      <a:ext uri="{FF2B5EF4-FFF2-40B4-BE49-F238E27FC236}">
                        <a16:creationId xmlns:a16="http://schemas.microsoft.com/office/drawing/2014/main" id="{DFDCAE19-1E1D-53CF-E382-57569C5143E6}"/>
                      </a:ext>
                    </a:extLst>
                  </p:cNvPr>
                  <p:cNvPicPr/>
                  <p:nvPr/>
                </p:nvPicPr>
                <p:blipFill>
                  <a:blip r:embed="rId205" cstate="print"/>
                  <a:stretch>
                    <a:fillRect/>
                  </a:stretch>
                </p:blipFill>
                <p:spPr>
                  <a:xfrm>
                    <a:off x="5647944" y="9873139"/>
                    <a:ext cx="167925" cy="92297"/>
                  </a:xfrm>
                  <a:prstGeom prst="rect">
                    <a:avLst/>
                  </a:prstGeom>
                </p:spPr>
              </p:pic>
              <p:pic>
                <p:nvPicPr>
                  <p:cNvPr id="724" name="object 58">
                    <a:extLst>
                      <a:ext uri="{FF2B5EF4-FFF2-40B4-BE49-F238E27FC236}">
                        <a16:creationId xmlns:a16="http://schemas.microsoft.com/office/drawing/2014/main" id="{136892DC-ED4E-6D60-8300-EAA5CE061466}"/>
                      </a:ext>
                    </a:extLst>
                  </p:cNvPr>
                  <p:cNvPicPr/>
                  <p:nvPr/>
                </p:nvPicPr>
                <p:blipFill>
                  <a:blip r:embed="rId206" cstate="print"/>
                  <a:stretch>
                    <a:fillRect/>
                  </a:stretch>
                </p:blipFill>
                <p:spPr>
                  <a:xfrm>
                    <a:off x="5850922" y="9873139"/>
                    <a:ext cx="137350" cy="92297"/>
                  </a:xfrm>
                  <a:prstGeom prst="rect">
                    <a:avLst/>
                  </a:prstGeom>
                </p:spPr>
              </p:pic>
            </p:grpSp>
            <p:pic>
              <p:nvPicPr>
                <p:cNvPr id="718" name="object 59">
                  <a:extLst>
                    <a:ext uri="{FF2B5EF4-FFF2-40B4-BE49-F238E27FC236}">
                      <a16:creationId xmlns:a16="http://schemas.microsoft.com/office/drawing/2014/main" id="{F0323653-213F-1299-D1DF-83024455F8EF}"/>
                    </a:ext>
                  </a:extLst>
                </p:cNvPr>
                <p:cNvPicPr/>
                <p:nvPr/>
              </p:nvPicPr>
              <p:blipFill>
                <a:blip r:embed="rId207" cstate="print"/>
                <a:stretch>
                  <a:fillRect/>
                </a:stretch>
              </p:blipFill>
              <p:spPr>
                <a:xfrm>
                  <a:off x="6230969" y="9873139"/>
                  <a:ext cx="143446" cy="92297"/>
                </a:xfrm>
                <a:prstGeom prst="rect">
                  <a:avLst/>
                </a:prstGeom>
              </p:spPr>
            </p:pic>
            <p:pic>
              <p:nvPicPr>
                <p:cNvPr id="719" name="object 60">
                  <a:extLst>
                    <a:ext uri="{FF2B5EF4-FFF2-40B4-BE49-F238E27FC236}">
                      <a16:creationId xmlns:a16="http://schemas.microsoft.com/office/drawing/2014/main" id="{2830F7A6-FC8D-6899-45D9-00158D757CFD}"/>
                    </a:ext>
                  </a:extLst>
                </p:cNvPr>
                <p:cNvPicPr/>
                <p:nvPr/>
              </p:nvPicPr>
              <p:blipFill>
                <a:blip r:embed="rId118" cstate="print"/>
                <a:stretch>
                  <a:fillRect/>
                </a:stretch>
              </p:blipFill>
              <p:spPr>
                <a:xfrm>
                  <a:off x="4800600" y="9861803"/>
                  <a:ext cx="96012" cy="97535"/>
                </a:xfrm>
                <a:prstGeom prst="rect">
                  <a:avLst/>
                </a:prstGeom>
              </p:spPr>
            </p:pic>
            <p:pic>
              <p:nvPicPr>
                <p:cNvPr id="720" name="object 61">
                  <a:extLst>
                    <a:ext uri="{FF2B5EF4-FFF2-40B4-BE49-F238E27FC236}">
                      <a16:creationId xmlns:a16="http://schemas.microsoft.com/office/drawing/2014/main" id="{41151B3E-C93B-2A10-3151-E6F88128EFE8}"/>
                    </a:ext>
                  </a:extLst>
                </p:cNvPr>
                <p:cNvPicPr/>
                <p:nvPr/>
              </p:nvPicPr>
              <p:blipFill>
                <a:blip r:embed="rId119" cstate="print"/>
                <a:stretch>
                  <a:fillRect/>
                </a:stretch>
              </p:blipFill>
              <p:spPr>
                <a:xfrm>
                  <a:off x="5396484" y="9858756"/>
                  <a:ext cx="96012" cy="97535"/>
                </a:xfrm>
                <a:prstGeom prst="rect">
                  <a:avLst/>
                </a:prstGeom>
              </p:spPr>
            </p:pic>
            <p:pic>
              <p:nvPicPr>
                <p:cNvPr id="721" name="object 62">
                  <a:extLst>
                    <a:ext uri="{FF2B5EF4-FFF2-40B4-BE49-F238E27FC236}">
                      <a16:creationId xmlns:a16="http://schemas.microsoft.com/office/drawing/2014/main" id="{2D4893DB-A487-A1CB-7288-B028029AC29B}"/>
                    </a:ext>
                  </a:extLst>
                </p:cNvPr>
                <p:cNvPicPr/>
                <p:nvPr/>
              </p:nvPicPr>
              <p:blipFill>
                <a:blip r:embed="rId120" cstate="print"/>
                <a:stretch>
                  <a:fillRect/>
                </a:stretch>
              </p:blipFill>
              <p:spPr>
                <a:xfrm>
                  <a:off x="6074664" y="9861804"/>
                  <a:ext cx="94487" cy="94487"/>
                </a:xfrm>
                <a:prstGeom prst="rect">
                  <a:avLst/>
                </a:prstGeom>
              </p:spPr>
            </p:pic>
          </p:grpSp>
        </p:grpSp>
        <p:grpSp>
          <p:nvGrpSpPr>
            <p:cNvPr id="22" name="Gruppieren 21">
              <a:extLst>
                <a:ext uri="{FF2B5EF4-FFF2-40B4-BE49-F238E27FC236}">
                  <a16:creationId xmlns:a16="http://schemas.microsoft.com/office/drawing/2014/main" id="{F6C844EE-9122-A63B-745F-CF6BE0C5A9C6}"/>
                </a:ext>
              </a:extLst>
            </p:cNvPr>
            <p:cNvGrpSpPr/>
            <p:nvPr/>
          </p:nvGrpSpPr>
          <p:grpSpPr>
            <a:xfrm>
              <a:off x="1413409" y="2112169"/>
              <a:ext cx="2651002" cy="1800000"/>
              <a:chOff x="1401095" y="2023218"/>
              <a:chExt cx="2651002" cy="1800000"/>
            </a:xfrm>
          </p:grpSpPr>
          <p:grpSp>
            <p:nvGrpSpPr>
              <p:cNvPr id="632" name="Gruppieren 631">
                <a:extLst>
                  <a:ext uri="{FF2B5EF4-FFF2-40B4-BE49-F238E27FC236}">
                    <a16:creationId xmlns:a16="http://schemas.microsoft.com/office/drawing/2014/main" id="{DD35603D-1646-C9F5-DF8E-1CC5C393041A}"/>
                  </a:ext>
                </a:extLst>
              </p:cNvPr>
              <p:cNvGrpSpPr/>
              <p:nvPr/>
            </p:nvGrpSpPr>
            <p:grpSpPr>
              <a:xfrm>
                <a:off x="1401095" y="2023218"/>
                <a:ext cx="1324800" cy="1800000"/>
                <a:chOff x="1403604" y="981360"/>
                <a:chExt cx="5466587" cy="9148667"/>
              </a:xfrm>
            </p:grpSpPr>
            <p:grpSp>
              <p:nvGrpSpPr>
                <p:cNvPr id="661" name="object 2">
                  <a:extLst>
                    <a:ext uri="{FF2B5EF4-FFF2-40B4-BE49-F238E27FC236}">
                      <a16:creationId xmlns:a16="http://schemas.microsoft.com/office/drawing/2014/main" id="{BA5183C7-C09D-5083-60C9-FEE1CE0F0C85}"/>
                    </a:ext>
                  </a:extLst>
                </p:cNvPr>
                <p:cNvGrpSpPr/>
                <p:nvPr/>
              </p:nvGrpSpPr>
              <p:grpSpPr>
                <a:xfrm>
                  <a:off x="2444876" y="9839515"/>
                  <a:ext cx="1577340" cy="143510"/>
                  <a:chOff x="2444876" y="9839515"/>
                  <a:chExt cx="1577340" cy="143510"/>
                </a:xfrm>
              </p:grpSpPr>
              <p:pic>
                <p:nvPicPr>
                  <p:cNvPr id="687" name="object 3">
                    <a:extLst>
                      <a:ext uri="{FF2B5EF4-FFF2-40B4-BE49-F238E27FC236}">
                        <a16:creationId xmlns:a16="http://schemas.microsoft.com/office/drawing/2014/main" id="{DEE3F7BC-E79F-672E-EB0C-ADBED82988C8}"/>
                      </a:ext>
                    </a:extLst>
                  </p:cNvPr>
                  <p:cNvPicPr/>
                  <p:nvPr/>
                </p:nvPicPr>
                <p:blipFill>
                  <a:blip r:embed="rId208" cstate="print"/>
                  <a:stretch>
                    <a:fillRect/>
                  </a:stretch>
                </p:blipFill>
                <p:spPr>
                  <a:xfrm>
                    <a:off x="2444876" y="9839515"/>
                    <a:ext cx="1543526" cy="143351"/>
                  </a:xfrm>
                  <a:prstGeom prst="rect">
                    <a:avLst/>
                  </a:prstGeom>
                </p:spPr>
              </p:pic>
              <p:sp>
                <p:nvSpPr>
                  <p:cNvPr id="688" name="object 4">
                    <a:extLst>
                      <a:ext uri="{FF2B5EF4-FFF2-40B4-BE49-F238E27FC236}">
                        <a16:creationId xmlns:a16="http://schemas.microsoft.com/office/drawing/2014/main" id="{29C18760-7A06-DCCF-C966-FE4D46B08339}"/>
                      </a:ext>
                    </a:extLst>
                  </p:cNvPr>
                  <p:cNvSpPr/>
                  <p:nvPr/>
                </p:nvSpPr>
                <p:spPr>
                  <a:xfrm>
                    <a:off x="4008215" y="9841642"/>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662" name="object 5">
                  <a:extLst>
                    <a:ext uri="{FF2B5EF4-FFF2-40B4-BE49-F238E27FC236}">
                      <a16:creationId xmlns:a16="http://schemas.microsoft.com/office/drawing/2014/main" id="{A7E117AF-25D0-ABC9-BEFA-780CFC092F2B}"/>
                    </a:ext>
                  </a:extLst>
                </p:cNvPr>
                <p:cNvSpPr/>
                <p:nvPr/>
              </p:nvSpPr>
              <p:spPr>
                <a:xfrm>
                  <a:off x="4008209" y="9841649"/>
                  <a:ext cx="85725" cy="109220"/>
                </a:xfrm>
                <a:custGeom>
                  <a:avLst/>
                  <a:gdLst/>
                  <a:ahLst/>
                  <a:cxnLst/>
                  <a:rect l="l" t="t" r="r" b="b"/>
                  <a:pathLst>
                    <a:path w="85725" h="109220">
                      <a:moveTo>
                        <a:pt x="85432" y="0"/>
                      </a:moveTo>
                      <a:lnTo>
                        <a:pt x="71716" y="0"/>
                      </a:lnTo>
                      <a:lnTo>
                        <a:pt x="71716" y="45720"/>
                      </a:lnTo>
                      <a:lnTo>
                        <a:pt x="0" y="45720"/>
                      </a:lnTo>
                      <a:lnTo>
                        <a:pt x="0" y="57150"/>
                      </a:lnTo>
                      <a:lnTo>
                        <a:pt x="0" y="109220"/>
                      </a:lnTo>
                      <a:lnTo>
                        <a:pt x="13716" y="109220"/>
                      </a:lnTo>
                      <a:lnTo>
                        <a:pt x="13716" y="57150"/>
                      </a:lnTo>
                      <a:lnTo>
                        <a:pt x="71716" y="57150"/>
                      </a:lnTo>
                      <a:lnTo>
                        <a:pt x="71716" y="109220"/>
                      </a:lnTo>
                      <a:lnTo>
                        <a:pt x="85432" y="109220"/>
                      </a:lnTo>
                      <a:lnTo>
                        <a:pt x="85432" y="57150"/>
                      </a:lnTo>
                      <a:lnTo>
                        <a:pt x="85432" y="45720"/>
                      </a:lnTo>
                      <a:lnTo>
                        <a:pt x="85432"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63" name="object 6">
                  <a:extLst>
                    <a:ext uri="{FF2B5EF4-FFF2-40B4-BE49-F238E27FC236}">
                      <a16:creationId xmlns:a16="http://schemas.microsoft.com/office/drawing/2014/main" id="{CA2247D8-FF83-01BE-77D1-C0BC129FBECF}"/>
                    </a:ext>
                  </a:extLst>
                </p:cNvPr>
                <p:cNvPicPr/>
                <p:nvPr/>
              </p:nvPicPr>
              <p:blipFill>
                <a:blip r:embed="rId209" cstate="print"/>
                <a:stretch>
                  <a:fillRect/>
                </a:stretch>
              </p:blipFill>
              <p:spPr>
                <a:xfrm>
                  <a:off x="6577679" y="9841038"/>
                  <a:ext cx="161829" cy="109823"/>
                </a:xfrm>
                <a:prstGeom prst="rect">
                  <a:avLst/>
                </a:prstGeom>
              </p:spPr>
            </p:pic>
            <p:pic>
              <p:nvPicPr>
                <p:cNvPr id="664" name="object 7">
                  <a:extLst>
                    <a:ext uri="{FF2B5EF4-FFF2-40B4-BE49-F238E27FC236}">
                      <a16:creationId xmlns:a16="http://schemas.microsoft.com/office/drawing/2014/main" id="{2B70C79F-08D0-926A-F4AC-B9DAEB07BD20}"/>
                    </a:ext>
                  </a:extLst>
                </p:cNvPr>
                <p:cNvPicPr/>
                <p:nvPr/>
              </p:nvPicPr>
              <p:blipFill>
                <a:blip r:embed="rId5" cstate="print"/>
                <a:stretch>
                  <a:fillRect/>
                </a:stretch>
              </p:blipFill>
              <p:spPr>
                <a:xfrm>
                  <a:off x="1403604" y="9806940"/>
                  <a:ext cx="915924" cy="323087"/>
                </a:xfrm>
                <a:prstGeom prst="rect">
                  <a:avLst/>
                </a:prstGeom>
              </p:spPr>
            </p:pic>
            <p:pic>
              <p:nvPicPr>
                <p:cNvPr id="665" name="object 8">
                  <a:extLst>
                    <a:ext uri="{FF2B5EF4-FFF2-40B4-BE49-F238E27FC236}">
                      <a16:creationId xmlns:a16="http://schemas.microsoft.com/office/drawing/2014/main" id="{CB5EE8CE-8307-C250-CB96-0F9E786BFA9C}"/>
                    </a:ext>
                  </a:extLst>
                </p:cNvPr>
                <p:cNvPicPr/>
                <p:nvPr/>
              </p:nvPicPr>
              <p:blipFill>
                <a:blip r:embed="rId210" cstate="print"/>
                <a:stretch>
                  <a:fillRect/>
                </a:stretch>
              </p:blipFill>
              <p:spPr>
                <a:xfrm>
                  <a:off x="1417415" y="981360"/>
                  <a:ext cx="157257" cy="241077"/>
                </a:xfrm>
                <a:prstGeom prst="rect">
                  <a:avLst/>
                </a:prstGeom>
              </p:spPr>
            </p:pic>
            <p:grpSp>
              <p:nvGrpSpPr>
                <p:cNvPr id="666" name="object 9">
                  <a:extLst>
                    <a:ext uri="{FF2B5EF4-FFF2-40B4-BE49-F238E27FC236}">
                      <a16:creationId xmlns:a16="http://schemas.microsoft.com/office/drawing/2014/main" id="{CC90C332-DC79-59C9-F48D-AB75C4FC261F}"/>
                    </a:ext>
                  </a:extLst>
                </p:cNvPr>
                <p:cNvGrpSpPr/>
                <p:nvPr/>
              </p:nvGrpSpPr>
              <p:grpSpPr>
                <a:xfrm>
                  <a:off x="1405127" y="5862828"/>
                  <a:ext cx="1924050" cy="306070"/>
                  <a:chOff x="1405127" y="5862828"/>
                  <a:chExt cx="1924050" cy="306070"/>
                </a:xfrm>
              </p:grpSpPr>
              <p:pic>
                <p:nvPicPr>
                  <p:cNvPr id="677" name="object 10">
                    <a:extLst>
                      <a:ext uri="{FF2B5EF4-FFF2-40B4-BE49-F238E27FC236}">
                        <a16:creationId xmlns:a16="http://schemas.microsoft.com/office/drawing/2014/main" id="{C0B3BD67-F633-8C42-6A36-B2FA9B367453}"/>
                      </a:ext>
                    </a:extLst>
                  </p:cNvPr>
                  <p:cNvPicPr/>
                  <p:nvPr/>
                </p:nvPicPr>
                <p:blipFill>
                  <a:blip r:embed="rId211" cstate="print"/>
                  <a:stretch>
                    <a:fillRect/>
                  </a:stretch>
                </p:blipFill>
                <p:spPr>
                  <a:xfrm>
                    <a:off x="1405127" y="5863589"/>
                    <a:ext cx="236696" cy="236505"/>
                  </a:xfrm>
                  <a:prstGeom prst="rect">
                    <a:avLst/>
                  </a:prstGeom>
                </p:spPr>
              </p:pic>
              <p:sp>
                <p:nvSpPr>
                  <p:cNvPr id="678" name="object 11">
                    <a:extLst>
                      <a:ext uri="{FF2B5EF4-FFF2-40B4-BE49-F238E27FC236}">
                        <a16:creationId xmlns:a16="http://schemas.microsoft.com/office/drawing/2014/main" id="{68D7291B-9B86-DD83-DD96-55FF072DD06C}"/>
                      </a:ext>
                    </a:extLst>
                  </p:cNvPr>
                  <p:cNvSpPr/>
                  <p:nvPr/>
                </p:nvSpPr>
                <p:spPr>
                  <a:xfrm>
                    <a:off x="1667255" y="5862828"/>
                    <a:ext cx="45720" cy="238125"/>
                  </a:xfrm>
                  <a:custGeom>
                    <a:avLst/>
                    <a:gdLst/>
                    <a:ahLst/>
                    <a:cxnLst/>
                    <a:rect l="l" t="t" r="r" b="b"/>
                    <a:pathLst>
                      <a:path w="45719" h="238125">
                        <a:moveTo>
                          <a:pt x="45720" y="237743"/>
                        </a:moveTo>
                        <a:lnTo>
                          <a:pt x="0" y="237743"/>
                        </a:lnTo>
                        <a:lnTo>
                          <a:pt x="0" y="0"/>
                        </a:lnTo>
                        <a:lnTo>
                          <a:pt x="45720" y="0"/>
                        </a:lnTo>
                        <a:lnTo>
                          <a:pt x="45720" y="237743"/>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79" name="object 12">
                    <a:extLst>
                      <a:ext uri="{FF2B5EF4-FFF2-40B4-BE49-F238E27FC236}">
                        <a16:creationId xmlns:a16="http://schemas.microsoft.com/office/drawing/2014/main" id="{94F6E0AE-EE4C-E79E-67A7-F4BF336E2401}"/>
                      </a:ext>
                    </a:extLst>
                  </p:cNvPr>
                  <p:cNvPicPr/>
                  <p:nvPr/>
                </p:nvPicPr>
                <p:blipFill>
                  <a:blip r:embed="rId212" cstate="print"/>
                  <a:stretch>
                    <a:fillRect/>
                  </a:stretch>
                </p:blipFill>
                <p:spPr>
                  <a:xfrm>
                    <a:off x="1748694" y="5924645"/>
                    <a:ext cx="167925" cy="244125"/>
                  </a:xfrm>
                  <a:prstGeom prst="rect">
                    <a:avLst/>
                  </a:prstGeom>
                </p:spPr>
              </p:pic>
              <p:pic>
                <p:nvPicPr>
                  <p:cNvPr id="680" name="object 13">
                    <a:extLst>
                      <a:ext uri="{FF2B5EF4-FFF2-40B4-BE49-F238E27FC236}">
                        <a16:creationId xmlns:a16="http://schemas.microsoft.com/office/drawing/2014/main" id="{0643BC46-F8C2-589B-5C35-31E6FE03316C}"/>
                      </a:ext>
                    </a:extLst>
                  </p:cNvPr>
                  <p:cNvPicPr/>
                  <p:nvPr/>
                </p:nvPicPr>
                <p:blipFill>
                  <a:blip r:embed="rId213" cstate="print"/>
                  <a:stretch>
                    <a:fillRect/>
                  </a:stretch>
                </p:blipFill>
                <p:spPr>
                  <a:xfrm>
                    <a:off x="1951767" y="5924645"/>
                    <a:ext cx="177069" cy="178498"/>
                  </a:xfrm>
                  <a:prstGeom prst="rect">
                    <a:avLst/>
                  </a:prstGeom>
                </p:spPr>
              </p:pic>
              <p:sp>
                <p:nvSpPr>
                  <p:cNvPr id="681" name="object 14">
                    <a:extLst>
                      <a:ext uri="{FF2B5EF4-FFF2-40B4-BE49-F238E27FC236}">
                        <a16:creationId xmlns:a16="http://schemas.microsoft.com/office/drawing/2014/main" id="{D073DB15-FCFF-E50F-4F03-024AF8FDDA25}"/>
                      </a:ext>
                    </a:extLst>
                  </p:cNvPr>
                  <p:cNvSpPr/>
                  <p:nvPr/>
                </p:nvSpPr>
                <p:spPr>
                  <a:xfrm>
                    <a:off x="2163978" y="5863590"/>
                    <a:ext cx="174625" cy="236854"/>
                  </a:xfrm>
                  <a:custGeom>
                    <a:avLst/>
                    <a:gdLst/>
                    <a:ahLst/>
                    <a:cxnLst/>
                    <a:rect l="l" t="t" r="r" b="b"/>
                    <a:pathLst>
                      <a:path w="174625" h="236854">
                        <a:moveTo>
                          <a:pt x="109918" y="68681"/>
                        </a:moveTo>
                        <a:lnTo>
                          <a:pt x="103022" y="65557"/>
                        </a:lnTo>
                        <a:lnTo>
                          <a:pt x="95961" y="63157"/>
                        </a:lnTo>
                        <a:lnTo>
                          <a:pt x="88620" y="61607"/>
                        </a:lnTo>
                        <a:lnTo>
                          <a:pt x="80873" y="61061"/>
                        </a:lnTo>
                        <a:lnTo>
                          <a:pt x="73253" y="61061"/>
                        </a:lnTo>
                        <a:lnTo>
                          <a:pt x="41148" y="88493"/>
                        </a:lnTo>
                        <a:lnTo>
                          <a:pt x="41148" y="64109"/>
                        </a:lnTo>
                        <a:lnTo>
                          <a:pt x="0" y="64109"/>
                        </a:lnTo>
                        <a:lnTo>
                          <a:pt x="0" y="236512"/>
                        </a:lnTo>
                        <a:lnTo>
                          <a:pt x="44196" y="236512"/>
                        </a:lnTo>
                        <a:lnTo>
                          <a:pt x="44196" y="183070"/>
                        </a:lnTo>
                        <a:lnTo>
                          <a:pt x="44488" y="163093"/>
                        </a:lnTo>
                        <a:lnTo>
                          <a:pt x="45351" y="146685"/>
                        </a:lnTo>
                        <a:lnTo>
                          <a:pt x="46812" y="133959"/>
                        </a:lnTo>
                        <a:lnTo>
                          <a:pt x="48869" y="125069"/>
                        </a:lnTo>
                        <a:lnTo>
                          <a:pt x="50393" y="115925"/>
                        </a:lnTo>
                        <a:lnTo>
                          <a:pt x="54965" y="109829"/>
                        </a:lnTo>
                        <a:lnTo>
                          <a:pt x="68681" y="100685"/>
                        </a:lnTo>
                        <a:lnTo>
                          <a:pt x="82397" y="100685"/>
                        </a:lnTo>
                        <a:lnTo>
                          <a:pt x="88493" y="103733"/>
                        </a:lnTo>
                        <a:lnTo>
                          <a:pt x="96113" y="108305"/>
                        </a:lnTo>
                        <a:lnTo>
                          <a:pt x="109918" y="68681"/>
                        </a:lnTo>
                        <a:close/>
                      </a:path>
                      <a:path w="174625" h="236854">
                        <a:moveTo>
                          <a:pt x="174015" y="64109"/>
                        </a:moveTo>
                        <a:lnTo>
                          <a:pt x="128206" y="64109"/>
                        </a:lnTo>
                        <a:lnTo>
                          <a:pt x="128206" y="236512"/>
                        </a:lnTo>
                        <a:lnTo>
                          <a:pt x="174015" y="236512"/>
                        </a:lnTo>
                        <a:lnTo>
                          <a:pt x="174015" y="64109"/>
                        </a:lnTo>
                        <a:close/>
                      </a:path>
                      <a:path w="174625" h="236854">
                        <a:moveTo>
                          <a:pt x="174015" y="0"/>
                        </a:moveTo>
                        <a:lnTo>
                          <a:pt x="128206" y="0"/>
                        </a:lnTo>
                        <a:lnTo>
                          <a:pt x="128206" y="41148"/>
                        </a:lnTo>
                        <a:lnTo>
                          <a:pt x="174015" y="41148"/>
                        </a:lnTo>
                        <a:lnTo>
                          <a:pt x="174015"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82" name="object 15">
                    <a:extLst>
                      <a:ext uri="{FF2B5EF4-FFF2-40B4-BE49-F238E27FC236}">
                        <a16:creationId xmlns:a16="http://schemas.microsoft.com/office/drawing/2014/main" id="{5CAE8FF8-F82B-E585-77DD-FFF21A36D2DD}"/>
                      </a:ext>
                    </a:extLst>
                  </p:cNvPr>
                  <p:cNvPicPr/>
                  <p:nvPr/>
                </p:nvPicPr>
                <p:blipFill>
                  <a:blip r:embed="rId214" cstate="print"/>
                  <a:stretch>
                    <a:fillRect/>
                  </a:stretch>
                </p:blipFill>
                <p:spPr>
                  <a:xfrm>
                    <a:off x="2365438" y="5868162"/>
                    <a:ext cx="100774" cy="234981"/>
                  </a:xfrm>
                  <a:prstGeom prst="rect">
                    <a:avLst/>
                  </a:prstGeom>
                </p:spPr>
              </p:pic>
              <p:pic>
                <p:nvPicPr>
                  <p:cNvPr id="683" name="object 16">
                    <a:extLst>
                      <a:ext uri="{FF2B5EF4-FFF2-40B4-BE49-F238E27FC236}">
                        <a16:creationId xmlns:a16="http://schemas.microsoft.com/office/drawing/2014/main" id="{2D3B0A00-D707-77FF-F980-1F791F74ADD0}"/>
                      </a:ext>
                    </a:extLst>
                  </p:cNvPr>
                  <p:cNvPicPr/>
                  <p:nvPr/>
                </p:nvPicPr>
                <p:blipFill>
                  <a:blip r:embed="rId215" cstate="print"/>
                  <a:stretch>
                    <a:fillRect/>
                  </a:stretch>
                </p:blipFill>
                <p:spPr>
                  <a:xfrm>
                    <a:off x="2495264" y="5863589"/>
                    <a:ext cx="155733" cy="236505"/>
                  </a:xfrm>
                  <a:prstGeom prst="rect">
                    <a:avLst/>
                  </a:prstGeom>
                </p:spPr>
              </p:pic>
              <p:pic>
                <p:nvPicPr>
                  <p:cNvPr id="684" name="object 17">
                    <a:extLst>
                      <a:ext uri="{FF2B5EF4-FFF2-40B4-BE49-F238E27FC236}">
                        <a16:creationId xmlns:a16="http://schemas.microsoft.com/office/drawing/2014/main" id="{6E319B29-B078-08BF-1628-C446192203CF}"/>
                      </a:ext>
                    </a:extLst>
                  </p:cNvPr>
                  <p:cNvPicPr/>
                  <p:nvPr/>
                </p:nvPicPr>
                <p:blipFill>
                  <a:blip r:embed="rId216" cstate="print"/>
                  <a:stretch>
                    <a:fillRect/>
                  </a:stretch>
                </p:blipFill>
                <p:spPr>
                  <a:xfrm>
                    <a:off x="2692241" y="5924645"/>
                    <a:ext cx="251841" cy="175450"/>
                  </a:xfrm>
                  <a:prstGeom prst="rect">
                    <a:avLst/>
                  </a:prstGeom>
                </p:spPr>
              </p:pic>
              <p:pic>
                <p:nvPicPr>
                  <p:cNvPr id="685" name="object 18">
                    <a:extLst>
                      <a:ext uri="{FF2B5EF4-FFF2-40B4-BE49-F238E27FC236}">
                        <a16:creationId xmlns:a16="http://schemas.microsoft.com/office/drawing/2014/main" id="{BB70C9D3-0396-5757-32B5-D832BED138D8}"/>
                      </a:ext>
                    </a:extLst>
                  </p:cNvPr>
                  <p:cNvPicPr/>
                  <p:nvPr/>
                </p:nvPicPr>
                <p:blipFill>
                  <a:blip r:embed="rId217" cstate="print"/>
                  <a:stretch>
                    <a:fillRect/>
                  </a:stretch>
                </p:blipFill>
                <p:spPr>
                  <a:xfrm>
                    <a:off x="2977705" y="5924644"/>
                    <a:ext cx="160305" cy="178498"/>
                  </a:xfrm>
                  <a:prstGeom prst="rect">
                    <a:avLst/>
                  </a:prstGeom>
                </p:spPr>
              </p:pic>
              <p:pic>
                <p:nvPicPr>
                  <p:cNvPr id="686" name="object 19">
                    <a:extLst>
                      <a:ext uri="{FF2B5EF4-FFF2-40B4-BE49-F238E27FC236}">
                        <a16:creationId xmlns:a16="http://schemas.microsoft.com/office/drawing/2014/main" id="{AACE8209-70BE-8F13-E7C6-AE2919DF6C76}"/>
                      </a:ext>
                    </a:extLst>
                  </p:cNvPr>
                  <p:cNvPicPr/>
                  <p:nvPr/>
                </p:nvPicPr>
                <p:blipFill>
                  <a:blip r:embed="rId218" cstate="print"/>
                  <a:stretch>
                    <a:fillRect/>
                  </a:stretch>
                </p:blipFill>
                <p:spPr>
                  <a:xfrm>
                    <a:off x="3171634" y="5924645"/>
                    <a:ext cx="157162" cy="175450"/>
                  </a:xfrm>
                  <a:prstGeom prst="rect">
                    <a:avLst/>
                  </a:prstGeom>
                </p:spPr>
              </p:pic>
            </p:grpSp>
            <p:pic>
              <p:nvPicPr>
                <p:cNvPr id="667" name="object 20">
                  <a:extLst>
                    <a:ext uri="{FF2B5EF4-FFF2-40B4-BE49-F238E27FC236}">
                      <a16:creationId xmlns:a16="http://schemas.microsoft.com/office/drawing/2014/main" id="{F6B2DAAF-6C22-574A-5BC0-19721385ECBB}"/>
                    </a:ext>
                  </a:extLst>
                </p:cNvPr>
                <p:cNvPicPr/>
                <p:nvPr/>
              </p:nvPicPr>
              <p:blipFill>
                <a:blip r:embed="rId219" cstate="print"/>
                <a:stretch>
                  <a:fillRect/>
                </a:stretch>
              </p:blipFill>
              <p:spPr>
                <a:xfrm>
                  <a:off x="1414367" y="6382321"/>
                  <a:ext cx="1850326" cy="93154"/>
                </a:xfrm>
                <a:prstGeom prst="rect">
                  <a:avLst/>
                </a:prstGeom>
              </p:spPr>
            </p:pic>
            <p:pic>
              <p:nvPicPr>
                <p:cNvPr id="668" name="object 21">
                  <a:extLst>
                    <a:ext uri="{FF2B5EF4-FFF2-40B4-BE49-F238E27FC236}">
                      <a16:creationId xmlns:a16="http://schemas.microsoft.com/office/drawing/2014/main" id="{A8BC4E09-0156-8A40-176B-73B2F6A732D8}"/>
                    </a:ext>
                  </a:extLst>
                </p:cNvPr>
                <p:cNvPicPr/>
                <p:nvPr/>
              </p:nvPicPr>
              <p:blipFill>
                <a:blip r:embed="rId220" cstate="print"/>
                <a:stretch>
                  <a:fillRect/>
                </a:stretch>
              </p:blipFill>
              <p:spPr>
                <a:xfrm>
                  <a:off x="4570095" y="6382321"/>
                  <a:ext cx="296132" cy="93059"/>
                </a:xfrm>
                <a:prstGeom prst="rect">
                  <a:avLst/>
                </a:prstGeom>
              </p:spPr>
            </p:pic>
            <p:sp>
              <p:nvSpPr>
                <p:cNvPr id="669" name="object 22">
                  <a:extLst>
                    <a:ext uri="{FF2B5EF4-FFF2-40B4-BE49-F238E27FC236}">
                      <a16:creationId xmlns:a16="http://schemas.microsoft.com/office/drawing/2014/main" id="{7AEE0FA6-E8CE-0A50-D632-A63B9E82A26E}"/>
                    </a:ext>
                  </a:extLst>
                </p:cNvPr>
                <p:cNvSpPr/>
                <p:nvPr/>
              </p:nvSpPr>
              <p:spPr>
                <a:xfrm>
                  <a:off x="6609778" y="6383845"/>
                  <a:ext cx="10795" cy="90170"/>
                </a:xfrm>
                <a:custGeom>
                  <a:avLst/>
                  <a:gdLst/>
                  <a:ahLst/>
                  <a:cxnLst/>
                  <a:rect l="l" t="t" r="r" b="b"/>
                  <a:pathLst>
                    <a:path w="10795" h="90170">
                      <a:moveTo>
                        <a:pt x="10668" y="24384"/>
                      </a:moveTo>
                      <a:lnTo>
                        <a:pt x="0" y="24384"/>
                      </a:lnTo>
                      <a:lnTo>
                        <a:pt x="0" y="90017"/>
                      </a:lnTo>
                      <a:lnTo>
                        <a:pt x="10668" y="90017"/>
                      </a:lnTo>
                      <a:lnTo>
                        <a:pt x="10668" y="24384"/>
                      </a:lnTo>
                      <a:close/>
                    </a:path>
                    <a:path w="10795" h="90170">
                      <a:moveTo>
                        <a:pt x="10668" y="0"/>
                      </a:moveTo>
                      <a:lnTo>
                        <a:pt x="0" y="0"/>
                      </a:lnTo>
                      <a:lnTo>
                        <a:pt x="0" y="12192"/>
                      </a:lnTo>
                      <a:lnTo>
                        <a:pt x="10668" y="12192"/>
                      </a:lnTo>
                      <a:lnTo>
                        <a:pt x="10668"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70" name="object 23">
                  <a:extLst>
                    <a:ext uri="{FF2B5EF4-FFF2-40B4-BE49-F238E27FC236}">
                      <a16:creationId xmlns:a16="http://schemas.microsoft.com/office/drawing/2014/main" id="{D5AD299B-19E7-982D-A50F-A743F1714A7D}"/>
                    </a:ext>
                  </a:extLst>
                </p:cNvPr>
                <p:cNvPicPr/>
                <p:nvPr/>
              </p:nvPicPr>
              <p:blipFill>
                <a:blip r:embed="rId221" cstate="print"/>
                <a:stretch>
                  <a:fillRect/>
                </a:stretch>
              </p:blipFill>
              <p:spPr>
                <a:xfrm>
                  <a:off x="1412843" y="6544056"/>
                  <a:ext cx="326707" cy="93059"/>
                </a:xfrm>
                <a:prstGeom prst="rect">
                  <a:avLst/>
                </a:prstGeom>
              </p:spPr>
            </p:pic>
            <p:grpSp>
              <p:nvGrpSpPr>
                <p:cNvPr id="671" name="object 24">
                  <a:extLst>
                    <a:ext uri="{FF2B5EF4-FFF2-40B4-BE49-F238E27FC236}">
                      <a16:creationId xmlns:a16="http://schemas.microsoft.com/office/drawing/2014/main" id="{0FA3AA38-3062-0B75-11DA-17870F80C2F1}"/>
                    </a:ext>
                  </a:extLst>
                </p:cNvPr>
                <p:cNvGrpSpPr/>
                <p:nvPr/>
              </p:nvGrpSpPr>
              <p:grpSpPr>
                <a:xfrm>
                  <a:off x="1405127" y="6382511"/>
                  <a:ext cx="5331460" cy="929005"/>
                  <a:chOff x="1405127" y="6382511"/>
                  <a:chExt cx="5331460" cy="929005"/>
                </a:xfrm>
              </p:grpSpPr>
              <p:sp>
                <p:nvSpPr>
                  <p:cNvPr id="673" name="object 25">
                    <a:extLst>
                      <a:ext uri="{FF2B5EF4-FFF2-40B4-BE49-F238E27FC236}">
                        <a16:creationId xmlns:a16="http://schemas.microsoft.com/office/drawing/2014/main" id="{870E5CF4-3928-CA13-64EC-8ECBC39CDD53}"/>
                      </a:ext>
                    </a:extLst>
                  </p:cNvPr>
                  <p:cNvSpPr/>
                  <p:nvPr/>
                </p:nvSpPr>
                <p:spPr>
                  <a:xfrm>
                    <a:off x="2343912" y="6545580"/>
                    <a:ext cx="676910" cy="92075"/>
                  </a:xfrm>
                  <a:custGeom>
                    <a:avLst/>
                    <a:gdLst/>
                    <a:ahLst/>
                    <a:cxnLst/>
                    <a:rect l="l" t="t" r="r" b="b"/>
                    <a:pathLst>
                      <a:path w="676910" h="92075">
                        <a:moveTo>
                          <a:pt x="12192" y="0"/>
                        </a:moveTo>
                        <a:lnTo>
                          <a:pt x="0" y="0"/>
                        </a:lnTo>
                        <a:lnTo>
                          <a:pt x="0" y="91440"/>
                        </a:lnTo>
                        <a:lnTo>
                          <a:pt x="12192" y="91440"/>
                        </a:lnTo>
                        <a:lnTo>
                          <a:pt x="12192" y="0"/>
                        </a:lnTo>
                        <a:close/>
                      </a:path>
                      <a:path w="676910" h="92075">
                        <a:moveTo>
                          <a:pt x="39903" y="24384"/>
                        </a:moveTo>
                        <a:lnTo>
                          <a:pt x="29235" y="24384"/>
                        </a:lnTo>
                        <a:lnTo>
                          <a:pt x="29235" y="90017"/>
                        </a:lnTo>
                        <a:lnTo>
                          <a:pt x="39903" y="90017"/>
                        </a:lnTo>
                        <a:lnTo>
                          <a:pt x="39903" y="24384"/>
                        </a:lnTo>
                        <a:close/>
                      </a:path>
                      <a:path w="676910" h="92075">
                        <a:moveTo>
                          <a:pt x="39903" y="0"/>
                        </a:moveTo>
                        <a:lnTo>
                          <a:pt x="29235" y="0"/>
                        </a:lnTo>
                        <a:lnTo>
                          <a:pt x="29235" y="12192"/>
                        </a:lnTo>
                        <a:lnTo>
                          <a:pt x="39903" y="12192"/>
                        </a:lnTo>
                        <a:lnTo>
                          <a:pt x="39903" y="0"/>
                        </a:lnTo>
                        <a:close/>
                      </a:path>
                      <a:path w="676910" h="92075">
                        <a:moveTo>
                          <a:pt x="111620" y="68681"/>
                        </a:moveTo>
                        <a:lnTo>
                          <a:pt x="100952" y="67157"/>
                        </a:lnTo>
                        <a:lnTo>
                          <a:pt x="97904" y="76301"/>
                        </a:lnTo>
                        <a:lnTo>
                          <a:pt x="91808" y="82397"/>
                        </a:lnTo>
                        <a:lnTo>
                          <a:pt x="78003" y="82397"/>
                        </a:lnTo>
                        <a:lnTo>
                          <a:pt x="73431" y="80873"/>
                        </a:lnTo>
                        <a:lnTo>
                          <a:pt x="70383" y="76301"/>
                        </a:lnTo>
                        <a:lnTo>
                          <a:pt x="67335" y="73253"/>
                        </a:lnTo>
                        <a:lnTo>
                          <a:pt x="65811" y="67157"/>
                        </a:lnTo>
                        <a:lnTo>
                          <a:pt x="65811" y="48768"/>
                        </a:lnTo>
                        <a:lnTo>
                          <a:pt x="67335" y="42672"/>
                        </a:lnTo>
                        <a:lnTo>
                          <a:pt x="70383" y="38100"/>
                        </a:lnTo>
                        <a:lnTo>
                          <a:pt x="79527" y="32004"/>
                        </a:lnTo>
                        <a:lnTo>
                          <a:pt x="88760" y="32004"/>
                        </a:lnTo>
                        <a:lnTo>
                          <a:pt x="91808" y="33528"/>
                        </a:lnTo>
                        <a:lnTo>
                          <a:pt x="99428" y="41148"/>
                        </a:lnTo>
                        <a:lnTo>
                          <a:pt x="99428" y="45720"/>
                        </a:lnTo>
                        <a:lnTo>
                          <a:pt x="110096" y="44196"/>
                        </a:lnTo>
                        <a:lnTo>
                          <a:pt x="107048" y="32004"/>
                        </a:lnTo>
                        <a:lnTo>
                          <a:pt x="102476" y="28956"/>
                        </a:lnTo>
                        <a:lnTo>
                          <a:pt x="97904" y="24384"/>
                        </a:lnTo>
                        <a:lnTo>
                          <a:pt x="91808" y="22860"/>
                        </a:lnTo>
                        <a:lnTo>
                          <a:pt x="78003" y="22860"/>
                        </a:lnTo>
                        <a:lnTo>
                          <a:pt x="73431" y="24384"/>
                        </a:lnTo>
                        <a:lnTo>
                          <a:pt x="59715" y="33528"/>
                        </a:lnTo>
                        <a:lnTo>
                          <a:pt x="58191" y="39624"/>
                        </a:lnTo>
                        <a:lnTo>
                          <a:pt x="55143" y="44196"/>
                        </a:lnTo>
                        <a:lnTo>
                          <a:pt x="53619" y="50292"/>
                        </a:lnTo>
                        <a:lnTo>
                          <a:pt x="53619" y="58013"/>
                        </a:lnTo>
                        <a:lnTo>
                          <a:pt x="54190" y="65709"/>
                        </a:lnTo>
                        <a:lnTo>
                          <a:pt x="55905" y="72682"/>
                        </a:lnTo>
                        <a:lnTo>
                          <a:pt x="58762" y="78803"/>
                        </a:lnTo>
                        <a:lnTo>
                          <a:pt x="62763" y="83921"/>
                        </a:lnTo>
                        <a:lnTo>
                          <a:pt x="67335" y="90017"/>
                        </a:lnTo>
                        <a:lnTo>
                          <a:pt x="74955" y="91541"/>
                        </a:lnTo>
                        <a:lnTo>
                          <a:pt x="91808" y="91541"/>
                        </a:lnTo>
                        <a:lnTo>
                          <a:pt x="97904" y="90017"/>
                        </a:lnTo>
                        <a:lnTo>
                          <a:pt x="107048" y="80873"/>
                        </a:lnTo>
                        <a:lnTo>
                          <a:pt x="110096" y="76301"/>
                        </a:lnTo>
                        <a:lnTo>
                          <a:pt x="111620" y="68681"/>
                        </a:lnTo>
                        <a:close/>
                      </a:path>
                      <a:path w="676910" h="92075">
                        <a:moveTo>
                          <a:pt x="174205" y="38100"/>
                        </a:moveTo>
                        <a:lnTo>
                          <a:pt x="157441" y="22860"/>
                        </a:lnTo>
                        <a:lnTo>
                          <a:pt x="143725" y="22860"/>
                        </a:lnTo>
                        <a:lnTo>
                          <a:pt x="137629" y="25908"/>
                        </a:lnTo>
                        <a:lnTo>
                          <a:pt x="132969" y="32004"/>
                        </a:lnTo>
                        <a:lnTo>
                          <a:pt x="132969" y="0"/>
                        </a:lnTo>
                        <a:lnTo>
                          <a:pt x="120777" y="0"/>
                        </a:lnTo>
                        <a:lnTo>
                          <a:pt x="120777" y="90017"/>
                        </a:lnTo>
                        <a:lnTo>
                          <a:pt x="132969" y="90017"/>
                        </a:lnTo>
                        <a:lnTo>
                          <a:pt x="132969" y="45720"/>
                        </a:lnTo>
                        <a:lnTo>
                          <a:pt x="137629" y="36576"/>
                        </a:lnTo>
                        <a:lnTo>
                          <a:pt x="143725" y="33528"/>
                        </a:lnTo>
                        <a:lnTo>
                          <a:pt x="157441" y="33528"/>
                        </a:lnTo>
                        <a:lnTo>
                          <a:pt x="160489" y="36576"/>
                        </a:lnTo>
                        <a:lnTo>
                          <a:pt x="163537" y="42672"/>
                        </a:lnTo>
                        <a:lnTo>
                          <a:pt x="163537" y="90017"/>
                        </a:lnTo>
                        <a:lnTo>
                          <a:pt x="174205" y="90017"/>
                        </a:lnTo>
                        <a:lnTo>
                          <a:pt x="174205" y="38100"/>
                        </a:lnTo>
                        <a:close/>
                      </a:path>
                      <a:path w="676910" h="92075">
                        <a:moveTo>
                          <a:pt x="241452" y="67157"/>
                        </a:moveTo>
                        <a:lnTo>
                          <a:pt x="239826" y="64109"/>
                        </a:lnTo>
                        <a:lnTo>
                          <a:pt x="238302" y="62585"/>
                        </a:lnTo>
                        <a:lnTo>
                          <a:pt x="236778" y="59537"/>
                        </a:lnTo>
                        <a:lnTo>
                          <a:pt x="235254" y="58013"/>
                        </a:lnTo>
                        <a:lnTo>
                          <a:pt x="230682" y="56489"/>
                        </a:lnTo>
                        <a:lnTo>
                          <a:pt x="227634" y="54965"/>
                        </a:lnTo>
                        <a:lnTo>
                          <a:pt x="223062" y="53441"/>
                        </a:lnTo>
                        <a:lnTo>
                          <a:pt x="215442" y="50292"/>
                        </a:lnTo>
                        <a:lnTo>
                          <a:pt x="209346" y="48768"/>
                        </a:lnTo>
                        <a:lnTo>
                          <a:pt x="206298" y="48768"/>
                        </a:lnTo>
                        <a:lnTo>
                          <a:pt x="204774" y="47244"/>
                        </a:lnTo>
                        <a:lnTo>
                          <a:pt x="203250" y="47244"/>
                        </a:lnTo>
                        <a:lnTo>
                          <a:pt x="198678" y="42672"/>
                        </a:lnTo>
                        <a:lnTo>
                          <a:pt x="198678" y="38100"/>
                        </a:lnTo>
                        <a:lnTo>
                          <a:pt x="200202" y="36576"/>
                        </a:lnTo>
                        <a:lnTo>
                          <a:pt x="203250" y="35052"/>
                        </a:lnTo>
                        <a:lnTo>
                          <a:pt x="204774" y="33528"/>
                        </a:lnTo>
                        <a:lnTo>
                          <a:pt x="207822" y="32004"/>
                        </a:lnTo>
                        <a:lnTo>
                          <a:pt x="218490" y="32004"/>
                        </a:lnTo>
                        <a:lnTo>
                          <a:pt x="221538" y="33528"/>
                        </a:lnTo>
                        <a:lnTo>
                          <a:pt x="223062" y="35052"/>
                        </a:lnTo>
                        <a:lnTo>
                          <a:pt x="226110" y="36576"/>
                        </a:lnTo>
                        <a:lnTo>
                          <a:pt x="227634" y="39624"/>
                        </a:lnTo>
                        <a:lnTo>
                          <a:pt x="227634" y="42672"/>
                        </a:lnTo>
                        <a:lnTo>
                          <a:pt x="238302" y="41148"/>
                        </a:lnTo>
                        <a:lnTo>
                          <a:pt x="238302" y="38100"/>
                        </a:lnTo>
                        <a:lnTo>
                          <a:pt x="236778" y="33528"/>
                        </a:lnTo>
                        <a:lnTo>
                          <a:pt x="235254" y="32004"/>
                        </a:lnTo>
                        <a:lnTo>
                          <a:pt x="233730" y="28956"/>
                        </a:lnTo>
                        <a:lnTo>
                          <a:pt x="230682" y="27432"/>
                        </a:lnTo>
                        <a:lnTo>
                          <a:pt x="226110" y="25908"/>
                        </a:lnTo>
                        <a:lnTo>
                          <a:pt x="223062" y="24384"/>
                        </a:lnTo>
                        <a:lnTo>
                          <a:pt x="218490" y="22860"/>
                        </a:lnTo>
                        <a:lnTo>
                          <a:pt x="209346" y="22860"/>
                        </a:lnTo>
                        <a:lnTo>
                          <a:pt x="206298" y="24384"/>
                        </a:lnTo>
                        <a:lnTo>
                          <a:pt x="203250" y="24384"/>
                        </a:lnTo>
                        <a:lnTo>
                          <a:pt x="200202" y="25908"/>
                        </a:lnTo>
                        <a:lnTo>
                          <a:pt x="197154" y="25908"/>
                        </a:lnTo>
                        <a:lnTo>
                          <a:pt x="194106" y="28956"/>
                        </a:lnTo>
                        <a:lnTo>
                          <a:pt x="192582" y="32004"/>
                        </a:lnTo>
                        <a:lnTo>
                          <a:pt x="191058" y="33528"/>
                        </a:lnTo>
                        <a:lnTo>
                          <a:pt x="188010" y="39624"/>
                        </a:lnTo>
                        <a:lnTo>
                          <a:pt x="188010" y="45720"/>
                        </a:lnTo>
                        <a:lnTo>
                          <a:pt x="191058" y="51816"/>
                        </a:lnTo>
                        <a:lnTo>
                          <a:pt x="215442" y="62585"/>
                        </a:lnTo>
                        <a:lnTo>
                          <a:pt x="221538" y="64109"/>
                        </a:lnTo>
                        <a:lnTo>
                          <a:pt x="224586" y="65633"/>
                        </a:lnTo>
                        <a:lnTo>
                          <a:pt x="226110" y="67157"/>
                        </a:lnTo>
                        <a:lnTo>
                          <a:pt x="229158" y="68681"/>
                        </a:lnTo>
                        <a:lnTo>
                          <a:pt x="230682" y="70205"/>
                        </a:lnTo>
                        <a:lnTo>
                          <a:pt x="230682" y="74777"/>
                        </a:lnTo>
                        <a:lnTo>
                          <a:pt x="229158" y="77825"/>
                        </a:lnTo>
                        <a:lnTo>
                          <a:pt x="226110" y="79349"/>
                        </a:lnTo>
                        <a:lnTo>
                          <a:pt x="223062" y="82397"/>
                        </a:lnTo>
                        <a:lnTo>
                          <a:pt x="206298" y="82397"/>
                        </a:lnTo>
                        <a:lnTo>
                          <a:pt x="203250" y="79349"/>
                        </a:lnTo>
                        <a:lnTo>
                          <a:pt x="200202" y="77825"/>
                        </a:lnTo>
                        <a:lnTo>
                          <a:pt x="197154" y="68681"/>
                        </a:lnTo>
                        <a:lnTo>
                          <a:pt x="186397" y="71729"/>
                        </a:lnTo>
                        <a:lnTo>
                          <a:pt x="188010" y="77825"/>
                        </a:lnTo>
                        <a:lnTo>
                          <a:pt x="191058" y="83921"/>
                        </a:lnTo>
                        <a:lnTo>
                          <a:pt x="200202" y="90017"/>
                        </a:lnTo>
                        <a:lnTo>
                          <a:pt x="206298" y="91541"/>
                        </a:lnTo>
                        <a:lnTo>
                          <a:pt x="224586" y="91541"/>
                        </a:lnTo>
                        <a:lnTo>
                          <a:pt x="241452" y="74777"/>
                        </a:lnTo>
                        <a:lnTo>
                          <a:pt x="241452" y="67157"/>
                        </a:lnTo>
                        <a:close/>
                      </a:path>
                      <a:path w="676910" h="92075">
                        <a:moveTo>
                          <a:pt x="281076" y="90017"/>
                        </a:moveTo>
                        <a:lnTo>
                          <a:pt x="279552" y="80873"/>
                        </a:lnTo>
                        <a:lnTo>
                          <a:pt x="270408" y="80873"/>
                        </a:lnTo>
                        <a:lnTo>
                          <a:pt x="268884" y="79349"/>
                        </a:lnTo>
                        <a:lnTo>
                          <a:pt x="268884" y="77724"/>
                        </a:lnTo>
                        <a:lnTo>
                          <a:pt x="267360" y="77724"/>
                        </a:lnTo>
                        <a:lnTo>
                          <a:pt x="267360" y="33528"/>
                        </a:lnTo>
                        <a:lnTo>
                          <a:pt x="279552" y="33528"/>
                        </a:lnTo>
                        <a:lnTo>
                          <a:pt x="279552" y="24384"/>
                        </a:lnTo>
                        <a:lnTo>
                          <a:pt x="267360" y="24384"/>
                        </a:lnTo>
                        <a:lnTo>
                          <a:pt x="267360" y="1524"/>
                        </a:lnTo>
                        <a:lnTo>
                          <a:pt x="256692" y="9144"/>
                        </a:lnTo>
                        <a:lnTo>
                          <a:pt x="256692" y="24384"/>
                        </a:lnTo>
                        <a:lnTo>
                          <a:pt x="248970" y="24384"/>
                        </a:lnTo>
                        <a:lnTo>
                          <a:pt x="248970" y="33528"/>
                        </a:lnTo>
                        <a:lnTo>
                          <a:pt x="256692" y="33528"/>
                        </a:lnTo>
                        <a:lnTo>
                          <a:pt x="256692" y="82397"/>
                        </a:lnTo>
                        <a:lnTo>
                          <a:pt x="258216" y="83921"/>
                        </a:lnTo>
                        <a:lnTo>
                          <a:pt x="259740" y="86969"/>
                        </a:lnTo>
                        <a:lnTo>
                          <a:pt x="262788" y="90017"/>
                        </a:lnTo>
                        <a:lnTo>
                          <a:pt x="265836" y="91541"/>
                        </a:lnTo>
                        <a:lnTo>
                          <a:pt x="278028" y="91541"/>
                        </a:lnTo>
                        <a:lnTo>
                          <a:pt x="281076" y="90017"/>
                        </a:lnTo>
                        <a:close/>
                      </a:path>
                      <a:path w="676910" h="92075">
                        <a:moveTo>
                          <a:pt x="375754" y="67157"/>
                        </a:moveTo>
                        <a:lnTo>
                          <a:pt x="374230" y="64109"/>
                        </a:lnTo>
                        <a:lnTo>
                          <a:pt x="372706" y="62585"/>
                        </a:lnTo>
                        <a:lnTo>
                          <a:pt x="371182" y="59537"/>
                        </a:lnTo>
                        <a:lnTo>
                          <a:pt x="362038" y="54965"/>
                        </a:lnTo>
                        <a:lnTo>
                          <a:pt x="343662" y="48768"/>
                        </a:lnTo>
                        <a:lnTo>
                          <a:pt x="340614" y="48768"/>
                        </a:lnTo>
                        <a:lnTo>
                          <a:pt x="339090" y="47244"/>
                        </a:lnTo>
                        <a:lnTo>
                          <a:pt x="337566" y="47244"/>
                        </a:lnTo>
                        <a:lnTo>
                          <a:pt x="334518" y="44196"/>
                        </a:lnTo>
                        <a:lnTo>
                          <a:pt x="332994" y="44196"/>
                        </a:lnTo>
                        <a:lnTo>
                          <a:pt x="332994" y="38100"/>
                        </a:lnTo>
                        <a:lnTo>
                          <a:pt x="336042" y="35052"/>
                        </a:lnTo>
                        <a:lnTo>
                          <a:pt x="342138" y="32004"/>
                        </a:lnTo>
                        <a:lnTo>
                          <a:pt x="351370" y="32004"/>
                        </a:lnTo>
                        <a:lnTo>
                          <a:pt x="355942" y="33528"/>
                        </a:lnTo>
                        <a:lnTo>
                          <a:pt x="357466" y="35052"/>
                        </a:lnTo>
                        <a:lnTo>
                          <a:pt x="360514" y="36576"/>
                        </a:lnTo>
                        <a:lnTo>
                          <a:pt x="362038" y="39624"/>
                        </a:lnTo>
                        <a:lnTo>
                          <a:pt x="362038" y="42672"/>
                        </a:lnTo>
                        <a:lnTo>
                          <a:pt x="372706" y="41148"/>
                        </a:lnTo>
                        <a:lnTo>
                          <a:pt x="372706" y="38100"/>
                        </a:lnTo>
                        <a:lnTo>
                          <a:pt x="371182" y="33528"/>
                        </a:lnTo>
                        <a:lnTo>
                          <a:pt x="366610" y="28956"/>
                        </a:lnTo>
                        <a:lnTo>
                          <a:pt x="360514" y="25908"/>
                        </a:lnTo>
                        <a:lnTo>
                          <a:pt x="351370" y="22860"/>
                        </a:lnTo>
                        <a:lnTo>
                          <a:pt x="343662" y="22860"/>
                        </a:lnTo>
                        <a:lnTo>
                          <a:pt x="340614" y="24384"/>
                        </a:lnTo>
                        <a:lnTo>
                          <a:pt x="337566" y="24384"/>
                        </a:lnTo>
                        <a:lnTo>
                          <a:pt x="334518" y="25908"/>
                        </a:lnTo>
                        <a:lnTo>
                          <a:pt x="331470" y="25908"/>
                        </a:lnTo>
                        <a:lnTo>
                          <a:pt x="329946" y="27432"/>
                        </a:lnTo>
                        <a:lnTo>
                          <a:pt x="326898" y="28956"/>
                        </a:lnTo>
                        <a:lnTo>
                          <a:pt x="325374" y="32004"/>
                        </a:lnTo>
                        <a:lnTo>
                          <a:pt x="323850" y="33528"/>
                        </a:lnTo>
                        <a:lnTo>
                          <a:pt x="323850" y="36576"/>
                        </a:lnTo>
                        <a:lnTo>
                          <a:pt x="322326" y="39624"/>
                        </a:lnTo>
                        <a:lnTo>
                          <a:pt x="322326" y="45720"/>
                        </a:lnTo>
                        <a:lnTo>
                          <a:pt x="325374" y="51816"/>
                        </a:lnTo>
                        <a:lnTo>
                          <a:pt x="326898" y="53441"/>
                        </a:lnTo>
                        <a:lnTo>
                          <a:pt x="328422" y="56489"/>
                        </a:lnTo>
                        <a:lnTo>
                          <a:pt x="334518" y="59537"/>
                        </a:lnTo>
                        <a:lnTo>
                          <a:pt x="340614" y="61061"/>
                        </a:lnTo>
                        <a:lnTo>
                          <a:pt x="349846" y="62585"/>
                        </a:lnTo>
                        <a:lnTo>
                          <a:pt x="355942" y="64109"/>
                        </a:lnTo>
                        <a:lnTo>
                          <a:pt x="358990" y="65633"/>
                        </a:lnTo>
                        <a:lnTo>
                          <a:pt x="360514" y="67157"/>
                        </a:lnTo>
                        <a:lnTo>
                          <a:pt x="363562" y="68681"/>
                        </a:lnTo>
                        <a:lnTo>
                          <a:pt x="363562" y="74777"/>
                        </a:lnTo>
                        <a:lnTo>
                          <a:pt x="362038" y="77825"/>
                        </a:lnTo>
                        <a:lnTo>
                          <a:pt x="357466" y="82397"/>
                        </a:lnTo>
                        <a:lnTo>
                          <a:pt x="339090" y="82397"/>
                        </a:lnTo>
                        <a:lnTo>
                          <a:pt x="337566" y="79349"/>
                        </a:lnTo>
                        <a:lnTo>
                          <a:pt x="334518" y="77825"/>
                        </a:lnTo>
                        <a:lnTo>
                          <a:pt x="331470" y="68681"/>
                        </a:lnTo>
                        <a:lnTo>
                          <a:pt x="320802" y="71729"/>
                        </a:lnTo>
                        <a:lnTo>
                          <a:pt x="322326" y="77825"/>
                        </a:lnTo>
                        <a:lnTo>
                          <a:pt x="325374" y="83921"/>
                        </a:lnTo>
                        <a:lnTo>
                          <a:pt x="329946" y="86969"/>
                        </a:lnTo>
                        <a:lnTo>
                          <a:pt x="332994" y="90017"/>
                        </a:lnTo>
                        <a:lnTo>
                          <a:pt x="340614" y="91541"/>
                        </a:lnTo>
                        <a:lnTo>
                          <a:pt x="358990" y="91541"/>
                        </a:lnTo>
                        <a:lnTo>
                          <a:pt x="362038" y="90017"/>
                        </a:lnTo>
                        <a:lnTo>
                          <a:pt x="366610" y="88493"/>
                        </a:lnTo>
                        <a:lnTo>
                          <a:pt x="372706" y="82397"/>
                        </a:lnTo>
                        <a:lnTo>
                          <a:pt x="374230" y="79349"/>
                        </a:lnTo>
                        <a:lnTo>
                          <a:pt x="375754" y="74777"/>
                        </a:lnTo>
                        <a:lnTo>
                          <a:pt x="375754" y="67157"/>
                        </a:lnTo>
                        <a:close/>
                      </a:path>
                      <a:path w="676910" h="92075">
                        <a:moveTo>
                          <a:pt x="442899" y="68681"/>
                        </a:moveTo>
                        <a:lnTo>
                          <a:pt x="430707" y="67157"/>
                        </a:lnTo>
                        <a:lnTo>
                          <a:pt x="430707" y="71729"/>
                        </a:lnTo>
                        <a:lnTo>
                          <a:pt x="429183" y="76301"/>
                        </a:lnTo>
                        <a:lnTo>
                          <a:pt x="423087" y="82397"/>
                        </a:lnTo>
                        <a:lnTo>
                          <a:pt x="409371" y="82397"/>
                        </a:lnTo>
                        <a:lnTo>
                          <a:pt x="404799" y="80873"/>
                        </a:lnTo>
                        <a:lnTo>
                          <a:pt x="401751" y="76301"/>
                        </a:lnTo>
                        <a:lnTo>
                          <a:pt x="398614" y="73253"/>
                        </a:lnTo>
                        <a:lnTo>
                          <a:pt x="395566" y="67157"/>
                        </a:lnTo>
                        <a:lnTo>
                          <a:pt x="395566" y="48768"/>
                        </a:lnTo>
                        <a:lnTo>
                          <a:pt x="398614" y="42672"/>
                        </a:lnTo>
                        <a:lnTo>
                          <a:pt x="401751" y="38100"/>
                        </a:lnTo>
                        <a:lnTo>
                          <a:pt x="404799" y="35052"/>
                        </a:lnTo>
                        <a:lnTo>
                          <a:pt x="409371" y="32004"/>
                        </a:lnTo>
                        <a:lnTo>
                          <a:pt x="418515" y="32004"/>
                        </a:lnTo>
                        <a:lnTo>
                          <a:pt x="421563" y="33528"/>
                        </a:lnTo>
                        <a:lnTo>
                          <a:pt x="424611" y="36576"/>
                        </a:lnTo>
                        <a:lnTo>
                          <a:pt x="427659" y="38100"/>
                        </a:lnTo>
                        <a:lnTo>
                          <a:pt x="429183" y="41148"/>
                        </a:lnTo>
                        <a:lnTo>
                          <a:pt x="430707" y="45720"/>
                        </a:lnTo>
                        <a:lnTo>
                          <a:pt x="441375" y="44196"/>
                        </a:lnTo>
                        <a:lnTo>
                          <a:pt x="439851" y="38100"/>
                        </a:lnTo>
                        <a:lnTo>
                          <a:pt x="436803" y="32004"/>
                        </a:lnTo>
                        <a:lnTo>
                          <a:pt x="432231" y="28956"/>
                        </a:lnTo>
                        <a:lnTo>
                          <a:pt x="427659" y="24384"/>
                        </a:lnTo>
                        <a:lnTo>
                          <a:pt x="421563" y="22860"/>
                        </a:lnTo>
                        <a:lnTo>
                          <a:pt x="409371" y="22860"/>
                        </a:lnTo>
                        <a:lnTo>
                          <a:pt x="384898" y="50292"/>
                        </a:lnTo>
                        <a:lnTo>
                          <a:pt x="384898" y="58013"/>
                        </a:lnTo>
                        <a:lnTo>
                          <a:pt x="406323" y="91541"/>
                        </a:lnTo>
                        <a:lnTo>
                          <a:pt x="421563" y="91541"/>
                        </a:lnTo>
                        <a:lnTo>
                          <a:pt x="427659" y="90017"/>
                        </a:lnTo>
                        <a:lnTo>
                          <a:pt x="433755" y="85445"/>
                        </a:lnTo>
                        <a:lnTo>
                          <a:pt x="438327" y="80873"/>
                        </a:lnTo>
                        <a:lnTo>
                          <a:pt x="441375" y="76301"/>
                        </a:lnTo>
                        <a:lnTo>
                          <a:pt x="442899" y="68681"/>
                        </a:lnTo>
                        <a:close/>
                      </a:path>
                      <a:path w="676910" h="92075">
                        <a:moveTo>
                          <a:pt x="505485" y="38100"/>
                        </a:moveTo>
                        <a:lnTo>
                          <a:pt x="503961" y="33528"/>
                        </a:lnTo>
                        <a:lnTo>
                          <a:pt x="500913" y="30480"/>
                        </a:lnTo>
                        <a:lnTo>
                          <a:pt x="499389" y="27432"/>
                        </a:lnTo>
                        <a:lnTo>
                          <a:pt x="494817" y="25908"/>
                        </a:lnTo>
                        <a:lnTo>
                          <a:pt x="491769" y="24384"/>
                        </a:lnTo>
                        <a:lnTo>
                          <a:pt x="487197" y="22860"/>
                        </a:lnTo>
                        <a:lnTo>
                          <a:pt x="475005" y="22860"/>
                        </a:lnTo>
                        <a:lnTo>
                          <a:pt x="468909" y="25908"/>
                        </a:lnTo>
                        <a:lnTo>
                          <a:pt x="462813" y="32004"/>
                        </a:lnTo>
                        <a:lnTo>
                          <a:pt x="462813" y="0"/>
                        </a:lnTo>
                        <a:lnTo>
                          <a:pt x="452056" y="0"/>
                        </a:lnTo>
                        <a:lnTo>
                          <a:pt x="452056" y="90017"/>
                        </a:lnTo>
                        <a:lnTo>
                          <a:pt x="462813" y="90017"/>
                        </a:lnTo>
                        <a:lnTo>
                          <a:pt x="462813" y="48768"/>
                        </a:lnTo>
                        <a:lnTo>
                          <a:pt x="464337" y="45720"/>
                        </a:lnTo>
                        <a:lnTo>
                          <a:pt x="464337" y="42672"/>
                        </a:lnTo>
                        <a:lnTo>
                          <a:pt x="465861" y="39624"/>
                        </a:lnTo>
                        <a:lnTo>
                          <a:pt x="470433" y="35052"/>
                        </a:lnTo>
                        <a:lnTo>
                          <a:pt x="473481" y="33528"/>
                        </a:lnTo>
                        <a:lnTo>
                          <a:pt x="488721" y="33528"/>
                        </a:lnTo>
                        <a:lnTo>
                          <a:pt x="490245" y="36576"/>
                        </a:lnTo>
                        <a:lnTo>
                          <a:pt x="493293" y="39624"/>
                        </a:lnTo>
                        <a:lnTo>
                          <a:pt x="494817" y="42672"/>
                        </a:lnTo>
                        <a:lnTo>
                          <a:pt x="494817" y="90017"/>
                        </a:lnTo>
                        <a:lnTo>
                          <a:pt x="505485" y="90017"/>
                        </a:lnTo>
                        <a:lnTo>
                          <a:pt x="505485" y="38100"/>
                        </a:lnTo>
                        <a:close/>
                      </a:path>
                      <a:path w="676910" h="92075">
                        <a:moveTo>
                          <a:pt x="575779" y="41249"/>
                        </a:moveTo>
                        <a:lnTo>
                          <a:pt x="574255" y="39725"/>
                        </a:lnTo>
                        <a:lnTo>
                          <a:pt x="574255" y="36677"/>
                        </a:lnTo>
                        <a:lnTo>
                          <a:pt x="571207" y="30480"/>
                        </a:lnTo>
                        <a:lnTo>
                          <a:pt x="569683" y="28956"/>
                        </a:lnTo>
                        <a:lnTo>
                          <a:pt x="557491" y="22860"/>
                        </a:lnTo>
                        <a:lnTo>
                          <a:pt x="543775" y="22860"/>
                        </a:lnTo>
                        <a:lnTo>
                          <a:pt x="536067" y="27432"/>
                        </a:lnTo>
                        <a:lnTo>
                          <a:pt x="531495" y="33629"/>
                        </a:lnTo>
                        <a:lnTo>
                          <a:pt x="531495" y="24384"/>
                        </a:lnTo>
                        <a:lnTo>
                          <a:pt x="522351" y="24384"/>
                        </a:lnTo>
                        <a:lnTo>
                          <a:pt x="522351" y="90017"/>
                        </a:lnTo>
                        <a:lnTo>
                          <a:pt x="533019" y="90017"/>
                        </a:lnTo>
                        <a:lnTo>
                          <a:pt x="533019" y="45821"/>
                        </a:lnTo>
                        <a:lnTo>
                          <a:pt x="534543" y="41249"/>
                        </a:lnTo>
                        <a:lnTo>
                          <a:pt x="537591" y="38201"/>
                        </a:lnTo>
                        <a:lnTo>
                          <a:pt x="542251" y="35153"/>
                        </a:lnTo>
                        <a:lnTo>
                          <a:pt x="545299" y="33629"/>
                        </a:lnTo>
                        <a:lnTo>
                          <a:pt x="555967" y="33629"/>
                        </a:lnTo>
                        <a:lnTo>
                          <a:pt x="559015" y="35153"/>
                        </a:lnTo>
                        <a:lnTo>
                          <a:pt x="562063" y="38201"/>
                        </a:lnTo>
                        <a:lnTo>
                          <a:pt x="563587" y="41249"/>
                        </a:lnTo>
                        <a:lnTo>
                          <a:pt x="563587" y="90017"/>
                        </a:lnTo>
                        <a:lnTo>
                          <a:pt x="575779" y="90017"/>
                        </a:lnTo>
                        <a:lnTo>
                          <a:pt x="575779" y="41249"/>
                        </a:lnTo>
                        <a:close/>
                      </a:path>
                      <a:path w="676910" h="92075">
                        <a:moveTo>
                          <a:pt x="652081" y="58013"/>
                        </a:moveTo>
                        <a:lnTo>
                          <a:pt x="651624" y="51816"/>
                        </a:lnTo>
                        <a:lnTo>
                          <a:pt x="651510" y="50266"/>
                        </a:lnTo>
                        <a:lnTo>
                          <a:pt x="649795" y="43256"/>
                        </a:lnTo>
                        <a:lnTo>
                          <a:pt x="646938" y="37134"/>
                        </a:lnTo>
                        <a:lnTo>
                          <a:pt x="642937" y="32004"/>
                        </a:lnTo>
                        <a:lnTo>
                          <a:pt x="639889" y="27940"/>
                        </a:lnTo>
                        <a:lnTo>
                          <a:pt x="639889" y="45720"/>
                        </a:lnTo>
                        <a:lnTo>
                          <a:pt x="639889" y="51816"/>
                        </a:lnTo>
                        <a:lnTo>
                          <a:pt x="603211" y="51816"/>
                        </a:lnTo>
                        <a:lnTo>
                          <a:pt x="603211" y="45720"/>
                        </a:lnTo>
                        <a:lnTo>
                          <a:pt x="606259" y="41148"/>
                        </a:lnTo>
                        <a:lnTo>
                          <a:pt x="609307" y="38100"/>
                        </a:lnTo>
                        <a:lnTo>
                          <a:pt x="612457" y="33528"/>
                        </a:lnTo>
                        <a:lnTo>
                          <a:pt x="617029" y="32004"/>
                        </a:lnTo>
                        <a:lnTo>
                          <a:pt x="627697" y="32004"/>
                        </a:lnTo>
                        <a:lnTo>
                          <a:pt x="632269" y="35052"/>
                        </a:lnTo>
                        <a:lnTo>
                          <a:pt x="635317" y="39624"/>
                        </a:lnTo>
                        <a:lnTo>
                          <a:pt x="638365" y="41148"/>
                        </a:lnTo>
                        <a:lnTo>
                          <a:pt x="639889" y="45720"/>
                        </a:lnTo>
                        <a:lnTo>
                          <a:pt x="639889" y="27940"/>
                        </a:lnTo>
                        <a:lnTo>
                          <a:pt x="638365" y="25908"/>
                        </a:lnTo>
                        <a:lnTo>
                          <a:pt x="630745" y="22860"/>
                        </a:lnTo>
                        <a:lnTo>
                          <a:pt x="612457" y="22860"/>
                        </a:lnTo>
                        <a:lnTo>
                          <a:pt x="604735" y="25908"/>
                        </a:lnTo>
                        <a:lnTo>
                          <a:pt x="600163" y="32004"/>
                        </a:lnTo>
                        <a:lnTo>
                          <a:pt x="596163" y="37134"/>
                        </a:lnTo>
                        <a:lnTo>
                          <a:pt x="593305" y="43256"/>
                        </a:lnTo>
                        <a:lnTo>
                          <a:pt x="591591" y="50266"/>
                        </a:lnTo>
                        <a:lnTo>
                          <a:pt x="591019" y="58013"/>
                        </a:lnTo>
                        <a:lnTo>
                          <a:pt x="591591" y="65709"/>
                        </a:lnTo>
                        <a:lnTo>
                          <a:pt x="593305" y="72682"/>
                        </a:lnTo>
                        <a:lnTo>
                          <a:pt x="596163" y="78803"/>
                        </a:lnTo>
                        <a:lnTo>
                          <a:pt x="600163" y="83921"/>
                        </a:lnTo>
                        <a:lnTo>
                          <a:pt x="604735" y="90017"/>
                        </a:lnTo>
                        <a:lnTo>
                          <a:pt x="612457" y="91541"/>
                        </a:lnTo>
                        <a:lnTo>
                          <a:pt x="630745" y="91541"/>
                        </a:lnTo>
                        <a:lnTo>
                          <a:pt x="652081" y="71729"/>
                        </a:lnTo>
                        <a:lnTo>
                          <a:pt x="639889" y="70205"/>
                        </a:lnTo>
                        <a:lnTo>
                          <a:pt x="638365" y="74777"/>
                        </a:lnTo>
                        <a:lnTo>
                          <a:pt x="630745" y="82397"/>
                        </a:lnTo>
                        <a:lnTo>
                          <a:pt x="617029" y="82397"/>
                        </a:lnTo>
                        <a:lnTo>
                          <a:pt x="612457" y="80873"/>
                        </a:lnTo>
                        <a:lnTo>
                          <a:pt x="609307" y="77825"/>
                        </a:lnTo>
                        <a:lnTo>
                          <a:pt x="604735" y="73253"/>
                        </a:lnTo>
                        <a:lnTo>
                          <a:pt x="603211" y="67157"/>
                        </a:lnTo>
                        <a:lnTo>
                          <a:pt x="603211" y="61061"/>
                        </a:lnTo>
                        <a:lnTo>
                          <a:pt x="652081" y="61061"/>
                        </a:lnTo>
                        <a:lnTo>
                          <a:pt x="652081" y="58013"/>
                        </a:lnTo>
                        <a:close/>
                      </a:path>
                      <a:path w="676910" h="92075">
                        <a:moveTo>
                          <a:pt x="676656" y="0"/>
                        </a:moveTo>
                        <a:lnTo>
                          <a:pt x="664464" y="0"/>
                        </a:lnTo>
                        <a:lnTo>
                          <a:pt x="664464" y="91440"/>
                        </a:lnTo>
                        <a:lnTo>
                          <a:pt x="676656" y="91440"/>
                        </a:lnTo>
                        <a:lnTo>
                          <a:pt x="676656"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74" name="object 26">
                    <a:extLst>
                      <a:ext uri="{FF2B5EF4-FFF2-40B4-BE49-F238E27FC236}">
                        <a16:creationId xmlns:a16="http://schemas.microsoft.com/office/drawing/2014/main" id="{DDFD8BB7-46CB-534F-9560-801F6A5F4823}"/>
                      </a:ext>
                    </a:extLst>
                  </p:cNvPr>
                  <p:cNvPicPr/>
                  <p:nvPr/>
                </p:nvPicPr>
                <p:blipFill>
                  <a:blip r:embed="rId222" cstate="print"/>
                  <a:stretch>
                    <a:fillRect/>
                  </a:stretch>
                </p:blipFill>
                <p:spPr>
                  <a:xfrm>
                    <a:off x="1405127" y="6382511"/>
                    <a:ext cx="5331332" cy="928973"/>
                  </a:xfrm>
                  <a:prstGeom prst="rect">
                    <a:avLst/>
                  </a:prstGeom>
                </p:spPr>
              </p:pic>
              <p:pic>
                <p:nvPicPr>
                  <p:cNvPr id="675" name="object 27">
                    <a:extLst>
                      <a:ext uri="{FF2B5EF4-FFF2-40B4-BE49-F238E27FC236}">
                        <a16:creationId xmlns:a16="http://schemas.microsoft.com/office/drawing/2014/main" id="{B3BFFAAF-CF9F-FDC5-ADCA-6D8DE215256E}"/>
                      </a:ext>
                    </a:extLst>
                  </p:cNvPr>
                  <p:cNvPicPr/>
                  <p:nvPr/>
                </p:nvPicPr>
                <p:blipFill>
                  <a:blip r:embed="rId223" cstate="print"/>
                  <a:stretch>
                    <a:fillRect/>
                  </a:stretch>
                </p:blipFill>
                <p:spPr>
                  <a:xfrm>
                    <a:off x="1406651" y="7216901"/>
                    <a:ext cx="193928" cy="68580"/>
                  </a:xfrm>
                  <a:prstGeom prst="rect">
                    <a:avLst/>
                  </a:prstGeom>
                </p:spPr>
              </p:pic>
              <p:pic>
                <p:nvPicPr>
                  <p:cNvPr id="676" name="object 28">
                    <a:extLst>
                      <a:ext uri="{FF2B5EF4-FFF2-40B4-BE49-F238E27FC236}">
                        <a16:creationId xmlns:a16="http://schemas.microsoft.com/office/drawing/2014/main" id="{4B467927-26B4-81F4-C8E0-C85E5512F9E5}"/>
                      </a:ext>
                    </a:extLst>
                  </p:cNvPr>
                  <p:cNvPicPr/>
                  <p:nvPr/>
                </p:nvPicPr>
                <p:blipFill>
                  <a:blip r:embed="rId224" cstate="print"/>
                  <a:stretch>
                    <a:fillRect/>
                  </a:stretch>
                </p:blipFill>
                <p:spPr>
                  <a:xfrm>
                    <a:off x="1647920" y="7194041"/>
                    <a:ext cx="334327" cy="91535"/>
                  </a:xfrm>
                  <a:prstGeom prst="rect">
                    <a:avLst/>
                  </a:prstGeom>
                </p:spPr>
              </p:pic>
            </p:grpSp>
            <p:pic>
              <p:nvPicPr>
                <p:cNvPr id="672" name="object 29">
                  <a:extLst>
                    <a:ext uri="{FF2B5EF4-FFF2-40B4-BE49-F238E27FC236}">
                      <a16:creationId xmlns:a16="http://schemas.microsoft.com/office/drawing/2014/main" id="{30FCA235-838F-F824-D55D-D97FC1ABAF72}"/>
                    </a:ext>
                  </a:extLst>
                </p:cNvPr>
                <p:cNvPicPr/>
                <p:nvPr/>
              </p:nvPicPr>
              <p:blipFill>
                <a:blip r:embed="rId225" cstate="print"/>
                <a:stretch>
                  <a:fillRect/>
                </a:stretch>
              </p:blipFill>
              <p:spPr>
                <a:xfrm>
                  <a:off x="1403604" y="1438655"/>
                  <a:ext cx="5466587" cy="3643883"/>
                </a:xfrm>
                <a:prstGeom prst="rect">
                  <a:avLst/>
                </a:prstGeom>
              </p:spPr>
            </p:pic>
          </p:grpSp>
          <p:grpSp>
            <p:nvGrpSpPr>
              <p:cNvPr id="633" name="Gruppieren 632">
                <a:extLst>
                  <a:ext uri="{FF2B5EF4-FFF2-40B4-BE49-F238E27FC236}">
                    <a16:creationId xmlns:a16="http://schemas.microsoft.com/office/drawing/2014/main" id="{9140771E-F6B4-8BD9-628D-3032D0875D02}"/>
                  </a:ext>
                </a:extLst>
              </p:cNvPr>
              <p:cNvGrpSpPr/>
              <p:nvPr/>
            </p:nvGrpSpPr>
            <p:grpSpPr>
              <a:xfrm>
                <a:off x="2727297" y="2023218"/>
                <a:ext cx="1324800" cy="1800000"/>
                <a:chOff x="515112" y="900683"/>
                <a:chExt cx="6444233" cy="9229344"/>
              </a:xfrm>
            </p:grpSpPr>
            <p:grpSp>
              <p:nvGrpSpPr>
                <p:cNvPr id="634" name="object 2">
                  <a:extLst>
                    <a:ext uri="{FF2B5EF4-FFF2-40B4-BE49-F238E27FC236}">
                      <a16:creationId xmlns:a16="http://schemas.microsoft.com/office/drawing/2014/main" id="{FE0815FB-170B-ABE5-4510-3996CECBCB78}"/>
                    </a:ext>
                  </a:extLst>
                </p:cNvPr>
                <p:cNvGrpSpPr/>
                <p:nvPr/>
              </p:nvGrpSpPr>
              <p:grpSpPr>
                <a:xfrm>
                  <a:off x="2496311" y="9839610"/>
                  <a:ext cx="1574165" cy="143510"/>
                  <a:chOff x="2496311" y="9839610"/>
                  <a:chExt cx="1574165" cy="143510"/>
                </a:xfrm>
              </p:grpSpPr>
              <p:pic>
                <p:nvPicPr>
                  <p:cNvPr id="659" name="object 3">
                    <a:extLst>
                      <a:ext uri="{FF2B5EF4-FFF2-40B4-BE49-F238E27FC236}">
                        <a16:creationId xmlns:a16="http://schemas.microsoft.com/office/drawing/2014/main" id="{4AEF94A5-17B7-E25D-171D-9854FCC3B0F3}"/>
                      </a:ext>
                    </a:extLst>
                  </p:cNvPr>
                  <p:cNvPicPr/>
                  <p:nvPr/>
                </p:nvPicPr>
                <p:blipFill>
                  <a:blip r:embed="rId226" cstate="print"/>
                  <a:stretch>
                    <a:fillRect/>
                  </a:stretch>
                </p:blipFill>
                <p:spPr>
                  <a:xfrm>
                    <a:off x="2496311" y="9839610"/>
                    <a:ext cx="1540097" cy="143255"/>
                  </a:xfrm>
                  <a:prstGeom prst="rect">
                    <a:avLst/>
                  </a:prstGeom>
                </p:spPr>
              </p:pic>
              <p:sp>
                <p:nvSpPr>
                  <p:cNvPr id="660" name="object 4">
                    <a:extLst>
                      <a:ext uri="{FF2B5EF4-FFF2-40B4-BE49-F238E27FC236}">
                        <a16:creationId xmlns:a16="http://schemas.microsoft.com/office/drawing/2014/main" id="{8396D10B-3D4E-F88C-0928-A646EE4FFD3D}"/>
                      </a:ext>
                    </a:extLst>
                  </p:cNvPr>
                  <p:cNvSpPr/>
                  <p:nvPr/>
                </p:nvSpPr>
                <p:spPr>
                  <a:xfrm>
                    <a:off x="4056221" y="9841642"/>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635" name="object 5">
                  <a:extLst>
                    <a:ext uri="{FF2B5EF4-FFF2-40B4-BE49-F238E27FC236}">
                      <a16:creationId xmlns:a16="http://schemas.microsoft.com/office/drawing/2014/main" id="{310AF897-6783-6672-3E11-984408F20B71}"/>
                    </a:ext>
                  </a:extLst>
                </p:cNvPr>
                <p:cNvSpPr/>
                <p:nvPr/>
              </p:nvSpPr>
              <p:spPr>
                <a:xfrm>
                  <a:off x="4056215" y="9841649"/>
                  <a:ext cx="85725" cy="109220"/>
                </a:xfrm>
                <a:custGeom>
                  <a:avLst/>
                  <a:gdLst/>
                  <a:ahLst/>
                  <a:cxnLst/>
                  <a:rect l="l" t="t" r="r" b="b"/>
                  <a:pathLst>
                    <a:path w="85725" h="109220">
                      <a:moveTo>
                        <a:pt x="85445" y="0"/>
                      </a:moveTo>
                      <a:lnTo>
                        <a:pt x="71729" y="0"/>
                      </a:lnTo>
                      <a:lnTo>
                        <a:pt x="71729" y="45720"/>
                      </a:lnTo>
                      <a:lnTo>
                        <a:pt x="0" y="45720"/>
                      </a:lnTo>
                      <a:lnTo>
                        <a:pt x="0" y="57150"/>
                      </a:lnTo>
                      <a:lnTo>
                        <a:pt x="0" y="109220"/>
                      </a:lnTo>
                      <a:lnTo>
                        <a:pt x="13716" y="109220"/>
                      </a:lnTo>
                      <a:lnTo>
                        <a:pt x="13716" y="57150"/>
                      </a:lnTo>
                      <a:lnTo>
                        <a:pt x="71729" y="57150"/>
                      </a:lnTo>
                      <a:lnTo>
                        <a:pt x="71729" y="109220"/>
                      </a:lnTo>
                      <a:lnTo>
                        <a:pt x="85445" y="109220"/>
                      </a:lnTo>
                      <a:lnTo>
                        <a:pt x="85445" y="57150"/>
                      </a:lnTo>
                      <a:lnTo>
                        <a:pt x="85445" y="4572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36" name="object 6">
                  <a:extLst>
                    <a:ext uri="{FF2B5EF4-FFF2-40B4-BE49-F238E27FC236}">
                      <a16:creationId xmlns:a16="http://schemas.microsoft.com/office/drawing/2014/main" id="{2E320E10-E1B0-72A4-6021-A555F042F188}"/>
                    </a:ext>
                  </a:extLst>
                </p:cNvPr>
                <p:cNvPicPr/>
                <p:nvPr/>
              </p:nvPicPr>
              <p:blipFill>
                <a:blip r:embed="rId227" cstate="print"/>
                <a:stretch>
                  <a:fillRect/>
                </a:stretch>
              </p:blipFill>
              <p:spPr>
                <a:xfrm>
                  <a:off x="6542627" y="9841038"/>
                  <a:ext cx="163353" cy="111348"/>
                </a:xfrm>
                <a:prstGeom prst="rect">
                  <a:avLst/>
                </a:prstGeom>
              </p:spPr>
            </p:pic>
            <p:pic>
              <p:nvPicPr>
                <p:cNvPr id="637" name="object 7">
                  <a:extLst>
                    <a:ext uri="{FF2B5EF4-FFF2-40B4-BE49-F238E27FC236}">
                      <a16:creationId xmlns:a16="http://schemas.microsoft.com/office/drawing/2014/main" id="{EF58DB21-73C1-9EF9-D6EC-B1007064BFDC}"/>
                    </a:ext>
                  </a:extLst>
                </p:cNvPr>
                <p:cNvPicPr/>
                <p:nvPr/>
              </p:nvPicPr>
              <p:blipFill>
                <a:blip r:embed="rId5" cstate="print"/>
                <a:stretch>
                  <a:fillRect/>
                </a:stretch>
              </p:blipFill>
              <p:spPr>
                <a:xfrm>
                  <a:off x="1405127" y="9806940"/>
                  <a:ext cx="915923" cy="323087"/>
                </a:xfrm>
                <a:prstGeom prst="rect">
                  <a:avLst/>
                </a:prstGeom>
              </p:spPr>
            </p:pic>
            <p:grpSp>
              <p:nvGrpSpPr>
                <p:cNvPr id="638" name="object 8">
                  <a:extLst>
                    <a:ext uri="{FF2B5EF4-FFF2-40B4-BE49-F238E27FC236}">
                      <a16:creationId xmlns:a16="http://schemas.microsoft.com/office/drawing/2014/main" id="{2B968F29-EFDE-A3CB-CDCE-25CF48523614}"/>
                    </a:ext>
                  </a:extLst>
                </p:cNvPr>
                <p:cNvGrpSpPr/>
                <p:nvPr/>
              </p:nvGrpSpPr>
              <p:grpSpPr>
                <a:xfrm>
                  <a:off x="1414272" y="5439155"/>
                  <a:ext cx="572770" cy="93980"/>
                  <a:chOff x="1414272" y="5439155"/>
                  <a:chExt cx="572770" cy="93980"/>
                </a:xfrm>
              </p:grpSpPr>
              <p:pic>
                <p:nvPicPr>
                  <p:cNvPr id="657" name="object 9">
                    <a:extLst>
                      <a:ext uri="{FF2B5EF4-FFF2-40B4-BE49-F238E27FC236}">
                        <a16:creationId xmlns:a16="http://schemas.microsoft.com/office/drawing/2014/main" id="{DD8BD776-74B6-1BA2-6591-21F7B68EE795}"/>
                      </a:ext>
                    </a:extLst>
                  </p:cNvPr>
                  <p:cNvPicPr/>
                  <p:nvPr/>
                </p:nvPicPr>
                <p:blipFill>
                  <a:blip r:embed="rId228" cstate="print"/>
                  <a:stretch>
                    <a:fillRect/>
                  </a:stretch>
                </p:blipFill>
                <p:spPr>
                  <a:xfrm>
                    <a:off x="1414272" y="5439155"/>
                    <a:ext cx="166306" cy="93630"/>
                  </a:xfrm>
                  <a:prstGeom prst="rect">
                    <a:avLst/>
                  </a:prstGeom>
                </p:spPr>
              </p:pic>
              <p:pic>
                <p:nvPicPr>
                  <p:cNvPr id="658" name="object 10">
                    <a:extLst>
                      <a:ext uri="{FF2B5EF4-FFF2-40B4-BE49-F238E27FC236}">
                        <a16:creationId xmlns:a16="http://schemas.microsoft.com/office/drawing/2014/main" id="{D904895D-B136-4291-4716-4C805D939CE1}"/>
                      </a:ext>
                    </a:extLst>
                  </p:cNvPr>
                  <p:cNvPicPr/>
                  <p:nvPr/>
                </p:nvPicPr>
                <p:blipFill>
                  <a:blip r:embed="rId229" cstate="print"/>
                  <a:stretch>
                    <a:fillRect/>
                  </a:stretch>
                </p:blipFill>
                <p:spPr>
                  <a:xfrm>
                    <a:off x="1623250" y="5439727"/>
                    <a:ext cx="363283" cy="93059"/>
                  </a:xfrm>
                  <a:prstGeom prst="rect">
                    <a:avLst/>
                  </a:prstGeom>
                </p:spPr>
              </p:pic>
            </p:grpSp>
            <p:sp>
              <p:nvSpPr>
                <p:cNvPr id="639" name="object 11">
                  <a:extLst>
                    <a:ext uri="{FF2B5EF4-FFF2-40B4-BE49-F238E27FC236}">
                      <a16:creationId xmlns:a16="http://schemas.microsoft.com/office/drawing/2014/main" id="{D8CEC785-3F4F-9500-BE80-2B2CC2681A24}"/>
                    </a:ext>
                  </a:extLst>
                </p:cNvPr>
                <p:cNvSpPr/>
                <p:nvPr/>
              </p:nvSpPr>
              <p:spPr>
                <a:xfrm>
                  <a:off x="2038438" y="5512981"/>
                  <a:ext cx="102870" cy="18415"/>
                </a:xfrm>
                <a:custGeom>
                  <a:avLst/>
                  <a:gdLst/>
                  <a:ahLst/>
                  <a:cxnLst/>
                  <a:rect l="l" t="t" r="r" b="b"/>
                  <a:pathLst>
                    <a:path w="102869" h="18414">
                      <a:moveTo>
                        <a:pt x="18288" y="0"/>
                      </a:moveTo>
                      <a:lnTo>
                        <a:pt x="0" y="0"/>
                      </a:lnTo>
                      <a:lnTo>
                        <a:pt x="0" y="18288"/>
                      </a:lnTo>
                      <a:lnTo>
                        <a:pt x="18288" y="18288"/>
                      </a:lnTo>
                      <a:lnTo>
                        <a:pt x="18288" y="0"/>
                      </a:lnTo>
                      <a:close/>
                    </a:path>
                    <a:path w="102869" h="18414">
                      <a:moveTo>
                        <a:pt x="59524" y="0"/>
                      </a:moveTo>
                      <a:lnTo>
                        <a:pt x="42760" y="0"/>
                      </a:lnTo>
                      <a:lnTo>
                        <a:pt x="42760" y="18288"/>
                      </a:lnTo>
                      <a:lnTo>
                        <a:pt x="59524" y="18288"/>
                      </a:lnTo>
                      <a:lnTo>
                        <a:pt x="59524" y="0"/>
                      </a:lnTo>
                      <a:close/>
                    </a:path>
                    <a:path w="102869" h="18414">
                      <a:moveTo>
                        <a:pt x="102298" y="0"/>
                      </a:moveTo>
                      <a:lnTo>
                        <a:pt x="85432" y="0"/>
                      </a:lnTo>
                      <a:lnTo>
                        <a:pt x="85432" y="18288"/>
                      </a:lnTo>
                      <a:lnTo>
                        <a:pt x="102298" y="18288"/>
                      </a:lnTo>
                      <a:lnTo>
                        <a:pt x="102298" y="0"/>
                      </a:lnTo>
                      <a:close/>
                    </a:path>
                  </a:pathLst>
                </a:custGeom>
                <a:solidFill>
                  <a:srgbClr val="ED7C31"/>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40" name="object 12">
                  <a:extLst>
                    <a:ext uri="{FF2B5EF4-FFF2-40B4-BE49-F238E27FC236}">
                      <a16:creationId xmlns:a16="http://schemas.microsoft.com/office/drawing/2014/main" id="{8C098C2E-393B-F95E-8D7F-0C68B7C3D74F}"/>
                    </a:ext>
                  </a:extLst>
                </p:cNvPr>
                <p:cNvPicPr/>
                <p:nvPr/>
              </p:nvPicPr>
              <p:blipFill>
                <a:blip r:embed="rId230" cstate="print"/>
                <a:stretch>
                  <a:fillRect/>
                </a:stretch>
              </p:blipFill>
              <p:spPr>
                <a:xfrm>
                  <a:off x="1417224" y="5689854"/>
                  <a:ext cx="73247" cy="73247"/>
                </a:xfrm>
                <a:prstGeom prst="rect">
                  <a:avLst/>
                </a:prstGeom>
              </p:spPr>
            </p:pic>
            <p:pic>
              <p:nvPicPr>
                <p:cNvPr id="641" name="object 13">
                  <a:extLst>
                    <a:ext uri="{FF2B5EF4-FFF2-40B4-BE49-F238E27FC236}">
                      <a16:creationId xmlns:a16="http://schemas.microsoft.com/office/drawing/2014/main" id="{DC8742A1-993C-47F8-BCAC-A9A740E55DDA}"/>
                    </a:ext>
                  </a:extLst>
                </p:cNvPr>
                <p:cNvPicPr/>
                <p:nvPr/>
              </p:nvPicPr>
              <p:blipFill>
                <a:blip r:embed="rId231" cstate="print"/>
                <a:stretch>
                  <a:fillRect/>
                </a:stretch>
              </p:blipFill>
              <p:spPr>
                <a:xfrm>
                  <a:off x="1630870" y="5679185"/>
                  <a:ext cx="2191893" cy="256412"/>
                </a:xfrm>
                <a:prstGeom prst="rect">
                  <a:avLst/>
                </a:prstGeom>
              </p:spPr>
            </p:pic>
            <p:pic>
              <p:nvPicPr>
                <p:cNvPr id="642" name="object 14">
                  <a:extLst>
                    <a:ext uri="{FF2B5EF4-FFF2-40B4-BE49-F238E27FC236}">
                      <a16:creationId xmlns:a16="http://schemas.microsoft.com/office/drawing/2014/main" id="{139074C3-5026-BAE1-4164-2555A4D03848}"/>
                    </a:ext>
                  </a:extLst>
                </p:cNvPr>
                <p:cNvPicPr/>
                <p:nvPr/>
              </p:nvPicPr>
              <p:blipFill>
                <a:blip r:embed="rId232" cstate="print"/>
                <a:stretch>
                  <a:fillRect/>
                </a:stretch>
              </p:blipFill>
              <p:spPr>
                <a:xfrm>
                  <a:off x="4062412" y="5168170"/>
                  <a:ext cx="2896933" cy="2094642"/>
                </a:xfrm>
                <a:prstGeom prst="rect">
                  <a:avLst/>
                </a:prstGeom>
              </p:spPr>
            </p:pic>
            <p:pic>
              <p:nvPicPr>
                <p:cNvPr id="643" name="object 15">
                  <a:extLst>
                    <a:ext uri="{FF2B5EF4-FFF2-40B4-BE49-F238E27FC236}">
                      <a16:creationId xmlns:a16="http://schemas.microsoft.com/office/drawing/2014/main" id="{4982A814-2999-9E97-8CF9-EE6D9F77C923}"/>
                    </a:ext>
                  </a:extLst>
                </p:cNvPr>
                <p:cNvPicPr/>
                <p:nvPr/>
              </p:nvPicPr>
              <p:blipFill>
                <a:blip r:embed="rId233" cstate="print"/>
                <a:stretch>
                  <a:fillRect/>
                </a:stretch>
              </p:blipFill>
              <p:spPr>
                <a:xfrm>
                  <a:off x="1417224" y="6013322"/>
                  <a:ext cx="73247" cy="73247"/>
                </a:xfrm>
                <a:prstGeom prst="rect">
                  <a:avLst/>
                </a:prstGeom>
              </p:spPr>
            </p:pic>
            <p:grpSp>
              <p:nvGrpSpPr>
                <p:cNvPr id="644" name="object 16">
                  <a:extLst>
                    <a:ext uri="{FF2B5EF4-FFF2-40B4-BE49-F238E27FC236}">
                      <a16:creationId xmlns:a16="http://schemas.microsoft.com/office/drawing/2014/main" id="{BBF93A31-CFAD-F0A2-A5D1-362C1FF8CBDE}"/>
                    </a:ext>
                  </a:extLst>
                </p:cNvPr>
                <p:cNvGrpSpPr/>
                <p:nvPr/>
              </p:nvGrpSpPr>
              <p:grpSpPr>
                <a:xfrm>
                  <a:off x="2342197" y="6004178"/>
                  <a:ext cx="1426845" cy="93345"/>
                  <a:chOff x="2342197" y="6004178"/>
                  <a:chExt cx="1426845" cy="93345"/>
                </a:xfrm>
              </p:grpSpPr>
              <p:pic>
                <p:nvPicPr>
                  <p:cNvPr id="655" name="object 17">
                    <a:extLst>
                      <a:ext uri="{FF2B5EF4-FFF2-40B4-BE49-F238E27FC236}">
                        <a16:creationId xmlns:a16="http://schemas.microsoft.com/office/drawing/2014/main" id="{246C68C2-0459-2234-8BAE-F406B111AEFF}"/>
                      </a:ext>
                    </a:extLst>
                  </p:cNvPr>
                  <p:cNvPicPr/>
                  <p:nvPr/>
                </p:nvPicPr>
                <p:blipFill>
                  <a:blip r:embed="rId234" cstate="print"/>
                  <a:stretch>
                    <a:fillRect/>
                  </a:stretch>
                </p:blipFill>
                <p:spPr>
                  <a:xfrm>
                    <a:off x="2342197" y="6004178"/>
                    <a:ext cx="1395031" cy="93059"/>
                  </a:xfrm>
                  <a:prstGeom prst="rect">
                    <a:avLst/>
                  </a:prstGeom>
                </p:spPr>
              </p:pic>
              <p:sp>
                <p:nvSpPr>
                  <p:cNvPr id="656" name="object 18">
                    <a:extLst>
                      <a:ext uri="{FF2B5EF4-FFF2-40B4-BE49-F238E27FC236}">
                        <a16:creationId xmlns:a16="http://schemas.microsoft.com/office/drawing/2014/main" id="{9823B6B9-5EDF-C139-FC10-E916558B4A0B}"/>
                      </a:ext>
                    </a:extLst>
                  </p:cNvPr>
                  <p:cNvSpPr/>
                  <p:nvPr/>
                </p:nvSpPr>
                <p:spPr>
                  <a:xfrm>
                    <a:off x="3755136" y="6083807"/>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645" name="object 19">
                  <a:extLst>
                    <a:ext uri="{FF2B5EF4-FFF2-40B4-BE49-F238E27FC236}">
                      <a16:creationId xmlns:a16="http://schemas.microsoft.com/office/drawing/2014/main" id="{4F81722B-582B-08DD-10F4-3584C8317F9E}"/>
                    </a:ext>
                  </a:extLst>
                </p:cNvPr>
                <p:cNvPicPr/>
                <p:nvPr/>
              </p:nvPicPr>
              <p:blipFill>
                <a:blip r:embed="rId230" cstate="print"/>
                <a:stretch>
                  <a:fillRect/>
                </a:stretch>
              </p:blipFill>
              <p:spPr>
                <a:xfrm>
                  <a:off x="1417224" y="6176486"/>
                  <a:ext cx="73247" cy="73247"/>
                </a:xfrm>
                <a:prstGeom prst="rect">
                  <a:avLst/>
                </a:prstGeom>
              </p:spPr>
            </p:pic>
            <p:grpSp>
              <p:nvGrpSpPr>
                <p:cNvPr id="646" name="object 20">
                  <a:extLst>
                    <a:ext uri="{FF2B5EF4-FFF2-40B4-BE49-F238E27FC236}">
                      <a16:creationId xmlns:a16="http://schemas.microsoft.com/office/drawing/2014/main" id="{E70CB1C7-7D57-FC8D-8FDA-C86D320B823A}"/>
                    </a:ext>
                  </a:extLst>
                </p:cNvPr>
                <p:cNvGrpSpPr/>
                <p:nvPr/>
              </p:nvGrpSpPr>
              <p:grpSpPr>
                <a:xfrm>
                  <a:off x="1621726" y="6005702"/>
                  <a:ext cx="2007235" cy="441325"/>
                  <a:chOff x="1621726" y="6005702"/>
                  <a:chExt cx="2007235" cy="441325"/>
                </a:xfrm>
              </p:grpSpPr>
              <p:pic>
                <p:nvPicPr>
                  <p:cNvPr id="652" name="object 21">
                    <a:extLst>
                      <a:ext uri="{FF2B5EF4-FFF2-40B4-BE49-F238E27FC236}">
                        <a16:creationId xmlns:a16="http://schemas.microsoft.com/office/drawing/2014/main" id="{328546D4-5944-F595-DDB1-2694890D570E}"/>
                      </a:ext>
                    </a:extLst>
                  </p:cNvPr>
                  <p:cNvPicPr/>
                  <p:nvPr/>
                </p:nvPicPr>
                <p:blipFill>
                  <a:blip r:embed="rId235" cstate="print"/>
                  <a:stretch>
                    <a:fillRect/>
                  </a:stretch>
                </p:blipFill>
                <p:spPr>
                  <a:xfrm>
                    <a:off x="2342197" y="6165913"/>
                    <a:ext cx="1057751" cy="94583"/>
                  </a:xfrm>
                  <a:prstGeom prst="rect">
                    <a:avLst/>
                  </a:prstGeom>
                </p:spPr>
              </p:pic>
              <p:pic>
                <p:nvPicPr>
                  <p:cNvPr id="653" name="object 22">
                    <a:extLst>
                      <a:ext uri="{FF2B5EF4-FFF2-40B4-BE49-F238E27FC236}">
                        <a16:creationId xmlns:a16="http://schemas.microsoft.com/office/drawing/2014/main" id="{BDD09E97-94A9-EDB9-4F56-03A08E11AEAB}"/>
                      </a:ext>
                    </a:extLst>
                  </p:cNvPr>
                  <p:cNvPicPr/>
                  <p:nvPr/>
                </p:nvPicPr>
                <p:blipFill>
                  <a:blip r:embed="rId236" cstate="print"/>
                  <a:stretch>
                    <a:fillRect/>
                  </a:stretch>
                </p:blipFill>
                <p:spPr>
                  <a:xfrm>
                    <a:off x="1621726" y="6005702"/>
                    <a:ext cx="1813274" cy="440912"/>
                  </a:xfrm>
                  <a:prstGeom prst="rect">
                    <a:avLst/>
                  </a:prstGeom>
                </p:spPr>
              </p:pic>
              <p:sp>
                <p:nvSpPr>
                  <p:cNvPr id="654" name="object 23">
                    <a:extLst>
                      <a:ext uri="{FF2B5EF4-FFF2-40B4-BE49-F238E27FC236}">
                        <a16:creationId xmlns:a16="http://schemas.microsoft.com/office/drawing/2014/main" id="{A9333170-A7C3-71EC-D461-58AA4FCE22AE}"/>
                      </a:ext>
                    </a:extLst>
                  </p:cNvPr>
                  <p:cNvSpPr/>
                  <p:nvPr/>
                </p:nvSpPr>
                <p:spPr>
                  <a:xfrm>
                    <a:off x="3412236" y="6167628"/>
                    <a:ext cx="216535" cy="93345"/>
                  </a:xfrm>
                  <a:custGeom>
                    <a:avLst/>
                    <a:gdLst/>
                    <a:ahLst/>
                    <a:cxnLst/>
                    <a:rect l="l" t="t" r="r" b="b"/>
                    <a:pathLst>
                      <a:path w="216535" h="93345">
                        <a:moveTo>
                          <a:pt x="12179" y="0"/>
                        </a:moveTo>
                        <a:lnTo>
                          <a:pt x="0" y="0"/>
                        </a:lnTo>
                        <a:lnTo>
                          <a:pt x="0" y="91440"/>
                        </a:lnTo>
                        <a:lnTo>
                          <a:pt x="12179" y="91440"/>
                        </a:lnTo>
                        <a:lnTo>
                          <a:pt x="12179" y="0"/>
                        </a:lnTo>
                        <a:close/>
                      </a:path>
                      <a:path w="216535" h="93345">
                        <a:moveTo>
                          <a:pt x="41148" y="0"/>
                        </a:moveTo>
                        <a:lnTo>
                          <a:pt x="28956" y="0"/>
                        </a:lnTo>
                        <a:lnTo>
                          <a:pt x="28956" y="91440"/>
                        </a:lnTo>
                        <a:lnTo>
                          <a:pt x="41148" y="91440"/>
                        </a:lnTo>
                        <a:lnTo>
                          <a:pt x="41148" y="0"/>
                        </a:lnTo>
                        <a:close/>
                      </a:path>
                      <a:path w="216535" h="93345">
                        <a:moveTo>
                          <a:pt x="115912" y="57721"/>
                        </a:moveTo>
                        <a:lnTo>
                          <a:pt x="115455" y="51625"/>
                        </a:lnTo>
                        <a:lnTo>
                          <a:pt x="115341" y="50038"/>
                        </a:lnTo>
                        <a:lnTo>
                          <a:pt x="113626" y="43053"/>
                        </a:lnTo>
                        <a:lnTo>
                          <a:pt x="110769" y="36944"/>
                        </a:lnTo>
                        <a:lnTo>
                          <a:pt x="107962" y="33337"/>
                        </a:lnTo>
                        <a:lnTo>
                          <a:pt x="106768" y="31813"/>
                        </a:lnTo>
                        <a:lnTo>
                          <a:pt x="103720" y="28765"/>
                        </a:lnTo>
                        <a:lnTo>
                          <a:pt x="103720" y="51625"/>
                        </a:lnTo>
                        <a:lnTo>
                          <a:pt x="67056" y="51625"/>
                        </a:lnTo>
                        <a:lnTo>
                          <a:pt x="67056" y="45529"/>
                        </a:lnTo>
                        <a:lnTo>
                          <a:pt x="68580" y="40957"/>
                        </a:lnTo>
                        <a:lnTo>
                          <a:pt x="71628" y="37909"/>
                        </a:lnTo>
                        <a:lnTo>
                          <a:pt x="76200" y="34861"/>
                        </a:lnTo>
                        <a:lnTo>
                          <a:pt x="80772" y="33337"/>
                        </a:lnTo>
                        <a:lnTo>
                          <a:pt x="91440" y="33337"/>
                        </a:lnTo>
                        <a:lnTo>
                          <a:pt x="96012" y="34861"/>
                        </a:lnTo>
                        <a:lnTo>
                          <a:pt x="99148" y="39433"/>
                        </a:lnTo>
                        <a:lnTo>
                          <a:pt x="102196" y="42481"/>
                        </a:lnTo>
                        <a:lnTo>
                          <a:pt x="94488" y="24193"/>
                        </a:lnTo>
                        <a:lnTo>
                          <a:pt x="76200" y="24193"/>
                        </a:lnTo>
                        <a:lnTo>
                          <a:pt x="54864" y="57721"/>
                        </a:lnTo>
                        <a:lnTo>
                          <a:pt x="55410" y="65468"/>
                        </a:lnTo>
                        <a:lnTo>
                          <a:pt x="76200" y="92875"/>
                        </a:lnTo>
                        <a:lnTo>
                          <a:pt x="92964" y="92875"/>
                        </a:lnTo>
                        <a:lnTo>
                          <a:pt x="105244" y="86779"/>
                        </a:lnTo>
                        <a:lnTo>
                          <a:pt x="109816" y="83731"/>
                        </a:lnTo>
                        <a:lnTo>
                          <a:pt x="112864" y="77635"/>
                        </a:lnTo>
                        <a:lnTo>
                          <a:pt x="114388" y="71539"/>
                        </a:lnTo>
                        <a:lnTo>
                          <a:pt x="103720" y="70015"/>
                        </a:lnTo>
                        <a:lnTo>
                          <a:pt x="102196" y="74587"/>
                        </a:lnTo>
                        <a:lnTo>
                          <a:pt x="99148" y="77635"/>
                        </a:lnTo>
                        <a:lnTo>
                          <a:pt x="96012" y="80683"/>
                        </a:lnTo>
                        <a:lnTo>
                          <a:pt x="89916" y="83731"/>
                        </a:lnTo>
                        <a:lnTo>
                          <a:pt x="80772" y="83731"/>
                        </a:lnTo>
                        <a:lnTo>
                          <a:pt x="71628" y="77635"/>
                        </a:lnTo>
                        <a:lnTo>
                          <a:pt x="68580" y="73063"/>
                        </a:lnTo>
                        <a:lnTo>
                          <a:pt x="67056" y="68491"/>
                        </a:lnTo>
                        <a:lnTo>
                          <a:pt x="65532" y="60769"/>
                        </a:lnTo>
                        <a:lnTo>
                          <a:pt x="114388" y="60769"/>
                        </a:lnTo>
                        <a:lnTo>
                          <a:pt x="115912" y="59245"/>
                        </a:lnTo>
                        <a:lnTo>
                          <a:pt x="115912" y="57721"/>
                        </a:lnTo>
                        <a:close/>
                      </a:path>
                      <a:path w="216535" h="93345">
                        <a:moveTo>
                          <a:pt x="184594" y="39433"/>
                        </a:moveTo>
                        <a:lnTo>
                          <a:pt x="181546" y="33337"/>
                        </a:lnTo>
                        <a:lnTo>
                          <a:pt x="180022" y="31813"/>
                        </a:lnTo>
                        <a:lnTo>
                          <a:pt x="178498" y="28765"/>
                        </a:lnTo>
                        <a:lnTo>
                          <a:pt x="176974" y="27241"/>
                        </a:lnTo>
                        <a:lnTo>
                          <a:pt x="172402" y="25717"/>
                        </a:lnTo>
                        <a:lnTo>
                          <a:pt x="169354" y="24193"/>
                        </a:lnTo>
                        <a:lnTo>
                          <a:pt x="152488" y="24193"/>
                        </a:lnTo>
                        <a:lnTo>
                          <a:pt x="146392" y="27241"/>
                        </a:lnTo>
                        <a:lnTo>
                          <a:pt x="141820" y="34861"/>
                        </a:lnTo>
                        <a:lnTo>
                          <a:pt x="141820" y="25717"/>
                        </a:lnTo>
                        <a:lnTo>
                          <a:pt x="131152" y="25717"/>
                        </a:lnTo>
                        <a:lnTo>
                          <a:pt x="131152" y="91351"/>
                        </a:lnTo>
                        <a:lnTo>
                          <a:pt x="141820" y="91351"/>
                        </a:lnTo>
                        <a:lnTo>
                          <a:pt x="141820" y="47155"/>
                        </a:lnTo>
                        <a:lnTo>
                          <a:pt x="143344" y="41059"/>
                        </a:lnTo>
                        <a:lnTo>
                          <a:pt x="147916" y="37909"/>
                        </a:lnTo>
                        <a:lnTo>
                          <a:pt x="150964" y="34861"/>
                        </a:lnTo>
                        <a:lnTo>
                          <a:pt x="155536" y="33337"/>
                        </a:lnTo>
                        <a:lnTo>
                          <a:pt x="164782" y="33337"/>
                        </a:lnTo>
                        <a:lnTo>
                          <a:pt x="167830" y="34861"/>
                        </a:lnTo>
                        <a:lnTo>
                          <a:pt x="170878" y="37909"/>
                        </a:lnTo>
                        <a:lnTo>
                          <a:pt x="172402" y="41059"/>
                        </a:lnTo>
                        <a:lnTo>
                          <a:pt x="172402" y="42583"/>
                        </a:lnTo>
                        <a:lnTo>
                          <a:pt x="173926" y="45631"/>
                        </a:lnTo>
                        <a:lnTo>
                          <a:pt x="173926" y="91351"/>
                        </a:lnTo>
                        <a:lnTo>
                          <a:pt x="184594" y="91351"/>
                        </a:lnTo>
                        <a:lnTo>
                          <a:pt x="184594" y="39433"/>
                        </a:lnTo>
                        <a:close/>
                      </a:path>
                      <a:path w="216535" h="93345">
                        <a:moveTo>
                          <a:pt x="216395" y="77724"/>
                        </a:moveTo>
                        <a:lnTo>
                          <a:pt x="202679" y="77724"/>
                        </a:lnTo>
                        <a:lnTo>
                          <a:pt x="202679" y="91440"/>
                        </a:lnTo>
                        <a:lnTo>
                          <a:pt x="216395" y="91440"/>
                        </a:lnTo>
                        <a:lnTo>
                          <a:pt x="216395" y="7772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647" name="object 24">
                  <a:extLst>
                    <a:ext uri="{FF2B5EF4-FFF2-40B4-BE49-F238E27FC236}">
                      <a16:creationId xmlns:a16="http://schemas.microsoft.com/office/drawing/2014/main" id="{32BBBBD9-CEA9-907A-6E5F-A8EF9536D6CE}"/>
                    </a:ext>
                  </a:extLst>
                </p:cNvPr>
                <p:cNvPicPr/>
                <p:nvPr/>
              </p:nvPicPr>
              <p:blipFill>
                <a:blip r:embed="rId237" cstate="print"/>
                <a:stretch>
                  <a:fillRect/>
                </a:stretch>
              </p:blipFill>
              <p:spPr>
                <a:xfrm>
                  <a:off x="1417224" y="6338316"/>
                  <a:ext cx="73247" cy="73151"/>
                </a:xfrm>
                <a:prstGeom prst="rect">
                  <a:avLst/>
                </a:prstGeom>
              </p:spPr>
            </p:pic>
            <p:grpSp>
              <p:nvGrpSpPr>
                <p:cNvPr id="648" name="object 25">
                  <a:extLst>
                    <a:ext uri="{FF2B5EF4-FFF2-40B4-BE49-F238E27FC236}">
                      <a16:creationId xmlns:a16="http://schemas.microsoft.com/office/drawing/2014/main" id="{E355B24B-123C-9FAC-B980-86314715FCFB}"/>
                    </a:ext>
                  </a:extLst>
                </p:cNvPr>
                <p:cNvGrpSpPr/>
                <p:nvPr/>
              </p:nvGrpSpPr>
              <p:grpSpPr>
                <a:xfrm>
                  <a:off x="515112" y="900683"/>
                  <a:ext cx="6381115" cy="4193540"/>
                  <a:chOff x="515112" y="900683"/>
                  <a:chExt cx="6381115" cy="4193540"/>
                </a:xfrm>
              </p:grpSpPr>
              <p:pic>
                <p:nvPicPr>
                  <p:cNvPr id="649" name="object 26">
                    <a:extLst>
                      <a:ext uri="{FF2B5EF4-FFF2-40B4-BE49-F238E27FC236}">
                        <a16:creationId xmlns:a16="http://schemas.microsoft.com/office/drawing/2014/main" id="{9D0074C5-2DD5-8E71-1D47-A9ED0FE0B8E4}"/>
                      </a:ext>
                    </a:extLst>
                  </p:cNvPr>
                  <p:cNvPicPr/>
                  <p:nvPr/>
                </p:nvPicPr>
                <p:blipFill>
                  <a:blip r:embed="rId238" cstate="print"/>
                  <a:stretch>
                    <a:fillRect/>
                  </a:stretch>
                </p:blipFill>
                <p:spPr>
                  <a:xfrm>
                    <a:off x="515112" y="900683"/>
                    <a:ext cx="6370319" cy="2101596"/>
                  </a:xfrm>
                  <a:prstGeom prst="rect">
                    <a:avLst/>
                  </a:prstGeom>
                </p:spPr>
              </p:pic>
              <p:pic>
                <p:nvPicPr>
                  <p:cNvPr id="650" name="object 27">
                    <a:extLst>
                      <a:ext uri="{FF2B5EF4-FFF2-40B4-BE49-F238E27FC236}">
                        <a16:creationId xmlns:a16="http://schemas.microsoft.com/office/drawing/2014/main" id="{2B169993-6DE8-CEE3-CFB9-29B03AFE576C}"/>
                      </a:ext>
                    </a:extLst>
                  </p:cNvPr>
                  <p:cNvPicPr/>
                  <p:nvPr/>
                </p:nvPicPr>
                <p:blipFill>
                  <a:blip r:embed="rId239" cstate="print"/>
                  <a:stretch>
                    <a:fillRect/>
                  </a:stretch>
                </p:blipFill>
                <p:spPr>
                  <a:xfrm>
                    <a:off x="515112" y="2991611"/>
                    <a:ext cx="6373368" cy="2097024"/>
                  </a:xfrm>
                  <a:prstGeom prst="rect">
                    <a:avLst/>
                  </a:prstGeom>
                </p:spPr>
              </p:pic>
              <p:sp>
                <p:nvSpPr>
                  <p:cNvPr id="651" name="object 28">
                    <a:extLst>
                      <a:ext uri="{FF2B5EF4-FFF2-40B4-BE49-F238E27FC236}">
                        <a16:creationId xmlns:a16="http://schemas.microsoft.com/office/drawing/2014/main" id="{00D88961-5F5A-E3D9-4B10-B065B766C940}"/>
                      </a:ext>
                    </a:extLst>
                  </p:cNvPr>
                  <p:cNvSpPr/>
                  <p:nvPr/>
                </p:nvSpPr>
                <p:spPr>
                  <a:xfrm>
                    <a:off x="3744848" y="2988087"/>
                    <a:ext cx="3147695" cy="2102485"/>
                  </a:xfrm>
                  <a:custGeom>
                    <a:avLst/>
                    <a:gdLst/>
                    <a:ahLst/>
                    <a:cxnLst/>
                    <a:rect l="l" t="t" r="r" b="b"/>
                    <a:pathLst>
                      <a:path w="3147695" h="2102485">
                        <a:moveTo>
                          <a:pt x="0" y="2102262"/>
                        </a:moveTo>
                        <a:lnTo>
                          <a:pt x="3147345" y="2102262"/>
                        </a:lnTo>
                        <a:lnTo>
                          <a:pt x="3147345" y="0"/>
                        </a:lnTo>
                        <a:lnTo>
                          <a:pt x="0" y="0"/>
                        </a:lnTo>
                        <a:lnTo>
                          <a:pt x="0" y="2102262"/>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grpSp>
        <p:grpSp>
          <p:nvGrpSpPr>
            <p:cNvPr id="23" name="Gruppieren 22">
              <a:extLst>
                <a:ext uri="{FF2B5EF4-FFF2-40B4-BE49-F238E27FC236}">
                  <a16:creationId xmlns:a16="http://schemas.microsoft.com/office/drawing/2014/main" id="{873E18D4-2B34-CAA1-F867-FE1CA7D4DF3D}"/>
                </a:ext>
              </a:extLst>
            </p:cNvPr>
            <p:cNvGrpSpPr/>
            <p:nvPr/>
          </p:nvGrpSpPr>
          <p:grpSpPr>
            <a:xfrm>
              <a:off x="4225188" y="2112169"/>
              <a:ext cx="2725954" cy="1800000"/>
              <a:chOff x="4217414" y="1999066"/>
              <a:chExt cx="2725954" cy="1800000"/>
            </a:xfrm>
          </p:grpSpPr>
          <p:grpSp>
            <p:nvGrpSpPr>
              <p:cNvPr id="420" name="Gruppieren 419">
                <a:extLst>
                  <a:ext uri="{FF2B5EF4-FFF2-40B4-BE49-F238E27FC236}">
                    <a16:creationId xmlns:a16="http://schemas.microsoft.com/office/drawing/2014/main" id="{D53F0027-0B0E-1BED-98E0-DD3BC2491A45}"/>
                  </a:ext>
                </a:extLst>
              </p:cNvPr>
              <p:cNvGrpSpPr/>
              <p:nvPr/>
            </p:nvGrpSpPr>
            <p:grpSpPr>
              <a:xfrm>
                <a:off x="4217414" y="1999066"/>
                <a:ext cx="1324800" cy="1800000"/>
                <a:chOff x="394715" y="988980"/>
                <a:chExt cx="6501665" cy="9141047"/>
              </a:xfrm>
            </p:grpSpPr>
            <p:grpSp>
              <p:nvGrpSpPr>
                <p:cNvPr id="508" name="object 2">
                  <a:extLst>
                    <a:ext uri="{FF2B5EF4-FFF2-40B4-BE49-F238E27FC236}">
                      <a16:creationId xmlns:a16="http://schemas.microsoft.com/office/drawing/2014/main" id="{8E6E6C31-D434-DA81-73B9-84EB9423AB3C}"/>
                    </a:ext>
                  </a:extLst>
                </p:cNvPr>
                <p:cNvGrpSpPr/>
                <p:nvPr/>
              </p:nvGrpSpPr>
              <p:grpSpPr>
                <a:xfrm>
                  <a:off x="2446210" y="9839515"/>
                  <a:ext cx="1576705" cy="143510"/>
                  <a:chOff x="2446210" y="9839515"/>
                  <a:chExt cx="1576705" cy="143510"/>
                </a:xfrm>
              </p:grpSpPr>
              <p:pic>
                <p:nvPicPr>
                  <p:cNvPr id="630" name="object 3">
                    <a:extLst>
                      <a:ext uri="{FF2B5EF4-FFF2-40B4-BE49-F238E27FC236}">
                        <a16:creationId xmlns:a16="http://schemas.microsoft.com/office/drawing/2014/main" id="{7CCABA75-722B-743A-34EC-A269170ECFC6}"/>
                      </a:ext>
                    </a:extLst>
                  </p:cNvPr>
                  <p:cNvPicPr/>
                  <p:nvPr/>
                </p:nvPicPr>
                <p:blipFill>
                  <a:blip r:embed="rId240" cstate="print"/>
                  <a:stretch>
                    <a:fillRect/>
                  </a:stretch>
                </p:blipFill>
                <p:spPr>
                  <a:xfrm>
                    <a:off x="2446210" y="9839515"/>
                    <a:ext cx="1543145" cy="143351"/>
                  </a:xfrm>
                  <a:prstGeom prst="rect">
                    <a:avLst/>
                  </a:prstGeom>
                </p:spPr>
              </p:pic>
              <p:sp>
                <p:nvSpPr>
                  <p:cNvPr id="631" name="object 4">
                    <a:extLst>
                      <a:ext uri="{FF2B5EF4-FFF2-40B4-BE49-F238E27FC236}">
                        <a16:creationId xmlns:a16="http://schemas.microsoft.com/office/drawing/2014/main" id="{268E5A1D-DFB8-CD99-2305-C9BBC95770E4}"/>
                      </a:ext>
                    </a:extLst>
                  </p:cNvPr>
                  <p:cNvSpPr/>
                  <p:nvPr/>
                </p:nvSpPr>
                <p:spPr>
                  <a:xfrm>
                    <a:off x="4009167" y="9840372"/>
                    <a:ext cx="13970" cy="46990"/>
                  </a:xfrm>
                  <a:custGeom>
                    <a:avLst/>
                    <a:gdLst/>
                    <a:ahLst/>
                    <a:cxnLst/>
                    <a:rect l="l" t="t" r="r" b="b"/>
                    <a:pathLst>
                      <a:path w="13970" h="46990">
                        <a:moveTo>
                          <a:pt x="0" y="0"/>
                        </a:moveTo>
                        <a:lnTo>
                          <a:pt x="13716" y="0"/>
                        </a:lnTo>
                        <a:lnTo>
                          <a:pt x="13716" y="46990"/>
                        </a:lnTo>
                        <a:lnTo>
                          <a:pt x="0" y="4699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509" name="object 5">
                  <a:extLst>
                    <a:ext uri="{FF2B5EF4-FFF2-40B4-BE49-F238E27FC236}">
                      <a16:creationId xmlns:a16="http://schemas.microsoft.com/office/drawing/2014/main" id="{CA761EB9-518C-DE29-2260-F740F9C9E45B}"/>
                    </a:ext>
                  </a:extLst>
                </p:cNvPr>
                <p:cNvSpPr/>
                <p:nvPr/>
              </p:nvSpPr>
              <p:spPr>
                <a:xfrm>
                  <a:off x="4009161" y="9840379"/>
                  <a:ext cx="85725" cy="110489"/>
                </a:xfrm>
                <a:custGeom>
                  <a:avLst/>
                  <a:gdLst/>
                  <a:ahLst/>
                  <a:cxnLst/>
                  <a:rect l="l" t="t" r="r" b="b"/>
                  <a:pathLst>
                    <a:path w="85725" h="110490">
                      <a:moveTo>
                        <a:pt x="85445" y="0"/>
                      </a:moveTo>
                      <a:lnTo>
                        <a:pt x="70205" y="0"/>
                      </a:lnTo>
                      <a:lnTo>
                        <a:pt x="70205" y="46990"/>
                      </a:lnTo>
                      <a:lnTo>
                        <a:pt x="0" y="46990"/>
                      </a:lnTo>
                      <a:lnTo>
                        <a:pt x="0" y="58420"/>
                      </a:lnTo>
                      <a:lnTo>
                        <a:pt x="0" y="110490"/>
                      </a:lnTo>
                      <a:lnTo>
                        <a:pt x="13716" y="110490"/>
                      </a:lnTo>
                      <a:lnTo>
                        <a:pt x="13716" y="58420"/>
                      </a:lnTo>
                      <a:lnTo>
                        <a:pt x="70205" y="58420"/>
                      </a:lnTo>
                      <a:lnTo>
                        <a:pt x="70205" y="110490"/>
                      </a:lnTo>
                      <a:lnTo>
                        <a:pt x="85445" y="110490"/>
                      </a:lnTo>
                      <a:lnTo>
                        <a:pt x="85445" y="58420"/>
                      </a:lnTo>
                      <a:lnTo>
                        <a:pt x="85445" y="4699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10" name="object 6">
                  <a:extLst>
                    <a:ext uri="{FF2B5EF4-FFF2-40B4-BE49-F238E27FC236}">
                      <a16:creationId xmlns:a16="http://schemas.microsoft.com/office/drawing/2014/main" id="{F9CED9AB-CBB5-0ADF-3F3C-C69CBC82C7BC}"/>
                    </a:ext>
                  </a:extLst>
                </p:cNvPr>
                <p:cNvPicPr/>
                <p:nvPr/>
              </p:nvPicPr>
              <p:blipFill>
                <a:blip r:embed="rId241" cstate="print"/>
                <a:stretch>
                  <a:fillRect/>
                </a:stretch>
              </p:blipFill>
              <p:spPr>
                <a:xfrm>
                  <a:off x="6582536" y="9841039"/>
                  <a:ext cx="157162" cy="111347"/>
                </a:xfrm>
                <a:prstGeom prst="rect">
                  <a:avLst/>
                </a:prstGeom>
              </p:spPr>
            </p:pic>
            <p:pic>
              <p:nvPicPr>
                <p:cNvPr id="511" name="object 7">
                  <a:extLst>
                    <a:ext uri="{FF2B5EF4-FFF2-40B4-BE49-F238E27FC236}">
                      <a16:creationId xmlns:a16="http://schemas.microsoft.com/office/drawing/2014/main" id="{754554F3-8D79-68BF-F561-4E7CE5DA1912}"/>
                    </a:ext>
                  </a:extLst>
                </p:cNvPr>
                <p:cNvPicPr/>
                <p:nvPr/>
              </p:nvPicPr>
              <p:blipFill>
                <a:blip r:embed="rId5" cstate="print"/>
                <a:stretch>
                  <a:fillRect/>
                </a:stretch>
              </p:blipFill>
              <p:spPr>
                <a:xfrm>
                  <a:off x="1405127" y="9806940"/>
                  <a:ext cx="915923" cy="323087"/>
                </a:xfrm>
                <a:prstGeom prst="rect">
                  <a:avLst/>
                </a:prstGeom>
              </p:spPr>
            </p:pic>
            <p:grpSp>
              <p:nvGrpSpPr>
                <p:cNvPr id="512" name="object 8">
                  <a:extLst>
                    <a:ext uri="{FF2B5EF4-FFF2-40B4-BE49-F238E27FC236}">
                      <a16:creationId xmlns:a16="http://schemas.microsoft.com/office/drawing/2014/main" id="{855465F1-DAAC-5709-7C1E-8B6A9231EE78}"/>
                    </a:ext>
                  </a:extLst>
                </p:cNvPr>
                <p:cNvGrpSpPr/>
                <p:nvPr/>
              </p:nvGrpSpPr>
              <p:grpSpPr>
                <a:xfrm>
                  <a:off x="1423606" y="992124"/>
                  <a:ext cx="635000" cy="175895"/>
                  <a:chOff x="1423606" y="992124"/>
                  <a:chExt cx="635000" cy="175895"/>
                </a:xfrm>
              </p:grpSpPr>
              <p:pic>
                <p:nvPicPr>
                  <p:cNvPr id="627" name="object 9">
                    <a:extLst>
                      <a:ext uri="{FF2B5EF4-FFF2-40B4-BE49-F238E27FC236}">
                        <a16:creationId xmlns:a16="http://schemas.microsoft.com/office/drawing/2014/main" id="{841C11E2-1B43-6234-082D-68447889A8B6}"/>
                      </a:ext>
                    </a:extLst>
                  </p:cNvPr>
                  <p:cNvPicPr/>
                  <p:nvPr/>
                </p:nvPicPr>
                <p:blipFill>
                  <a:blip r:embed="rId242" cstate="print"/>
                  <a:stretch>
                    <a:fillRect/>
                  </a:stretch>
                </p:blipFill>
                <p:spPr>
                  <a:xfrm>
                    <a:off x="1423606" y="992124"/>
                    <a:ext cx="144970" cy="172402"/>
                  </a:xfrm>
                  <a:prstGeom prst="rect">
                    <a:avLst/>
                  </a:prstGeom>
                </p:spPr>
              </p:pic>
              <p:pic>
                <p:nvPicPr>
                  <p:cNvPr id="628" name="object 10">
                    <a:extLst>
                      <a:ext uri="{FF2B5EF4-FFF2-40B4-BE49-F238E27FC236}">
                        <a16:creationId xmlns:a16="http://schemas.microsoft.com/office/drawing/2014/main" id="{0A3F4A42-7269-EA7C-022F-6F1676E4F570}"/>
                      </a:ext>
                    </a:extLst>
                  </p:cNvPr>
                  <p:cNvPicPr/>
                  <p:nvPr/>
                </p:nvPicPr>
                <p:blipFill>
                  <a:blip r:embed="rId243" cstate="print"/>
                  <a:stretch>
                    <a:fillRect/>
                  </a:stretch>
                </p:blipFill>
                <p:spPr>
                  <a:xfrm>
                    <a:off x="1589913" y="995172"/>
                    <a:ext cx="328231" cy="172402"/>
                  </a:xfrm>
                  <a:prstGeom prst="rect">
                    <a:avLst/>
                  </a:prstGeom>
                </p:spPr>
              </p:pic>
              <p:pic>
                <p:nvPicPr>
                  <p:cNvPr id="629" name="object 11">
                    <a:extLst>
                      <a:ext uri="{FF2B5EF4-FFF2-40B4-BE49-F238E27FC236}">
                        <a16:creationId xmlns:a16="http://schemas.microsoft.com/office/drawing/2014/main" id="{3A4E3C40-1FBF-0069-C953-AFEBEA0E5CDE}"/>
                      </a:ext>
                    </a:extLst>
                  </p:cNvPr>
                  <p:cNvPicPr/>
                  <p:nvPr/>
                </p:nvPicPr>
                <p:blipFill>
                  <a:blip r:embed="rId244" cstate="print"/>
                  <a:stretch>
                    <a:fillRect/>
                  </a:stretch>
                </p:blipFill>
                <p:spPr>
                  <a:xfrm>
                    <a:off x="1945576" y="1036320"/>
                    <a:ext cx="112966" cy="128206"/>
                  </a:xfrm>
                  <a:prstGeom prst="rect">
                    <a:avLst/>
                  </a:prstGeom>
                </p:spPr>
              </p:pic>
            </p:grpSp>
            <p:grpSp>
              <p:nvGrpSpPr>
                <p:cNvPr id="513" name="object 12">
                  <a:extLst>
                    <a:ext uri="{FF2B5EF4-FFF2-40B4-BE49-F238E27FC236}">
                      <a16:creationId xmlns:a16="http://schemas.microsoft.com/office/drawing/2014/main" id="{5519E9E7-640F-F35D-E1BD-8C64F47E9DF6}"/>
                    </a:ext>
                  </a:extLst>
                </p:cNvPr>
                <p:cNvGrpSpPr/>
                <p:nvPr/>
              </p:nvGrpSpPr>
              <p:grpSpPr>
                <a:xfrm>
                  <a:off x="2160746" y="992124"/>
                  <a:ext cx="410845" cy="175895"/>
                  <a:chOff x="2160746" y="992124"/>
                  <a:chExt cx="410845" cy="175895"/>
                </a:xfrm>
              </p:grpSpPr>
              <p:pic>
                <p:nvPicPr>
                  <p:cNvPr id="624" name="object 13">
                    <a:extLst>
                      <a:ext uri="{FF2B5EF4-FFF2-40B4-BE49-F238E27FC236}">
                        <a16:creationId xmlns:a16="http://schemas.microsoft.com/office/drawing/2014/main" id="{183AD0CC-5046-F9C4-C6EA-048B38659021}"/>
                      </a:ext>
                    </a:extLst>
                  </p:cNvPr>
                  <p:cNvPicPr/>
                  <p:nvPr/>
                </p:nvPicPr>
                <p:blipFill>
                  <a:blip r:embed="rId245" cstate="print"/>
                  <a:stretch>
                    <a:fillRect/>
                  </a:stretch>
                </p:blipFill>
                <p:spPr>
                  <a:xfrm>
                    <a:off x="2160746" y="1039368"/>
                    <a:ext cx="112966" cy="128206"/>
                  </a:xfrm>
                  <a:prstGeom prst="rect">
                    <a:avLst/>
                  </a:prstGeom>
                </p:spPr>
              </p:pic>
              <p:pic>
                <p:nvPicPr>
                  <p:cNvPr id="625" name="object 14">
                    <a:extLst>
                      <a:ext uri="{FF2B5EF4-FFF2-40B4-BE49-F238E27FC236}">
                        <a16:creationId xmlns:a16="http://schemas.microsoft.com/office/drawing/2014/main" id="{EDC00121-CD15-1FCB-318B-F4258712FD66}"/>
                      </a:ext>
                    </a:extLst>
                  </p:cNvPr>
                  <p:cNvPicPr/>
                  <p:nvPr/>
                </p:nvPicPr>
                <p:blipFill>
                  <a:blip r:embed="rId129" cstate="print"/>
                  <a:stretch>
                    <a:fillRect/>
                  </a:stretch>
                </p:blipFill>
                <p:spPr>
                  <a:xfrm>
                    <a:off x="2307336" y="1036320"/>
                    <a:ext cx="112966" cy="128206"/>
                  </a:xfrm>
                  <a:prstGeom prst="rect">
                    <a:avLst/>
                  </a:prstGeom>
                </p:spPr>
              </p:pic>
              <p:pic>
                <p:nvPicPr>
                  <p:cNvPr id="626" name="object 15">
                    <a:extLst>
                      <a:ext uri="{FF2B5EF4-FFF2-40B4-BE49-F238E27FC236}">
                        <a16:creationId xmlns:a16="http://schemas.microsoft.com/office/drawing/2014/main" id="{5C6B5F40-6A36-099A-D94E-30DE1AA5B203}"/>
                      </a:ext>
                    </a:extLst>
                  </p:cNvPr>
                  <p:cNvPicPr/>
                  <p:nvPr/>
                </p:nvPicPr>
                <p:blipFill>
                  <a:blip r:embed="rId246" cstate="print"/>
                  <a:stretch>
                    <a:fillRect/>
                  </a:stretch>
                </p:blipFill>
                <p:spPr>
                  <a:xfrm>
                    <a:off x="2449347" y="992124"/>
                    <a:ext cx="122021" cy="175450"/>
                  </a:xfrm>
                  <a:prstGeom prst="rect">
                    <a:avLst/>
                  </a:prstGeom>
                </p:spPr>
              </p:pic>
            </p:grpSp>
            <p:grpSp>
              <p:nvGrpSpPr>
                <p:cNvPr id="514" name="object 16">
                  <a:extLst>
                    <a:ext uri="{FF2B5EF4-FFF2-40B4-BE49-F238E27FC236}">
                      <a16:creationId xmlns:a16="http://schemas.microsoft.com/office/drawing/2014/main" id="{63F05543-23B0-F185-B4CF-04E4F7DD13DC}"/>
                    </a:ext>
                  </a:extLst>
                </p:cNvPr>
                <p:cNvGrpSpPr/>
                <p:nvPr/>
              </p:nvGrpSpPr>
              <p:grpSpPr>
                <a:xfrm>
                  <a:off x="2669095" y="992124"/>
                  <a:ext cx="415290" cy="175895"/>
                  <a:chOff x="2669095" y="992124"/>
                  <a:chExt cx="415290" cy="175895"/>
                </a:xfrm>
              </p:grpSpPr>
              <p:sp>
                <p:nvSpPr>
                  <p:cNvPr id="621" name="object 17">
                    <a:extLst>
                      <a:ext uri="{FF2B5EF4-FFF2-40B4-BE49-F238E27FC236}">
                        <a16:creationId xmlns:a16="http://schemas.microsoft.com/office/drawing/2014/main" id="{F84B51B8-2EB0-229E-CBBF-0709668B6832}"/>
                      </a:ext>
                    </a:extLst>
                  </p:cNvPr>
                  <p:cNvSpPr/>
                  <p:nvPr/>
                </p:nvSpPr>
                <p:spPr>
                  <a:xfrm>
                    <a:off x="2669095" y="992124"/>
                    <a:ext cx="33655" cy="172720"/>
                  </a:xfrm>
                  <a:custGeom>
                    <a:avLst/>
                    <a:gdLst/>
                    <a:ahLst/>
                    <a:cxnLst/>
                    <a:rect l="l" t="t" r="r" b="b"/>
                    <a:pathLst>
                      <a:path w="33655" h="172719">
                        <a:moveTo>
                          <a:pt x="33528" y="47244"/>
                        </a:moveTo>
                        <a:lnTo>
                          <a:pt x="0" y="47244"/>
                        </a:lnTo>
                        <a:lnTo>
                          <a:pt x="0" y="172402"/>
                        </a:lnTo>
                        <a:lnTo>
                          <a:pt x="33528" y="172402"/>
                        </a:lnTo>
                        <a:lnTo>
                          <a:pt x="33528" y="47244"/>
                        </a:lnTo>
                        <a:close/>
                      </a:path>
                      <a:path w="33655" h="172719">
                        <a:moveTo>
                          <a:pt x="33528" y="0"/>
                        </a:moveTo>
                        <a:lnTo>
                          <a:pt x="0" y="0"/>
                        </a:lnTo>
                        <a:lnTo>
                          <a:pt x="0" y="30480"/>
                        </a:lnTo>
                        <a:lnTo>
                          <a:pt x="33528" y="30480"/>
                        </a:lnTo>
                        <a:lnTo>
                          <a:pt x="33528"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22" name="object 18">
                    <a:extLst>
                      <a:ext uri="{FF2B5EF4-FFF2-40B4-BE49-F238E27FC236}">
                        <a16:creationId xmlns:a16="http://schemas.microsoft.com/office/drawing/2014/main" id="{00BA366D-15A7-4E12-F1D1-0F65972FDA7A}"/>
                      </a:ext>
                    </a:extLst>
                  </p:cNvPr>
                  <p:cNvPicPr/>
                  <p:nvPr/>
                </p:nvPicPr>
                <p:blipFill>
                  <a:blip r:embed="rId247" cstate="print"/>
                  <a:stretch>
                    <a:fillRect/>
                  </a:stretch>
                </p:blipFill>
                <p:spPr>
                  <a:xfrm>
                    <a:off x="2736246" y="992124"/>
                    <a:ext cx="112871" cy="172402"/>
                  </a:xfrm>
                  <a:prstGeom prst="rect">
                    <a:avLst/>
                  </a:prstGeom>
                </p:spPr>
              </p:pic>
              <p:pic>
                <p:nvPicPr>
                  <p:cNvPr id="623" name="object 19">
                    <a:extLst>
                      <a:ext uri="{FF2B5EF4-FFF2-40B4-BE49-F238E27FC236}">
                        <a16:creationId xmlns:a16="http://schemas.microsoft.com/office/drawing/2014/main" id="{08A72183-C445-912A-E663-64DCEBAFA39C}"/>
                      </a:ext>
                    </a:extLst>
                  </p:cNvPr>
                  <p:cNvPicPr/>
                  <p:nvPr/>
                </p:nvPicPr>
                <p:blipFill>
                  <a:blip r:embed="rId248" cstate="print"/>
                  <a:stretch>
                    <a:fillRect/>
                  </a:stretch>
                </p:blipFill>
                <p:spPr>
                  <a:xfrm>
                    <a:off x="2879693" y="1036319"/>
                    <a:ext cx="204501" cy="131254"/>
                  </a:xfrm>
                  <a:prstGeom prst="rect">
                    <a:avLst/>
                  </a:prstGeom>
                </p:spPr>
              </p:pic>
            </p:grpSp>
            <p:grpSp>
              <p:nvGrpSpPr>
                <p:cNvPr id="515" name="object 20">
                  <a:extLst>
                    <a:ext uri="{FF2B5EF4-FFF2-40B4-BE49-F238E27FC236}">
                      <a16:creationId xmlns:a16="http://schemas.microsoft.com/office/drawing/2014/main" id="{E27918C5-1813-AC98-C371-602822554A14}"/>
                    </a:ext>
                  </a:extLst>
                </p:cNvPr>
                <p:cNvGrpSpPr/>
                <p:nvPr/>
              </p:nvGrpSpPr>
              <p:grpSpPr>
                <a:xfrm>
                  <a:off x="3171253" y="988980"/>
                  <a:ext cx="885825" cy="179070"/>
                  <a:chOff x="3171253" y="988980"/>
                  <a:chExt cx="885825" cy="179070"/>
                </a:xfrm>
              </p:grpSpPr>
              <p:pic>
                <p:nvPicPr>
                  <p:cNvPr id="615" name="object 21">
                    <a:extLst>
                      <a:ext uri="{FF2B5EF4-FFF2-40B4-BE49-F238E27FC236}">
                        <a16:creationId xmlns:a16="http://schemas.microsoft.com/office/drawing/2014/main" id="{2E1D4ADA-5289-48F1-2D56-B91EB3AE1C7E}"/>
                      </a:ext>
                    </a:extLst>
                  </p:cNvPr>
                  <p:cNvPicPr/>
                  <p:nvPr/>
                </p:nvPicPr>
                <p:blipFill>
                  <a:blip r:embed="rId249" cstate="print"/>
                  <a:stretch>
                    <a:fillRect/>
                  </a:stretch>
                </p:blipFill>
                <p:spPr>
                  <a:xfrm>
                    <a:off x="3171253" y="988980"/>
                    <a:ext cx="151066" cy="178593"/>
                  </a:xfrm>
                  <a:prstGeom prst="rect">
                    <a:avLst/>
                  </a:prstGeom>
                </p:spPr>
              </p:pic>
              <p:pic>
                <p:nvPicPr>
                  <p:cNvPr id="616" name="object 22">
                    <a:extLst>
                      <a:ext uri="{FF2B5EF4-FFF2-40B4-BE49-F238E27FC236}">
                        <a16:creationId xmlns:a16="http://schemas.microsoft.com/office/drawing/2014/main" id="{706C4266-4F60-9485-BB53-AF773A588C2E}"/>
                      </a:ext>
                    </a:extLst>
                  </p:cNvPr>
                  <p:cNvPicPr/>
                  <p:nvPr/>
                </p:nvPicPr>
                <p:blipFill>
                  <a:blip r:embed="rId250" cstate="print"/>
                  <a:stretch>
                    <a:fillRect/>
                  </a:stretch>
                </p:blipFill>
                <p:spPr>
                  <a:xfrm>
                    <a:off x="3343656" y="1036319"/>
                    <a:ext cx="129730" cy="131254"/>
                  </a:xfrm>
                  <a:prstGeom prst="rect">
                    <a:avLst/>
                  </a:prstGeom>
                </p:spPr>
              </p:pic>
              <p:pic>
                <p:nvPicPr>
                  <p:cNvPr id="617" name="object 23">
                    <a:extLst>
                      <a:ext uri="{FF2B5EF4-FFF2-40B4-BE49-F238E27FC236}">
                        <a16:creationId xmlns:a16="http://schemas.microsoft.com/office/drawing/2014/main" id="{6D3C5AF7-BA31-C3A4-57BB-3E40CF4E3660}"/>
                      </a:ext>
                    </a:extLst>
                  </p:cNvPr>
                  <p:cNvPicPr/>
                  <p:nvPr/>
                </p:nvPicPr>
                <p:blipFill>
                  <a:blip r:embed="rId251" cstate="print"/>
                  <a:stretch>
                    <a:fillRect/>
                  </a:stretch>
                </p:blipFill>
                <p:spPr>
                  <a:xfrm>
                    <a:off x="3493404" y="992123"/>
                    <a:ext cx="122000" cy="175450"/>
                  </a:xfrm>
                  <a:prstGeom prst="rect">
                    <a:avLst/>
                  </a:prstGeom>
                </p:spPr>
              </p:pic>
              <p:sp>
                <p:nvSpPr>
                  <p:cNvPr id="618" name="object 24">
                    <a:extLst>
                      <a:ext uri="{FF2B5EF4-FFF2-40B4-BE49-F238E27FC236}">
                        <a16:creationId xmlns:a16="http://schemas.microsoft.com/office/drawing/2014/main" id="{29E17B0F-96BD-439D-3E1C-F39DB877CBCE}"/>
                      </a:ext>
                    </a:extLst>
                  </p:cNvPr>
                  <p:cNvSpPr/>
                  <p:nvPr/>
                </p:nvSpPr>
                <p:spPr>
                  <a:xfrm>
                    <a:off x="3647402" y="992124"/>
                    <a:ext cx="33655" cy="172720"/>
                  </a:xfrm>
                  <a:custGeom>
                    <a:avLst/>
                    <a:gdLst/>
                    <a:ahLst/>
                    <a:cxnLst/>
                    <a:rect l="l" t="t" r="r" b="b"/>
                    <a:pathLst>
                      <a:path w="33654" h="172719">
                        <a:moveTo>
                          <a:pt x="33528" y="47244"/>
                        </a:moveTo>
                        <a:lnTo>
                          <a:pt x="0" y="47244"/>
                        </a:lnTo>
                        <a:lnTo>
                          <a:pt x="0" y="172402"/>
                        </a:lnTo>
                        <a:lnTo>
                          <a:pt x="33528" y="172402"/>
                        </a:lnTo>
                        <a:lnTo>
                          <a:pt x="33528" y="47244"/>
                        </a:lnTo>
                        <a:close/>
                      </a:path>
                      <a:path w="33654" h="172719">
                        <a:moveTo>
                          <a:pt x="33528" y="0"/>
                        </a:moveTo>
                        <a:lnTo>
                          <a:pt x="0" y="0"/>
                        </a:lnTo>
                        <a:lnTo>
                          <a:pt x="0" y="30480"/>
                        </a:lnTo>
                        <a:lnTo>
                          <a:pt x="33528" y="30480"/>
                        </a:lnTo>
                        <a:lnTo>
                          <a:pt x="33528"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19" name="object 25">
                    <a:extLst>
                      <a:ext uri="{FF2B5EF4-FFF2-40B4-BE49-F238E27FC236}">
                        <a16:creationId xmlns:a16="http://schemas.microsoft.com/office/drawing/2014/main" id="{57F3027A-24AD-D057-5A17-82D2ADAE313D}"/>
                      </a:ext>
                    </a:extLst>
                  </p:cNvPr>
                  <p:cNvPicPr/>
                  <p:nvPr/>
                </p:nvPicPr>
                <p:blipFill>
                  <a:blip r:embed="rId252" cstate="print"/>
                  <a:stretch>
                    <a:fillRect/>
                  </a:stretch>
                </p:blipFill>
                <p:spPr>
                  <a:xfrm>
                    <a:off x="3705415" y="1036319"/>
                    <a:ext cx="116014" cy="131254"/>
                  </a:xfrm>
                  <a:prstGeom prst="rect">
                    <a:avLst/>
                  </a:prstGeom>
                </p:spPr>
              </p:pic>
              <p:pic>
                <p:nvPicPr>
                  <p:cNvPr id="620" name="object 26">
                    <a:extLst>
                      <a:ext uri="{FF2B5EF4-FFF2-40B4-BE49-F238E27FC236}">
                        <a16:creationId xmlns:a16="http://schemas.microsoft.com/office/drawing/2014/main" id="{1BEE314C-DC9E-0C42-961D-8CB395075B9D}"/>
                      </a:ext>
                    </a:extLst>
                  </p:cNvPr>
                  <p:cNvPicPr/>
                  <p:nvPr/>
                </p:nvPicPr>
                <p:blipFill>
                  <a:blip r:embed="rId253" cstate="print"/>
                  <a:stretch>
                    <a:fillRect/>
                  </a:stretch>
                </p:blipFill>
                <p:spPr>
                  <a:xfrm>
                    <a:off x="3845813" y="1036319"/>
                    <a:ext cx="210693" cy="131254"/>
                  </a:xfrm>
                  <a:prstGeom prst="rect">
                    <a:avLst/>
                  </a:prstGeom>
                </p:spPr>
              </p:pic>
            </p:grpSp>
            <p:grpSp>
              <p:nvGrpSpPr>
                <p:cNvPr id="516" name="object 27">
                  <a:extLst>
                    <a:ext uri="{FF2B5EF4-FFF2-40B4-BE49-F238E27FC236}">
                      <a16:creationId xmlns:a16="http://schemas.microsoft.com/office/drawing/2014/main" id="{0C82A982-239D-11BD-9F35-C15FCD548EE0}"/>
                    </a:ext>
                  </a:extLst>
                </p:cNvPr>
                <p:cNvGrpSpPr/>
                <p:nvPr/>
              </p:nvGrpSpPr>
              <p:grpSpPr>
                <a:xfrm>
                  <a:off x="4091558" y="1036319"/>
                  <a:ext cx="543560" cy="179070"/>
                  <a:chOff x="4091558" y="1036319"/>
                  <a:chExt cx="543560" cy="179070"/>
                </a:xfrm>
              </p:grpSpPr>
              <p:pic>
                <p:nvPicPr>
                  <p:cNvPr id="611" name="object 28">
                    <a:extLst>
                      <a:ext uri="{FF2B5EF4-FFF2-40B4-BE49-F238E27FC236}">
                        <a16:creationId xmlns:a16="http://schemas.microsoft.com/office/drawing/2014/main" id="{3962EAE1-BA8F-55E2-F797-475B2B10C933}"/>
                      </a:ext>
                    </a:extLst>
                  </p:cNvPr>
                  <p:cNvPicPr/>
                  <p:nvPr/>
                </p:nvPicPr>
                <p:blipFill>
                  <a:blip r:embed="rId254" cstate="print"/>
                  <a:stretch>
                    <a:fillRect/>
                  </a:stretch>
                </p:blipFill>
                <p:spPr>
                  <a:xfrm>
                    <a:off x="4230433" y="1036319"/>
                    <a:ext cx="122110" cy="178498"/>
                  </a:xfrm>
                  <a:prstGeom prst="rect">
                    <a:avLst/>
                  </a:prstGeom>
                </p:spPr>
              </p:pic>
              <p:pic>
                <p:nvPicPr>
                  <p:cNvPr id="612" name="object 29">
                    <a:extLst>
                      <a:ext uri="{FF2B5EF4-FFF2-40B4-BE49-F238E27FC236}">
                        <a16:creationId xmlns:a16="http://schemas.microsoft.com/office/drawing/2014/main" id="{B504F4E4-B3F9-8FDF-A5B1-AE2FA20AF281}"/>
                      </a:ext>
                    </a:extLst>
                  </p:cNvPr>
                  <p:cNvPicPr/>
                  <p:nvPr/>
                </p:nvPicPr>
                <p:blipFill>
                  <a:blip r:embed="rId255" cstate="print"/>
                  <a:stretch>
                    <a:fillRect/>
                  </a:stretch>
                </p:blipFill>
                <p:spPr>
                  <a:xfrm>
                    <a:off x="4091558" y="1036320"/>
                    <a:ext cx="114490" cy="128206"/>
                  </a:xfrm>
                  <a:prstGeom prst="rect">
                    <a:avLst/>
                  </a:prstGeom>
                </p:spPr>
              </p:pic>
              <p:pic>
                <p:nvPicPr>
                  <p:cNvPr id="613" name="object 30">
                    <a:extLst>
                      <a:ext uri="{FF2B5EF4-FFF2-40B4-BE49-F238E27FC236}">
                        <a16:creationId xmlns:a16="http://schemas.microsoft.com/office/drawing/2014/main" id="{7632D749-453C-0768-207C-16003609F5BA}"/>
                      </a:ext>
                    </a:extLst>
                  </p:cNvPr>
                  <p:cNvPicPr/>
                  <p:nvPr/>
                </p:nvPicPr>
                <p:blipFill>
                  <a:blip r:embed="rId256" cstate="print"/>
                  <a:stretch>
                    <a:fillRect/>
                  </a:stretch>
                </p:blipFill>
                <p:spPr>
                  <a:xfrm>
                    <a:off x="4373975" y="1036319"/>
                    <a:ext cx="117538" cy="131254"/>
                  </a:xfrm>
                  <a:prstGeom prst="rect">
                    <a:avLst/>
                  </a:prstGeom>
                </p:spPr>
              </p:pic>
              <p:pic>
                <p:nvPicPr>
                  <p:cNvPr id="614" name="object 31">
                    <a:extLst>
                      <a:ext uri="{FF2B5EF4-FFF2-40B4-BE49-F238E27FC236}">
                        <a16:creationId xmlns:a16="http://schemas.microsoft.com/office/drawing/2014/main" id="{B8F032B8-A147-3AF2-6DE4-8E2526748C17}"/>
                      </a:ext>
                    </a:extLst>
                  </p:cNvPr>
                  <p:cNvPicPr/>
                  <p:nvPr/>
                </p:nvPicPr>
                <p:blipFill>
                  <a:blip r:embed="rId257" cstate="print"/>
                  <a:stretch>
                    <a:fillRect/>
                  </a:stretch>
                </p:blipFill>
                <p:spPr>
                  <a:xfrm>
                    <a:off x="4520469" y="1036320"/>
                    <a:ext cx="114490" cy="128206"/>
                  </a:xfrm>
                  <a:prstGeom prst="rect">
                    <a:avLst/>
                  </a:prstGeom>
                </p:spPr>
              </p:pic>
            </p:grpSp>
            <p:pic>
              <p:nvPicPr>
                <p:cNvPr id="517" name="object 32">
                  <a:extLst>
                    <a:ext uri="{FF2B5EF4-FFF2-40B4-BE49-F238E27FC236}">
                      <a16:creationId xmlns:a16="http://schemas.microsoft.com/office/drawing/2014/main" id="{6E9658B4-B246-ED3F-EA01-08C8844AE3C1}"/>
                    </a:ext>
                  </a:extLst>
                </p:cNvPr>
                <p:cNvPicPr/>
                <p:nvPr/>
              </p:nvPicPr>
              <p:blipFill>
                <a:blip r:embed="rId258" cstate="print"/>
                <a:stretch>
                  <a:fillRect/>
                </a:stretch>
              </p:blipFill>
              <p:spPr>
                <a:xfrm>
                  <a:off x="1415986" y="1428464"/>
                  <a:ext cx="318992" cy="93059"/>
                </a:xfrm>
                <a:prstGeom prst="rect">
                  <a:avLst/>
                </a:prstGeom>
              </p:spPr>
            </p:pic>
            <p:pic>
              <p:nvPicPr>
                <p:cNvPr id="518" name="object 33">
                  <a:extLst>
                    <a:ext uri="{FF2B5EF4-FFF2-40B4-BE49-F238E27FC236}">
                      <a16:creationId xmlns:a16="http://schemas.microsoft.com/office/drawing/2014/main" id="{CF84A081-C8EC-D1F4-645C-0A0416D942B5}"/>
                    </a:ext>
                  </a:extLst>
                </p:cNvPr>
                <p:cNvPicPr/>
                <p:nvPr/>
              </p:nvPicPr>
              <p:blipFill>
                <a:blip r:embed="rId259" cstate="print"/>
                <a:stretch>
                  <a:fillRect/>
                </a:stretch>
              </p:blipFill>
              <p:spPr>
                <a:xfrm>
                  <a:off x="1786127" y="1426940"/>
                  <a:ext cx="2075021" cy="94583"/>
                </a:xfrm>
                <a:prstGeom prst="rect">
                  <a:avLst/>
                </a:prstGeom>
              </p:spPr>
            </p:pic>
            <p:pic>
              <p:nvPicPr>
                <p:cNvPr id="519" name="object 34">
                  <a:extLst>
                    <a:ext uri="{FF2B5EF4-FFF2-40B4-BE49-F238E27FC236}">
                      <a16:creationId xmlns:a16="http://schemas.microsoft.com/office/drawing/2014/main" id="{77486C5D-875E-4A1F-27C1-2FE58B8FC826}"/>
                    </a:ext>
                  </a:extLst>
                </p:cNvPr>
                <p:cNvPicPr/>
                <p:nvPr/>
              </p:nvPicPr>
              <p:blipFill>
                <a:blip r:embed="rId260" cstate="print"/>
                <a:stretch>
                  <a:fillRect/>
                </a:stretch>
              </p:blipFill>
              <p:spPr>
                <a:xfrm>
                  <a:off x="1411414" y="1590198"/>
                  <a:ext cx="470058" cy="93059"/>
                </a:xfrm>
                <a:prstGeom prst="rect">
                  <a:avLst/>
                </a:prstGeom>
              </p:spPr>
            </p:pic>
            <p:grpSp>
              <p:nvGrpSpPr>
                <p:cNvPr id="520" name="object 35">
                  <a:extLst>
                    <a:ext uri="{FF2B5EF4-FFF2-40B4-BE49-F238E27FC236}">
                      <a16:creationId xmlns:a16="http://schemas.microsoft.com/office/drawing/2014/main" id="{C09F3266-EB61-3E14-223E-E86B26703B06}"/>
                    </a:ext>
                  </a:extLst>
                </p:cNvPr>
                <p:cNvGrpSpPr/>
                <p:nvPr/>
              </p:nvGrpSpPr>
              <p:grpSpPr>
                <a:xfrm>
                  <a:off x="1406651" y="1590103"/>
                  <a:ext cx="2650490" cy="418465"/>
                  <a:chOff x="1406651" y="1590103"/>
                  <a:chExt cx="2650490" cy="418465"/>
                </a:xfrm>
              </p:grpSpPr>
              <p:sp>
                <p:nvSpPr>
                  <p:cNvPr id="608" name="object 36">
                    <a:extLst>
                      <a:ext uri="{FF2B5EF4-FFF2-40B4-BE49-F238E27FC236}">
                        <a16:creationId xmlns:a16="http://schemas.microsoft.com/office/drawing/2014/main" id="{C6315A6D-ABD9-CFC7-08D7-B54BD55AB0AF}"/>
                      </a:ext>
                    </a:extLst>
                  </p:cNvPr>
                  <p:cNvSpPr/>
                  <p:nvPr/>
                </p:nvSpPr>
                <p:spPr>
                  <a:xfrm>
                    <a:off x="3827513" y="1590205"/>
                    <a:ext cx="63500" cy="92075"/>
                  </a:xfrm>
                  <a:custGeom>
                    <a:avLst/>
                    <a:gdLst/>
                    <a:ahLst/>
                    <a:cxnLst/>
                    <a:rect l="l" t="t" r="r" b="b"/>
                    <a:pathLst>
                      <a:path w="63500" h="92075">
                        <a:moveTo>
                          <a:pt x="10668" y="25908"/>
                        </a:moveTo>
                        <a:lnTo>
                          <a:pt x="0" y="25908"/>
                        </a:lnTo>
                        <a:lnTo>
                          <a:pt x="0" y="91528"/>
                        </a:lnTo>
                        <a:lnTo>
                          <a:pt x="10668" y="91528"/>
                        </a:lnTo>
                        <a:lnTo>
                          <a:pt x="10668" y="25908"/>
                        </a:lnTo>
                        <a:close/>
                      </a:path>
                      <a:path w="63500" h="92075">
                        <a:moveTo>
                          <a:pt x="10668" y="0"/>
                        </a:moveTo>
                        <a:lnTo>
                          <a:pt x="0" y="0"/>
                        </a:lnTo>
                        <a:lnTo>
                          <a:pt x="0" y="13716"/>
                        </a:lnTo>
                        <a:lnTo>
                          <a:pt x="10668" y="13716"/>
                        </a:lnTo>
                        <a:lnTo>
                          <a:pt x="10668" y="0"/>
                        </a:lnTo>
                        <a:close/>
                      </a:path>
                      <a:path w="63500" h="92075">
                        <a:moveTo>
                          <a:pt x="63258" y="52666"/>
                        </a:moveTo>
                        <a:lnTo>
                          <a:pt x="28206" y="52666"/>
                        </a:lnTo>
                        <a:lnTo>
                          <a:pt x="28206" y="64858"/>
                        </a:lnTo>
                        <a:lnTo>
                          <a:pt x="63258" y="64858"/>
                        </a:lnTo>
                        <a:lnTo>
                          <a:pt x="63258" y="5266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609" name="object 37">
                    <a:extLst>
                      <a:ext uri="{FF2B5EF4-FFF2-40B4-BE49-F238E27FC236}">
                        <a16:creationId xmlns:a16="http://schemas.microsoft.com/office/drawing/2014/main" id="{C043434D-CE81-7301-61C5-626454763529}"/>
                      </a:ext>
                    </a:extLst>
                  </p:cNvPr>
                  <p:cNvPicPr/>
                  <p:nvPr/>
                </p:nvPicPr>
                <p:blipFill>
                  <a:blip r:embed="rId261" cstate="print"/>
                  <a:stretch>
                    <a:fillRect/>
                  </a:stretch>
                </p:blipFill>
                <p:spPr>
                  <a:xfrm>
                    <a:off x="1406651" y="1590103"/>
                    <a:ext cx="2578131" cy="418147"/>
                  </a:xfrm>
                  <a:prstGeom prst="rect">
                    <a:avLst/>
                  </a:prstGeom>
                </p:spPr>
              </p:pic>
              <p:sp>
                <p:nvSpPr>
                  <p:cNvPr id="610" name="object 38">
                    <a:extLst>
                      <a:ext uri="{FF2B5EF4-FFF2-40B4-BE49-F238E27FC236}">
                        <a16:creationId xmlns:a16="http://schemas.microsoft.com/office/drawing/2014/main" id="{4D058389-80A5-F708-4FA0-E426C0A4E948}"/>
                      </a:ext>
                    </a:extLst>
                  </p:cNvPr>
                  <p:cNvSpPr/>
                  <p:nvPr/>
                </p:nvSpPr>
                <p:spPr>
                  <a:xfrm>
                    <a:off x="3997452" y="1915668"/>
                    <a:ext cx="59690" cy="91440"/>
                  </a:xfrm>
                  <a:custGeom>
                    <a:avLst/>
                    <a:gdLst/>
                    <a:ahLst/>
                    <a:cxnLst/>
                    <a:rect l="l" t="t" r="r" b="b"/>
                    <a:pathLst>
                      <a:path w="59689" h="91439">
                        <a:moveTo>
                          <a:pt x="12192" y="0"/>
                        </a:moveTo>
                        <a:lnTo>
                          <a:pt x="0" y="0"/>
                        </a:lnTo>
                        <a:lnTo>
                          <a:pt x="0" y="91440"/>
                        </a:lnTo>
                        <a:lnTo>
                          <a:pt x="12192" y="91440"/>
                        </a:lnTo>
                        <a:lnTo>
                          <a:pt x="12192" y="0"/>
                        </a:lnTo>
                        <a:close/>
                      </a:path>
                      <a:path w="59689" h="91439">
                        <a:moveTo>
                          <a:pt x="59436" y="51816"/>
                        </a:moveTo>
                        <a:lnTo>
                          <a:pt x="24384" y="51816"/>
                        </a:lnTo>
                        <a:lnTo>
                          <a:pt x="24384" y="64008"/>
                        </a:lnTo>
                        <a:lnTo>
                          <a:pt x="59436" y="64008"/>
                        </a:lnTo>
                        <a:lnTo>
                          <a:pt x="59436" y="518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521" name="object 39">
                  <a:extLst>
                    <a:ext uri="{FF2B5EF4-FFF2-40B4-BE49-F238E27FC236}">
                      <a16:creationId xmlns:a16="http://schemas.microsoft.com/office/drawing/2014/main" id="{710610FA-D093-E05A-8127-D72ECA764DD8}"/>
                    </a:ext>
                  </a:extLst>
                </p:cNvPr>
                <p:cNvGrpSpPr/>
                <p:nvPr/>
              </p:nvGrpSpPr>
              <p:grpSpPr>
                <a:xfrm>
                  <a:off x="1409795" y="2075306"/>
                  <a:ext cx="2637790" cy="1553210"/>
                  <a:chOff x="1409795" y="2075306"/>
                  <a:chExt cx="2637790" cy="1553210"/>
                </a:xfrm>
              </p:grpSpPr>
              <p:pic>
                <p:nvPicPr>
                  <p:cNvPr id="606" name="object 40">
                    <a:extLst>
                      <a:ext uri="{FF2B5EF4-FFF2-40B4-BE49-F238E27FC236}">
                        <a16:creationId xmlns:a16="http://schemas.microsoft.com/office/drawing/2014/main" id="{3038C014-C3B4-71E0-3CF4-05872005221D}"/>
                      </a:ext>
                    </a:extLst>
                  </p:cNvPr>
                  <p:cNvPicPr/>
                  <p:nvPr/>
                </p:nvPicPr>
                <p:blipFill>
                  <a:blip r:embed="rId262" cstate="print"/>
                  <a:stretch>
                    <a:fillRect/>
                  </a:stretch>
                </p:blipFill>
                <p:spPr>
                  <a:xfrm>
                    <a:off x="1411319" y="2401823"/>
                    <a:ext cx="155733" cy="91535"/>
                  </a:xfrm>
                  <a:prstGeom prst="rect">
                    <a:avLst/>
                  </a:prstGeom>
                </p:spPr>
              </p:pic>
              <p:pic>
                <p:nvPicPr>
                  <p:cNvPr id="607" name="object 41">
                    <a:extLst>
                      <a:ext uri="{FF2B5EF4-FFF2-40B4-BE49-F238E27FC236}">
                        <a16:creationId xmlns:a16="http://schemas.microsoft.com/office/drawing/2014/main" id="{BD913201-7F88-994A-9020-87A6482DC695}"/>
                      </a:ext>
                    </a:extLst>
                  </p:cNvPr>
                  <p:cNvPicPr/>
                  <p:nvPr/>
                </p:nvPicPr>
                <p:blipFill>
                  <a:blip r:embed="rId263" cstate="print"/>
                  <a:stretch>
                    <a:fillRect/>
                  </a:stretch>
                </p:blipFill>
                <p:spPr>
                  <a:xfrm>
                    <a:off x="1409795" y="2075306"/>
                    <a:ext cx="2637567" cy="1553146"/>
                  </a:xfrm>
                  <a:prstGeom prst="rect">
                    <a:avLst/>
                  </a:prstGeom>
                </p:spPr>
              </p:pic>
            </p:grpSp>
            <p:pic>
              <p:nvPicPr>
                <p:cNvPr id="522" name="object 42">
                  <a:extLst>
                    <a:ext uri="{FF2B5EF4-FFF2-40B4-BE49-F238E27FC236}">
                      <a16:creationId xmlns:a16="http://schemas.microsoft.com/office/drawing/2014/main" id="{336ABA31-F151-5895-367B-ED63854F83D3}"/>
                    </a:ext>
                  </a:extLst>
                </p:cNvPr>
                <p:cNvPicPr/>
                <p:nvPr/>
              </p:nvPicPr>
              <p:blipFill>
                <a:blip r:embed="rId264" cstate="print"/>
                <a:stretch>
                  <a:fillRect/>
                </a:stretch>
              </p:blipFill>
              <p:spPr>
                <a:xfrm>
                  <a:off x="1415986" y="3860387"/>
                  <a:ext cx="183070" cy="93059"/>
                </a:xfrm>
                <a:prstGeom prst="rect">
                  <a:avLst/>
                </a:prstGeom>
              </p:spPr>
            </p:pic>
            <p:sp>
              <p:nvSpPr>
                <p:cNvPr id="523" name="object 43">
                  <a:extLst>
                    <a:ext uri="{FF2B5EF4-FFF2-40B4-BE49-F238E27FC236}">
                      <a16:creationId xmlns:a16="http://schemas.microsoft.com/office/drawing/2014/main" id="{6FB845A1-D11B-747C-6C68-81BB3693F197}"/>
                    </a:ext>
                  </a:extLst>
                </p:cNvPr>
                <p:cNvSpPr/>
                <p:nvPr/>
              </p:nvSpPr>
              <p:spPr>
                <a:xfrm>
                  <a:off x="1647913" y="3858869"/>
                  <a:ext cx="765175" cy="94615"/>
                </a:xfrm>
                <a:custGeom>
                  <a:avLst/>
                  <a:gdLst/>
                  <a:ahLst/>
                  <a:cxnLst/>
                  <a:rect l="l" t="t" r="r" b="b"/>
                  <a:pathLst>
                    <a:path w="765175" h="94614">
                      <a:moveTo>
                        <a:pt x="76288" y="60960"/>
                      </a:moveTo>
                      <a:lnTo>
                        <a:pt x="74764" y="56388"/>
                      </a:lnTo>
                      <a:lnTo>
                        <a:pt x="72732" y="53340"/>
                      </a:lnTo>
                      <a:lnTo>
                        <a:pt x="71716" y="51816"/>
                      </a:lnTo>
                      <a:lnTo>
                        <a:pt x="68668" y="48768"/>
                      </a:lnTo>
                      <a:lnTo>
                        <a:pt x="64096" y="45720"/>
                      </a:lnTo>
                      <a:lnTo>
                        <a:pt x="59524" y="44196"/>
                      </a:lnTo>
                      <a:lnTo>
                        <a:pt x="62572" y="42672"/>
                      </a:lnTo>
                      <a:lnTo>
                        <a:pt x="67144" y="38100"/>
                      </a:lnTo>
                      <a:lnTo>
                        <a:pt x="68668" y="36576"/>
                      </a:lnTo>
                      <a:lnTo>
                        <a:pt x="70192" y="32004"/>
                      </a:lnTo>
                      <a:lnTo>
                        <a:pt x="71716" y="28956"/>
                      </a:lnTo>
                      <a:lnTo>
                        <a:pt x="71716" y="19812"/>
                      </a:lnTo>
                      <a:lnTo>
                        <a:pt x="70192" y="16764"/>
                      </a:lnTo>
                      <a:lnTo>
                        <a:pt x="65620" y="7620"/>
                      </a:lnTo>
                      <a:lnTo>
                        <a:pt x="58000" y="3810"/>
                      </a:lnTo>
                      <a:lnTo>
                        <a:pt x="58000" y="62484"/>
                      </a:lnTo>
                      <a:lnTo>
                        <a:pt x="58000" y="68668"/>
                      </a:lnTo>
                      <a:lnTo>
                        <a:pt x="56476" y="71716"/>
                      </a:lnTo>
                      <a:lnTo>
                        <a:pt x="53428" y="74764"/>
                      </a:lnTo>
                      <a:lnTo>
                        <a:pt x="50380" y="76288"/>
                      </a:lnTo>
                      <a:lnTo>
                        <a:pt x="45808" y="76288"/>
                      </a:lnTo>
                      <a:lnTo>
                        <a:pt x="42760" y="77812"/>
                      </a:lnTo>
                      <a:lnTo>
                        <a:pt x="18376" y="77812"/>
                      </a:lnTo>
                      <a:lnTo>
                        <a:pt x="18376" y="53340"/>
                      </a:lnTo>
                      <a:lnTo>
                        <a:pt x="50380" y="53340"/>
                      </a:lnTo>
                      <a:lnTo>
                        <a:pt x="56476" y="59436"/>
                      </a:lnTo>
                      <a:lnTo>
                        <a:pt x="58000" y="62484"/>
                      </a:lnTo>
                      <a:lnTo>
                        <a:pt x="58000" y="3810"/>
                      </a:lnTo>
                      <a:lnTo>
                        <a:pt x="56476" y="3048"/>
                      </a:lnTo>
                      <a:lnTo>
                        <a:pt x="53428" y="3048"/>
                      </a:lnTo>
                      <a:lnTo>
                        <a:pt x="53428" y="21336"/>
                      </a:lnTo>
                      <a:lnTo>
                        <a:pt x="53428" y="32004"/>
                      </a:lnTo>
                      <a:lnTo>
                        <a:pt x="51904" y="33528"/>
                      </a:lnTo>
                      <a:lnTo>
                        <a:pt x="48856" y="35052"/>
                      </a:lnTo>
                      <a:lnTo>
                        <a:pt x="47332" y="36576"/>
                      </a:lnTo>
                      <a:lnTo>
                        <a:pt x="44284" y="36576"/>
                      </a:lnTo>
                      <a:lnTo>
                        <a:pt x="42760" y="38100"/>
                      </a:lnTo>
                      <a:lnTo>
                        <a:pt x="18376" y="38100"/>
                      </a:lnTo>
                      <a:lnTo>
                        <a:pt x="18376" y="16764"/>
                      </a:lnTo>
                      <a:lnTo>
                        <a:pt x="47332" y="16764"/>
                      </a:lnTo>
                      <a:lnTo>
                        <a:pt x="50380" y="18288"/>
                      </a:lnTo>
                      <a:lnTo>
                        <a:pt x="53428" y="21336"/>
                      </a:lnTo>
                      <a:lnTo>
                        <a:pt x="53428" y="3048"/>
                      </a:lnTo>
                      <a:lnTo>
                        <a:pt x="51904" y="3048"/>
                      </a:lnTo>
                      <a:lnTo>
                        <a:pt x="48856" y="1524"/>
                      </a:lnTo>
                      <a:lnTo>
                        <a:pt x="0" y="1524"/>
                      </a:lnTo>
                      <a:lnTo>
                        <a:pt x="0" y="93052"/>
                      </a:lnTo>
                      <a:lnTo>
                        <a:pt x="30568" y="93052"/>
                      </a:lnTo>
                      <a:lnTo>
                        <a:pt x="42760" y="91528"/>
                      </a:lnTo>
                      <a:lnTo>
                        <a:pt x="58000" y="91528"/>
                      </a:lnTo>
                      <a:lnTo>
                        <a:pt x="62572" y="90004"/>
                      </a:lnTo>
                      <a:lnTo>
                        <a:pt x="65620" y="86956"/>
                      </a:lnTo>
                      <a:lnTo>
                        <a:pt x="68668" y="85432"/>
                      </a:lnTo>
                      <a:lnTo>
                        <a:pt x="71716" y="82384"/>
                      </a:lnTo>
                      <a:lnTo>
                        <a:pt x="73240" y="77812"/>
                      </a:lnTo>
                      <a:lnTo>
                        <a:pt x="74764" y="74764"/>
                      </a:lnTo>
                      <a:lnTo>
                        <a:pt x="76288" y="70192"/>
                      </a:lnTo>
                      <a:lnTo>
                        <a:pt x="76288" y="60960"/>
                      </a:lnTo>
                      <a:close/>
                    </a:path>
                    <a:path w="765175" h="94614">
                      <a:moveTo>
                        <a:pt x="134391" y="28956"/>
                      </a:moveTo>
                      <a:lnTo>
                        <a:pt x="129819" y="25908"/>
                      </a:lnTo>
                      <a:lnTo>
                        <a:pt x="126771" y="24384"/>
                      </a:lnTo>
                      <a:lnTo>
                        <a:pt x="119151" y="24384"/>
                      </a:lnTo>
                      <a:lnTo>
                        <a:pt x="117538" y="25908"/>
                      </a:lnTo>
                      <a:lnTo>
                        <a:pt x="114490" y="27432"/>
                      </a:lnTo>
                      <a:lnTo>
                        <a:pt x="109918" y="32004"/>
                      </a:lnTo>
                      <a:lnTo>
                        <a:pt x="106870" y="36576"/>
                      </a:lnTo>
                      <a:lnTo>
                        <a:pt x="106870" y="25908"/>
                      </a:lnTo>
                      <a:lnTo>
                        <a:pt x="91630" y="25908"/>
                      </a:lnTo>
                      <a:lnTo>
                        <a:pt x="91630" y="93052"/>
                      </a:lnTo>
                      <a:lnTo>
                        <a:pt x="108394" y="93052"/>
                      </a:lnTo>
                      <a:lnTo>
                        <a:pt x="108394" y="53340"/>
                      </a:lnTo>
                      <a:lnTo>
                        <a:pt x="109918" y="50292"/>
                      </a:lnTo>
                      <a:lnTo>
                        <a:pt x="111442" y="45720"/>
                      </a:lnTo>
                      <a:lnTo>
                        <a:pt x="116014" y="41148"/>
                      </a:lnTo>
                      <a:lnTo>
                        <a:pt x="125247" y="41148"/>
                      </a:lnTo>
                      <a:lnTo>
                        <a:pt x="128295" y="44196"/>
                      </a:lnTo>
                      <a:lnTo>
                        <a:pt x="134391" y="28956"/>
                      </a:lnTo>
                      <a:close/>
                    </a:path>
                    <a:path w="765175" h="94614">
                      <a:moveTo>
                        <a:pt x="199936" y="93052"/>
                      </a:moveTo>
                      <a:lnTo>
                        <a:pt x="198412" y="88480"/>
                      </a:lnTo>
                      <a:lnTo>
                        <a:pt x="196888" y="86956"/>
                      </a:lnTo>
                      <a:lnTo>
                        <a:pt x="196888" y="85432"/>
                      </a:lnTo>
                      <a:lnTo>
                        <a:pt x="196888" y="83908"/>
                      </a:lnTo>
                      <a:lnTo>
                        <a:pt x="195364" y="80860"/>
                      </a:lnTo>
                      <a:lnTo>
                        <a:pt x="195364" y="60960"/>
                      </a:lnTo>
                      <a:lnTo>
                        <a:pt x="195364" y="38100"/>
                      </a:lnTo>
                      <a:lnTo>
                        <a:pt x="192316" y="32004"/>
                      </a:lnTo>
                      <a:lnTo>
                        <a:pt x="189268" y="28956"/>
                      </a:lnTo>
                      <a:lnTo>
                        <a:pt x="186220" y="27432"/>
                      </a:lnTo>
                      <a:lnTo>
                        <a:pt x="181648" y="25908"/>
                      </a:lnTo>
                      <a:lnTo>
                        <a:pt x="175552" y="24384"/>
                      </a:lnTo>
                      <a:lnTo>
                        <a:pt x="160312" y="24384"/>
                      </a:lnTo>
                      <a:lnTo>
                        <a:pt x="152692" y="25908"/>
                      </a:lnTo>
                      <a:lnTo>
                        <a:pt x="149644" y="28956"/>
                      </a:lnTo>
                      <a:lnTo>
                        <a:pt x="145072" y="32004"/>
                      </a:lnTo>
                      <a:lnTo>
                        <a:pt x="142024" y="38100"/>
                      </a:lnTo>
                      <a:lnTo>
                        <a:pt x="138874" y="44196"/>
                      </a:lnTo>
                      <a:lnTo>
                        <a:pt x="155740" y="47244"/>
                      </a:lnTo>
                      <a:lnTo>
                        <a:pt x="157264" y="44196"/>
                      </a:lnTo>
                      <a:lnTo>
                        <a:pt x="157264" y="41148"/>
                      </a:lnTo>
                      <a:lnTo>
                        <a:pt x="160312" y="39624"/>
                      </a:lnTo>
                      <a:lnTo>
                        <a:pt x="161836" y="39624"/>
                      </a:lnTo>
                      <a:lnTo>
                        <a:pt x="163360" y="38100"/>
                      </a:lnTo>
                      <a:lnTo>
                        <a:pt x="170980" y="38100"/>
                      </a:lnTo>
                      <a:lnTo>
                        <a:pt x="177076" y="41148"/>
                      </a:lnTo>
                      <a:lnTo>
                        <a:pt x="178600" y="41148"/>
                      </a:lnTo>
                      <a:lnTo>
                        <a:pt x="178600" y="48768"/>
                      </a:lnTo>
                      <a:lnTo>
                        <a:pt x="178600" y="60960"/>
                      </a:lnTo>
                      <a:lnTo>
                        <a:pt x="178600" y="73240"/>
                      </a:lnTo>
                      <a:lnTo>
                        <a:pt x="170980" y="80860"/>
                      </a:lnTo>
                      <a:lnTo>
                        <a:pt x="160312" y="80860"/>
                      </a:lnTo>
                      <a:lnTo>
                        <a:pt x="158788" y="79336"/>
                      </a:lnTo>
                      <a:lnTo>
                        <a:pt x="155740" y="77812"/>
                      </a:lnTo>
                      <a:lnTo>
                        <a:pt x="155740" y="68668"/>
                      </a:lnTo>
                      <a:lnTo>
                        <a:pt x="158788" y="67144"/>
                      </a:lnTo>
                      <a:lnTo>
                        <a:pt x="160312" y="65620"/>
                      </a:lnTo>
                      <a:lnTo>
                        <a:pt x="163360" y="64008"/>
                      </a:lnTo>
                      <a:lnTo>
                        <a:pt x="167932" y="64008"/>
                      </a:lnTo>
                      <a:lnTo>
                        <a:pt x="177076" y="60960"/>
                      </a:lnTo>
                      <a:lnTo>
                        <a:pt x="178600" y="60960"/>
                      </a:lnTo>
                      <a:lnTo>
                        <a:pt x="178600" y="48768"/>
                      </a:lnTo>
                      <a:lnTo>
                        <a:pt x="175552" y="50292"/>
                      </a:lnTo>
                      <a:lnTo>
                        <a:pt x="169456" y="51816"/>
                      </a:lnTo>
                      <a:lnTo>
                        <a:pt x="140500" y="64008"/>
                      </a:lnTo>
                      <a:lnTo>
                        <a:pt x="138874" y="67144"/>
                      </a:lnTo>
                      <a:lnTo>
                        <a:pt x="137350" y="70192"/>
                      </a:lnTo>
                      <a:lnTo>
                        <a:pt x="137350" y="79336"/>
                      </a:lnTo>
                      <a:lnTo>
                        <a:pt x="140500" y="85432"/>
                      </a:lnTo>
                      <a:lnTo>
                        <a:pt x="143548" y="88480"/>
                      </a:lnTo>
                      <a:lnTo>
                        <a:pt x="152692" y="94576"/>
                      </a:lnTo>
                      <a:lnTo>
                        <a:pt x="163360" y="94576"/>
                      </a:lnTo>
                      <a:lnTo>
                        <a:pt x="167932" y="93052"/>
                      </a:lnTo>
                      <a:lnTo>
                        <a:pt x="177076" y="88480"/>
                      </a:lnTo>
                      <a:lnTo>
                        <a:pt x="180124" y="85432"/>
                      </a:lnTo>
                      <a:lnTo>
                        <a:pt x="180124" y="86956"/>
                      </a:lnTo>
                      <a:lnTo>
                        <a:pt x="181648" y="90004"/>
                      </a:lnTo>
                      <a:lnTo>
                        <a:pt x="181648" y="91528"/>
                      </a:lnTo>
                      <a:lnTo>
                        <a:pt x="183172" y="93052"/>
                      </a:lnTo>
                      <a:lnTo>
                        <a:pt x="199936" y="93052"/>
                      </a:lnTo>
                      <a:close/>
                    </a:path>
                    <a:path w="765175" h="94614">
                      <a:moveTo>
                        <a:pt x="230505" y="25908"/>
                      </a:moveTo>
                      <a:lnTo>
                        <a:pt x="212217" y="25908"/>
                      </a:lnTo>
                      <a:lnTo>
                        <a:pt x="212217" y="93052"/>
                      </a:lnTo>
                      <a:lnTo>
                        <a:pt x="230505" y="93052"/>
                      </a:lnTo>
                      <a:lnTo>
                        <a:pt x="230505" y="25908"/>
                      </a:lnTo>
                      <a:close/>
                    </a:path>
                    <a:path w="765175" h="94614">
                      <a:moveTo>
                        <a:pt x="230505" y="1524"/>
                      </a:moveTo>
                      <a:lnTo>
                        <a:pt x="212217" y="1524"/>
                      </a:lnTo>
                      <a:lnTo>
                        <a:pt x="212217" y="18288"/>
                      </a:lnTo>
                      <a:lnTo>
                        <a:pt x="230505" y="18288"/>
                      </a:lnTo>
                      <a:lnTo>
                        <a:pt x="230505" y="1524"/>
                      </a:lnTo>
                      <a:close/>
                    </a:path>
                    <a:path w="765175" h="94614">
                      <a:moveTo>
                        <a:pt x="266230" y="1422"/>
                      </a:moveTo>
                      <a:lnTo>
                        <a:pt x="247929" y="1422"/>
                      </a:lnTo>
                      <a:lnTo>
                        <a:pt x="247929" y="92862"/>
                      </a:lnTo>
                      <a:lnTo>
                        <a:pt x="266230" y="92862"/>
                      </a:lnTo>
                      <a:lnTo>
                        <a:pt x="266230" y="1422"/>
                      </a:lnTo>
                      <a:close/>
                    </a:path>
                    <a:path w="765175" h="94614">
                      <a:moveTo>
                        <a:pt x="301282" y="1422"/>
                      </a:moveTo>
                      <a:lnTo>
                        <a:pt x="282994" y="1422"/>
                      </a:lnTo>
                      <a:lnTo>
                        <a:pt x="282994" y="92862"/>
                      </a:lnTo>
                      <a:lnTo>
                        <a:pt x="301282" y="92862"/>
                      </a:lnTo>
                      <a:lnTo>
                        <a:pt x="301282" y="1422"/>
                      </a:lnTo>
                      <a:close/>
                    </a:path>
                    <a:path w="765175" h="94614">
                      <a:moveTo>
                        <a:pt x="373951" y="64008"/>
                      </a:moveTo>
                      <a:lnTo>
                        <a:pt x="373405" y="54559"/>
                      </a:lnTo>
                      <a:lnTo>
                        <a:pt x="373164" y="53340"/>
                      </a:lnTo>
                      <a:lnTo>
                        <a:pt x="371856" y="46672"/>
                      </a:lnTo>
                      <a:lnTo>
                        <a:pt x="369455" y="40220"/>
                      </a:lnTo>
                      <a:lnTo>
                        <a:pt x="368173" y="38100"/>
                      </a:lnTo>
                      <a:lnTo>
                        <a:pt x="366331" y="35052"/>
                      </a:lnTo>
                      <a:lnTo>
                        <a:pt x="360235" y="28956"/>
                      </a:lnTo>
                      <a:lnTo>
                        <a:pt x="357187" y="27127"/>
                      </a:lnTo>
                      <a:lnTo>
                        <a:pt x="357187" y="48768"/>
                      </a:lnTo>
                      <a:lnTo>
                        <a:pt x="357187" y="53340"/>
                      </a:lnTo>
                      <a:lnTo>
                        <a:pt x="331279" y="53340"/>
                      </a:lnTo>
                      <a:lnTo>
                        <a:pt x="331279" y="45720"/>
                      </a:lnTo>
                      <a:lnTo>
                        <a:pt x="337375" y="39624"/>
                      </a:lnTo>
                      <a:lnTo>
                        <a:pt x="340423" y="38100"/>
                      </a:lnTo>
                      <a:lnTo>
                        <a:pt x="348043" y="38100"/>
                      </a:lnTo>
                      <a:lnTo>
                        <a:pt x="351091" y="39624"/>
                      </a:lnTo>
                      <a:lnTo>
                        <a:pt x="352615" y="42672"/>
                      </a:lnTo>
                      <a:lnTo>
                        <a:pt x="355663" y="44196"/>
                      </a:lnTo>
                      <a:lnTo>
                        <a:pt x="357187" y="48768"/>
                      </a:lnTo>
                      <a:lnTo>
                        <a:pt x="357187" y="27127"/>
                      </a:lnTo>
                      <a:lnTo>
                        <a:pt x="352615" y="24384"/>
                      </a:lnTo>
                      <a:lnTo>
                        <a:pt x="334327" y="24384"/>
                      </a:lnTo>
                      <a:lnTo>
                        <a:pt x="312902" y="59436"/>
                      </a:lnTo>
                      <a:lnTo>
                        <a:pt x="312902" y="68668"/>
                      </a:lnTo>
                      <a:lnTo>
                        <a:pt x="344995" y="94576"/>
                      </a:lnTo>
                      <a:lnTo>
                        <a:pt x="351091" y="94576"/>
                      </a:lnTo>
                      <a:lnTo>
                        <a:pt x="363283" y="88480"/>
                      </a:lnTo>
                      <a:lnTo>
                        <a:pt x="367855" y="85432"/>
                      </a:lnTo>
                      <a:lnTo>
                        <a:pt x="370903" y="80860"/>
                      </a:lnTo>
                      <a:lnTo>
                        <a:pt x="373951" y="74764"/>
                      </a:lnTo>
                      <a:lnTo>
                        <a:pt x="355663" y="71716"/>
                      </a:lnTo>
                      <a:lnTo>
                        <a:pt x="354139" y="74764"/>
                      </a:lnTo>
                      <a:lnTo>
                        <a:pt x="354139" y="77812"/>
                      </a:lnTo>
                      <a:lnTo>
                        <a:pt x="351091" y="79336"/>
                      </a:lnTo>
                      <a:lnTo>
                        <a:pt x="349567" y="80860"/>
                      </a:lnTo>
                      <a:lnTo>
                        <a:pt x="340423" y="80860"/>
                      </a:lnTo>
                      <a:lnTo>
                        <a:pt x="337375" y="79336"/>
                      </a:lnTo>
                      <a:lnTo>
                        <a:pt x="331279" y="73240"/>
                      </a:lnTo>
                      <a:lnTo>
                        <a:pt x="331279" y="70192"/>
                      </a:lnTo>
                      <a:lnTo>
                        <a:pt x="329755" y="64008"/>
                      </a:lnTo>
                      <a:lnTo>
                        <a:pt x="373951" y="64008"/>
                      </a:lnTo>
                      <a:close/>
                    </a:path>
                    <a:path w="765175" h="94614">
                      <a:moveTo>
                        <a:pt x="442633" y="65620"/>
                      </a:moveTo>
                      <a:lnTo>
                        <a:pt x="441109" y="62484"/>
                      </a:lnTo>
                      <a:lnTo>
                        <a:pt x="436537" y="59436"/>
                      </a:lnTo>
                      <a:lnTo>
                        <a:pt x="433489" y="56388"/>
                      </a:lnTo>
                      <a:lnTo>
                        <a:pt x="427393" y="53340"/>
                      </a:lnTo>
                      <a:lnTo>
                        <a:pt x="418249" y="50292"/>
                      </a:lnTo>
                      <a:lnTo>
                        <a:pt x="409105" y="48768"/>
                      </a:lnTo>
                      <a:lnTo>
                        <a:pt x="403009" y="47244"/>
                      </a:lnTo>
                      <a:lnTo>
                        <a:pt x="401485" y="45720"/>
                      </a:lnTo>
                      <a:lnTo>
                        <a:pt x="399961" y="45720"/>
                      </a:lnTo>
                      <a:lnTo>
                        <a:pt x="399961" y="39624"/>
                      </a:lnTo>
                      <a:lnTo>
                        <a:pt x="401485" y="39624"/>
                      </a:lnTo>
                      <a:lnTo>
                        <a:pt x="403009" y="38100"/>
                      </a:lnTo>
                      <a:lnTo>
                        <a:pt x="418249" y="38100"/>
                      </a:lnTo>
                      <a:lnTo>
                        <a:pt x="422821" y="42672"/>
                      </a:lnTo>
                      <a:lnTo>
                        <a:pt x="424345" y="45720"/>
                      </a:lnTo>
                      <a:lnTo>
                        <a:pt x="441109" y="42672"/>
                      </a:lnTo>
                      <a:lnTo>
                        <a:pt x="419773" y="24384"/>
                      </a:lnTo>
                      <a:lnTo>
                        <a:pt x="401485" y="24384"/>
                      </a:lnTo>
                      <a:lnTo>
                        <a:pt x="395389" y="27432"/>
                      </a:lnTo>
                      <a:lnTo>
                        <a:pt x="390715" y="30480"/>
                      </a:lnTo>
                      <a:lnTo>
                        <a:pt x="386143" y="35052"/>
                      </a:lnTo>
                      <a:lnTo>
                        <a:pt x="383095" y="39624"/>
                      </a:lnTo>
                      <a:lnTo>
                        <a:pt x="383095" y="51816"/>
                      </a:lnTo>
                      <a:lnTo>
                        <a:pt x="418249" y="68668"/>
                      </a:lnTo>
                      <a:lnTo>
                        <a:pt x="421297" y="68668"/>
                      </a:lnTo>
                      <a:lnTo>
                        <a:pt x="422821" y="70192"/>
                      </a:lnTo>
                      <a:lnTo>
                        <a:pt x="424345" y="70192"/>
                      </a:lnTo>
                      <a:lnTo>
                        <a:pt x="424345" y="71716"/>
                      </a:lnTo>
                      <a:lnTo>
                        <a:pt x="425869" y="73240"/>
                      </a:lnTo>
                      <a:lnTo>
                        <a:pt x="425869" y="76288"/>
                      </a:lnTo>
                      <a:lnTo>
                        <a:pt x="421297" y="80860"/>
                      </a:lnTo>
                      <a:lnTo>
                        <a:pt x="406057" y="80860"/>
                      </a:lnTo>
                      <a:lnTo>
                        <a:pt x="403009" y="79336"/>
                      </a:lnTo>
                      <a:lnTo>
                        <a:pt x="401485" y="76288"/>
                      </a:lnTo>
                      <a:lnTo>
                        <a:pt x="399961" y="74764"/>
                      </a:lnTo>
                      <a:lnTo>
                        <a:pt x="398437" y="70192"/>
                      </a:lnTo>
                      <a:lnTo>
                        <a:pt x="381571" y="73240"/>
                      </a:lnTo>
                      <a:lnTo>
                        <a:pt x="383095" y="79336"/>
                      </a:lnTo>
                      <a:lnTo>
                        <a:pt x="386143" y="85432"/>
                      </a:lnTo>
                      <a:lnTo>
                        <a:pt x="390715" y="88480"/>
                      </a:lnTo>
                      <a:lnTo>
                        <a:pt x="403009" y="94576"/>
                      </a:lnTo>
                      <a:lnTo>
                        <a:pt x="422821" y="94576"/>
                      </a:lnTo>
                      <a:lnTo>
                        <a:pt x="430441" y="91528"/>
                      </a:lnTo>
                      <a:lnTo>
                        <a:pt x="439585" y="82384"/>
                      </a:lnTo>
                      <a:lnTo>
                        <a:pt x="442633" y="77812"/>
                      </a:lnTo>
                      <a:lnTo>
                        <a:pt x="442633" y="65620"/>
                      </a:lnTo>
                      <a:close/>
                    </a:path>
                    <a:path w="765175" h="94614">
                      <a:moveTo>
                        <a:pt x="515874" y="70192"/>
                      </a:moveTo>
                      <a:lnTo>
                        <a:pt x="497586" y="67144"/>
                      </a:lnTo>
                      <a:lnTo>
                        <a:pt x="497586" y="71716"/>
                      </a:lnTo>
                      <a:lnTo>
                        <a:pt x="496062" y="74764"/>
                      </a:lnTo>
                      <a:lnTo>
                        <a:pt x="491490" y="79336"/>
                      </a:lnTo>
                      <a:lnTo>
                        <a:pt x="480822" y="79336"/>
                      </a:lnTo>
                      <a:lnTo>
                        <a:pt x="477774" y="77812"/>
                      </a:lnTo>
                      <a:lnTo>
                        <a:pt x="474726" y="74764"/>
                      </a:lnTo>
                      <a:lnTo>
                        <a:pt x="473202" y="71716"/>
                      </a:lnTo>
                      <a:lnTo>
                        <a:pt x="471678" y="65620"/>
                      </a:lnTo>
                      <a:lnTo>
                        <a:pt x="471678" y="51816"/>
                      </a:lnTo>
                      <a:lnTo>
                        <a:pt x="473202" y="45720"/>
                      </a:lnTo>
                      <a:lnTo>
                        <a:pt x="474726" y="42672"/>
                      </a:lnTo>
                      <a:lnTo>
                        <a:pt x="477774" y="39624"/>
                      </a:lnTo>
                      <a:lnTo>
                        <a:pt x="480822" y="38100"/>
                      </a:lnTo>
                      <a:lnTo>
                        <a:pt x="488442" y="38100"/>
                      </a:lnTo>
                      <a:lnTo>
                        <a:pt x="491490" y="39624"/>
                      </a:lnTo>
                      <a:lnTo>
                        <a:pt x="493014" y="41148"/>
                      </a:lnTo>
                      <a:lnTo>
                        <a:pt x="496062" y="42672"/>
                      </a:lnTo>
                      <a:lnTo>
                        <a:pt x="497586" y="45720"/>
                      </a:lnTo>
                      <a:lnTo>
                        <a:pt x="497586" y="48768"/>
                      </a:lnTo>
                      <a:lnTo>
                        <a:pt x="514350" y="45720"/>
                      </a:lnTo>
                      <a:lnTo>
                        <a:pt x="512826" y="38100"/>
                      </a:lnTo>
                      <a:lnTo>
                        <a:pt x="509778" y="33528"/>
                      </a:lnTo>
                      <a:lnTo>
                        <a:pt x="503682" y="30480"/>
                      </a:lnTo>
                      <a:lnTo>
                        <a:pt x="499110" y="27432"/>
                      </a:lnTo>
                      <a:lnTo>
                        <a:pt x="493014" y="24384"/>
                      </a:lnTo>
                      <a:lnTo>
                        <a:pt x="474726" y="24384"/>
                      </a:lnTo>
                      <a:lnTo>
                        <a:pt x="467106" y="27432"/>
                      </a:lnTo>
                      <a:lnTo>
                        <a:pt x="462534" y="33528"/>
                      </a:lnTo>
                      <a:lnTo>
                        <a:pt x="458520" y="38646"/>
                      </a:lnTo>
                      <a:lnTo>
                        <a:pt x="455625" y="44767"/>
                      </a:lnTo>
                      <a:lnTo>
                        <a:pt x="453885" y="51739"/>
                      </a:lnTo>
                      <a:lnTo>
                        <a:pt x="453288" y="59436"/>
                      </a:lnTo>
                      <a:lnTo>
                        <a:pt x="453885" y="67183"/>
                      </a:lnTo>
                      <a:lnTo>
                        <a:pt x="455625" y="74193"/>
                      </a:lnTo>
                      <a:lnTo>
                        <a:pt x="458520" y="80314"/>
                      </a:lnTo>
                      <a:lnTo>
                        <a:pt x="462534" y="85432"/>
                      </a:lnTo>
                      <a:lnTo>
                        <a:pt x="467106" y="91528"/>
                      </a:lnTo>
                      <a:lnTo>
                        <a:pt x="474726" y="94576"/>
                      </a:lnTo>
                      <a:lnTo>
                        <a:pt x="493014" y="94576"/>
                      </a:lnTo>
                      <a:lnTo>
                        <a:pt x="500634" y="91528"/>
                      </a:lnTo>
                      <a:lnTo>
                        <a:pt x="505206" y="88480"/>
                      </a:lnTo>
                      <a:lnTo>
                        <a:pt x="509778" y="83908"/>
                      </a:lnTo>
                      <a:lnTo>
                        <a:pt x="514350" y="77812"/>
                      </a:lnTo>
                      <a:lnTo>
                        <a:pt x="515874" y="70192"/>
                      </a:lnTo>
                      <a:close/>
                    </a:path>
                    <a:path w="765175" h="94614">
                      <a:moveTo>
                        <a:pt x="590740" y="47244"/>
                      </a:moveTo>
                      <a:lnTo>
                        <a:pt x="589216" y="42672"/>
                      </a:lnTo>
                      <a:lnTo>
                        <a:pt x="589216" y="38100"/>
                      </a:lnTo>
                      <a:lnTo>
                        <a:pt x="587692" y="35052"/>
                      </a:lnTo>
                      <a:lnTo>
                        <a:pt x="586168" y="33528"/>
                      </a:lnTo>
                      <a:lnTo>
                        <a:pt x="584644" y="30480"/>
                      </a:lnTo>
                      <a:lnTo>
                        <a:pt x="572350" y="24384"/>
                      </a:lnTo>
                      <a:lnTo>
                        <a:pt x="560158" y="24384"/>
                      </a:lnTo>
                      <a:lnTo>
                        <a:pt x="552538" y="28956"/>
                      </a:lnTo>
                      <a:lnTo>
                        <a:pt x="547966" y="35052"/>
                      </a:lnTo>
                      <a:lnTo>
                        <a:pt x="547966" y="1524"/>
                      </a:lnTo>
                      <a:lnTo>
                        <a:pt x="529678" y="1524"/>
                      </a:lnTo>
                      <a:lnTo>
                        <a:pt x="529678" y="93052"/>
                      </a:lnTo>
                      <a:lnTo>
                        <a:pt x="547966" y="93052"/>
                      </a:lnTo>
                      <a:lnTo>
                        <a:pt x="547966" y="50292"/>
                      </a:lnTo>
                      <a:lnTo>
                        <a:pt x="549490" y="47244"/>
                      </a:lnTo>
                      <a:lnTo>
                        <a:pt x="549490" y="44196"/>
                      </a:lnTo>
                      <a:lnTo>
                        <a:pt x="552538" y="41148"/>
                      </a:lnTo>
                      <a:lnTo>
                        <a:pt x="554062" y="41148"/>
                      </a:lnTo>
                      <a:lnTo>
                        <a:pt x="555586" y="39624"/>
                      </a:lnTo>
                      <a:lnTo>
                        <a:pt x="558634" y="38100"/>
                      </a:lnTo>
                      <a:lnTo>
                        <a:pt x="566254" y="38100"/>
                      </a:lnTo>
                      <a:lnTo>
                        <a:pt x="570826" y="42672"/>
                      </a:lnTo>
                      <a:lnTo>
                        <a:pt x="570826" y="44196"/>
                      </a:lnTo>
                      <a:lnTo>
                        <a:pt x="572350" y="45720"/>
                      </a:lnTo>
                      <a:lnTo>
                        <a:pt x="572350" y="93052"/>
                      </a:lnTo>
                      <a:lnTo>
                        <a:pt x="590740" y="93052"/>
                      </a:lnTo>
                      <a:lnTo>
                        <a:pt x="590740" y="47244"/>
                      </a:lnTo>
                      <a:close/>
                    </a:path>
                    <a:path w="765175" h="94614">
                      <a:moveTo>
                        <a:pt x="648741" y="28956"/>
                      </a:moveTo>
                      <a:lnTo>
                        <a:pt x="644169" y="25908"/>
                      </a:lnTo>
                      <a:lnTo>
                        <a:pt x="641032" y="24384"/>
                      </a:lnTo>
                      <a:lnTo>
                        <a:pt x="633412" y="24384"/>
                      </a:lnTo>
                      <a:lnTo>
                        <a:pt x="631888" y="25908"/>
                      </a:lnTo>
                      <a:lnTo>
                        <a:pt x="628840" y="27432"/>
                      </a:lnTo>
                      <a:lnTo>
                        <a:pt x="624268" y="32004"/>
                      </a:lnTo>
                      <a:lnTo>
                        <a:pt x="621220" y="36576"/>
                      </a:lnTo>
                      <a:lnTo>
                        <a:pt x="621220" y="25908"/>
                      </a:lnTo>
                      <a:lnTo>
                        <a:pt x="605980" y="25908"/>
                      </a:lnTo>
                      <a:lnTo>
                        <a:pt x="605980" y="93052"/>
                      </a:lnTo>
                      <a:lnTo>
                        <a:pt x="622744" y="93052"/>
                      </a:lnTo>
                      <a:lnTo>
                        <a:pt x="622744" y="60960"/>
                      </a:lnTo>
                      <a:lnTo>
                        <a:pt x="624268" y="53340"/>
                      </a:lnTo>
                      <a:lnTo>
                        <a:pt x="624268" y="50292"/>
                      </a:lnTo>
                      <a:lnTo>
                        <a:pt x="625792" y="45720"/>
                      </a:lnTo>
                      <a:lnTo>
                        <a:pt x="630364" y="41148"/>
                      </a:lnTo>
                      <a:lnTo>
                        <a:pt x="639508" y="41148"/>
                      </a:lnTo>
                      <a:lnTo>
                        <a:pt x="642645" y="44196"/>
                      </a:lnTo>
                      <a:lnTo>
                        <a:pt x="648741" y="28956"/>
                      </a:lnTo>
                      <a:close/>
                    </a:path>
                    <a:path w="765175" h="94614">
                      <a:moveTo>
                        <a:pt x="674649" y="25908"/>
                      </a:moveTo>
                      <a:lnTo>
                        <a:pt x="656361" y="25908"/>
                      </a:lnTo>
                      <a:lnTo>
                        <a:pt x="656361" y="93052"/>
                      </a:lnTo>
                      <a:lnTo>
                        <a:pt x="674649" y="93052"/>
                      </a:lnTo>
                      <a:lnTo>
                        <a:pt x="674649" y="25908"/>
                      </a:lnTo>
                      <a:close/>
                    </a:path>
                    <a:path w="765175" h="94614">
                      <a:moveTo>
                        <a:pt x="674649" y="1524"/>
                      </a:moveTo>
                      <a:lnTo>
                        <a:pt x="656361" y="1524"/>
                      </a:lnTo>
                      <a:lnTo>
                        <a:pt x="656361" y="18288"/>
                      </a:lnTo>
                      <a:lnTo>
                        <a:pt x="674649" y="18288"/>
                      </a:lnTo>
                      <a:lnTo>
                        <a:pt x="674649" y="1524"/>
                      </a:lnTo>
                      <a:close/>
                    </a:path>
                    <a:path w="765175" h="94614">
                      <a:moveTo>
                        <a:pt x="729615" y="1524"/>
                      </a:moveTo>
                      <a:lnTo>
                        <a:pt x="725043" y="0"/>
                      </a:lnTo>
                      <a:lnTo>
                        <a:pt x="705231" y="0"/>
                      </a:lnTo>
                      <a:lnTo>
                        <a:pt x="702094" y="3048"/>
                      </a:lnTo>
                      <a:lnTo>
                        <a:pt x="699046" y="4572"/>
                      </a:lnTo>
                      <a:lnTo>
                        <a:pt x="697522" y="6096"/>
                      </a:lnTo>
                      <a:lnTo>
                        <a:pt x="694474" y="12192"/>
                      </a:lnTo>
                      <a:lnTo>
                        <a:pt x="694474" y="25908"/>
                      </a:lnTo>
                      <a:lnTo>
                        <a:pt x="685330" y="25908"/>
                      </a:lnTo>
                      <a:lnTo>
                        <a:pt x="685330" y="39624"/>
                      </a:lnTo>
                      <a:lnTo>
                        <a:pt x="694474" y="39624"/>
                      </a:lnTo>
                      <a:lnTo>
                        <a:pt x="694474" y="93052"/>
                      </a:lnTo>
                      <a:lnTo>
                        <a:pt x="711327" y="93052"/>
                      </a:lnTo>
                      <a:lnTo>
                        <a:pt x="711327" y="39624"/>
                      </a:lnTo>
                      <a:lnTo>
                        <a:pt x="725043" y="39624"/>
                      </a:lnTo>
                      <a:lnTo>
                        <a:pt x="725043" y="25908"/>
                      </a:lnTo>
                      <a:lnTo>
                        <a:pt x="711327" y="25908"/>
                      </a:lnTo>
                      <a:lnTo>
                        <a:pt x="711327" y="18288"/>
                      </a:lnTo>
                      <a:lnTo>
                        <a:pt x="712851" y="16764"/>
                      </a:lnTo>
                      <a:lnTo>
                        <a:pt x="712851" y="15240"/>
                      </a:lnTo>
                      <a:lnTo>
                        <a:pt x="714375" y="13716"/>
                      </a:lnTo>
                      <a:lnTo>
                        <a:pt x="726567" y="13716"/>
                      </a:lnTo>
                      <a:lnTo>
                        <a:pt x="729615" y="1524"/>
                      </a:lnTo>
                      <a:close/>
                    </a:path>
                    <a:path w="765175" h="94614">
                      <a:moveTo>
                        <a:pt x="764667" y="91528"/>
                      </a:moveTo>
                      <a:lnTo>
                        <a:pt x="763308" y="79336"/>
                      </a:lnTo>
                      <a:lnTo>
                        <a:pt x="763143" y="77812"/>
                      </a:lnTo>
                      <a:lnTo>
                        <a:pt x="760095" y="79336"/>
                      </a:lnTo>
                      <a:lnTo>
                        <a:pt x="753999" y="79336"/>
                      </a:lnTo>
                      <a:lnTo>
                        <a:pt x="753999" y="77812"/>
                      </a:lnTo>
                      <a:lnTo>
                        <a:pt x="752475" y="77812"/>
                      </a:lnTo>
                      <a:lnTo>
                        <a:pt x="752475" y="74764"/>
                      </a:lnTo>
                      <a:lnTo>
                        <a:pt x="750951" y="71716"/>
                      </a:lnTo>
                      <a:lnTo>
                        <a:pt x="750951" y="39624"/>
                      </a:lnTo>
                      <a:lnTo>
                        <a:pt x="763143" y="39624"/>
                      </a:lnTo>
                      <a:lnTo>
                        <a:pt x="763143" y="25908"/>
                      </a:lnTo>
                      <a:lnTo>
                        <a:pt x="750951" y="25908"/>
                      </a:lnTo>
                      <a:lnTo>
                        <a:pt x="750951" y="3048"/>
                      </a:lnTo>
                      <a:lnTo>
                        <a:pt x="734187" y="13716"/>
                      </a:lnTo>
                      <a:lnTo>
                        <a:pt x="734187" y="25908"/>
                      </a:lnTo>
                      <a:lnTo>
                        <a:pt x="726567" y="25908"/>
                      </a:lnTo>
                      <a:lnTo>
                        <a:pt x="726567" y="39624"/>
                      </a:lnTo>
                      <a:lnTo>
                        <a:pt x="734187" y="39624"/>
                      </a:lnTo>
                      <a:lnTo>
                        <a:pt x="734187" y="80860"/>
                      </a:lnTo>
                      <a:lnTo>
                        <a:pt x="735711" y="83908"/>
                      </a:lnTo>
                      <a:lnTo>
                        <a:pt x="735711" y="86956"/>
                      </a:lnTo>
                      <a:lnTo>
                        <a:pt x="740283" y="91528"/>
                      </a:lnTo>
                      <a:lnTo>
                        <a:pt x="743331" y="91528"/>
                      </a:lnTo>
                      <a:lnTo>
                        <a:pt x="744855" y="93052"/>
                      </a:lnTo>
                      <a:lnTo>
                        <a:pt x="747903" y="94576"/>
                      </a:lnTo>
                      <a:lnTo>
                        <a:pt x="757047" y="94576"/>
                      </a:lnTo>
                      <a:lnTo>
                        <a:pt x="761619" y="93052"/>
                      </a:lnTo>
                      <a:lnTo>
                        <a:pt x="764667" y="91528"/>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524" name="object 44">
                  <a:extLst>
                    <a:ext uri="{FF2B5EF4-FFF2-40B4-BE49-F238E27FC236}">
                      <a16:creationId xmlns:a16="http://schemas.microsoft.com/office/drawing/2014/main" id="{4CECC311-DAE6-2AE8-08E4-D91D225CEBF1}"/>
                    </a:ext>
                  </a:extLst>
                </p:cNvPr>
                <p:cNvGrpSpPr/>
                <p:nvPr/>
              </p:nvGrpSpPr>
              <p:grpSpPr>
                <a:xfrm>
                  <a:off x="1415986" y="4021835"/>
                  <a:ext cx="2161540" cy="93345"/>
                  <a:chOff x="1415986" y="4021835"/>
                  <a:chExt cx="2161540" cy="93345"/>
                </a:xfrm>
              </p:grpSpPr>
              <p:pic>
                <p:nvPicPr>
                  <p:cNvPr id="604" name="object 45">
                    <a:extLst>
                      <a:ext uri="{FF2B5EF4-FFF2-40B4-BE49-F238E27FC236}">
                        <a16:creationId xmlns:a16="http://schemas.microsoft.com/office/drawing/2014/main" id="{76041A93-25E3-D017-DC82-4FA875868E3E}"/>
                      </a:ext>
                    </a:extLst>
                  </p:cNvPr>
                  <p:cNvPicPr/>
                  <p:nvPr/>
                </p:nvPicPr>
                <p:blipFill>
                  <a:blip r:embed="rId265" cstate="print"/>
                  <a:stretch>
                    <a:fillRect/>
                  </a:stretch>
                </p:blipFill>
                <p:spPr>
                  <a:xfrm>
                    <a:off x="1415986" y="4021835"/>
                    <a:ext cx="2039111" cy="93345"/>
                  </a:xfrm>
                  <a:prstGeom prst="rect">
                    <a:avLst/>
                  </a:prstGeom>
                </p:spPr>
              </p:pic>
              <p:pic>
                <p:nvPicPr>
                  <p:cNvPr id="605" name="object 46">
                    <a:extLst>
                      <a:ext uri="{FF2B5EF4-FFF2-40B4-BE49-F238E27FC236}">
                        <a16:creationId xmlns:a16="http://schemas.microsoft.com/office/drawing/2014/main" id="{83DB8496-E644-AA84-398D-1656104DF5D0}"/>
                      </a:ext>
                    </a:extLst>
                  </p:cNvPr>
                  <p:cNvPicPr/>
                  <p:nvPr/>
                </p:nvPicPr>
                <p:blipFill>
                  <a:blip r:embed="rId266" cstate="print"/>
                  <a:stretch>
                    <a:fillRect/>
                  </a:stretch>
                </p:blipFill>
                <p:spPr>
                  <a:xfrm>
                    <a:off x="3496341" y="4022121"/>
                    <a:ext cx="80867" cy="91535"/>
                  </a:xfrm>
                  <a:prstGeom prst="rect">
                    <a:avLst/>
                  </a:prstGeom>
                </p:spPr>
              </p:pic>
            </p:grpSp>
            <p:grpSp>
              <p:nvGrpSpPr>
                <p:cNvPr id="525" name="object 47">
                  <a:extLst>
                    <a:ext uri="{FF2B5EF4-FFF2-40B4-BE49-F238E27FC236}">
                      <a16:creationId xmlns:a16="http://schemas.microsoft.com/office/drawing/2014/main" id="{797EB96B-27A7-5037-0F2B-671758F096FC}"/>
                    </a:ext>
                  </a:extLst>
                </p:cNvPr>
                <p:cNvGrpSpPr/>
                <p:nvPr/>
              </p:nvGrpSpPr>
              <p:grpSpPr>
                <a:xfrm>
                  <a:off x="3626176" y="4022121"/>
                  <a:ext cx="334645" cy="93345"/>
                  <a:chOff x="3626176" y="4022121"/>
                  <a:chExt cx="334645" cy="93345"/>
                </a:xfrm>
              </p:grpSpPr>
              <p:pic>
                <p:nvPicPr>
                  <p:cNvPr id="602" name="object 48">
                    <a:extLst>
                      <a:ext uri="{FF2B5EF4-FFF2-40B4-BE49-F238E27FC236}">
                        <a16:creationId xmlns:a16="http://schemas.microsoft.com/office/drawing/2014/main" id="{6FEF3F43-E2C5-DD4C-843A-F5FF33535855}"/>
                      </a:ext>
                    </a:extLst>
                  </p:cNvPr>
                  <p:cNvPicPr/>
                  <p:nvPr/>
                </p:nvPicPr>
                <p:blipFill>
                  <a:blip r:embed="rId267" cstate="print"/>
                  <a:stretch>
                    <a:fillRect/>
                  </a:stretch>
                </p:blipFill>
                <p:spPr>
                  <a:xfrm>
                    <a:off x="3626176" y="4022121"/>
                    <a:ext cx="83810" cy="93059"/>
                  </a:xfrm>
                  <a:prstGeom prst="rect">
                    <a:avLst/>
                  </a:prstGeom>
                </p:spPr>
              </p:pic>
              <p:pic>
                <p:nvPicPr>
                  <p:cNvPr id="603" name="object 49">
                    <a:extLst>
                      <a:ext uri="{FF2B5EF4-FFF2-40B4-BE49-F238E27FC236}">
                        <a16:creationId xmlns:a16="http://schemas.microsoft.com/office/drawing/2014/main" id="{52C2FF29-9D52-1BF1-1B80-A85F99E2613F}"/>
                      </a:ext>
                    </a:extLst>
                  </p:cNvPr>
                  <p:cNvPicPr/>
                  <p:nvPr/>
                </p:nvPicPr>
                <p:blipFill>
                  <a:blip r:embed="rId268" cstate="print"/>
                  <a:stretch>
                    <a:fillRect/>
                  </a:stretch>
                </p:blipFill>
                <p:spPr>
                  <a:xfrm>
                    <a:off x="3731323" y="4046505"/>
                    <a:ext cx="228980" cy="68675"/>
                  </a:xfrm>
                  <a:prstGeom prst="rect">
                    <a:avLst/>
                  </a:prstGeom>
                </p:spPr>
              </p:pic>
            </p:grpSp>
            <p:pic>
              <p:nvPicPr>
                <p:cNvPr id="526" name="object 50">
                  <a:extLst>
                    <a:ext uri="{FF2B5EF4-FFF2-40B4-BE49-F238E27FC236}">
                      <a16:creationId xmlns:a16="http://schemas.microsoft.com/office/drawing/2014/main" id="{D301073B-E11A-6114-6AA7-A0D4344A3473}"/>
                    </a:ext>
                  </a:extLst>
                </p:cNvPr>
                <p:cNvPicPr/>
                <p:nvPr/>
              </p:nvPicPr>
              <p:blipFill>
                <a:blip r:embed="rId269" cstate="print"/>
                <a:stretch>
                  <a:fillRect/>
                </a:stretch>
              </p:blipFill>
              <p:spPr>
                <a:xfrm>
                  <a:off x="1415986" y="4183856"/>
                  <a:ext cx="271653" cy="93059"/>
                </a:xfrm>
                <a:prstGeom prst="rect">
                  <a:avLst/>
                </a:prstGeom>
              </p:spPr>
            </p:pic>
            <p:grpSp>
              <p:nvGrpSpPr>
                <p:cNvPr id="527" name="object 51">
                  <a:extLst>
                    <a:ext uri="{FF2B5EF4-FFF2-40B4-BE49-F238E27FC236}">
                      <a16:creationId xmlns:a16="http://schemas.microsoft.com/office/drawing/2014/main" id="{FE50A44D-58B3-8041-D8EB-8FCC6BED6609}"/>
                    </a:ext>
                  </a:extLst>
                </p:cNvPr>
                <p:cNvGrpSpPr/>
                <p:nvPr/>
              </p:nvGrpSpPr>
              <p:grpSpPr>
                <a:xfrm>
                  <a:off x="1739550" y="4183379"/>
                  <a:ext cx="1479550" cy="93980"/>
                  <a:chOff x="1739550" y="4183379"/>
                  <a:chExt cx="1479550" cy="93980"/>
                </a:xfrm>
              </p:grpSpPr>
              <p:pic>
                <p:nvPicPr>
                  <p:cNvPr id="599" name="object 52">
                    <a:extLst>
                      <a:ext uri="{FF2B5EF4-FFF2-40B4-BE49-F238E27FC236}">
                        <a16:creationId xmlns:a16="http://schemas.microsoft.com/office/drawing/2014/main" id="{55528622-A5E3-EC55-E7AE-2A0AECFD7248}"/>
                      </a:ext>
                    </a:extLst>
                  </p:cNvPr>
                  <p:cNvPicPr/>
                  <p:nvPr/>
                </p:nvPicPr>
                <p:blipFill>
                  <a:blip r:embed="rId270" cstate="print"/>
                  <a:stretch>
                    <a:fillRect/>
                  </a:stretch>
                </p:blipFill>
                <p:spPr>
                  <a:xfrm>
                    <a:off x="1739550" y="4183855"/>
                    <a:ext cx="257936" cy="93059"/>
                  </a:xfrm>
                  <a:prstGeom prst="rect">
                    <a:avLst/>
                  </a:prstGeom>
                </p:spPr>
              </p:pic>
              <p:pic>
                <p:nvPicPr>
                  <p:cNvPr id="600" name="object 53">
                    <a:extLst>
                      <a:ext uri="{FF2B5EF4-FFF2-40B4-BE49-F238E27FC236}">
                        <a16:creationId xmlns:a16="http://schemas.microsoft.com/office/drawing/2014/main" id="{A90A8706-0A35-DD9C-A291-399B88F6005D}"/>
                      </a:ext>
                    </a:extLst>
                  </p:cNvPr>
                  <p:cNvPicPr/>
                  <p:nvPr/>
                </p:nvPicPr>
                <p:blipFill>
                  <a:blip r:embed="rId271" cstate="print"/>
                  <a:stretch>
                    <a:fillRect/>
                  </a:stretch>
                </p:blipFill>
                <p:spPr>
                  <a:xfrm>
                    <a:off x="2040636" y="4183379"/>
                    <a:ext cx="288035" cy="93535"/>
                  </a:xfrm>
                  <a:prstGeom prst="rect">
                    <a:avLst/>
                  </a:prstGeom>
                </p:spPr>
              </p:pic>
              <p:pic>
                <p:nvPicPr>
                  <p:cNvPr id="601" name="object 54">
                    <a:extLst>
                      <a:ext uri="{FF2B5EF4-FFF2-40B4-BE49-F238E27FC236}">
                        <a16:creationId xmlns:a16="http://schemas.microsoft.com/office/drawing/2014/main" id="{0D15A451-77D4-E099-868A-B6237C2C97FB}"/>
                      </a:ext>
                    </a:extLst>
                  </p:cNvPr>
                  <p:cNvPicPr/>
                  <p:nvPr/>
                </p:nvPicPr>
                <p:blipFill>
                  <a:blip r:embed="rId272" cstate="print"/>
                  <a:stretch>
                    <a:fillRect/>
                  </a:stretch>
                </p:blipFill>
                <p:spPr>
                  <a:xfrm>
                    <a:off x="2348483" y="4183855"/>
                    <a:ext cx="870013" cy="93059"/>
                  </a:xfrm>
                  <a:prstGeom prst="rect">
                    <a:avLst/>
                  </a:prstGeom>
                </p:spPr>
              </p:pic>
            </p:grpSp>
            <p:pic>
              <p:nvPicPr>
                <p:cNvPr id="528" name="object 55">
                  <a:extLst>
                    <a:ext uri="{FF2B5EF4-FFF2-40B4-BE49-F238E27FC236}">
                      <a16:creationId xmlns:a16="http://schemas.microsoft.com/office/drawing/2014/main" id="{CFDED0B7-5963-4FF8-D3BE-8C37E5AB980C}"/>
                    </a:ext>
                  </a:extLst>
                </p:cNvPr>
                <p:cNvPicPr/>
                <p:nvPr/>
              </p:nvPicPr>
              <p:blipFill>
                <a:blip r:embed="rId273" cstate="print"/>
                <a:stretch>
                  <a:fillRect/>
                </a:stretch>
              </p:blipFill>
              <p:spPr>
                <a:xfrm>
                  <a:off x="3273456" y="4183760"/>
                  <a:ext cx="322040" cy="93154"/>
                </a:xfrm>
                <a:prstGeom prst="rect">
                  <a:avLst/>
                </a:prstGeom>
              </p:spPr>
            </p:pic>
            <p:pic>
              <p:nvPicPr>
                <p:cNvPr id="529" name="object 56">
                  <a:extLst>
                    <a:ext uri="{FF2B5EF4-FFF2-40B4-BE49-F238E27FC236}">
                      <a16:creationId xmlns:a16="http://schemas.microsoft.com/office/drawing/2014/main" id="{C3753FDB-2F95-D62F-0390-5D4C87EE5AC7}"/>
                    </a:ext>
                  </a:extLst>
                </p:cNvPr>
                <p:cNvPicPr/>
                <p:nvPr/>
              </p:nvPicPr>
              <p:blipFill>
                <a:blip r:embed="rId274" cstate="print"/>
                <a:stretch>
                  <a:fillRect/>
                </a:stretch>
              </p:blipFill>
              <p:spPr>
                <a:xfrm>
                  <a:off x="3647408" y="4183380"/>
                  <a:ext cx="373951" cy="93535"/>
                </a:xfrm>
                <a:prstGeom prst="rect">
                  <a:avLst/>
                </a:prstGeom>
              </p:spPr>
            </p:pic>
            <p:grpSp>
              <p:nvGrpSpPr>
                <p:cNvPr id="530" name="object 57">
                  <a:extLst>
                    <a:ext uri="{FF2B5EF4-FFF2-40B4-BE49-F238E27FC236}">
                      <a16:creationId xmlns:a16="http://schemas.microsoft.com/office/drawing/2014/main" id="{2452CA2D-6C54-13BF-8A8D-1A3778BBC0C4}"/>
                    </a:ext>
                  </a:extLst>
                </p:cNvPr>
                <p:cNvGrpSpPr/>
                <p:nvPr/>
              </p:nvGrpSpPr>
              <p:grpSpPr>
                <a:xfrm>
                  <a:off x="1408271" y="4345590"/>
                  <a:ext cx="2649220" cy="418465"/>
                  <a:chOff x="1408271" y="4345590"/>
                  <a:chExt cx="2649220" cy="418465"/>
                </a:xfrm>
              </p:grpSpPr>
              <p:sp>
                <p:nvSpPr>
                  <p:cNvPr id="597" name="object 58">
                    <a:extLst>
                      <a:ext uri="{FF2B5EF4-FFF2-40B4-BE49-F238E27FC236}">
                        <a16:creationId xmlns:a16="http://schemas.microsoft.com/office/drawing/2014/main" id="{0B293E40-A545-3D10-5240-859A634FAED1}"/>
                      </a:ext>
                    </a:extLst>
                  </p:cNvPr>
                  <p:cNvSpPr/>
                  <p:nvPr/>
                </p:nvSpPr>
                <p:spPr>
                  <a:xfrm>
                    <a:off x="4021835" y="4398264"/>
                    <a:ext cx="35560" cy="12700"/>
                  </a:xfrm>
                  <a:custGeom>
                    <a:avLst/>
                    <a:gdLst/>
                    <a:ahLst/>
                    <a:cxnLst/>
                    <a:rect l="l" t="t" r="r" b="b"/>
                    <a:pathLst>
                      <a:path w="35560" h="12700">
                        <a:moveTo>
                          <a:pt x="35052" y="12191"/>
                        </a:moveTo>
                        <a:lnTo>
                          <a:pt x="0" y="12191"/>
                        </a:lnTo>
                        <a:lnTo>
                          <a:pt x="0" y="0"/>
                        </a:lnTo>
                        <a:lnTo>
                          <a:pt x="35052" y="0"/>
                        </a:lnTo>
                        <a:lnTo>
                          <a:pt x="3505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98" name="object 59">
                    <a:extLst>
                      <a:ext uri="{FF2B5EF4-FFF2-40B4-BE49-F238E27FC236}">
                        <a16:creationId xmlns:a16="http://schemas.microsoft.com/office/drawing/2014/main" id="{F5168025-4653-CFFE-7F29-B3043A37B085}"/>
                      </a:ext>
                    </a:extLst>
                  </p:cNvPr>
                  <p:cNvPicPr/>
                  <p:nvPr/>
                </p:nvPicPr>
                <p:blipFill>
                  <a:blip r:embed="rId275" cstate="print"/>
                  <a:stretch>
                    <a:fillRect/>
                  </a:stretch>
                </p:blipFill>
                <p:spPr>
                  <a:xfrm>
                    <a:off x="1408271" y="4345590"/>
                    <a:ext cx="2600896" cy="417957"/>
                  </a:xfrm>
                  <a:prstGeom prst="rect">
                    <a:avLst/>
                  </a:prstGeom>
                </p:spPr>
              </p:pic>
            </p:grpSp>
            <p:pic>
              <p:nvPicPr>
                <p:cNvPr id="531" name="object 60">
                  <a:extLst>
                    <a:ext uri="{FF2B5EF4-FFF2-40B4-BE49-F238E27FC236}">
                      <a16:creationId xmlns:a16="http://schemas.microsoft.com/office/drawing/2014/main" id="{4E031A80-A97E-B6B5-A17B-38568F009A32}"/>
                    </a:ext>
                  </a:extLst>
                </p:cNvPr>
                <p:cNvPicPr/>
                <p:nvPr/>
              </p:nvPicPr>
              <p:blipFill>
                <a:blip r:embed="rId276" cstate="print"/>
                <a:stretch>
                  <a:fillRect/>
                </a:stretch>
              </p:blipFill>
              <p:spPr>
                <a:xfrm>
                  <a:off x="1415986" y="4832222"/>
                  <a:ext cx="479869" cy="93059"/>
                </a:xfrm>
                <a:prstGeom prst="rect">
                  <a:avLst/>
                </a:prstGeom>
              </p:spPr>
            </p:pic>
            <p:grpSp>
              <p:nvGrpSpPr>
                <p:cNvPr id="532" name="object 61">
                  <a:extLst>
                    <a:ext uri="{FF2B5EF4-FFF2-40B4-BE49-F238E27FC236}">
                      <a16:creationId xmlns:a16="http://schemas.microsoft.com/office/drawing/2014/main" id="{23F042C8-C167-009D-02FB-F79424566E99}"/>
                    </a:ext>
                  </a:extLst>
                </p:cNvPr>
                <p:cNvGrpSpPr/>
                <p:nvPr/>
              </p:nvGrpSpPr>
              <p:grpSpPr>
                <a:xfrm>
                  <a:off x="1945576" y="4830699"/>
                  <a:ext cx="438150" cy="95250"/>
                  <a:chOff x="1945576" y="4830699"/>
                  <a:chExt cx="438150" cy="95250"/>
                </a:xfrm>
              </p:grpSpPr>
              <p:pic>
                <p:nvPicPr>
                  <p:cNvPr id="595" name="object 62">
                    <a:extLst>
                      <a:ext uri="{FF2B5EF4-FFF2-40B4-BE49-F238E27FC236}">
                        <a16:creationId xmlns:a16="http://schemas.microsoft.com/office/drawing/2014/main" id="{7078B5F9-3298-3B75-BD36-5C9700D45D12}"/>
                      </a:ext>
                    </a:extLst>
                  </p:cNvPr>
                  <p:cNvPicPr/>
                  <p:nvPr/>
                </p:nvPicPr>
                <p:blipFill>
                  <a:blip r:embed="rId277" cstate="print"/>
                  <a:stretch>
                    <a:fillRect/>
                  </a:stretch>
                </p:blipFill>
                <p:spPr>
                  <a:xfrm>
                    <a:off x="1945576" y="4830699"/>
                    <a:ext cx="174021" cy="94678"/>
                  </a:xfrm>
                  <a:prstGeom prst="rect">
                    <a:avLst/>
                  </a:prstGeom>
                </p:spPr>
              </p:pic>
              <p:pic>
                <p:nvPicPr>
                  <p:cNvPr id="596" name="object 63">
                    <a:extLst>
                      <a:ext uri="{FF2B5EF4-FFF2-40B4-BE49-F238E27FC236}">
                        <a16:creationId xmlns:a16="http://schemas.microsoft.com/office/drawing/2014/main" id="{1E95CBB9-F916-D164-D06C-24F8FA1DBBDB}"/>
                      </a:ext>
                    </a:extLst>
                  </p:cNvPr>
                  <p:cNvPicPr/>
                  <p:nvPr/>
                </p:nvPicPr>
                <p:blipFill>
                  <a:blip r:embed="rId278" cstate="print"/>
                  <a:stretch>
                    <a:fillRect/>
                  </a:stretch>
                </p:blipFill>
                <p:spPr>
                  <a:xfrm>
                    <a:off x="2163794" y="4832223"/>
                    <a:ext cx="219837" cy="93059"/>
                  </a:xfrm>
                  <a:prstGeom prst="rect">
                    <a:avLst/>
                  </a:prstGeom>
                </p:spPr>
              </p:pic>
            </p:grpSp>
            <p:grpSp>
              <p:nvGrpSpPr>
                <p:cNvPr id="533" name="object 64">
                  <a:extLst>
                    <a:ext uri="{FF2B5EF4-FFF2-40B4-BE49-F238E27FC236}">
                      <a16:creationId xmlns:a16="http://schemas.microsoft.com/office/drawing/2014/main" id="{99BF29CE-53C6-460A-998D-C03597AA9CFF}"/>
                    </a:ext>
                  </a:extLst>
                </p:cNvPr>
                <p:cNvGrpSpPr/>
                <p:nvPr/>
              </p:nvGrpSpPr>
              <p:grpSpPr>
                <a:xfrm>
                  <a:off x="1411414" y="4832222"/>
                  <a:ext cx="2604770" cy="416559"/>
                  <a:chOff x="1411414" y="4832222"/>
                  <a:chExt cx="2604770" cy="416559"/>
                </a:xfrm>
              </p:grpSpPr>
              <p:sp>
                <p:nvSpPr>
                  <p:cNvPr id="593" name="object 65">
                    <a:extLst>
                      <a:ext uri="{FF2B5EF4-FFF2-40B4-BE49-F238E27FC236}">
                        <a16:creationId xmlns:a16="http://schemas.microsoft.com/office/drawing/2014/main" id="{F13C4471-03B3-9F42-9D01-C25F8BA6F016}"/>
                      </a:ext>
                    </a:extLst>
                  </p:cNvPr>
                  <p:cNvSpPr/>
                  <p:nvPr/>
                </p:nvSpPr>
                <p:spPr>
                  <a:xfrm>
                    <a:off x="3980688" y="4884419"/>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94" name="object 66">
                    <a:extLst>
                      <a:ext uri="{FF2B5EF4-FFF2-40B4-BE49-F238E27FC236}">
                        <a16:creationId xmlns:a16="http://schemas.microsoft.com/office/drawing/2014/main" id="{AD18BDAF-58D2-22A2-E541-53F5436DD951}"/>
                      </a:ext>
                    </a:extLst>
                  </p:cNvPr>
                  <p:cNvPicPr/>
                  <p:nvPr/>
                </p:nvPicPr>
                <p:blipFill>
                  <a:blip r:embed="rId279" cstate="print"/>
                  <a:stretch>
                    <a:fillRect/>
                  </a:stretch>
                </p:blipFill>
                <p:spPr>
                  <a:xfrm>
                    <a:off x="1411414" y="4832222"/>
                    <a:ext cx="2553461" cy="416528"/>
                  </a:xfrm>
                  <a:prstGeom prst="rect">
                    <a:avLst/>
                  </a:prstGeom>
                </p:spPr>
              </p:pic>
            </p:grpSp>
            <p:pic>
              <p:nvPicPr>
                <p:cNvPr id="534" name="object 67">
                  <a:extLst>
                    <a:ext uri="{FF2B5EF4-FFF2-40B4-BE49-F238E27FC236}">
                      <a16:creationId xmlns:a16="http://schemas.microsoft.com/office/drawing/2014/main" id="{458DBC6A-EE80-7528-E130-1100A32E4005}"/>
                    </a:ext>
                  </a:extLst>
                </p:cNvPr>
                <p:cNvPicPr/>
                <p:nvPr/>
              </p:nvPicPr>
              <p:blipFill>
                <a:blip r:embed="rId280" cstate="print"/>
                <a:stretch>
                  <a:fillRect/>
                </a:stretch>
              </p:blipFill>
              <p:spPr>
                <a:xfrm>
                  <a:off x="1414462" y="6028372"/>
                  <a:ext cx="1735359" cy="86963"/>
                </a:xfrm>
                <a:prstGeom prst="rect">
                  <a:avLst/>
                </a:prstGeom>
              </p:spPr>
            </p:pic>
            <p:grpSp>
              <p:nvGrpSpPr>
                <p:cNvPr id="535" name="object 68">
                  <a:extLst>
                    <a:ext uri="{FF2B5EF4-FFF2-40B4-BE49-F238E27FC236}">
                      <a16:creationId xmlns:a16="http://schemas.microsoft.com/office/drawing/2014/main" id="{5EB0B15D-B648-2611-C4E4-67F2B0392876}"/>
                    </a:ext>
                  </a:extLst>
                </p:cNvPr>
                <p:cNvGrpSpPr/>
                <p:nvPr/>
              </p:nvGrpSpPr>
              <p:grpSpPr>
                <a:xfrm>
                  <a:off x="1415986" y="6325838"/>
                  <a:ext cx="1653539" cy="255270"/>
                  <a:chOff x="1415986" y="6325838"/>
                  <a:chExt cx="1653539" cy="255270"/>
                </a:xfrm>
              </p:grpSpPr>
              <p:pic>
                <p:nvPicPr>
                  <p:cNvPr id="591" name="object 69">
                    <a:extLst>
                      <a:ext uri="{FF2B5EF4-FFF2-40B4-BE49-F238E27FC236}">
                        <a16:creationId xmlns:a16="http://schemas.microsoft.com/office/drawing/2014/main" id="{70CF66C2-59A4-6459-BE08-448DF3D65624}"/>
                      </a:ext>
                    </a:extLst>
                  </p:cNvPr>
                  <p:cNvPicPr/>
                  <p:nvPr/>
                </p:nvPicPr>
                <p:blipFill>
                  <a:blip r:embed="rId281" cstate="print"/>
                  <a:stretch>
                    <a:fillRect/>
                  </a:stretch>
                </p:blipFill>
                <p:spPr>
                  <a:xfrm>
                    <a:off x="1415986" y="6325838"/>
                    <a:ext cx="1628489" cy="254793"/>
                  </a:xfrm>
                  <a:prstGeom prst="rect">
                    <a:avLst/>
                  </a:prstGeom>
                </p:spPr>
              </p:pic>
              <p:sp>
                <p:nvSpPr>
                  <p:cNvPr id="592" name="object 70">
                    <a:extLst>
                      <a:ext uri="{FF2B5EF4-FFF2-40B4-BE49-F238E27FC236}">
                        <a16:creationId xmlns:a16="http://schemas.microsoft.com/office/drawing/2014/main" id="{28DCDED1-E1F4-EE83-6A21-A0FA05485382}"/>
                      </a:ext>
                    </a:extLst>
                  </p:cNvPr>
                  <p:cNvSpPr/>
                  <p:nvPr/>
                </p:nvSpPr>
                <p:spPr>
                  <a:xfrm>
                    <a:off x="3056763" y="6487579"/>
                    <a:ext cx="12700" cy="92075"/>
                  </a:xfrm>
                  <a:custGeom>
                    <a:avLst/>
                    <a:gdLst/>
                    <a:ahLst/>
                    <a:cxnLst/>
                    <a:rect l="l" t="t" r="r" b="b"/>
                    <a:pathLst>
                      <a:path w="12700" h="92075">
                        <a:moveTo>
                          <a:pt x="12280" y="25908"/>
                        </a:moveTo>
                        <a:lnTo>
                          <a:pt x="0" y="25908"/>
                        </a:lnTo>
                        <a:lnTo>
                          <a:pt x="0" y="91528"/>
                        </a:lnTo>
                        <a:lnTo>
                          <a:pt x="12280" y="91528"/>
                        </a:lnTo>
                        <a:lnTo>
                          <a:pt x="12280" y="25908"/>
                        </a:lnTo>
                        <a:close/>
                      </a:path>
                      <a:path w="12700" h="92075">
                        <a:moveTo>
                          <a:pt x="12280" y="0"/>
                        </a:moveTo>
                        <a:lnTo>
                          <a:pt x="0" y="0"/>
                        </a:lnTo>
                        <a:lnTo>
                          <a:pt x="0" y="13716"/>
                        </a:lnTo>
                        <a:lnTo>
                          <a:pt x="12280" y="13716"/>
                        </a:lnTo>
                        <a:lnTo>
                          <a:pt x="1228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36" name="object 71">
                  <a:extLst>
                    <a:ext uri="{FF2B5EF4-FFF2-40B4-BE49-F238E27FC236}">
                      <a16:creationId xmlns:a16="http://schemas.microsoft.com/office/drawing/2014/main" id="{D9D69AB3-DA13-EAC4-DF72-22E2688897C0}"/>
                    </a:ext>
                  </a:extLst>
                </p:cNvPr>
                <p:cNvPicPr/>
                <p:nvPr/>
              </p:nvPicPr>
              <p:blipFill>
                <a:blip r:embed="rId282" cstate="print"/>
                <a:stretch>
                  <a:fillRect/>
                </a:stretch>
              </p:blipFill>
              <p:spPr>
                <a:xfrm>
                  <a:off x="3122390" y="6486048"/>
                  <a:ext cx="886777" cy="94583"/>
                </a:xfrm>
                <a:prstGeom prst="rect">
                  <a:avLst/>
                </a:prstGeom>
              </p:spPr>
            </p:pic>
            <p:grpSp>
              <p:nvGrpSpPr>
                <p:cNvPr id="537" name="object 72">
                  <a:extLst>
                    <a:ext uri="{FF2B5EF4-FFF2-40B4-BE49-F238E27FC236}">
                      <a16:creationId xmlns:a16="http://schemas.microsoft.com/office/drawing/2014/main" id="{647D34D6-C2E0-9CA9-55F6-9A0FB3FFB815}"/>
                    </a:ext>
                  </a:extLst>
                </p:cNvPr>
                <p:cNvGrpSpPr/>
                <p:nvPr/>
              </p:nvGrpSpPr>
              <p:grpSpPr>
                <a:xfrm>
                  <a:off x="1408271" y="6649211"/>
                  <a:ext cx="2614930" cy="1252855"/>
                  <a:chOff x="1408271" y="6649211"/>
                  <a:chExt cx="2614930" cy="1252855"/>
                </a:xfrm>
              </p:grpSpPr>
              <p:sp>
                <p:nvSpPr>
                  <p:cNvPr id="588" name="object 73">
                    <a:extLst>
                      <a:ext uri="{FF2B5EF4-FFF2-40B4-BE49-F238E27FC236}">
                        <a16:creationId xmlns:a16="http://schemas.microsoft.com/office/drawing/2014/main" id="{751540E8-D4C1-8E78-D516-D2A0FE034478}"/>
                      </a:ext>
                    </a:extLst>
                  </p:cNvPr>
                  <p:cNvSpPr/>
                  <p:nvPr/>
                </p:nvSpPr>
                <p:spPr>
                  <a:xfrm>
                    <a:off x="3713988" y="6649212"/>
                    <a:ext cx="208915" cy="93345"/>
                  </a:xfrm>
                  <a:custGeom>
                    <a:avLst/>
                    <a:gdLst/>
                    <a:ahLst/>
                    <a:cxnLst/>
                    <a:rect l="l" t="t" r="r" b="b"/>
                    <a:pathLst>
                      <a:path w="208914" h="93345">
                        <a:moveTo>
                          <a:pt x="12192" y="0"/>
                        </a:moveTo>
                        <a:lnTo>
                          <a:pt x="0" y="0"/>
                        </a:lnTo>
                        <a:lnTo>
                          <a:pt x="0" y="91440"/>
                        </a:lnTo>
                        <a:lnTo>
                          <a:pt x="12192" y="91440"/>
                        </a:lnTo>
                        <a:lnTo>
                          <a:pt x="12192" y="0"/>
                        </a:lnTo>
                        <a:close/>
                      </a:path>
                      <a:path w="208914" h="93345">
                        <a:moveTo>
                          <a:pt x="40284" y="26009"/>
                        </a:moveTo>
                        <a:lnTo>
                          <a:pt x="29616" y="26009"/>
                        </a:lnTo>
                        <a:lnTo>
                          <a:pt x="29616" y="91630"/>
                        </a:lnTo>
                        <a:lnTo>
                          <a:pt x="40284" y="91630"/>
                        </a:lnTo>
                        <a:lnTo>
                          <a:pt x="40284" y="26009"/>
                        </a:lnTo>
                        <a:close/>
                      </a:path>
                      <a:path w="208914" h="93345">
                        <a:moveTo>
                          <a:pt x="40284" y="1625"/>
                        </a:moveTo>
                        <a:lnTo>
                          <a:pt x="29616" y="1625"/>
                        </a:lnTo>
                        <a:lnTo>
                          <a:pt x="29616" y="13817"/>
                        </a:lnTo>
                        <a:lnTo>
                          <a:pt x="40284" y="13817"/>
                        </a:lnTo>
                        <a:lnTo>
                          <a:pt x="40284" y="1625"/>
                        </a:lnTo>
                        <a:close/>
                      </a:path>
                      <a:path w="208914" h="93345">
                        <a:moveTo>
                          <a:pt x="112001" y="68770"/>
                        </a:moveTo>
                        <a:lnTo>
                          <a:pt x="101333" y="67246"/>
                        </a:lnTo>
                        <a:lnTo>
                          <a:pt x="99809" y="73342"/>
                        </a:lnTo>
                        <a:lnTo>
                          <a:pt x="98285" y="77914"/>
                        </a:lnTo>
                        <a:lnTo>
                          <a:pt x="95237" y="80962"/>
                        </a:lnTo>
                        <a:lnTo>
                          <a:pt x="89141" y="84010"/>
                        </a:lnTo>
                        <a:lnTo>
                          <a:pt x="78384" y="84010"/>
                        </a:lnTo>
                        <a:lnTo>
                          <a:pt x="73812" y="82486"/>
                        </a:lnTo>
                        <a:lnTo>
                          <a:pt x="70764" y="77914"/>
                        </a:lnTo>
                        <a:lnTo>
                          <a:pt x="67716" y="74866"/>
                        </a:lnTo>
                        <a:lnTo>
                          <a:pt x="66192" y="67246"/>
                        </a:lnTo>
                        <a:lnTo>
                          <a:pt x="66192" y="50482"/>
                        </a:lnTo>
                        <a:lnTo>
                          <a:pt x="67716" y="44386"/>
                        </a:lnTo>
                        <a:lnTo>
                          <a:pt x="70764" y="39814"/>
                        </a:lnTo>
                        <a:lnTo>
                          <a:pt x="75336" y="35153"/>
                        </a:lnTo>
                        <a:lnTo>
                          <a:pt x="79908" y="33629"/>
                        </a:lnTo>
                        <a:lnTo>
                          <a:pt x="89141" y="33629"/>
                        </a:lnTo>
                        <a:lnTo>
                          <a:pt x="95237" y="36766"/>
                        </a:lnTo>
                        <a:lnTo>
                          <a:pt x="96761" y="39814"/>
                        </a:lnTo>
                        <a:lnTo>
                          <a:pt x="99809" y="42862"/>
                        </a:lnTo>
                        <a:lnTo>
                          <a:pt x="99809" y="47434"/>
                        </a:lnTo>
                        <a:lnTo>
                          <a:pt x="110477" y="45910"/>
                        </a:lnTo>
                        <a:lnTo>
                          <a:pt x="108953" y="38290"/>
                        </a:lnTo>
                        <a:lnTo>
                          <a:pt x="107429" y="33629"/>
                        </a:lnTo>
                        <a:lnTo>
                          <a:pt x="102857" y="30581"/>
                        </a:lnTo>
                        <a:lnTo>
                          <a:pt x="98285" y="26009"/>
                        </a:lnTo>
                        <a:lnTo>
                          <a:pt x="92189" y="24485"/>
                        </a:lnTo>
                        <a:lnTo>
                          <a:pt x="78384" y="24485"/>
                        </a:lnTo>
                        <a:lnTo>
                          <a:pt x="73812" y="26009"/>
                        </a:lnTo>
                        <a:lnTo>
                          <a:pt x="69240" y="29057"/>
                        </a:lnTo>
                        <a:lnTo>
                          <a:pt x="64668" y="30581"/>
                        </a:lnTo>
                        <a:lnTo>
                          <a:pt x="60096" y="35153"/>
                        </a:lnTo>
                        <a:lnTo>
                          <a:pt x="58572" y="41338"/>
                        </a:lnTo>
                        <a:lnTo>
                          <a:pt x="55524" y="45910"/>
                        </a:lnTo>
                        <a:lnTo>
                          <a:pt x="54000" y="52006"/>
                        </a:lnTo>
                        <a:lnTo>
                          <a:pt x="54000" y="59626"/>
                        </a:lnTo>
                        <a:lnTo>
                          <a:pt x="54571" y="67297"/>
                        </a:lnTo>
                        <a:lnTo>
                          <a:pt x="56286" y="74104"/>
                        </a:lnTo>
                        <a:lnTo>
                          <a:pt x="59143" y="79781"/>
                        </a:lnTo>
                        <a:lnTo>
                          <a:pt x="63144" y="84010"/>
                        </a:lnTo>
                        <a:lnTo>
                          <a:pt x="67716" y="90106"/>
                        </a:lnTo>
                        <a:lnTo>
                          <a:pt x="75336" y="93154"/>
                        </a:lnTo>
                        <a:lnTo>
                          <a:pt x="92189" y="93154"/>
                        </a:lnTo>
                        <a:lnTo>
                          <a:pt x="98285" y="91630"/>
                        </a:lnTo>
                        <a:lnTo>
                          <a:pt x="107429" y="82486"/>
                        </a:lnTo>
                        <a:lnTo>
                          <a:pt x="110477" y="76390"/>
                        </a:lnTo>
                        <a:lnTo>
                          <a:pt x="112001" y="68770"/>
                        </a:lnTo>
                        <a:close/>
                      </a:path>
                      <a:path w="208914" h="93345">
                        <a:moveTo>
                          <a:pt x="174498" y="38201"/>
                        </a:moveTo>
                        <a:lnTo>
                          <a:pt x="171450" y="32105"/>
                        </a:lnTo>
                        <a:lnTo>
                          <a:pt x="168402" y="29057"/>
                        </a:lnTo>
                        <a:lnTo>
                          <a:pt x="162306" y="26009"/>
                        </a:lnTo>
                        <a:lnTo>
                          <a:pt x="157734" y="24485"/>
                        </a:lnTo>
                        <a:lnTo>
                          <a:pt x="144018" y="24485"/>
                        </a:lnTo>
                        <a:lnTo>
                          <a:pt x="137922" y="27533"/>
                        </a:lnTo>
                        <a:lnTo>
                          <a:pt x="133350" y="33629"/>
                        </a:lnTo>
                        <a:lnTo>
                          <a:pt x="133350" y="1524"/>
                        </a:lnTo>
                        <a:lnTo>
                          <a:pt x="121158" y="1524"/>
                        </a:lnTo>
                        <a:lnTo>
                          <a:pt x="121158" y="91630"/>
                        </a:lnTo>
                        <a:lnTo>
                          <a:pt x="133350" y="91630"/>
                        </a:lnTo>
                        <a:lnTo>
                          <a:pt x="133350" y="47345"/>
                        </a:lnTo>
                        <a:lnTo>
                          <a:pt x="137922" y="38201"/>
                        </a:lnTo>
                        <a:lnTo>
                          <a:pt x="147066" y="33629"/>
                        </a:lnTo>
                        <a:lnTo>
                          <a:pt x="154686" y="33629"/>
                        </a:lnTo>
                        <a:lnTo>
                          <a:pt x="157734" y="35153"/>
                        </a:lnTo>
                        <a:lnTo>
                          <a:pt x="160782" y="38201"/>
                        </a:lnTo>
                        <a:lnTo>
                          <a:pt x="163830" y="44297"/>
                        </a:lnTo>
                        <a:lnTo>
                          <a:pt x="163830" y="91630"/>
                        </a:lnTo>
                        <a:lnTo>
                          <a:pt x="174498" y="91630"/>
                        </a:lnTo>
                        <a:lnTo>
                          <a:pt x="174498" y="38201"/>
                        </a:lnTo>
                        <a:close/>
                      </a:path>
                      <a:path w="208914" h="93345">
                        <a:moveTo>
                          <a:pt x="208775" y="79248"/>
                        </a:moveTo>
                        <a:lnTo>
                          <a:pt x="195059" y="79248"/>
                        </a:lnTo>
                        <a:lnTo>
                          <a:pt x="195059" y="92964"/>
                        </a:lnTo>
                        <a:lnTo>
                          <a:pt x="208775" y="92964"/>
                        </a:lnTo>
                        <a:lnTo>
                          <a:pt x="208775" y="79248"/>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89" name="object 74">
                    <a:extLst>
                      <a:ext uri="{FF2B5EF4-FFF2-40B4-BE49-F238E27FC236}">
                        <a16:creationId xmlns:a16="http://schemas.microsoft.com/office/drawing/2014/main" id="{BAAB7859-7B87-132C-B871-90EFE96AB1AE}"/>
                      </a:ext>
                    </a:extLst>
                  </p:cNvPr>
                  <p:cNvPicPr/>
                  <p:nvPr/>
                </p:nvPicPr>
                <p:blipFill>
                  <a:blip r:embed="rId283" cstate="print"/>
                  <a:stretch>
                    <a:fillRect/>
                  </a:stretch>
                </p:blipFill>
                <p:spPr>
                  <a:xfrm>
                    <a:off x="1408271" y="6649307"/>
                    <a:ext cx="2614612" cy="1252632"/>
                  </a:xfrm>
                  <a:prstGeom prst="rect">
                    <a:avLst/>
                  </a:prstGeom>
                </p:spPr>
              </p:pic>
              <p:sp>
                <p:nvSpPr>
                  <p:cNvPr id="590" name="object 75">
                    <a:extLst>
                      <a:ext uri="{FF2B5EF4-FFF2-40B4-BE49-F238E27FC236}">
                        <a16:creationId xmlns:a16="http://schemas.microsoft.com/office/drawing/2014/main" id="{EB5BA0E2-6D8D-CD86-FA08-83D1CC3E26D2}"/>
                      </a:ext>
                    </a:extLst>
                  </p:cNvPr>
                  <p:cNvSpPr/>
                  <p:nvPr/>
                </p:nvSpPr>
                <p:spPr>
                  <a:xfrm>
                    <a:off x="3989832" y="7214615"/>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38" name="object 76">
                  <a:extLst>
                    <a:ext uri="{FF2B5EF4-FFF2-40B4-BE49-F238E27FC236}">
                      <a16:creationId xmlns:a16="http://schemas.microsoft.com/office/drawing/2014/main" id="{3E515812-E6DF-B30D-67B1-DEA22811D0F7}"/>
                    </a:ext>
                  </a:extLst>
                </p:cNvPr>
                <p:cNvPicPr/>
                <p:nvPr/>
              </p:nvPicPr>
              <p:blipFill>
                <a:blip r:embed="rId284" cstate="print"/>
                <a:stretch>
                  <a:fillRect/>
                </a:stretch>
              </p:blipFill>
              <p:spPr>
                <a:xfrm>
                  <a:off x="4230433" y="2357532"/>
                  <a:ext cx="1642395" cy="94583"/>
                </a:xfrm>
                <a:prstGeom prst="rect">
                  <a:avLst/>
                </a:prstGeom>
              </p:spPr>
            </p:pic>
            <p:pic>
              <p:nvPicPr>
                <p:cNvPr id="539" name="object 77">
                  <a:extLst>
                    <a:ext uri="{FF2B5EF4-FFF2-40B4-BE49-F238E27FC236}">
                      <a16:creationId xmlns:a16="http://schemas.microsoft.com/office/drawing/2014/main" id="{49A259B7-410A-5FBF-1251-1439485318D5}"/>
                    </a:ext>
                  </a:extLst>
                </p:cNvPr>
                <p:cNvPicPr/>
                <p:nvPr/>
              </p:nvPicPr>
              <p:blipFill>
                <a:blip r:embed="rId285" cstate="print"/>
                <a:stretch>
                  <a:fillRect/>
                </a:stretch>
              </p:blipFill>
              <p:spPr>
                <a:xfrm>
                  <a:off x="4236624" y="2656617"/>
                  <a:ext cx="900493" cy="91535"/>
                </a:xfrm>
                <a:prstGeom prst="rect">
                  <a:avLst/>
                </a:prstGeom>
              </p:spPr>
            </p:pic>
            <p:pic>
              <p:nvPicPr>
                <p:cNvPr id="540" name="object 78">
                  <a:extLst>
                    <a:ext uri="{FF2B5EF4-FFF2-40B4-BE49-F238E27FC236}">
                      <a16:creationId xmlns:a16="http://schemas.microsoft.com/office/drawing/2014/main" id="{E114311A-84EF-734D-3B2E-533D991E9AC0}"/>
                    </a:ext>
                  </a:extLst>
                </p:cNvPr>
                <p:cNvPicPr/>
                <p:nvPr/>
              </p:nvPicPr>
              <p:blipFill>
                <a:blip r:embed="rId286" cstate="print"/>
                <a:stretch>
                  <a:fillRect/>
                </a:stretch>
              </p:blipFill>
              <p:spPr>
                <a:xfrm>
                  <a:off x="4228909" y="4824603"/>
                  <a:ext cx="1028795" cy="74771"/>
                </a:xfrm>
                <a:prstGeom prst="rect">
                  <a:avLst/>
                </a:prstGeom>
              </p:spPr>
            </p:pic>
            <p:pic>
              <p:nvPicPr>
                <p:cNvPr id="541" name="object 79">
                  <a:extLst>
                    <a:ext uri="{FF2B5EF4-FFF2-40B4-BE49-F238E27FC236}">
                      <a16:creationId xmlns:a16="http://schemas.microsoft.com/office/drawing/2014/main" id="{8673B846-B1D7-EA94-9BC4-684C27ED1359}"/>
                    </a:ext>
                  </a:extLst>
                </p:cNvPr>
                <p:cNvPicPr/>
                <p:nvPr/>
              </p:nvPicPr>
              <p:blipFill>
                <a:blip r:embed="rId287" cstate="print"/>
                <a:stretch>
                  <a:fillRect/>
                </a:stretch>
              </p:blipFill>
              <p:spPr>
                <a:xfrm>
                  <a:off x="4236624" y="5121910"/>
                  <a:ext cx="1949100" cy="91694"/>
                </a:xfrm>
                <a:prstGeom prst="rect">
                  <a:avLst/>
                </a:prstGeom>
              </p:spPr>
            </p:pic>
            <p:pic>
              <p:nvPicPr>
                <p:cNvPr id="542" name="object 80">
                  <a:extLst>
                    <a:ext uri="{FF2B5EF4-FFF2-40B4-BE49-F238E27FC236}">
                      <a16:creationId xmlns:a16="http://schemas.microsoft.com/office/drawing/2014/main" id="{3924D3F1-9B4C-691C-68AA-DBB4CA0F645C}"/>
                    </a:ext>
                  </a:extLst>
                </p:cNvPr>
                <p:cNvPicPr/>
                <p:nvPr/>
              </p:nvPicPr>
              <p:blipFill>
                <a:blip r:embed="rId288" cstate="print"/>
                <a:stretch>
                  <a:fillRect/>
                </a:stretch>
              </p:blipFill>
              <p:spPr>
                <a:xfrm>
                  <a:off x="6239065" y="5121910"/>
                  <a:ext cx="337375" cy="91694"/>
                </a:xfrm>
                <a:prstGeom prst="rect">
                  <a:avLst/>
                </a:prstGeom>
              </p:spPr>
            </p:pic>
            <p:pic>
              <p:nvPicPr>
                <p:cNvPr id="543" name="object 81">
                  <a:extLst>
                    <a:ext uri="{FF2B5EF4-FFF2-40B4-BE49-F238E27FC236}">
                      <a16:creationId xmlns:a16="http://schemas.microsoft.com/office/drawing/2014/main" id="{07652F2B-5017-46F3-63DF-0417D249D0E5}"/>
                    </a:ext>
                  </a:extLst>
                </p:cNvPr>
                <p:cNvPicPr/>
                <p:nvPr/>
              </p:nvPicPr>
              <p:blipFill>
                <a:blip r:embed="rId289" cstate="print"/>
                <a:stretch>
                  <a:fillRect/>
                </a:stretch>
              </p:blipFill>
              <p:spPr>
                <a:xfrm>
                  <a:off x="6622256" y="5146548"/>
                  <a:ext cx="122015" cy="67056"/>
                </a:xfrm>
                <a:prstGeom prst="rect">
                  <a:avLst/>
                </a:prstGeom>
              </p:spPr>
            </p:pic>
            <p:grpSp>
              <p:nvGrpSpPr>
                <p:cNvPr id="544" name="object 82">
                  <a:extLst>
                    <a:ext uri="{FF2B5EF4-FFF2-40B4-BE49-F238E27FC236}">
                      <a16:creationId xmlns:a16="http://schemas.microsoft.com/office/drawing/2014/main" id="{41387269-31F5-2EA6-3B86-1315E5CA5483}"/>
                    </a:ext>
                  </a:extLst>
                </p:cNvPr>
                <p:cNvGrpSpPr/>
                <p:nvPr/>
              </p:nvGrpSpPr>
              <p:grpSpPr>
                <a:xfrm>
                  <a:off x="4228909" y="5283707"/>
                  <a:ext cx="2473960" cy="255270"/>
                  <a:chOff x="4228909" y="5283707"/>
                  <a:chExt cx="2473960" cy="255270"/>
                </a:xfrm>
              </p:grpSpPr>
              <p:pic>
                <p:nvPicPr>
                  <p:cNvPr id="586" name="object 83">
                    <a:extLst>
                      <a:ext uri="{FF2B5EF4-FFF2-40B4-BE49-F238E27FC236}">
                        <a16:creationId xmlns:a16="http://schemas.microsoft.com/office/drawing/2014/main" id="{4CB34560-30D0-CBAC-8C67-22D172F3705E}"/>
                      </a:ext>
                    </a:extLst>
                  </p:cNvPr>
                  <p:cNvPicPr/>
                  <p:nvPr/>
                </p:nvPicPr>
                <p:blipFill>
                  <a:blip r:embed="rId290" cstate="print"/>
                  <a:stretch>
                    <a:fillRect/>
                  </a:stretch>
                </p:blipFill>
                <p:spPr>
                  <a:xfrm>
                    <a:off x="4228909" y="5283707"/>
                    <a:ext cx="2449735" cy="254889"/>
                  </a:xfrm>
                  <a:prstGeom prst="rect">
                    <a:avLst/>
                  </a:prstGeom>
                </p:spPr>
              </p:pic>
              <p:sp>
                <p:nvSpPr>
                  <p:cNvPr id="587" name="object 84">
                    <a:extLst>
                      <a:ext uri="{FF2B5EF4-FFF2-40B4-BE49-F238E27FC236}">
                        <a16:creationId xmlns:a16="http://schemas.microsoft.com/office/drawing/2014/main" id="{6A6096C1-AB59-00E8-2631-221AFB5DD048}"/>
                      </a:ext>
                    </a:extLst>
                  </p:cNvPr>
                  <p:cNvSpPr/>
                  <p:nvPr/>
                </p:nvSpPr>
                <p:spPr>
                  <a:xfrm>
                    <a:off x="6690360" y="5445251"/>
                    <a:ext cx="12700" cy="91440"/>
                  </a:xfrm>
                  <a:custGeom>
                    <a:avLst/>
                    <a:gdLst/>
                    <a:ahLst/>
                    <a:cxnLst/>
                    <a:rect l="l" t="t" r="r" b="b"/>
                    <a:pathLst>
                      <a:path w="12700" h="91439">
                        <a:moveTo>
                          <a:pt x="12191" y="91440"/>
                        </a:moveTo>
                        <a:lnTo>
                          <a:pt x="0" y="91440"/>
                        </a:lnTo>
                        <a:lnTo>
                          <a:pt x="0" y="0"/>
                        </a:lnTo>
                        <a:lnTo>
                          <a:pt x="12191" y="0"/>
                        </a:lnTo>
                        <a:lnTo>
                          <a:pt x="12191" y="9144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45" name="object 85">
                  <a:extLst>
                    <a:ext uri="{FF2B5EF4-FFF2-40B4-BE49-F238E27FC236}">
                      <a16:creationId xmlns:a16="http://schemas.microsoft.com/office/drawing/2014/main" id="{B4977B4A-993F-4DF8-D568-D7A7B4F39AD5}"/>
                    </a:ext>
                  </a:extLst>
                </p:cNvPr>
                <p:cNvPicPr/>
                <p:nvPr/>
              </p:nvPicPr>
              <p:blipFill>
                <a:blip r:embed="rId291" cstate="print"/>
                <a:stretch>
                  <a:fillRect/>
                </a:stretch>
              </p:blipFill>
              <p:spPr>
                <a:xfrm>
                  <a:off x="4236624" y="5605748"/>
                  <a:ext cx="2562605" cy="94678"/>
                </a:xfrm>
                <a:prstGeom prst="rect">
                  <a:avLst/>
                </a:prstGeom>
              </p:spPr>
            </p:pic>
            <p:grpSp>
              <p:nvGrpSpPr>
                <p:cNvPr id="546" name="object 86">
                  <a:extLst>
                    <a:ext uri="{FF2B5EF4-FFF2-40B4-BE49-F238E27FC236}">
                      <a16:creationId xmlns:a16="http://schemas.microsoft.com/office/drawing/2014/main" id="{BD4BB3D0-2B4A-2F4D-0765-4C17BD63109E}"/>
                    </a:ext>
                  </a:extLst>
                </p:cNvPr>
                <p:cNvGrpSpPr/>
                <p:nvPr/>
              </p:nvGrpSpPr>
              <p:grpSpPr>
                <a:xfrm>
                  <a:off x="4227385" y="5770530"/>
                  <a:ext cx="2489835" cy="255270"/>
                  <a:chOff x="4227385" y="5770530"/>
                  <a:chExt cx="2489835" cy="255270"/>
                </a:xfrm>
              </p:grpSpPr>
              <p:sp>
                <p:nvSpPr>
                  <p:cNvPr id="584" name="object 87">
                    <a:extLst>
                      <a:ext uri="{FF2B5EF4-FFF2-40B4-BE49-F238E27FC236}">
                        <a16:creationId xmlns:a16="http://schemas.microsoft.com/office/drawing/2014/main" id="{8891763F-2CAB-E751-88E7-A7A894310D82}"/>
                      </a:ext>
                    </a:extLst>
                  </p:cNvPr>
                  <p:cNvSpPr/>
                  <p:nvPr/>
                </p:nvSpPr>
                <p:spPr>
                  <a:xfrm>
                    <a:off x="4236618" y="5770537"/>
                    <a:ext cx="527050" cy="92075"/>
                  </a:xfrm>
                  <a:custGeom>
                    <a:avLst/>
                    <a:gdLst/>
                    <a:ahLst/>
                    <a:cxnLst/>
                    <a:rect l="l" t="t" r="r" b="b"/>
                    <a:pathLst>
                      <a:path w="527050" h="92075">
                        <a:moveTo>
                          <a:pt x="86969" y="0"/>
                        </a:moveTo>
                        <a:lnTo>
                          <a:pt x="70205" y="0"/>
                        </a:lnTo>
                        <a:lnTo>
                          <a:pt x="48768" y="62572"/>
                        </a:lnTo>
                        <a:lnTo>
                          <a:pt x="45720" y="68668"/>
                        </a:lnTo>
                        <a:lnTo>
                          <a:pt x="44196" y="73240"/>
                        </a:lnTo>
                        <a:lnTo>
                          <a:pt x="44196" y="77812"/>
                        </a:lnTo>
                        <a:lnTo>
                          <a:pt x="42672" y="74764"/>
                        </a:lnTo>
                        <a:lnTo>
                          <a:pt x="41148" y="70192"/>
                        </a:lnTo>
                        <a:lnTo>
                          <a:pt x="39624" y="64096"/>
                        </a:lnTo>
                        <a:lnTo>
                          <a:pt x="18288" y="0"/>
                        </a:lnTo>
                        <a:lnTo>
                          <a:pt x="0" y="0"/>
                        </a:lnTo>
                        <a:lnTo>
                          <a:pt x="0" y="90004"/>
                        </a:lnTo>
                        <a:lnTo>
                          <a:pt x="10668" y="90004"/>
                        </a:lnTo>
                        <a:lnTo>
                          <a:pt x="10668" y="12192"/>
                        </a:lnTo>
                        <a:lnTo>
                          <a:pt x="38100" y="90004"/>
                        </a:lnTo>
                        <a:lnTo>
                          <a:pt x="48768" y="90004"/>
                        </a:lnTo>
                        <a:lnTo>
                          <a:pt x="74777" y="13716"/>
                        </a:lnTo>
                        <a:lnTo>
                          <a:pt x="74777" y="90004"/>
                        </a:lnTo>
                        <a:lnTo>
                          <a:pt x="86969" y="90004"/>
                        </a:lnTo>
                        <a:lnTo>
                          <a:pt x="86969" y="0"/>
                        </a:lnTo>
                        <a:close/>
                      </a:path>
                      <a:path w="527050" h="92075">
                        <a:moveTo>
                          <a:pt x="160210" y="90004"/>
                        </a:moveTo>
                        <a:lnTo>
                          <a:pt x="158686" y="86956"/>
                        </a:lnTo>
                        <a:lnTo>
                          <a:pt x="158686" y="85432"/>
                        </a:lnTo>
                        <a:lnTo>
                          <a:pt x="157162" y="82384"/>
                        </a:lnTo>
                        <a:lnTo>
                          <a:pt x="157162" y="56476"/>
                        </a:lnTo>
                        <a:lnTo>
                          <a:pt x="157162" y="39624"/>
                        </a:lnTo>
                        <a:lnTo>
                          <a:pt x="155638" y="38100"/>
                        </a:lnTo>
                        <a:lnTo>
                          <a:pt x="155638" y="35052"/>
                        </a:lnTo>
                        <a:lnTo>
                          <a:pt x="154114" y="32004"/>
                        </a:lnTo>
                        <a:lnTo>
                          <a:pt x="152590" y="30480"/>
                        </a:lnTo>
                        <a:lnTo>
                          <a:pt x="151066" y="27432"/>
                        </a:lnTo>
                        <a:lnTo>
                          <a:pt x="141922" y="22860"/>
                        </a:lnTo>
                        <a:lnTo>
                          <a:pt x="125158" y="22860"/>
                        </a:lnTo>
                        <a:lnTo>
                          <a:pt x="111353" y="27432"/>
                        </a:lnTo>
                        <a:lnTo>
                          <a:pt x="108305" y="28956"/>
                        </a:lnTo>
                        <a:lnTo>
                          <a:pt x="106781" y="32004"/>
                        </a:lnTo>
                        <a:lnTo>
                          <a:pt x="103733" y="35052"/>
                        </a:lnTo>
                        <a:lnTo>
                          <a:pt x="102209" y="38100"/>
                        </a:lnTo>
                        <a:lnTo>
                          <a:pt x="102209" y="42672"/>
                        </a:lnTo>
                        <a:lnTo>
                          <a:pt x="112877" y="44196"/>
                        </a:lnTo>
                        <a:lnTo>
                          <a:pt x="114401" y="39624"/>
                        </a:lnTo>
                        <a:lnTo>
                          <a:pt x="115925" y="36576"/>
                        </a:lnTo>
                        <a:lnTo>
                          <a:pt x="117449" y="35052"/>
                        </a:lnTo>
                        <a:lnTo>
                          <a:pt x="120497" y="33528"/>
                        </a:lnTo>
                        <a:lnTo>
                          <a:pt x="125158" y="32004"/>
                        </a:lnTo>
                        <a:lnTo>
                          <a:pt x="135826" y="32004"/>
                        </a:lnTo>
                        <a:lnTo>
                          <a:pt x="140398" y="33528"/>
                        </a:lnTo>
                        <a:lnTo>
                          <a:pt x="141922" y="36576"/>
                        </a:lnTo>
                        <a:lnTo>
                          <a:pt x="144970" y="38100"/>
                        </a:lnTo>
                        <a:lnTo>
                          <a:pt x="144970" y="48768"/>
                        </a:lnTo>
                        <a:lnTo>
                          <a:pt x="144970" y="56476"/>
                        </a:lnTo>
                        <a:lnTo>
                          <a:pt x="144970" y="70192"/>
                        </a:lnTo>
                        <a:lnTo>
                          <a:pt x="143446" y="71716"/>
                        </a:lnTo>
                        <a:lnTo>
                          <a:pt x="141922" y="76288"/>
                        </a:lnTo>
                        <a:lnTo>
                          <a:pt x="140398" y="77812"/>
                        </a:lnTo>
                        <a:lnTo>
                          <a:pt x="135826" y="80860"/>
                        </a:lnTo>
                        <a:lnTo>
                          <a:pt x="132778" y="82384"/>
                        </a:lnTo>
                        <a:lnTo>
                          <a:pt x="117449" y="82384"/>
                        </a:lnTo>
                        <a:lnTo>
                          <a:pt x="111353" y="76288"/>
                        </a:lnTo>
                        <a:lnTo>
                          <a:pt x="111353" y="70192"/>
                        </a:lnTo>
                        <a:lnTo>
                          <a:pt x="112877" y="68668"/>
                        </a:lnTo>
                        <a:lnTo>
                          <a:pt x="112877" y="67144"/>
                        </a:lnTo>
                        <a:lnTo>
                          <a:pt x="115925" y="64096"/>
                        </a:lnTo>
                        <a:lnTo>
                          <a:pt x="117449" y="64096"/>
                        </a:lnTo>
                        <a:lnTo>
                          <a:pt x="118973" y="62572"/>
                        </a:lnTo>
                        <a:lnTo>
                          <a:pt x="122021" y="62572"/>
                        </a:lnTo>
                        <a:lnTo>
                          <a:pt x="126682" y="61048"/>
                        </a:lnTo>
                        <a:lnTo>
                          <a:pt x="135826" y="59524"/>
                        </a:lnTo>
                        <a:lnTo>
                          <a:pt x="141922" y="59524"/>
                        </a:lnTo>
                        <a:lnTo>
                          <a:pt x="144970" y="56476"/>
                        </a:lnTo>
                        <a:lnTo>
                          <a:pt x="144970" y="48768"/>
                        </a:lnTo>
                        <a:lnTo>
                          <a:pt x="141922" y="50292"/>
                        </a:lnTo>
                        <a:lnTo>
                          <a:pt x="134302" y="51904"/>
                        </a:lnTo>
                        <a:lnTo>
                          <a:pt x="125158" y="51904"/>
                        </a:lnTo>
                        <a:lnTo>
                          <a:pt x="120497" y="53428"/>
                        </a:lnTo>
                        <a:lnTo>
                          <a:pt x="115925" y="53428"/>
                        </a:lnTo>
                        <a:lnTo>
                          <a:pt x="109829" y="56476"/>
                        </a:lnTo>
                        <a:lnTo>
                          <a:pt x="108305" y="58000"/>
                        </a:lnTo>
                        <a:lnTo>
                          <a:pt x="105257" y="59524"/>
                        </a:lnTo>
                        <a:lnTo>
                          <a:pt x="103733" y="61048"/>
                        </a:lnTo>
                        <a:lnTo>
                          <a:pt x="99161" y="70192"/>
                        </a:lnTo>
                        <a:lnTo>
                          <a:pt x="99161" y="77812"/>
                        </a:lnTo>
                        <a:lnTo>
                          <a:pt x="105257" y="86956"/>
                        </a:lnTo>
                        <a:lnTo>
                          <a:pt x="109829" y="90004"/>
                        </a:lnTo>
                        <a:lnTo>
                          <a:pt x="114401" y="91528"/>
                        </a:lnTo>
                        <a:lnTo>
                          <a:pt x="131254" y="91528"/>
                        </a:lnTo>
                        <a:lnTo>
                          <a:pt x="134302" y="90004"/>
                        </a:lnTo>
                        <a:lnTo>
                          <a:pt x="138874" y="88480"/>
                        </a:lnTo>
                        <a:lnTo>
                          <a:pt x="141922" y="85432"/>
                        </a:lnTo>
                        <a:lnTo>
                          <a:pt x="146494" y="82384"/>
                        </a:lnTo>
                        <a:lnTo>
                          <a:pt x="146494" y="85432"/>
                        </a:lnTo>
                        <a:lnTo>
                          <a:pt x="148018" y="88480"/>
                        </a:lnTo>
                        <a:lnTo>
                          <a:pt x="149542" y="90004"/>
                        </a:lnTo>
                        <a:lnTo>
                          <a:pt x="160210" y="90004"/>
                        </a:lnTo>
                        <a:close/>
                      </a:path>
                      <a:path w="527050" h="92075">
                        <a:moveTo>
                          <a:pt x="224218" y="67144"/>
                        </a:moveTo>
                        <a:lnTo>
                          <a:pt x="221170" y="61048"/>
                        </a:lnTo>
                        <a:lnTo>
                          <a:pt x="219646" y="59524"/>
                        </a:lnTo>
                        <a:lnTo>
                          <a:pt x="216598" y="56388"/>
                        </a:lnTo>
                        <a:lnTo>
                          <a:pt x="210502" y="53340"/>
                        </a:lnTo>
                        <a:lnTo>
                          <a:pt x="204406" y="51816"/>
                        </a:lnTo>
                        <a:lnTo>
                          <a:pt x="196786" y="50292"/>
                        </a:lnTo>
                        <a:lnTo>
                          <a:pt x="187642" y="47244"/>
                        </a:lnTo>
                        <a:lnTo>
                          <a:pt x="184594" y="47244"/>
                        </a:lnTo>
                        <a:lnTo>
                          <a:pt x="184594" y="45720"/>
                        </a:lnTo>
                        <a:lnTo>
                          <a:pt x="181546" y="42672"/>
                        </a:lnTo>
                        <a:lnTo>
                          <a:pt x="181546" y="38100"/>
                        </a:lnTo>
                        <a:lnTo>
                          <a:pt x="184594" y="35052"/>
                        </a:lnTo>
                        <a:lnTo>
                          <a:pt x="190690" y="32004"/>
                        </a:lnTo>
                        <a:lnTo>
                          <a:pt x="199834" y="32004"/>
                        </a:lnTo>
                        <a:lnTo>
                          <a:pt x="208978" y="36576"/>
                        </a:lnTo>
                        <a:lnTo>
                          <a:pt x="210502" y="39624"/>
                        </a:lnTo>
                        <a:lnTo>
                          <a:pt x="210502" y="42672"/>
                        </a:lnTo>
                        <a:lnTo>
                          <a:pt x="221170" y="41148"/>
                        </a:lnTo>
                        <a:lnTo>
                          <a:pt x="221170" y="36576"/>
                        </a:lnTo>
                        <a:lnTo>
                          <a:pt x="219646" y="33528"/>
                        </a:lnTo>
                        <a:lnTo>
                          <a:pt x="218122" y="32004"/>
                        </a:lnTo>
                        <a:lnTo>
                          <a:pt x="212026" y="25908"/>
                        </a:lnTo>
                        <a:lnTo>
                          <a:pt x="208978" y="24384"/>
                        </a:lnTo>
                        <a:lnTo>
                          <a:pt x="204406" y="22860"/>
                        </a:lnTo>
                        <a:lnTo>
                          <a:pt x="189166" y="22860"/>
                        </a:lnTo>
                        <a:lnTo>
                          <a:pt x="186118" y="24384"/>
                        </a:lnTo>
                        <a:lnTo>
                          <a:pt x="183070" y="24384"/>
                        </a:lnTo>
                        <a:lnTo>
                          <a:pt x="180022" y="25908"/>
                        </a:lnTo>
                        <a:lnTo>
                          <a:pt x="178498" y="27432"/>
                        </a:lnTo>
                        <a:lnTo>
                          <a:pt x="175450" y="28956"/>
                        </a:lnTo>
                        <a:lnTo>
                          <a:pt x="173926" y="30480"/>
                        </a:lnTo>
                        <a:lnTo>
                          <a:pt x="170878" y="36576"/>
                        </a:lnTo>
                        <a:lnTo>
                          <a:pt x="170878" y="45720"/>
                        </a:lnTo>
                        <a:lnTo>
                          <a:pt x="172402" y="47244"/>
                        </a:lnTo>
                        <a:lnTo>
                          <a:pt x="175450" y="53340"/>
                        </a:lnTo>
                        <a:lnTo>
                          <a:pt x="176974" y="54864"/>
                        </a:lnTo>
                        <a:lnTo>
                          <a:pt x="180022" y="56388"/>
                        </a:lnTo>
                        <a:lnTo>
                          <a:pt x="183070" y="58000"/>
                        </a:lnTo>
                        <a:lnTo>
                          <a:pt x="189166" y="61048"/>
                        </a:lnTo>
                        <a:lnTo>
                          <a:pt x="196786" y="62572"/>
                        </a:lnTo>
                        <a:lnTo>
                          <a:pt x="202882" y="64096"/>
                        </a:lnTo>
                        <a:lnTo>
                          <a:pt x="207454" y="65620"/>
                        </a:lnTo>
                        <a:lnTo>
                          <a:pt x="208978" y="65620"/>
                        </a:lnTo>
                        <a:lnTo>
                          <a:pt x="210502" y="67144"/>
                        </a:lnTo>
                        <a:lnTo>
                          <a:pt x="212026" y="70192"/>
                        </a:lnTo>
                        <a:lnTo>
                          <a:pt x="212026" y="74764"/>
                        </a:lnTo>
                        <a:lnTo>
                          <a:pt x="210502" y="77812"/>
                        </a:lnTo>
                        <a:lnTo>
                          <a:pt x="208978" y="79336"/>
                        </a:lnTo>
                        <a:lnTo>
                          <a:pt x="202882" y="82384"/>
                        </a:lnTo>
                        <a:lnTo>
                          <a:pt x="192214" y="82384"/>
                        </a:lnTo>
                        <a:lnTo>
                          <a:pt x="187642" y="80860"/>
                        </a:lnTo>
                        <a:lnTo>
                          <a:pt x="184594" y="79336"/>
                        </a:lnTo>
                        <a:lnTo>
                          <a:pt x="183070" y="76288"/>
                        </a:lnTo>
                        <a:lnTo>
                          <a:pt x="180022" y="73240"/>
                        </a:lnTo>
                        <a:lnTo>
                          <a:pt x="180022" y="68668"/>
                        </a:lnTo>
                        <a:lnTo>
                          <a:pt x="169354" y="70192"/>
                        </a:lnTo>
                        <a:lnTo>
                          <a:pt x="170878" y="77812"/>
                        </a:lnTo>
                        <a:lnTo>
                          <a:pt x="172402" y="82384"/>
                        </a:lnTo>
                        <a:lnTo>
                          <a:pt x="176974" y="86956"/>
                        </a:lnTo>
                        <a:lnTo>
                          <a:pt x="181546" y="90004"/>
                        </a:lnTo>
                        <a:lnTo>
                          <a:pt x="189166" y="91528"/>
                        </a:lnTo>
                        <a:lnTo>
                          <a:pt x="207454" y="91528"/>
                        </a:lnTo>
                        <a:lnTo>
                          <a:pt x="210502" y="88480"/>
                        </a:lnTo>
                        <a:lnTo>
                          <a:pt x="215074" y="86956"/>
                        </a:lnTo>
                        <a:lnTo>
                          <a:pt x="218122" y="85432"/>
                        </a:lnTo>
                        <a:lnTo>
                          <a:pt x="219138" y="82384"/>
                        </a:lnTo>
                        <a:lnTo>
                          <a:pt x="219646" y="80860"/>
                        </a:lnTo>
                        <a:lnTo>
                          <a:pt x="222694" y="77812"/>
                        </a:lnTo>
                        <a:lnTo>
                          <a:pt x="224218" y="74764"/>
                        </a:lnTo>
                        <a:lnTo>
                          <a:pt x="224218" y="67144"/>
                        </a:lnTo>
                        <a:close/>
                      </a:path>
                      <a:path w="527050" h="92075">
                        <a:moveTo>
                          <a:pt x="291465" y="67144"/>
                        </a:moveTo>
                        <a:lnTo>
                          <a:pt x="279273" y="65620"/>
                        </a:lnTo>
                        <a:lnTo>
                          <a:pt x="279273" y="71716"/>
                        </a:lnTo>
                        <a:lnTo>
                          <a:pt x="277749" y="76288"/>
                        </a:lnTo>
                        <a:lnTo>
                          <a:pt x="274701" y="77812"/>
                        </a:lnTo>
                        <a:lnTo>
                          <a:pt x="271653" y="80860"/>
                        </a:lnTo>
                        <a:lnTo>
                          <a:pt x="268605" y="82384"/>
                        </a:lnTo>
                        <a:lnTo>
                          <a:pt x="257937" y="82384"/>
                        </a:lnTo>
                        <a:lnTo>
                          <a:pt x="253365" y="80860"/>
                        </a:lnTo>
                        <a:lnTo>
                          <a:pt x="250317" y="76288"/>
                        </a:lnTo>
                        <a:lnTo>
                          <a:pt x="247167" y="73240"/>
                        </a:lnTo>
                        <a:lnTo>
                          <a:pt x="245643" y="65620"/>
                        </a:lnTo>
                        <a:lnTo>
                          <a:pt x="245643" y="48768"/>
                        </a:lnTo>
                        <a:lnTo>
                          <a:pt x="247167" y="42672"/>
                        </a:lnTo>
                        <a:lnTo>
                          <a:pt x="253365" y="33528"/>
                        </a:lnTo>
                        <a:lnTo>
                          <a:pt x="257937" y="32004"/>
                        </a:lnTo>
                        <a:lnTo>
                          <a:pt x="267081" y="32004"/>
                        </a:lnTo>
                        <a:lnTo>
                          <a:pt x="271653" y="33528"/>
                        </a:lnTo>
                        <a:lnTo>
                          <a:pt x="276225" y="38100"/>
                        </a:lnTo>
                        <a:lnTo>
                          <a:pt x="277749" y="41148"/>
                        </a:lnTo>
                        <a:lnTo>
                          <a:pt x="279273" y="45720"/>
                        </a:lnTo>
                        <a:lnTo>
                          <a:pt x="289941" y="44196"/>
                        </a:lnTo>
                        <a:lnTo>
                          <a:pt x="288417" y="36576"/>
                        </a:lnTo>
                        <a:lnTo>
                          <a:pt x="285369" y="32004"/>
                        </a:lnTo>
                        <a:lnTo>
                          <a:pt x="280797" y="28956"/>
                        </a:lnTo>
                        <a:lnTo>
                          <a:pt x="276225" y="24384"/>
                        </a:lnTo>
                        <a:lnTo>
                          <a:pt x="270129" y="22860"/>
                        </a:lnTo>
                        <a:lnTo>
                          <a:pt x="257937" y="22860"/>
                        </a:lnTo>
                        <a:lnTo>
                          <a:pt x="253365" y="24384"/>
                        </a:lnTo>
                        <a:lnTo>
                          <a:pt x="247167" y="27432"/>
                        </a:lnTo>
                        <a:lnTo>
                          <a:pt x="242595" y="28956"/>
                        </a:lnTo>
                        <a:lnTo>
                          <a:pt x="236499" y="38100"/>
                        </a:lnTo>
                        <a:lnTo>
                          <a:pt x="233451" y="50292"/>
                        </a:lnTo>
                        <a:lnTo>
                          <a:pt x="233451" y="58000"/>
                        </a:lnTo>
                        <a:lnTo>
                          <a:pt x="254889" y="91528"/>
                        </a:lnTo>
                        <a:lnTo>
                          <a:pt x="270129" y="91528"/>
                        </a:lnTo>
                        <a:lnTo>
                          <a:pt x="276225" y="90004"/>
                        </a:lnTo>
                        <a:lnTo>
                          <a:pt x="282321" y="85432"/>
                        </a:lnTo>
                        <a:lnTo>
                          <a:pt x="286893" y="80860"/>
                        </a:lnTo>
                        <a:lnTo>
                          <a:pt x="289941" y="74764"/>
                        </a:lnTo>
                        <a:lnTo>
                          <a:pt x="291465" y="67144"/>
                        </a:lnTo>
                        <a:close/>
                      </a:path>
                      <a:path w="527050" h="92075">
                        <a:moveTo>
                          <a:pt x="354050" y="36576"/>
                        </a:moveTo>
                        <a:lnTo>
                          <a:pt x="351002" y="30480"/>
                        </a:lnTo>
                        <a:lnTo>
                          <a:pt x="347954" y="27432"/>
                        </a:lnTo>
                        <a:lnTo>
                          <a:pt x="344906" y="25908"/>
                        </a:lnTo>
                        <a:lnTo>
                          <a:pt x="335762" y="22860"/>
                        </a:lnTo>
                        <a:lnTo>
                          <a:pt x="323570" y="22860"/>
                        </a:lnTo>
                        <a:lnTo>
                          <a:pt x="317373" y="25908"/>
                        </a:lnTo>
                        <a:lnTo>
                          <a:pt x="311277" y="32004"/>
                        </a:lnTo>
                        <a:lnTo>
                          <a:pt x="311277" y="0"/>
                        </a:lnTo>
                        <a:lnTo>
                          <a:pt x="300609" y="0"/>
                        </a:lnTo>
                        <a:lnTo>
                          <a:pt x="300609" y="90004"/>
                        </a:lnTo>
                        <a:lnTo>
                          <a:pt x="311277" y="90004"/>
                        </a:lnTo>
                        <a:lnTo>
                          <a:pt x="311277" y="48856"/>
                        </a:lnTo>
                        <a:lnTo>
                          <a:pt x="312801" y="44196"/>
                        </a:lnTo>
                        <a:lnTo>
                          <a:pt x="314325" y="42672"/>
                        </a:lnTo>
                        <a:lnTo>
                          <a:pt x="314325" y="39624"/>
                        </a:lnTo>
                        <a:lnTo>
                          <a:pt x="317373" y="36576"/>
                        </a:lnTo>
                        <a:lnTo>
                          <a:pt x="326618" y="32004"/>
                        </a:lnTo>
                        <a:lnTo>
                          <a:pt x="334238" y="32004"/>
                        </a:lnTo>
                        <a:lnTo>
                          <a:pt x="337286" y="33528"/>
                        </a:lnTo>
                        <a:lnTo>
                          <a:pt x="338810" y="36576"/>
                        </a:lnTo>
                        <a:lnTo>
                          <a:pt x="341858" y="38100"/>
                        </a:lnTo>
                        <a:lnTo>
                          <a:pt x="343382" y="42672"/>
                        </a:lnTo>
                        <a:lnTo>
                          <a:pt x="343382" y="90004"/>
                        </a:lnTo>
                        <a:lnTo>
                          <a:pt x="354050" y="90004"/>
                        </a:lnTo>
                        <a:lnTo>
                          <a:pt x="354050" y="36576"/>
                        </a:lnTo>
                        <a:close/>
                      </a:path>
                      <a:path w="527050" h="92075">
                        <a:moveTo>
                          <a:pt x="381482" y="24384"/>
                        </a:moveTo>
                        <a:lnTo>
                          <a:pt x="370814" y="24384"/>
                        </a:lnTo>
                        <a:lnTo>
                          <a:pt x="370814" y="90004"/>
                        </a:lnTo>
                        <a:lnTo>
                          <a:pt x="381482" y="90004"/>
                        </a:lnTo>
                        <a:lnTo>
                          <a:pt x="381482" y="24384"/>
                        </a:lnTo>
                        <a:close/>
                      </a:path>
                      <a:path w="527050" h="92075">
                        <a:moveTo>
                          <a:pt x="381482" y="0"/>
                        </a:moveTo>
                        <a:lnTo>
                          <a:pt x="370814" y="0"/>
                        </a:lnTo>
                        <a:lnTo>
                          <a:pt x="370814" y="12192"/>
                        </a:lnTo>
                        <a:lnTo>
                          <a:pt x="381482" y="12192"/>
                        </a:lnTo>
                        <a:lnTo>
                          <a:pt x="381482" y="0"/>
                        </a:lnTo>
                        <a:close/>
                      </a:path>
                      <a:path w="527050" h="92075">
                        <a:moveTo>
                          <a:pt x="451764" y="35052"/>
                        </a:moveTo>
                        <a:lnTo>
                          <a:pt x="450240" y="33528"/>
                        </a:lnTo>
                        <a:lnTo>
                          <a:pt x="448716" y="30480"/>
                        </a:lnTo>
                        <a:lnTo>
                          <a:pt x="444144" y="25908"/>
                        </a:lnTo>
                        <a:lnTo>
                          <a:pt x="438048" y="22860"/>
                        </a:lnTo>
                        <a:lnTo>
                          <a:pt x="421284" y="22860"/>
                        </a:lnTo>
                        <a:lnTo>
                          <a:pt x="413664" y="25908"/>
                        </a:lnTo>
                        <a:lnTo>
                          <a:pt x="409092" y="33528"/>
                        </a:lnTo>
                        <a:lnTo>
                          <a:pt x="409092" y="24384"/>
                        </a:lnTo>
                        <a:lnTo>
                          <a:pt x="398335" y="24384"/>
                        </a:lnTo>
                        <a:lnTo>
                          <a:pt x="398335" y="90004"/>
                        </a:lnTo>
                        <a:lnTo>
                          <a:pt x="410616" y="90004"/>
                        </a:lnTo>
                        <a:lnTo>
                          <a:pt x="410616" y="45720"/>
                        </a:lnTo>
                        <a:lnTo>
                          <a:pt x="412140" y="39624"/>
                        </a:lnTo>
                        <a:lnTo>
                          <a:pt x="418236" y="33528"/>
                        </a:lnTo>
                        <a:lnTo>
                          <a:pt x="422808" y="32004"/>
                        </a:lnTo>
                        <a:lnTo>
                          <a:pt x="430428" y="32004"/>
                        </a:lnTo>
                        <a:lnTo>
                          <a:pt x="433476" y="33528"/>
                        </a:lnTo>
                        <a:lnTo>
                          <a:pt x="435000" y="35052"/>
                        </a:lnTo>
                        <a:lnTo>
                          <a:pt x="438048" y="36576"/>
                        </a:lnTo>
                        <a:lnTo>
                          <a:pt x="439572" y="38100"/>
                        </a:lnTo>
                        <a:lnTo>
                          <a:pt x="439572" y="39624"/>
                        </a:lnTo>
                        <a:lnTo>
                          <a:pt x="441096" y="42672"/>
                        </a:lnTo>
                        <a:lnTo>
                          <a:pt x="441096" y="90004"/>
                        </a:lnTo>
                        <a:lnTo>
                          <a:pt x="451764" y="90004"/>
                        </a:lnTo>
                        <a:lnTo>
                          <a:pt x="451764" y="35052"/>
                        </a:lnTo>
                        <a:close/>
                      </a:path>
                      <a:path w="527050" h="92075">
                        <a:moveTo>
                          <a:pt x="526542" y="56476"/>
                        </a:moveTo>
                        <a:lnTo>
                          <a:pt x="526072" y="50380"/>
                        </a:lnTo>
                        <a:lnTo>
                          <a:pt x="525970" y="49034"/>
                        </a:lnTo>
                        <a:lnTo>
                          <a:pt x="524256" y="42570"/>
                        </a:lnTo>
                        <a:lnTo>
                          <a:pt x="521398" y="36982"/>
                        </a:lnTo>
                        <a:lnTo>
                          <a:pt x="517398" y="32092"/>
                        </a:lnTo>
                        <a:lnTo>
                          <a:pt x="514350" y="27978"/>
                        </a:lnTo>
                        <a:lnTo>
                          <a:pt x="514350" y="45808"/>
                        </a:lnTo>
                        <a:lnTo>
                          <a:pt x="514350" y="50380"/>
                        </a:lnTo>
                        <a:lnTo>
                          <a:pt x="477685" y="50380"/>
                        </a:lnTo>
                        <a:lnTo>
                          <a:pt x="477685" y="45808"/>
                        </a:lnTo>
                        <a:lnTo>
                          <a:pt x="479209" y="41236"/>
                        </a:lnTo>
                        <a:lnTo>
                          <a:pt x="486829" y="33616"/>
                        </a:lnTo>
                        <a:lnTo>
                          <a:pt x="491401" y="32092"/>
                        </a:lnTo>
                        <a:lnTo>
                          <a:pt x="502158" y="32092"/>
                        </a:lnTo>
                        <a:lnTo>
                          <a:pt x="506730" y="33616"/>
                        </a:lnTo>
                        <a:lnTo>
                          <a:pt x="509778" y="38188"/>
                        </a:lnTo>
                        <a:lnTo>
                          <a:pt x="512826" y="41236"/>
                        </a:lnTo>
                        <a:lnTo>
                          <a:pt x="514350" y="45808"/>
                        </a:lnTo>
                        <a:lnTo>
                          <a:pt x="514350" y="27978"/>
                        </a:lnTo>
                        <a:lnTo>
                          <a:pt x="512826" y="25908"/>
                        </a:lnTo>
                        <a:lnTo>
                          <a:pt x="505206" y="22860"/>
                        </a:lnTo>
                        <a:lnTo>
                          <a:pt x="486829" y="22860"/>
                        </a:lnTo>
                        <a:lnTo>
                          <a:pt x="465594" y="56476"/>
                        </a:lnTo>
                        <a:lnTo>
                          <a:pt x="465594" y="59524"/>
                        </a:lnTo>
                        <a:lnTo>
                          <a:pt x="486829" y="91528"/>
                        </a:lnTo>
                        <a:lnTo>
                          <a:pt x="503682" y="91528"/>
                        </a:lnTo>
                        <a:lnTo>
                          <a:pt x="511302" y="90004"/>
                        </a:lnTo>
                        <a:lnTo>
                          <a:pt x="515874" y="85432"/>
                        </a:lnTo>
                        <a:lnTo>
                          <a:pt x="520446" y="82384"/>
                        </a:lnTo>
                        <a:lnTo>
                          <a:pt x="523494" y="77812"/>
                        </a:lnTo>
                        <a:lnTo>
                          <a:pt x="525018" y="70192"/>
                        </a:lnTo>
                        <a:lnTo>
                          <a:pt x="514350" y="68668"/>
                        </a:lnTo>
                        <a:lnTo>
                          <a:pt x="512826" y="73240"/>
                        </a:lnTo>
                        <a:lnTo>
                          <a:pt x="509778" y="77812"/>
                        </a:lnTo>
                        <a:lnTo>
                          <a:pt x="500634" y="82384"/>
                        </a:lnTo>
                        <a:lnTo>
                          <a:pt x="491401" y="82384"/>
                        </a:lnTo>
                        <a:lnTo>
                          <a:pt x="486829" y="80860"/>
                        </a:lnTo>
                        <a:lnTo>
                          <a:pt x="479209" y="73240"/>
                        </a:lnTo>
                        <a:lnTo>
                          <a:pt x="477685" y="67144"/>
                        </a:lnTo>
                        <a:lnTo>
                          <a:pt x="476161" y="59524"/>
                        </a:lnTo>
                        <a:lnTo>
                          <a:pt x="526542" y="59524"/>
                        </a:lnTo>
                        <a:lnTo>
                          <a:pt x="526542" y="5647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85" name="object 88">
                    <a:extLst>
                      <a:ext uri="{FF2B5EF4-FFF2-40B4-BE49-F238E27FC236}">
                        <a16:creationId xmlns:a16="http://schemas.microsoft.com/office/drawing/2014/main" id="{23254A4B-2610-E9BF-C2D2-7CDDBFF3F0E7}"/>
                      </a:ext>
                    </a:extLst>
                  </p:cNvPr>
                  <p:cNvPicPr/>
                  <p:nvPr/>
                </p:nvPicPr>
                <p:blipFill>
                  <a:blip r:embed="rId292" cstate="print"/>
                  <a:stretch>
                    <a:fillRect/>
                  </a:stretch>
                </p:blipFill>
                <p:spPr>
                  <a:xfrm>
                    <a:off x="4227385" y="5770530"/>
                    <a:ext cx="2489453" cy="254889"/>
                  </a:xfrm>
                  <a:prstGeom prst="rect">
                    <a:avLst/>
                  </a:prstGeom>
                </p:spPr>
              </p:pic>
            </p:grpSp>
            <p:grpSp>
              <p:nvGrpSpPr>
                <p:cNvPr id="547" name="object 89">
                  <a:extLst>
                    <a:ext uri="{FF2B5EF4-FFF2-40B4-BE49-F238E27FC236}">
                      <a16:creationId xmlns:a16="http://schemas.microsoft.com/office/drawing/2014/main" id="{971897AD-C5B7-A300-9469-47BE8E993A58}"/>
                    </a:ext>
                  </a:extLst>
                </p:cNvPr>
                <p:cNvGrpSpPr/>
                <p:nvPr/>
              </p:nvGrpSpPr>
              <p:grpSpPr>
                <a:xfrm>
                  <a:off x="4235100" y="6094000"/>
                  <a:ext cx="655320" cy="93345"/>
                  <a:chOff x="4235100" y="6094000"/>
                  <a:chExt cx="655320" cy="93345"/>
                </a:xfrm>
              </p:grpSpPr>
              <p:pic>
                <p:nvPicPr>
                  <p:cNvPr id="582" name="object 90">
                    <a:extLst>
                      <a:ext uri="{FF2B5EF4-FFF2-40B4-BE49-F238E27FC236}">
                        <a16:creationId xmlns:a16="http://schemas.microsoft.com/office/drawing/2014/main" id="{8B118BB4-C2D2-BB85-0A97-4FE31DF549FE}"/>
                      </a:ext>
                    </a:extLst>
                  </p:cNvPr>
                  <p:cNvPicPr/>
                  <p:nvPr/>
                </p:nvPicPr>
                <p:blipFill>
                  <a:blip r:embed="rId293" cstate="print"/>
                  <a:stretch>
                    <a:fillRect/>
                  </a:stretch>
                </p:blipFill>
                <p:spPr>
                  <a:xfrm>
                    <a:off x="4235100" y="6094000"/>
                    <a:ext cx="358616" cy="93059"/>
                  </a:xfrm>
                  <a:prstGeom prst="rect">
                    <a:avLst/>
                  </a:prstGeom>
                </p:spPr>
              </p:pic>
              <p:pic>
                <p:nvPicPr>
                  <p:cNvPr id="583" name="object 91">
                    <a:extLst>
                      <a:ext uri="{FF2B5EF4-FFF2-40B4-BE49-F238E27FC236}">
                        <a16:creationId xmlns:a16="http://schemas.microsoft.com/office/drawing/2014/main" id="{9F16C071-EE33-B417-3061-D9EC91F94B70}"/>
                      </a:ext>
                    </a:extLst>
                  </p:cNvPr>
                  <p:cNvPicPr/>
                  <p:nvPr/>
                </p:nvPicPr>
                <p:blipFill>
                  <a:blip r:embed="rId294" cstate="print"/>
                  <a:stretch>
                    <a:fillRect/>
                  </a:stretch>
                </p:blipFill>
                <p:spPr>
                  <a:xfrm>
                    <a:off x="4638008" y="6094000"/>
                    <a:ext cx="251840" cy="93059"/>
                  </a:xfrm>
                  <a:prstGeom prst="rect">
                    <a:avLst/>
                  </a:prstGeom>
                </p:spPr>
              </p:pic>
            </p:grpSp>
            <p:sp>
              <p:nvSpPr>
                <p:cNvPr id="548" name="object 92">
                  <a:extLst>
                    <a:ext uri="{FF2B5EF4-FFF2-40B4-BE49-F238E27FC236}">
                      <a16:creationId xmlns:a16="http://schemas.microsoft.com/office/drawing/2014/main" id="{F1A29F52-BC3A-6B97-6DA6-510501CCF6CE}"/>
                    </a:ext>
                  </a:extLst>
                </p:cNvPr>
                <p:cNvSpPr/>
                <p:nvPr/>
              </p:nvSpPr>
              <p:spPr>
                <a:xfrm>
                  <a:off x="5663184" y="6094476"/>
                  <a:ext cx="12700" cy="91440"/>
                </a:xfrm>
                <a:custGeom>
                  <a:avLst/>
                  <a:gdLst/>
                  <a:ahLst/>
                  <a:cxnLst/>
                  <a:rect l="l" t="t" r="r" b="b"/>
                  <a:pathLst>
                    <a:path w="12700" h="91439">
                      <a:moveTo>
                        <a:pt x="12192" y="91439"/>
                      </a:moveTo>
                      <a:lnTo>
                        <a:pt x="0" y="91439"/>
                      </a:lnTo>
                      <a:lnTo>
                        <a:pt x="0" y="0"/>
                      </a:lnTo>
                      <a:lnTo>
                        <a:pt x="12192" y="0"/>
                      </a:lnTo>
                      <a:lnTo>
                        <a:pt x="12192" y="91439"/>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549" name="object 93">
                  <a:extLst>
                    <a:ext uri="{FF2B5EF4-FFF2-40B4-BE49-F238E27FC236}">
                      <a16:creationId xmlns:a16="http://schemas.microsoft.com/office/drawing/2014/main" id="{9AD6E16D-CE5D-0DEB-E6F0-627957FF7386}"/>
                    </a:ext>
                  </a:extLst>
                </p:cNvPr>
                <p:cNvSpPr/>
                <p:nvPr/>
              </p:nvSpPr>
              <p:spPr>
                <a:xfrm>
                  <a:off x="5721655" y="6094006"/>
                  <a:ext cx="618490" cy="93345"/>
                </a:xfrm>
                <a:custGeom>
                  <a:avLst/>
                  <a:gdLst/>
                  <a:ahLst/>
                  <a:cxnLst/>
                  <a:rect l="l" t="t" r="r" b="b"/>
                  <a:pathLst>
                    <a:path w="618489" h="93345">
                      <a:moveTo>
                        <a:pt x="61061" y="25908"/>
                      </a:moveTo>
                      <a:lnTo>
                        <a:pt x="48869" y="25908"/>
                      </a:lnTo>
                      <a:lnTo>
                        <a:pt x="35153" y="65532"/>
                      </a:lnTo>
                      <a:lnTo>
                        <a:pt x="32105" y="70104"/>
                      </a:lnTo>
                      <a:lnTo>
                        <a:pt x="32105" y="74764"/>
                      </a:lnTo>
                      <a:lnTo>
                        <a:pt x="30581" y="77812"/>
                      </a:lnTo>
                      <a:lnTo>
                        <a:pt x="26009" y="64008"/>
                      </a:lnTo>
                      <a:lnTo>
                        <a:pt x="12192" y="25908"/>
                      </a:lnTo>
                      <a:lnTo>
                        <a:pt x="0" y="25908"/>
                      </a:lnTo>
                      <a:lnTo>
                        <a:pt x="26009" y="91528"/>
                      </a:lnTo>
                      <a:lnTo>
                        <a:pt x="35153" y="91528"/>
                      </a:lnTo>
                      <a:lnTo>
                        <a:pt x="61061" y="25908"/>
                      </a:lnTo>
                      <a:close/>
                    </a:path>
                    <a:path w="618489" h="93345">
                      <a:moveTo>
                        <a:pt x="131267" y="57912"/>
                      </a:moveTo>
                      <a:lnTo>
                        <a:pt x="130810" y="51816"/>
                      </a:lnTo>
                      <a:lnTo>
                        <a:pt x="130695" y="50241"/>
                      </a:lnTo>
                      <a:lnTo>
                        <a:pt x="128981" y="43434"/>
                      </a:lnTo>
                      <a:lnTo>
                        <a:pt x="126123" y="37769"/>
                      </a:lnTo>
                      <a:lnTo>
                        <a:pt x="122123" y="33528"/>
                      </a:lnTo>
                      <a:lnTo>
                        <a:pt x="119075" y="30480"/>
                      </a:lnTo>
                      <a:lnTo>
                        <a:pt x="119075" y="45720"/>
                      </a:lnTo>
                      <a:lnTo>
                        <a:pt x="119075" y="51816"/>
                      </a:lnTo>
                      <a:lnTo>
                        <a:pt x="82397" y="51816"/>
                      </a:lnTo>
                      <a:lnTo>
                        <a:pt x="82397" y="45720"/>
                      </a:lnTo>
                      <a:lnTo>
                        <a:pt x="83921" y="41148"/>
                      </a:lnTo>
                      <a:lnTo>
                        <a:pt x="88493" y="38100"/>
                      </a:lnTo>
                      <a:lnTo>
                        <a:pt x="91541" y="35052"/>
                      </a:lnTo>
                      <a:lnTo>
                        <a:pt x="96113" y="33528"/>
                      </a:lnTo>
                      <a:lnTo>
                        <a:pt x="106883" y="33528"/>
                      </a:lnTo>
                      <a:lnTo>
                        <a:pt x="111455" y="35052"/>
                      </a:lnTo>
                      <a:lnTo>
                        <a:pt x="114503" y="39624"/>
                      </a:lnTo>
                      <a:lnTo>
                        <a:pt x="117551" y="42672"/>
                      </a:lnTo>
                      <a:lnTo>
                        <a:pt x="119075" y="45720"/>
                      </a:lnTo>
                      <a:lnTo>
                        <a:pt x="119075" y="30480"/>
                      </a:lnTo>
                      <a:lnTo>
                        <a:pt x="116027" y="27432"/>
                      </a:lnTo>
                      <a:lnTo>
                        <a:pt x="109931" y="24282"/>
                      </a:lnTo>
                      <a:lnTo>
                        <a:pt x="91541" y="24282"/>
                      </a:lnTo>
                      <a:lnTo>
                        <a:pt x="70307" y="57912"/>
                      </a:lnTo>
                      <a:lnTo>
                        <a:pt x="70319" y="60960"/>
                      </a:lnTo>
                      <a:lnTo>
                        <a:pt x="91541" y="92964"/>
                      </a:lnTo>
                      <a:lnTo>
                        <a:pt x="108407" y="92964"/>
                      </a:lnTo>
                      <a:lnTo>
                        <a:pt x="116027" y="91440"/>
                      </a:lnTo>
                      <a:lnTo>
                        <a:pt x="120599" y="86868"/>
                      </a:lnTo>
                      <a:lnTo>
                        <a:pt x="125171" y="83820"/>
                      </a:lnTo>
                      <a:lnTo>
                        <a:pt x="128219" y="77724"/>
                      </a:lnTo>
                      <a:lnTo>
                        <a:pt x="129743" y="71628"/>
                      </a:lnTo>
                      <a:lnTo>
                        <a:pt x="119075" y="70104"/>
                      </a:lnTo>
                      <a:lnTo>
                        <a:pt x="117551" y="74676"/>
                      </a:lnTo>
                      <a:lnTo>
                        <a:pt x="111455" y="80772"/>
                      </a:lnTo>
                      <a:lnTo>
                        <a:pt x="105359" y="83820"/>
                      </a:lnTo>
                      <a:lnTo>
                        <a:pt x="96113" y="83820"/>
                      </a:lnTo>
                      <a:lnTo>
                        <a:pt x="86969" y="77724"/>
                      </a:lnTo>
                      <a:lnTo>
                        <a:pt x="83921" y="73152"/>
                      </a:lnTo>
                      <a:lnTo>
                        <a:pt x="82397" y="68580"/>
                      </a:lnTo>
                      <a:lnTo>
                        <a:pt x="80873" y="60960"/>
                      </a:lnTo>
                      <a:lnTo>
                        <a:pt x="131267" y="60960"/>
                      </a:lnTo>
                      <a:lnTo>
                        <a:pt x="131267" y="57912"/>
                      </a:lnTo>
                      <a:close/>
                    </a:path>
                    <a:path w="618489" h="93345">
                      <a:moveTo>
                        <a:pt x="178600" y="27432"/>
                      </a:moveTo>
                      <a:lnTo>
                        <a:pt x="175552" y="24384"/>
                      </a:lnTo>
                      <a:lnTo>
                        <a:pt x="163271" y="24384"/>
                      </a:lnTo>
                      <a:lnTo>
                        <a:pt x="160223" y="25908"/>
                      </a:lnTo>
                      <a:lnTo>
                        <a:pt x="155651" y="30480"/>
                      </a:lnTo>
                      <a:lnTo>
                        <a:pt x="154127" y="35052"/>
                      </a:lnTo>
                      <a:lnTo>
                        <a:pt x="154127" y="25908"/>
                      </a:lnTo>
                      <a:lnTo>
                        <a:pt x="143459" y="25908"/>
                      </a:lnTo>
                      <a:lnTo>
                        <a:pt x="143459" y="91528"/>
                      </a:lnTo>
                      <a:lnTo>
                        <a:pt x="154127" y="91528"/>
                      </a:lnTo>
                      <a:lnTo>
                        <a:pt x="154127" y="51816"/>
                      </a:lnTo>
                      <a:lnTo>
                        <a:pt x="155651" y="47244"/>
                      </a:lnTo>
                      <a:lnTo>
                        <a:pt x="157175" y="44196"/>
                      </a:lnTo>
                      <a:lnTo>
                        <a:pt x="157175" y="41148"/>
                      </a:lnTo>
                      <a:lnTo>
                        <a:pt x="160223" y="38100"/>
                      </a:lnTo>
                      <a:lnTo>
                        <a:pt x="163271" y="36576"/>
                      </a:lnTo>
                      <a:lnTo>
                        <a:pt x="164795" y="35052"/>
                      </a:lnTo>
                      <a:lnTo>
                        <a:pt x="169456" y="35052"/>
                      </a:lnTo>
                      <a:lnTo>
                        <a:pt x="175552" y="38100"/>
                      </a:lnTo>
                      <a:lnTo>
                        <a:pt x="178600" y="27432"/>
                      </a:lnTo>
                      <a:close/>
                    </a:path>
                    <a:path w="618489" h="93345">
                      <a:moveTo>
                        <a:pt x="235077" y="68580"/>
                      </a:moveTo>
                      <a:lnTo>
                        <a:pt x="230505" y="59436"/>
                      </a:lnTo>
                      <a:lnTo>
                        <a:pt x="228981" y="57912"/>
                      </a:lnTo>
                      <a:lnTo>
                        <a:pt x="224409" y="56388"/>
                      </a:lnTo>
                      <a:lnTo>
                        <a:pt x="221361" y="54864"/>
                      </a:lnTo>
                      <a:lnTo>
                        <a:pt x="216789" y="53340"/>
                      </a:lnTo>
                      <a:lnTo>
                        <a:pt x="209169" y="51816"/>
                      </a:lnTo>
                      <a:lnTo>
                        <a:pt x="202984" y="50292"/>
                      </a:lnTo>
                      <a:lnTo>
                        <a:pt x="199936" y="48768"/>
                      </a:lnTo>
                      <a:lnTo>
                        <a:pt x="198412" y="48768"/>
                      </a:lnTo>
                      <a:lnTo>
                        <a:pt x="196888" y="47244"/>
                      </a:lnTo>
                      <a:lnTo>
                        <a:pt x="195364" y="47244"/>
                      </a:lnTo>
                      <a:lnTo>
                        <a:pt x="193840" y="45720"/>
                      </a:lnTo>
                      <a:lnTo>
                        <a:pt x="193840" y="44196"/>
                      </a:lnTo>
                      <a:lnTo>
                        <a:pt x="192316" y="42672"/>
                      </a:lnTo>
                      <a:lnTo>
                        <a:pt x="192316" y="39624"/>
                      </a:lnTo>
                      <a:lnTo>
                        <a:pt x="193840" y="36576"/>
                      </a:lnTo>
                      <a:lnTo>
                        <a:pt x="196888" y="35052"/>
                      </a:lnTo>
                      <a:lnTo>
                        <a:pt x="198412" y="33528"/>
                      </a:lnTo>
                      <a:lnTo>
                        <a:pt x="215265" y="33528"/>
                      </a:lnTo>
                      <a:lnTo>
                        <a:pt x="216789" y="36576"/>
                      </a:lnTo>
                      <a:lnTo>
                        <a:pt x="219837" y="38100"/>
                      </a:lnTo>
                      <a:lnTo>
                        <a:pt x="221361" y="41148"/>
                      </a:lnTo>
                      <a:lnTo>
                        <a:pt x="221361" y="44196"/>
                      </a:lnTo>
                      <a:lnTo>
                        <a:pt x="232029" y="42672"/>
                      </a:lnTo>
                      <a:lnTo>
                        <a:pt x="232029" y="38100"/>
                      </a:lnTo>
                      <a:lnTo>
                        <a:pt x="227457" y="28956"/>
                      </a:lnTo>
                      <a:lnTo>
                        <a:pt x="224409" y="27432"/>
                      </a:lnTo>
                      <a:lnTo>
                        <a:pt x="219837" y="25908"/>
                      </a:lnTo>
                      <a:lnTo>
                        <a:pt x="216789" y="24384"/>
                      </a:lnTo>
                      <a:lnTo>
                        <a:pt x="199936" y="24384"/>
                      </a:lnTo>
                      <a:lnTo>
                        <a:pt x="196888" y="25908"/>
                      </a:lnTo>
                      <a:lnTo>
                        <a:pt x="193840" y="25908"/>
                      </a:lnTo>
                      <a:lnTo>
                        <a:pt x="190792" y="27432"/>
                      </a:lnTo>
                      <a:lnTo>
                        <a:pt x="186220" y="32004"/>
                      </a:lnTo>
                      <a:lnTo>
                        <a:pt x="184696" y="35052"/>
                      </a:lnTo>
                      <a:lnTo>
                        <a:pt x="183172" y="36576"/>
                      </a:lnTo>
                      <a:lnTo>
                        <a:pt x="181648" y="39624"/>
                      </a:lnTo>
                      <a:lnTo>
                        <a:pt x="181648" y="45720"/>
                      </a:lnTo>
                      <a:lnTo>
                        <a:pt x="186220" y="54864"/>
                      </a:lnTo>
                      <a:lnTo>
                        <a:pt x="195364" y="59436"/>
                      </a:lnTo>
                      <a:lnTo>
                        <a:pt x="201460" y="60960"/>
                      </a:lnTo>
                      <a:lnTo>
                        <a:pt x="209169" y="64008"/>
                      </a:lnTo>
                      <a:lnTo>
                        <a:pt x="215265" y="65532"/>
                      </a:lnTo>
                      <a:lnTo>
                        <a:pt x="218313" y="65532"/>
                      </a:lnTo>
                      <a:lnTo>
                        <a:pt x="219837" y="67056"/>
                      </a:lnTo>
                      <a:lnTo>
                        <a:pt x="222885" y="68580"/>
                      </a:lnTo>
                      <a:lnTo>
                        <a:pt x="224409" y="70104"/>
                      </a:lnTo>
                      <a:lnTo>
                        <a:pt x="224409" y="76288"/>
                      </a:lnTo>
                      <a:lnTo>
                        <a:pt x="219837" y="80860"/>
                      </a:lnTo>
                      <a:lnTo>
                        <a:pt x="213741" y="83908"/>
                      </a:lnTo>
                      <a:lnTo>
                        <a:pt x="202984" y="83908"/>
                      </a:lnTo>
                      <a:lnTo>
                        <a:pt x="199936" y="82384"/>
                      </a:lnTo>
                      <a:lnTo>
                        <a:pt x="196888" y="79336"/>
                      </a:lnTo>
                      <a:lnTo>
                        <a:pt x="193840" y="77812"/>
                      </a:lnTo>
                      <a:lnTo>
                        <a:pt x="192316" y="74764"/>
                      </a:lnTo>
                      <a:lnTo>
                        <a:pt x="190792" y="70104"/>
                      </a:lnTo>
                      <a:lnTo>
                        <a:pt x="180124" y="71628"/>
                      </a:lnTo>
                      <a:lnTo>
                        <a:pt x="181648" y="79336"/>
                      </a:lnTo>
                      <a:lnTo>
                        <a:pt x="184696" y="83908"/>
                      </a:lnTo>
                      <a:lnTo>
                        <a:pt x="189268" y="86956"/>
                      </a:lnTo>
                      <a:lnTo>
                        <a:pt x="193840" y="91528"/>
                      </a:lnTo>
                      <a:lnTo>
                        <a:pt x="199936" y="93052"/>
                      </a:lnTo>
                      <a:lnTo>
                        <a:pt x="213741" y="93052"/>
                      </a:lnTo>
                      <a:lnTo>
                        <a:pt x="222885" y="90004"/>
                      </a:lnTo>
                      <a:lnTo>
                        <a:pt x="225933" y="88480"/>
                      </a:lnTo>
                      <a:lnTo>
                        <a:pt x="232029" y="82384"/>
                      </a:lnTo>
                      <a:lnTo>
                        <a:pt x="235077" y="76288"/>
                      </a:lnTo>
                      <a:lnTo>
                        <a:pt x="235077" y="68580"/>
                      </a:lnTo>
                      <a:close/>
                    </a:path>
                    <a:path w="618489" h="93345">
                      <a:moveTo>
                        <a:pt x="305282" y="57912"/>
                      </a:moveTo>
                      <a:lnTo>
                        <a:pt x="293090" y="28956"/>
                      </a:lnTo>
                      <a:lnTo>
                        <a:pt x="293090" y="45720"/>
                      </a:lnTo>
                      <a:lnTo>
                        <a:pt x="293090" y="51816"/>
                      </a:lnTo>
                      <a:lnTo>
                        <a:pt x="256413" y="51816"/>
                      </a:lnTo>
                      <a:lnTo>
                        <a:pt x="257937" y="45720"/>
                      </a:lnTo>
                      <a:lnTo>
                        <a:pt x="259461" y="41148"/>
                      </a:lnTo>
                      <a:lnTo>
                        <a:pt x="265557" y="35052"/>
                      </a:lnTo>
                      <a:lnTo>
                        <a:pt x="270129" y="33528"/>
                      </a:lnTo>
                      <a:lnTo>
                        <a:pt x="280898" y="33528"/>
                      </a:lnTo>
                      <a:lnTo>
                        <a:pt x="285470" y="35052"/>
                      </a:lnTo>
                      <a:lnTo>
                        <a:pt x="290042" y="39624"/>
                      </a:lnTo>
                      <a:lnTo>
                        <a:pt x="293090" y="45720"/>
                      </a:lnTo>
                      <a:lnTo>
                        <a:pt x="293090" y="28956"/>
                      </a:lnTo>
                      <a:lnTo>
                        <a:pt x="291566" y="27432"/>
                      </a:lnTo>
                      <a:lnTo>
                        <a:pt x="283946" y="24384"/>
                      </a:lnTo>
                      <a:lnTo>
                        <a:pt x="267081" y="24384"/>
                      </a:lnTo>
                      <a:lnTo>
                        <a:pt x="244335" y="57912"/>
                      </a:lnTo>
                      <a:lnTo>
                        <a:pt x="244348" y="60960"/>
                      </a:lnTo>
                      <a:lnTo>
                        <a:pt x="267081" y="93052"/>
                      </a:lnTo>
                      <a:lnTo>
                        <a:pt x="283946" y="93052"/>
                      </a:lnTo>
                      <a:lnTo>
                        <a:pt x="290042" y="91528"/>
                      </a:lnTo>
                      <a:lnTo>
                        <a:pt x="294614" y="86956"/>
                      </a:lnTo>
                      <a:lnTo>
                        <a:pt x="299186" y="83908"/>
                      </a:lnTo>
                      <a:lnTo>
                        <a:pt x="303758" y="77812"/>
                      </a:lnTo>
                      <a:lnTo>
                        <a:pt x="305282" y="71628"/>
                      </a:lnTo>
                      <a:lnTo>
                        <a:pt x="293090" y="70104"/>
                      </a:lnTo>
                      <a:lnTo>
                        <a:pt x="291566" y="74764"/>
                      </a:lnTo>
                      <a:lnTo>
                        <a:pt x="290042" y="77812"/>
                      </a:lnTo>
                      <a:lnTo>
                        <a:pt x="286994" y="80860"/>
                      </a:lnTo>
                      <a:lnTo>
                        <a:pt x="280898" y="83908"/>
                      </a:lnTo>
                      <a:lnTo>
                        <a:pt x="270129" y="83908"/>
                      </a:lnTo>
                      <a:lnTo>
                        <a:pt x="265557" y="80860"/>
                      </a:lnTo>
                      <a:lnTo>
                        <a:pt x="257937" y="73240"/>
                      </a:lnTo>
                      <a:lnTo>
                        <a:pt x="256413" y="68580"/>
                      </a:lnTo>
                      <a:lnTo>
                        <a:pt x="256413" y="60960"/>
                      </a:lnTo>
                      <a:lnTo>
                        <a:pt x="305282" y="60960"/>
                      </a:lnTo>
                      <a:lnTo>
                        <a:pt x="305282" y="57912"/>
                      </a:lnTo>
                      <a:close/>
                    </a:path>
                    <a:path w="618489" h="93345">
                      <a:moveTo>
                        <a:pt x="372338" y="41148"/>
                      </a:moveTo>
                      <a:lnTo>
                        <a:pt x="370814" y="39624"/>
                      </a:lnTo>
                      <a:lnTo>
                        <a:pt x="370814" y="36576"/>
                      </a:lnTo>
                      <a:lnTo>
                        <a:pt x="369290" y="33528"/>
                      </a:lnTo>
                      <a:lnTo>
                        <a:pt x="367766" y="32004"/>
                      </a:lnTo>
                      <a:lnTo>
                        <a:pt x="366242" y="28956"/>
                      </a:lnTo>
                      <a:lnTo>
                        <a:pt x="357098" y="24384"/>
                      </a:lnTo>
                      <a:lnTo>
                        <a:pt x="340334" y="24384"/>
                      </a:lnTo>
                      <a:lnTo>
                        <a:pt x="332714" y="27432"/>
                      </a:lnTo>
                      <a:lnTo>
                        <a:pt x="328142" y="35052"/>
                      </a:lnTo>
                      <a:lnTo>
                        <a:pt x="328142" y="25908"/>
                      </a:lnTo>
                      <a:lnTo>
                        <a:pt x="318998" y="25908"/>
                      </a:lnTo>
                      <a:lnTo>
                        <a:pt x="318998" y="91528"/>
                      </a:lnTo>
                      <a:lnTo>
                        <a:pt x="329666" y="91528"/>
                      </a:lnTo>
                      <a:lnTo>
                        <a:pt x="329666" y="47244"/>
                      </a:lnTo>
                      <a:lnTo>
                        <a:pt x="331190" y="41148"/>
                      </a:lnTo>
                      <a:lnTo>
                        <a:pt x="334238" y="38100"/>
                      </a:lnTo>
                      <a:lnTo>
                        <a:pt x="338810" y="35052"/>
                      </a:lnTo>
                      <a:lnTo>
                        <a:pt x="341858" y="33528"/>
                      </a:lnTo>
                      <a:lnTo>
                        <a:pt x="352526" y="33528"/>
                      </a:lnTo>
                      <a:lnTo>
                        <a:pt x="355574" y="35052"/>
                      </a:lnTo>
                      <a:lnTo>
                        <a:pt x="358622" y="38100"/>
                      </a:lnTo>
                      <a:lnTo>
                        <a:pt x="360146" y="41148"/>
                      </a:lnTo>
                      <a:lnTo>
                        <a:pt x="360146" y="91528"/>
                      </a:lnTo>
                      <a:lnTo>
                        <a:pt x="372338" y="91528"/>
                      </a:lnTo>
                      <a:lnTo>
                        <a:pt x="372338" y="41148"/>
                      </a:lnTo>
                      <a:close/>
                    </a:path>
                    <a:path w="618489" h="93345">
                      <a:moveTo>
                        <a:pt x="444157" y="0"/>
                      </a:moveTo>
                      <a:lnTo>
                        <a:pt x="435013" y="0"/>
                      </a:lnTo>
                      <a:lnTo>
                        <a:pt x="435013" y="50292"/>
                      </a:lnTo>
                      <a:lnTo>
                        <a:pt x="435013" y="67056"/>
                      </a:lnTo>
                      <a:lnTo>
                        <a:pt x="431965" y="73152"/>
                      </a:lnTo>
                      <a:lnTo>
                        <a:pt x="428917" y="77812"/>
                      </a:lnTo>
                      <a:lnTo>
                        <a:pt x="425869" y="80860"/>
                      </a:lnTo>
                      <a:lnTo>
                        <a:pt x="421297" y="83908"/>
                      </a:lnTo>
                      <a:lnTo>
                        <a:pt x="412153" y="83908"/>
                      </a:lnTo>
                      <a:lnTo>
                        <a:pt x="407581" y="80860"/>
                      </a:lnTo>
                      <a:lnTo>
                        <a:pt x="404533" y="77812"/>
                      </a:lnTo>
                      <a:lnTo>
                        <a:pt x="399961" y="73152"/>
                      </a:lnTo>
                      <a:lnTo>
                        <a:pt x="398437" y="67056"/>
                      </a:lnTo>
                      <a:lnTo>
                        <a:pt x="398437" y="50292"/>
                      </a:lnTo>
                      <a:lnTo>
                        <a:pt x="399961" y="42672"/>
                      </a:lnTo>
                      <a:lnTo>
                        <a:pt x="404533" y="39624"/>
                      </a:lnTo>
                      <a:lnTo>
                        <a:pt x="407581" y="35052"/>
                      </a:lnTo>
                      <a:lnTo>
                        <a:pt x="410629" y="33528"/>
                      </a:lnTo>
                      <a:lnTo>
                        <a:pt x="421297" y="33528"/>
                      </a:lnTo>
                      <a:lnTo>
                        <a:pt x="425869" y="35052"/>
                      </a:lnTo>
                      <a:lnTo>
                        <a:pt x="431965" y="44196"/>
                      </a:lnTo>
                      <a:lnTo>
                        <a:pt x="435013" y="50292"/>
                      </a:lnTo>
                      <a:lnTo>
                        <a:pt x="435013" y="0"/>
                      </a:lnTo>
                      <a:lnTo>
                        <a:pt x="433489" y="0"/>
                      </a:lnTo>
                      <a:lnTo>
                        <a:pt x="433489" y="33528"/>
                      </a:lnTo>
                      <a:lnTo>
                        <a:pt x="431965" y="30480"/>
                      </a:lnTo>
                      <a:lnTo>
                        <a:pt x="428917" y="27432"/>
                      </a:lnTo>
                      <a:lnTo>
                        <a:pt x="422821" y="24384"/>
                      </a:lnTo>
                      <a:lnTo>
                        <a:pt x="409105" y="24384"/>
                      </a:lnTo>
                      <a:lnTo>
                        <a:pt x="399961" y="27432"/>
                      </a:lnTo>
                      <a:lnTo>
                        <a:pt x="395389" y="30480"/>
                      </a:lnTo>
                      <a:lnTo>
                        <a:pt x="392252" y="35052"/>
                      </a:lnTo>
                      <a:lnTo>
                        <a:pt x="390728" y="41148"/>
                      </a:lnTo>
                      <a:lnTo>
                        <a:pt x="387680" y="45720"/>
                      </a:lnTo>
                      <a:lnTo>
                        <a:pt x="387680" y="65532"/>
                      </a:lnTo>
                      <a:lnTo>
                        <a:pt x="389204" y="71628"/>
                      </a:lnTo>
                      <a:lnTo>
                        <a:pt x="390728" y="76200"/>
                      </a:lnTo>
                      <a:lnTo>
                        <a:pt x="393865" y="80860"/>
                      </a:lnTo>
                      <a:lnTo>
                        <a:pt x="396913" y="85432"/>
                      </a:lnTo>
                      <a:lnTo>
                        <a:pt x="406057" y="91528"/>
                      </a:lnTo>
                      <a:lnTo>
                        <a:pt x="410629" y="93052"/>
                      </a:lnTo>
                      <a:lnTo>
                        <a:pt x="424345" y="93052"/>
                      </a:lnTo>
                      <a:lnTo>
                        <a:pt x="430441" y="90004"/>
                      </a:lnTo>
                      <a:lnTo>
                        <a:pt x="432879" y="83908"/>
                      </a:lnTo>
                      <a:lnTo>
                        <a:pt x="433489" y="82384"/>
                      </a:lnTo>
                      <a:lnTo>
                        <a:pt x="433489" y="91528"/>
                      </a:lnTo>
                      <a:lnTo>
                        <a:pt x="444157" y="91528"/>
                      </a:lnTo>
                      <a:lnTo>
                        <a:pt x="444157" y="82384"/>
                      </a:lnTo>
                      <a:lnTo>
                        <a:pt x="444157" y="0"/>
                      </a:lnTo>
                      <a:close/>
                    </a:path>
                    <a:path w="618489" h="93345">
                      <a:moveTo>
                        <a:pt x="519023" y="57912"/>
                      </a:moveTo>
                      <a:lnTo>
                        <a:pt x="518566" y="51816"/>
                      </a:lnTo>
                      <a:lnTo>
                        <a:pt x="518452" y="50241"/>
                      </a:lnTo>
                      <a:lnTo>
                        <a:pt x="516737" y="43434"/>
                      </a:lnTo>
                      <a:lnTo>
                        <a:pt x="513880" y="37769"/>
                      </a:lnTo>
                      <a:lnTo>
                        <a:pt x="509879" y="33528"/>
                      </a:lnTo>
                      <a:lnTo>
                        <a:pt x="506742" y="30441"/>
                      </a:lnTo>
                      <a:lnTo>
                        <a:pt x="506742" y="45720"/>
                      </a:lnTo>
                      <a:lnTo>
                        <a:pt x="506742" y="51816"/>
                      </a:lnTo>
                      <a:lnTo>
                        <a:pt x="470166" y="51816"/>
                      </a:lnTo>
                      <a:lnTo>
                        <a:pt x="470166" y="45720"/>
                      </a:lnTo>
                      <a:lnTo>
                        <a:pt x="471690" y="41148"/>
                      </a:lnTo>
                      <a:lnTo>
                        <a:pt x="476262" y="38100"/>
                      </a:lnTo>
                      <a:lnTo>
                        <a:pt x="479310" y="35052"/>
                      </a:lnTo>
                      <a:lnTo>
                        <a:pt x="483882" y="33528"/>
                      </a:lnTo>
                      <a:lnTo>
                        <a:pt x="494550" y="33528"/>
                      </a:lnTo>
                      <a:lnTo>
                        <a:pt x="499122" y="35052"/>
                      </a:lnTo>
                      <a:lnTo>
                        <a:pt x="502170" y="39624"/>
                      </a:lnTo>
                      <a:lnTo>
                        <a:pt x="505218" y="42672"/>
                      </a:lnTo>
                      <a:lnTo>
                        <a:pt x="506742" y="45720"/>
                      </a:lnTo>
                      <a:lnTo>
                        <a:pt x="506742" y="30441"/>
                      </a:lnTo>
                      <a:lnTo>
                        <a:pt x="503694" y="27432"/>
                      </a:lnTo>
                      <a:lnTo>
                        <a:pt x="497598" y="24282"/>
                      </a:lnTo>
                      <a:lnTo>
                        <a:pt x="479310" y="24282"/>
                      </a:lnTo>
                      <a:lnTo>
                        <a:pt x="458063" y="57912"/>
                      </a:lnTo>
                      <a:lnTo>
                        <a:pt x="458076" y="60960"/>
                      </a:lnTo>
                      <a:lnTo>
                        <a:pt x="479310" y="92964"/>
                      </a:lnTo>
                      <a:lnTo>
                        <a:pt x="496074" y="92964"/>
                      </a:lnTo>
                      <a:lnTo>
                        <a:pt x="502170" y="91440"/>
                      </a:lnTo>
                      <a:lnTo>
                        <a:pt x="508355" y="86868"/>
                      </a:lnTo>
                      <a:lnTo>
                        <a:pt x="512927" y="83820"/>
                      </a:lnTo>
                      <a:lnTo>
                        <a:pt x="515975" y="77724"/>
                      </a:lnTo>
                      <a:lnTo>
                        <a:pt x="517499" y="71628"/>
                      </a:lnTo>
                      <a:lnTo>
                        <a:pt x="506742" y="70104"/>
                      </a:lnTo>
                      <a:lnTo>
                        <a:pt x="505218" y="74676"/>
                      </a:lnTo>
                      <a:lnTo>
                        <a:pt x="499122" y="80772"/>
                      </a:lnTo>
                      <a:lnTo>
                        <a:pt x="493026" y="83820"/>
                      </a:lnTo>
                      <a:lnTo>
                        <a:pt x="483882" y="83820"/>
                      </a:lnTo>
                      <a:lnTo>
                        <a:pt x="474738" y="77724"/>
                      </a:lnTo>
                      <a:lnTo>
                        <a:pt x="471690" y="73152"/>
                      </a:lnTo>
                      <a:lnTo>
                        <a:pt x="470166" y="68580"/>
                      </a:lnTo>
                      <a:lnTo>
                        <a:pt x="468642" y="60960"/>
                      </a:lnTo>
                      <a:lnTo>
                        <a:pt x="519023" y="60960"/>
                      </a:lnTo>
                      <a:lnTo>
                        <a:pt x="519023" y="57912"/>
                      </a:lnTo>
                      <a:close/>
                    </a:path>
                    <a:path w="618489" h="93345">
                      <a:moveTo>
                        <a:pt x="584644" y="39624"/>
                      </a:moveTo>
                      <a:lnTo>
                        <a:pt x="581596" y="33528"/>
                      </a:lnTo>
                      <a:lnTo>
                        <a:pt x="580072" y="32004"/>
                      </a:lnTo>
                      <a:lnTo>
                        <a:pt x="578548" y="28956"/>
                      </a:lnTo>
                      <a:lnTo>
                        <a:pt x="577024" y="27432"/>
                      </a:lnTo>
                      <a:lnTo>
                        <a:pt x="572452" y="25908"/>
                      </a:lnTo>
                      <a:lnTo>
                        <a:pt x="569404" y="24384"/>
                      </a:lnTo>
                      <a:lnTo>
                        <a:pt x="552551" y="24384"/>
                      </a:lnTo>
                      <a:lnTo>
                        <a:pt x="546455" y="27432"/>
                      </a:lnTo>
                      <a:lnTo>
                        <a:pt x="541883" y="35052"/>
                      </a:lnTo>
                      <a:lnTo>
                        <a:pt x="541883" y="25908"/>
                      </a:lnTo>
                      <a:lnTo>
                        <a:pt x="531215" y="25908"/>
                      </a:lnTo>
                      <a:lnTo>
                        <a:pt x="531215" y="91528"/>
                      </a:lnTo>
                      <a:lnTo>
                        <a:pt x="541883" y="91528"/>
                      </a:lnTo>
                      <a:lnTo>
                        <a:pt x="541883" y="47332"/>
                      </a:lnTo>
                      <a:lnTo>
                        <a:pt x="543407" y="41236"/>
                      </a:lnTo>
                      <a:lnTo>
                        <a:pt x="547979" y="38100"/>
                      </a:lnTo>
                      <a:lnTo>
                        <a:pt x="551027" y="35052"/>
                      </a:lnTo>
                      <a:lnTo>
                        <a:pt x="555599" y="33528"/>
                      </a:lnTo>
                      <a:lnTo>
                        <a:pt x="564832" y="33528"/>
                      </a:lnTo>
                      <a:lnTo>
                        <a:pt x="567880" y="35052"/>
                      </a:lnTo>
                      <a:lnTo>
                        <a:pt x="570928" y="38100"/>
                      </a:lnTo>
                      <a:lnTo>
                        <a:pt x="572452" y="41236"/>
                      </a:lnTo>
                      <a:lnTo>
                        <a:pt x="572452" y="42760"/>
                      </a:lnTo>
                      <a:lnTo>
                        <a:pt x="573976" y="45808"/>
                      </a:lnTo>
                      <a:lnTo>
                        <a:pt x="573976" y="91528"/>
                      </a:lnTo>
                      <a:lnTo>
                        <a:pt x="584644" y="91528"/>
                      </a:lnTo>
                      <a:lnTo>
                        <a:pt x="584644" y="39624"/>
                      </a:lnTo>
                      <a:close/>
                    </a:path>
                    <a:path w="618489" h="93345">
                      <a:moveTo>
                        <a:pt x="618172" y="78193"/>
                      </a:moveTo>
                      <a:lnTo>
                        <a:pt x="604456" y="78193"/>
                      </a:lnTo>
                      <a:lnTo>
                        <a:pt x="604456" y="91909"/>
                      </a:lnTo>
                      <a:lnTo>
                        <a:pt x="618172" y="91909"/>
                      </a:lnTo>
                      <a:lnTo>
                        <a:pt x="618172" y="7819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550" name="object 94">
                  <a:extLst>
                    <a:ext uri="{FF2B5EF4-FFF2-40B4-BE49-F238E27FC236}">
                      <a16:creationId xmlns:a16="http://schemas.microsoft.com/office/drawing/2014/main" id="{89C5591F-16D2-B5D2-5398-755E8DC537B3}"/>
                    </a:ext>
                  </a:extLst>
                </p:cNvPr>
                <p:cNvGrpSpPr/>
                <p:nvPr/>
              </p:nvGrpSpPr>
              <p:grpSpPr>
                <a:xfrm>
                  <a:off x="6397847" y="6093999"/>
                  <a:ext cx="375920" cy="93345"/>
                  <a:chOff x="6397847" y="6093999"/>
                  <a:chExt cx="375920" cy="93345"/>
                </a:xfrm>
              </p:grpSpPr>
              <p:pic>
                <p:nvPicPr>
                  <p:cNvPr id="580" name="object 95">
                    <a:extLst>
                      <a:ext uri="{FF2B5EF4-FFF2-40B4-BE49-F238E27FC236}">
                        <a16:creationId xmlns:a16="http://schemas.microsoft.com/office/drawing/2014/main" id="{9163C1AC-1519-63C0-061A-521D0985FFEE}"/>
                      </a:ext>
                    </a:extLst>
                  </p:cNvPr>
                  <p:cNvPicPr/>
                  <p:nvPr/>
                </p:nvPicPr>
                <p:blipFill>
                  <a:blip r:embed="rId295" cstate="print"/>
                  <a:stretch>
                    <a:fillRect/>
                  </a:stretch>
                </p:blipFill>
                <p:spPr>
                  <a:xfrm>
                    <a:off x="6397847" y="6094000"/>
                    <a:ext cx="180117" cy="93059"/>
                  </a:xfrm>
                  <a:prstGeom prst="rect">
                    <a:avLst/>
                  </a:prstGeom>
                </p:spPr>
              </p:pic>
              <p:pic>
                <p:nvPicPr>
                  <p:cNvPr id="581" name="object 96">
                    <a:extLst>
                      <a:ext uri="{FF2B5EF4-FFF2-40B4-BE49-F238E27FC236}">
                        <a16:creationId xmlns:a16="http://schemas.microsoft.com/office/drawing/2014/main" id="{0E1BFC59-EEC5-1331-8017-EDAEDAB36BCD}"/>
                      </a:ext>
                    </a:extLst>
                  </p:cNvPr>
                  <p:cNvPicPr/>
                  <p:nvPr/>
                </p:nvPicPr>
                <p:blipFill>
                  <a:blip r:embed="rId296" cstate="print"/>
                  <a:stretch>
                    <a:fillRect/>
                  </a:stretch>
                </p:blipFill>
                <p:spPr>
                  <a:xfrm>
                    <a:off x="6617693" y="6093999"/>
                    <a:ext cx="155533" cy="92964"/>
                  </a:xfrm>
                  <a:prstGeom prst="rect">
                    <a:avLst/>
                  </a:prstGeom>
                </p:spPr>
              </p:pic>
            </p:grpSp>
            <p:grpSp>
              <p:nvGrpSpPr>
                <p:cNvPr id="551" name="object 97">
                  <a:extLst>
                    <a:ext uri="{FF2B5EF4-FFF2-40B4-BE49-F238E27FC236}">
                      <a16:creationId xmlns:a16="http://schemas.microsoft.com/office/drawing/2014/main" id="{A1DF2353-DAF9-5697-0BFE-CEE45E8DD04F}"/>
                    </a:ext>
                  </a:extLst>
                </p:cNvPr>
                <p:cNvGrpSpPr/>
                <p:nvPr/>
              </p:nvGrpSpPr>
              <p:grpSpPr>
                <a:xfrm>
                  <a:off x="4236624" y="6092475"/>
                  <a:ext cx="1466215" cy="256540"/>
                  <a:chOff x="4236624" y="6092475"/>
                  <a:chExt cx="1466215" cy="256540"/>
                </a:xfrm>
              </p:grpSpPr>
              <p:pic>
                <p:nvPicPr>
                  <p:cNvPr id="578" name="object 98">
                    <a:extLst>
                      <a:ext uri="{FF2B5EF4-FFF2-40B4-BE49-F238E27FC236}">
                        <a16:creationId xmlns:a16="http://schemas.microsoft.com/office/drawing/2014/main" id="{DC57CFC1-854B-5DC6-7E39-D5BE39A9EAA2}"/>
                      </a:ext>
                    </a:extLst>
                  </p:cNvPr>
                  <p:cNvPicPr/>
                  <p:nvPr/>
                </p:nvPicPr>
                <p:blipFill>
                  <a:blip r:embed="rId297" cstate="print"/>
                  <a:stretch>
                    <a:fillRect/>
                  </a:stretch>
                </p:blipFill>
                <p:spPr>
                  <a:xfrm>
                    <a:off x="4236624" y="6092475"/>
                    <a:ext cx="1439227" cy="256318"/>
                  </a:xfrm>
                  <a:prstGeom prst="rect">
                    <a:avLst/>
                  </a:prstGeom>
                </p:spPr>
              </p:pic>
              <p:sp>
                <p:nvSpPr>
                  <p:cNvPr id="579" name="object 99">
                    <a:extLst>
                      <a:ext uri="{FF2B5EF4-FFF2-40B4-BE49-F238E27FC236}">
                        <a16:creationId xmlns:a16="http://schemas.microsoft.com/office/drawing/2014/main" id="{BFB61945-36C0-2740-60BA-E0F727BE8100}"/>
                      </a:ext>
                    </a:extLst>
                  </p:cNvPr>
                  <p:cNvSpPr/>
                  <p:nvPr/>
                </p:nvSpPr>
                <p:spPr>
                  <a:xfrm>
                    <a:off x="5689092" y="6333744"/>
                    <a:ext cx="13970" cy="13970"/>
                  </a:xfrm>
                  <a:custGeom>
                    <a:avLst/>
                    <a:gdLst/>
                    <a:ahLst/>
                    <a:cxnLst/>
                    <a:rect l="l" t="t" r="r" b="b"/>
                    <a:pathLst>
                      <a:path w="13970" h="13970">
                        <a:moveTo>
                          <a:pt x="13715" y="13716"/>
                        </a:moveTo>
                        <a:lnTo>
                          <a:pt x="0" y="13716"/>
                        </a:lnTo>
                        <a:lnTo>
                          <a:pt x="0" y="0"/>
                        </a:lnTo>
                        <a:lnTo>
                          <a:pt x="13715" y="0"/>
                        </a:lnTo>
                        <a:lnTo>
                          <a:pt x="13715"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552" name="object 100">
                  <a:extLst>
                    <a:ext uri="{FF2B5EF4-FFF2-40B4-BE49-F238E27FC236}">
                      <a16:creationId xmlns:a16="http://schemas.microsoft.com/office/drawing/2014/main" id="{D069819F-9880-CBBA-CD16-C66097C5A8A3}"/>
                    </a:ext>
                  </a:extLst>
                </p:cNvPr>
                <p:cNvGrpSpPr/>
                <p:nvPr/>
              </p:nvGrpSpPr>
              <p:grpSpPr>
                <a:xfrm>
                  <a:off x="5758338" y="6255734"/>
                  <a:ext cx="101600" cy="92075"/>
                  <a:chOff x="5758338" y="6255734"/>
                  <a:chExt cx="101600" cy="92075"/>
                </a:xfrm>
              </p:grpSpPr>
              <p:pic>
                <p:nvPicPr>
                  <p:cNvPr id="576" name="object 101">
                    <a:extLst>
                      <a:ext uri="{FF2B5EF4-FFF2-40B4-BE49-F238E27FC236}">
                        <a16:creationId xmlns:a16="http://schemas.microsoft.com/office/drawing/2014/main" id="{31EA18C6-95F2-7606-8AA2-EE19A865A263}"/>
                      </a:ext>
                    </a:extLst>
                  </p:cNvPr>
                  <p:cNvPicPr/>
                  <p:nvPr/>
                </p:nvPicPr>
                <p:blipFill>
                  <a:blip r:embed="rId298" cstate="print"/>
                  <a:stretch>
                    <a:fillRect/>
                  </a:stretch>
                </p:blipFill>
                <p:spPr>
                  <a:xfrm>
                    <a:off x="5758338" y="6255734"/>
                    <a:ext cx="68675" cy="91535"/>
                  </a:xfrm>
                  <a:prstGeom prst="rect">
                    <a:avLst/>
                  </a:prstGeom>
                </p:spPr>
              </p:pic>
              <p:sp>
                <p:nvSpPr>
                  <p:cNvPr id="577" name="object 102">
                    <a:extLst>
                      <a:ext uri="{FF2B5EF4-FFF2-40B4-BE49-F238E27FC236}">
                        <a16:creationId xmlns:a16="http://schemas.microsoft.com/office/drawing/2014/main" id="{F359432F-4900-245E-638B-6D01114BE323}"/>
                      </a:ext>
                    </a:extLst>
                  </p:cNvPr>
                  <p:cNvSpPr/>
                  <p:nvPr/>
                </p:nvSpPr>
                <p:spPr>
                  <a:xfrm>
                    <a:off x="5846064" y="6333744"/>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53" name="object 103">
                  <a:extLst>
                    <a:ext uri="{FF2B5EF4-FFF2-40B4-BE49-F238E27FC236}">
                      <a16:creationId xmlns:a16="http://schemas.microsoft.com/office/drawing/2014/main" id="{0B906A9D-3822-A804-0BC2-3041F8745EFE}"/>
                    </a:ext>
                  </a:extLst>
                </p:cNvPr>
                <p:cNvPicPr/>
                <p:nvPr/>
              </p:nvPicPr>
              <p:blipFill>
                <a:blip r:embed="rId299" cstate="print"/>
                <a:stretch>
                  <a:fillRect/>
                </a:stretch>
              </p:blipFill>
              <p:spPr>
                <a:xfrm>
                  <a:off x="4231957" y="6959060"/>
                  <a:ext cx="1567529" cy="88487"/>
                </a:xfrm>
                <a:prstGeom prst="rect">
                  <a:avLst/>
                </a:prstGeom>
              </p:spPr>
            </p:pic>
            <p:pic>
              <p:nvPicPr>
                <p:cNvPr id="554" name="object 104">
                  <a:extLst>
                    <a:ext uri="{FF2B5EF4-FFF2-40B4-BE49-F238E27FC236}">
                      <a16:creationId xmlns:a16="http://schemas.microsoft.com/office/drawing/2014/main" id="{F16DA1EF-F6FB-C829-DEDD-98FDFD9F0D66}"/>
                    </a:ext>
                  </a:extLst>
                </p:cNvPr>
                <p:cNvPicPr/>
                <p:nvPr/>
              </p:nvPicPr>
              <p:blipFill>
                <a:blip r:embed="rId300" cstate="print"/>
                <a:stretch>
                  <a:fillRect/>
                </a:stretch>
              </p:blipFill>
              <p:spPr>
                <a:xfrm>
                  <a:off x="4236624" y="7256526"/>
                  <a:ext cx="2569559" cy="254888"/>
                </a:xfrm>
                <a:prstGeom prst="rect">
                  <a:avLst/>
                </a:prstGeom>
              </p:spPr>
            </p:pic>
            <p:grpSp>
              <p:nvGrpSpPr>
                <p:cNvPr id="555" name="object 105">
                  <a:extLst>
                    <a:ext uri="{FF2B5EF4-FFF2-40B4-BE49-F238E27FC236}">
                      <a16:creationId xmlns:a16="http://schemas.microsoft.com/office/drawing/2014/main" id="{41CDF9B4-75E9-8C00-4DE1-E9DC511E6970}"/>
                    </a:ext>
                  </a:extLst>
                </p:cNvPr>
                <p:cNvGrpSpPr/>
                <p:nvPr/>
              </p:nvGrpSpPr>
              <p:grpSpPr>
                <a:xfrm>
                  <a:off x="4230433" y="7579994"/>
                  <a:ext cx="2494280" cy="281305"/>
                  <a:chOff x="4230433" y="7579994"/>
                  <a:chExt cx="2494280" cy="281305"/>
                </a:xfrm>
              </p:grpSpPr>
              <p:sp>
                <p:nvSpPr>
                  <p:cNvPr id="574" name="object 106">
                    <a:extLst>
                      <a:ext uri="{FF2B5EF4-FFF2-40B4-BE49-F238E27FC236}">
                        <a16:creationId xmlns:a16="http://schemas.microsoft.com/office/drawing/2014/main" id="{D8C91D3D-DEE2-6E01-3634-85359811B372}"/>
                      </a:ext>
                    </a:extLst>
                  </p:cNvPr>
                  <p:cNvSpPr/>
                  <p:nvPr/>
                </p:nvSpPr>
                <p:spPr>
                  <a:xfrm>
                    <a:off x="5047005" y="7581519"/>
                    <a:ext cx="287020" cy="92075"/>
                  </a:xfrm>
                  <a:custGeom>
                    <a:avLst/>
                    <a:gdLst/>
                    <a:ahLst/>
                    <a:cxnLst/>
                    <a:rect l="l" t="t" r="r" b="b"/>
                    <a:pathLst>
                      <a:path w="287020" h="92075">
                        <a:moveTo>
                          <a:pt x="74866" y="36576"/>
                        </a:moveTo>
                        <a:lnTo>
                          <a:pt x="64096" y="10668"/>
                        </a:lnTo>
                        <a:lnTo>
                          <a:pt x="62572" y="9144"/>
                        </a:lnTo>
                        <a:lnTo>
                          <a:pt x="62572" y="35052"/>
                        </a:lnTo>
                        <a:lnTo>
                          <a:pt x="62572" y="58013"/>
                        </a:lnTo>
                        <a:lnTo>
                          <a:pt x="59524" y="62585"/>
                        </a:lnTo>
                        <a:lnTo>
                          <a:pt x="58000" y="67157"/>
                        </a:lnTo>
                        <a:lnTo>
                          <a:pt x="56476" y="70205"/>
                        </a:lnTo>
                        <a:lnTo>
                          <a:pt x="53428" y="73253"/>
                        </a:lnTo>
                        <a:lnTo>
                          <a:pt x="51904" y="76301"/>
                        </a:lnTo>
                        <a:lnTo>
                          <a:pt x="48856" y="77825"/>
                        </a:lnTo>
                        <a:lnTo>
                          <a:pt x="45808" y="77825"/>
                        </a:lnTo>
                        <a:lnTo>
                          <a:pt x="42760" y="79349"/>
                        </a:lnTo>
                        <a:lnTo>
                          <a:pt x="12280" y="79349"/>
                        </a:lnTo>
                        <a:lnTo>
                          <a:pt x="12280" y="10668"/>
                        </a:lnTo>
                        <a:lnTo>
                          <a:pt x="42760" y="10668"/>
                        </a:lnTo>
                        <a:lnTo>
                          <a:pt x="47332" y="12192"/>
                        </a:lnTo>
                        <a:lnTo>
                          <a:pt x="50380" y="13716"/>
                        </a:lnTo>
                        <a:lnTo>
                          <a:pt x="54952" y="16764"/>
                        </a:lnTo>
                        <a:lnTo>
                          <a:pt x="58000" y="22860"/>
                        </a:lnTo>
                        <a:lnTo>
                          <a:pt x="61048" y="27432"/>
                        </a:lnTo>
                        <a:lnTo>
                          <a:pt x="62572" y="35052"/>
                        </a:lnTo>
                        <a:lnTo>
                          <a:pt x="62572" y="9144"/>
                        </a:lnTo>
                        <a:lnTo>
                          <a:pt x="61048" y="7620"/>
                        </a:lnTo>
                        <a:lnTo>
                          <a:pt x="51904" y="1524"/>
                        </a:lnTo>
                        <a:lnTo>
                          <a:pt x="47332" y="1524"/>
                        </a:lnTo>
                        <a:lnTo>
                          <a:pt x="44284" y="0"/>
                        </a:lnTo>
                        <a:lnTo>
                          <a:pt x="0" y="0"/>
                        </a:lnTo>
                        <a:lnTo>
                          <a:pt x="0" y="90017"/>
                        </a:lnTo>
                        <a:lnTo>
                          <a:pt x="42760" y="90017"/>
                        </a:lnTo>
                        <a:lnTo>
                          <a:pt x="47332" y="88493"/>
                        </a:lnTo>
                        <a:lnTo>
                          <a:pt x="51904" y="88493"/>
                        </a:lnTo>
                        <a:lnTo>
                          <a:pt x="54952" y="86969"/>
                        </a:lnTo>
                        <a:lnTo>
                          <a:pt x="58000" y="83921"/>
                        </a:lnTo>
                        <a:lnTo>
                          <a:pt x="61048" y="82397"/>
                        </a:lnTo>
                        <a:lnTo>
                          <a:pt x="64096" y="79349"/>
                        </a:lnTo>
                        <a:lnTo>
                          <a:pt x="67246" y="76301"/>
                        </a:lnTo>
                        <a:lnTo>
                          <a:pt x="68770" y="73253"/>
                        </a:lnTo>
                        <a:lnTo>
                          <a:pt x="71818" y="68681"/>
                        </a:lnTo>
                        <a:lnTo>
                          <a:pt x="73342" y="62585"/>
                        </a:lnTo>
                        <a:lnTo>
                          <a:pt x="74866" y="58013"/>
                        </a:lnTo>
                        <a:lnTo>
                          <a:pt x="74866" y="36576"/>
                        </a:lnTo>
                        <a:close/>
                      </a:path>
                      <a:path w="287020" h="92075">
                        <a:moveTo>
                          <a:pt x="148120" y="90017"/>
                        </a:moveTo>
                        <a:lnTo>
                          <a:pt x="146596" y="88493"/>
                        </a:lnTo>
                        <a:lnTo>
                          <a:pt x="145072" y="85445"/>
                        </a:lnTo>
                        <a:lnTo>
                          <a:pt x="145072" y="82397"/>
                        </a:lnTo>
                        <a:lnTo>
                          <a:pt x="143548" y="79349"/>
                        </a:lnTo>
                        <a:lnTo>
                          <a:pt x="143548" y="58013"/>
                        </a:lnTo>
                        <a:lnTo>
                          <a:pt x="143548" y="38100"/>
                        </a:lnTo>
                        <a:lnTo>
                          <a:pt x="142024" y="35052"/>
                        </a:lnTo>
                        <a:lnTo>
                          <a:pt x="142024" y="32004"/>
                        </a:lnTo>
                        <a:lnTo>
                          <a:pt x="135928" y="25908"/>
                        </a:lnTo>
                        <a:lnTo>
                          <a:pt x="132880" y="25908"/>
                        </a:lnTo>
                        <a:lnTo>
                          <a:pt x="123634" y="22860"/>
                        </a:lnTo>
                        <a:lnTo>
                          <a:pt x="112966" y="22860"/>
                        </a:lnTo>
                        <a:lnTo>
                          <a:pt x="99250" y="27432"/>
                        </a:lnTo>
                        <a:lnTo>
                          <a:pt x="96202" y="28956"/>
                        </a:lnTo>
                        <a:lnTo>
                          <a:pt x="93154" y="32004"/>
                        </a:lnTo>
                        <a:lnTo>
                          <a:pt x="91630" y="35052"/>
                        </a:lnTo>
                        <a:lnTo>
                          <a:pt x="88582" y="44196"/>
                        </a:lnTo>
                        <a:lnTo>
                          <a:pt x="99250" y="45720"/>
                        </a:lnTo>
                        <a:lnTo>
                          <a:pt x="102298" y="36576"/>
                        </a:lnTo>
                        <a:lnTo>
                          <a:pt x="105346" y="35052"/>
                        </a:lnTo>
                        <a:lnTo>
                          <a:pt x="106870" y="33528"/>
                        </a:lnTo>
                        <a:lnTo>
                          <a:pt x="111442" y="32004"/>
                        </a:lnTo>
                        <a:lnTo>
                          <a:pt x="122110" y="32004"/>
                        </a:lnTo>
                        <a:lnTo>
                          <a:pt x="126682" y="33528"/>
                        </a:lnTo>
                        <a:lnTo>
                          <a:pt x="129832" y="36576"/>
                        </a:lnTo>
                        <a:lnTo>
                          <a:pt x="131356" y="38100"/>
                        </a:lnTo>
                        <a:lnTo>
                          <a:pt x="132880" y="41148"/>
                        </a:lnTo>
                        <a:lnTo>
                          <a:pt x="132880" y="48768"/>
                        </a:lnTo>
                        <a:lnTo>
                          <a:pt x="132880" y="58013"/>
                        </a:lnTo>
                        <a:lnTo>
                          <a:pt x="132880" y="67157"/>
                        </a:lnTo>
                        <a:lnTo>
                          <a:pt x="131356" y="70205"/>
                        </a:lnTo>
                        <a:lnTo>
                          <a:pt x="131356" y="73253"/>
                        </a:lnTo>
                        <a:lnTo>
                          <a:pt x="129832" y="76301"/>
                        </a:lnTo>
                        <a:lnTo>
                          <a:pt x="126682" y="79349"/>
                        </a:lnTo>
                        <a:lnTo>
                          <a:pt x="120586" y="82397"/>
                        </a:lnTo>
                        <a:lnTo>
                          <a:pt x="116014" y="83921"/>
                        </a:lnTo>
                        <a:lnTo>
                          <a:pt x="106870" y="83921"/>
                        </a:lnTo>
                        <a:lnTo>
                          <a:pt x="103822" y="82397"/>
                        </a:lnTo>
                        <a:lnTo>
                          <a:pt x="99250" y="77825"/>
                        </a:lnTo>
                        <a:lnTo>
                          <a:pt x="99250" y="68681"/>
                        </a:lnTo>
                        <a:lnTo>
                          <a:pt x="100774" y="67157"/>
                        </a:lnTo>
                        <a:lnTo>
                          <a:pt x="100774" y="65633"/>
                        </a:lnTo>
                        <a:lnTo>
                          <a:pt x="102298" y="65633"/>
                        </a:lnTo>
                        <a:lnTo>
                          <a:pt x="105346" y="64109"/>
                        </a:lnTo>
                        <a:lnTo>
                          <a:pt x="106870" y="62585"/>
                        </a:lnTo>
                        <a:lnTo>
                          <a:pt x="114490" y="62585"/>
                        </a:lnTo>
                        <a:lnTo>
                          <a:pt x="122110" y="61061"/>
                        </a:lnTo>
                        <a:lnTo>
                          <a:pt x="128206" y="59537"/>
                        </a:lnTo>
                        <a:lnTo>
                          <a:pt x="132880" y="58013"/>
                        </a:lnTo>
                        <a:lnTo>
                          <a:pt x="132880" y="48768"/>
                        </a:lnTo>
                        <a:lnTo>
                          <a:pt x="128206" y="50292"/>
                        </a:lnTo>
                        <a:lnTo>
                          <a:pt x="122110" y="51816"/>
                        </a:lnTo>
                        <a:lnTo>
                          <a:pt x="112966" y="53441"/>
                        </a:lnTo>
                        <a:lnTo>
                          <a:pt x="105346" y="53441"/>
                        </a:lnTo>
                        <a:lnTo>
                          <a:pt x="102298" y="54965"/>
                        </a:lnTo>
                        <a:lnTo>
                          <a:pt x="99250" y="54965"/>
                        </a:lnTo>
                        <a:lnTo>
                          <a:pt x="97726" y="56489"/>
                        </a:lnTo>
                        <a:lnTo>
                          <a:pt x="91630" y="59537"/>
                        </a:lnTo>
                        <a:lnTo>
                          <a:pt x="90106" y="62585"/>
                        </a:lnTo>
                        <a:lnTo>
                          <a:pt x="88582" y="64109"/>
                        </a:lnTo>
                        <a:lnTo>
                          <a:pt x="87058" y="67157"/>
                        </a:lnTo>
                        <a:lnTo>
                          <a:pt x="87058" y="79349"/>
                        </a:lnTo>
                        <a:lnTo>
                          <a:pt x="88582" y="83921"/>
                        </a:lnTo>
                        <a:lnTo>
                          <a:pt x="93154" y="86969"/>
                        </a:lnTo>
                        <a:lnTo>
                          <a:pt x="96202" y="90017"/>
                        </a:lnTo>
                        <a:lnTo>
                          <a:pt x="102298" y="91541"/>
                        </a:lnTo>
                        <a:lnTo>
                          <a:pt x="117538" y="91541"/>
                        </a:lnTo>
                        <a:lnTo>
                          <a:pt x="122110" y="90017"/>
                        </a:lnTo>
                        <a:lnTo>
                          <a:pt x="125158" y="88493"/>
                        </a:lnTo>
                        <a:lnTo>
                          <a:pt x="129832" y="85445"/>
                        </a:lnTo>
                        <a:lnTo>
                          <a:pt x="131356" y="83921"/>
                        </a:lnTo>
                        <a:lnTo>
                          <a:pt x="132880" y="82397"/>
                        </a:lnTo>
                        <a:lnTo>
                          <a:pt x="134404" y="85445"/>
                        </a:lnTo>
                        <a:lnTo>
                          <a:pt x="134404" y="88493"/>
                        </a:lnTo>
                        <a:lnTo>
                          <a:pt x="135928" y="90017"/>
                        </a:lnTo>
                        <a:lnTo>
                          <a:pt x="148120" y="90017"/>
                        </a:lnTo>
                        <a:close/>
                      </a:path>
                      <a:path w="287020" h="92075">
                        <a:moveTo>
                          <a:pt x="216789" y="47244"/>
                        </a:moveTo>
                        <a:lnTo>
                          <a:pt x="215265" y="42672"/>
                        </a:lnTo>
                        <a:lnTo>
                          <a:pt x="213741" y="39624"/>
                        </a:lnTo>
                        <a:lnTo>
                          <a:pt x="212217" y="35052"/>
                        </a:lnTo>
                        <a:lnTo>
                          <a:pt x="210693" y="32004"/>
                        </a:lnTo>
                        <a:lnTo>
                          <a:pt x="207645" y="28956"/>
                        </a:lnTo>
                        <a:lnTo>
                          <a:pt x="206121" y="28194"/>
                        </a:lnTo>
                        <a:lnTo>
                          <a:pt x="206121" y="48768"/>
                        </a:lnTo>
                        <a:lnTo>
                          <a:pt x="206121" y="65633"/>
                        </a:lnTo>
                        <a:lnTo>
                          <a:pt x="204597" y="71729"/>
                        </a:lnTo>
                        <a:lnTo>
                          <a:pt x="201549" y="76301"/>
                        </a:lnTo>
                        <a:lnTo>
                          <a:pt x="196977" y="80873"/>
                        </a:lnTo>
                        <a:lnTo>
                          <a:pt x="192405" y="82397"/>
                        </a:lnTo>
                        <a:lnTo>
                          <a:pt x="181648" y="82397"/>
                        </a:lnTo>
                        <a:lnTo>
                          <a:pt x="177076" y="80873"/>
                        </a:lnTo>
                        <a:lnTo>
                          <a:pt x="174028" y="74777"/>
                        </a:lnTo>
                        <a:lnTo>
                          <a:pt x="170980" y="70205"/>
                        </a:lnTo>
                        <a:lnTo>
                          <a:pt x="170980" y="48768"/>
                        </a:lnTo>
                        <a:lnTo>
                          <a:pt x="172504" y="42672"/>
                        </a:lnTo>
                        <a:lnTo>
                          <a:pt x="175552" y="38100"/>
                        </a:lnTo>
                        <a:lnTo>
                          <a:pt x="180124" y="35052"/>
                        </a:lnTo>
                        <a:lnTo>
                          <a:pt x="183172" y="32004"/>
                        </a:lnTo>
                        <a:lnTo>
                          <a:pt x="193929" y="32004"/>
                        </a:lnTo>
                        <a:lnTo>
                          <a:pt x="196977" y="35052"/>
                        </a:lnTo>
                        <a:lnTo>
                          <a:pt x="201549" y="38100"/>
                        </a:lnTo>
                        <a:lnTo>
                          <a:pt x="204597" y="42672"/>
                        </a:lnTo>
                        <a:lnTo>
                          <a:pt x="206121" y="48768"/>
                        </a:lnTo>
                        <a:lnTo>
                          <a:pt x="206121" y="28194"/>
                        </a:lnTo>
                        <a:lnTo>
                          <a:pt x="201549" y="25908"/>
                        </a:lnTo>
                        <a:lnTo>
                          <a:pt x="196977" y="24384"/>
                        </a:lnTo>
                        <a:lnTo>
                          <a:pt x="193929" y="22860"/>
                        </a:lnTo>
                        <a:lnTo>
                          <a:pt x="181648" y="22860"/>
                        </a:lnTo>
                        <a:lnTo>
                          <a:pt x="175552" y="25908"/>
                        </a:lnTo>
                        <a:lnTo>
                          <a:pt x="170980" y="32004"/>
                        </a:lnTo>
                        <a:lnTo>
                          <a:pt x="170980" y="0"/>
                        </a:lnTo>
                        <a:lnTo>
                          <a:pt x="160312" y="0"/>
                        </a:lnTo>
                        <a:lnTo>
                          <a:pt x="160312" y="90017"/>
                        </a:lnTo>
                        <a:lnTo>
                          <a:pt x="170980" y="90017"/>
                        </a:lnTo>
                        <a:lnTo>
                          <a:pt x="170980" y="82397"/>
                        </a:lnTo>
                        <a:lnTo>
                          <a:pt x="175552" y="88493"/>
                        </a:lnTo>
                        <a:lnTo>
                          <a:pt x="181648" y="91541"/>
                        </a:lnTo>
                        <a:lnTo>
                          <a:pt x="196977" y="91541"/>
                        </a:lnTo>
                        <a:lnTo>
                          <a:pt x="216725" y="58013"/>
                        </a:lnTo>
                        <a:lnTo>
                          <a:pt x="216789" y="47244"/>
                        </a:lnTo>
                        <a:close/>
                      </a:path>
                      <a:path w="287020" h="92075">
                        <a:moveTo>
                          <a:pt x="286981" y="58013"/>
                        </a:moveTo>
                        <a:lnTo>
                          <a:pt x="276313" y="28956"/>
                        </a:lnTo>
                        <a:lnTo>
                          <a:pt x="276313" y="51816"/>
                        </a:lnTo>
                        <a:lnTo>
                          <a:pt x="238125" y="51816"/>
                        </a:lnTo>
                        <a:lnTo>
                          <a:pt x="239649" y="45720"/>
                        </a:lnTo>
                        <a:lnTo>
                          <a:pt x="241173" y="41148"/>
                        </a:lnTo>
                        <a:lnTo>
                          <a:pt x="248793" y="33528"/>
                        </a:lnTo>
                        <a:lnTo>
                          <a:pt x="251841" y="32004"/>
                        </a:lnTo>
                        <a:lnTo>
                          <a:pt x="262597" y="32004"/>
                        </a:lnTo>
                        <a:lnTo>
                          <a:pt x="267169" y="35052"/>
                        </a:lnTo>
                        <a:lnTo>
                          <a:pt x="273265" y="41148"/>
                        </a:lnTo>
                        <a:lnTo>
                          <a:pt x="274789" y="45720"/>
                        </a:lnTo>
                        <a:lnTo>
                          <a:pt x="276313" y="51816"/>
                        </a:lnTo>
                        <a:lnTo>
                          <a:pt x="276313" y="28956"/>
                        </a:lnTo>
                        <a:lnTo>
                          <a:pt x="273265" y="25908"/>
                        </a:lnTo>
                        <a:lnTo>
                          <a:pt x="265645" y="22860"/>
                        </a:lnTo>
                        <a:lnTo>
                          <a:pt x="248793" y="22860"/>
                        </a:lnTo>
                        <a:lnTo>
                          <a:pt x="225933" y="58013"/>
                        </a:lnTo>
                        <a:lnTo>
                          <a:pt x="226504" y="65709"/>
                        </a:lnTo>
                        <a:lnTo>
                          <a:pt x="248793" y="91541"/>
                        </a:lnTo>
                        <a:lnTo>
                          <a:pt x="265645" y="91541"/>
                        </a:lnTo>
                        <a:lnTo>
                          <a:pt x="286981" y="70205"/>
                        </a:lnTo>
                        <a:lnTo>
                          <a:pt x="274789" y="70205"/>
                        </a:lnTo>
                        <a:lnTo>
                          <a:pt x="273265" y="74777"/>
                        </a:lnTo>
                        <a:lnTo>
                          <a:pt x="271741" y="77825"/>
                        </a:lnTo>
                        <a:lnTo>
                          <a:pt x="268693" y="79349"/>
                        </a:lnTo>
                        <a:lnTo>
                          <a:pt x="265645" y="82397"/>
                        </a:lnTo>
                        <a:lnTo>
                          <a:pt x="251841" y="82397"/>
                        </a:lnTo>
                        <a:lnTo>
                          <a:pt x="247269" y="80873"/>
                        </a:lnTo>
                        <a:lnTo>
                          <a:pt x="244221" y="77825"/>
                        </a:lnTo>
                        <a:lnTo>
                          <a:pt x="241173" y="73253"/>
                        </a:lnTo>
                        <a:lnTo>
                          <a:pt x="238125" y="67157"/>
                        </a:lnTo>
                        <a:lnTo>
                          <a:pt x="238125" y="61061"/>
                        </a:lnTo>
                        <a:lnTo>
                          <a:pt x="286981" y="61061"/>
                        </a:lnTo>
                        <a:lnTo>
                          <a:pt x="286981" y="5801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75" name="object 107">
                    <a:extLst>
                      <a:ext uri="{FF2B5EF4-FFF2-40B4-BE49-F238E27FC236}">
                        <a16:creationId xmlns:a16="http://schemas.microsoft.com/office/drawing/2014/main" id="{D8A6F6D4-9DBD-2EC4-2667-83D157A88249}"/>
                      </a:ext>
                    </a:extLst>
                  </p:cNvPr>
                  <p:cNvPicPr/>
                  <p:nvPr/>
                </p:nvPicPr>
                <p:blipFill>
                  <a:blip r:embed="rId301" cstate="print"/>
                  <a:stretch>
                    <a:fillRect/>
                  </a:stretch>
                </p:blipFill>
                <p:spPr>
                  <a:xfrm>
                    <a:off x="4230433" y="7579994"/>
                    <a:ext cx="2494026" cy="280702"/>
                  </a:xfrm>
                  <a:prstGeom prst="rect">
                    <a:avLst/>
                  </a:prstGeom>
                </p:spPr>
              </p:pic>
            </p:grpSp>
            <p:pic>
              <p:nvPicPr>
                <p:cNvPr id="556" name="object 108">
                  <a:extLst>
                    <a:ext uri="{FF2B5EF4-FFF2-40B4-BE49-F238E27FC236}">
                      <a16:creationId xmlns:a16="http://schemas.microsoft.com/office/drawing/2014/main" id="{88FC4F4B-DFF9-4E21-51D4-779EA6802830}"/>
                    </a:ext>
                  </a:extLst>
                </p:cNvPr>
                <p:cNvPicPr/>
                <p:nvPr/>
              </p:nvPicPr>
              <p:blipFill>
                <a:blip r:embed="rId302" cstate="print"/>
                <a:stretch>
                  <a:fillRect/>
                </a:stretch>
              </p:blipFill>
              <p:spPr>
                <a:xfrm>
                  <a:off x="4230433" y="8443531"/>
                  <a:ext cx="1712595" cy="86963"/>
                </a:xfrm>
                <a:prstGeom prst="rect">
                  <a:avLst/>
                </a:prstGeom>
              </p:spPr>
            </p:pic>
            <p:grpSp>
              <p:nvGrpSpPr>
                <p:cNvPr id="557" name="object 109">
                  <a:extLst>
                    <a:ext uri="{FF2B5EF4-FFF2-40B4-BE49-F238E27FC236}">
                      <a16:creationId xmlns:a16="http://schemas.microsoft.com/office/drawing/2014/main" id="{B4326939-17F2-BB03-FDA3-08C83D0BDD69}"/>
                    </a:ext>
                  </a:extLst>
                </p:cNvPr>
                <p:cNvGrpSpPr/>
                <p:nvPr/>
              </p:nvGrpSpPr>
              <p:grpSpPr>
                <a:xfrm>
                  <a:off x="1418267" y="5450866"/>
                  <a:ext cx="2654300" cy="459740"/>
                  <a:chOff x="1418267" y="5450866"/>
                  <a:chExt cx="2654300" cy="459740"/>
                </a:xfrm>
              </p:grpSpPr>
              <p:pic>
                <p:nvPicPr>
                  <p:cNvPr id="572" name="object 110">
                    <a:extLst>
                      <a:ext uri="{FF2B5EF4-FFF2-40B4-BE49-F238E27FC236}">
                        <a16:creationId xmlns:a16="http://schemas.microsoft.com/office/drawing/2014/main" id="{06D31322-AD0E-52B3-6369-D681248EDA4A}"/>
                      </a:ext>
                    </a:extLst>
                  </p:cNvPr>
                  <p:cNvPicPr/>
                  <p:nvPr/>
                </p:nvPicPr>
                <p:blipFill>
                  <a:blip r:embed="rId303" cstate="print"/>
                  <a:stretch>
                    <a:fillRect/>
                  </a:stretch>
                </p:blipFill>
                <p:spPr>
                  <a:xfrm>
                    <a:off x="1498601" y="5530077"/>
                    <a:ext cx="2467669" cy="296630"/>
                  </a:xfrm>
                  <a:prstGeom prst="rect">
                    <a:avLst/>
                  </a:prstGeom>
                </p:spPr>
              </p:pic>
              <p:sp>
                <p:nvSpPr>
                  <p:cNvPr id="573" name="object 111">
                    <a:extLst>
                      <a:ext uri="{FF2B5EF4-FFF2-40B4-BE49-F238E27FC236}">
                        <a16:creationId xmlns:a16="http://schemas.microsoft.com/office/drawing/2014/main" id="{402B81F0-1A34-741F-AA4A-1DB101DDC0C2}"/>
                      </a:ext>
                    </a:extLst>
                  </p:cNvPr>
                  <p:cNvSpPr/>
                  <p:nvPr/>
                </p:nvSpPr>
                <p:spPr>
                  <a:xfrm>
                    <a:off x="1422082" y="5454681"/>
                    <a:ext cx="2646680" cy="452120"/>
                  </a:xfrm>
                  <a:custGeom>
                    <a:avLst/>
                    <a:gdLst/>
                    <a:ahLst/>
                    <a:cxnLst/>
                    <a:rect l="l" t="t" r="r" b="b"/>
                    <a:pathLst>
                      <a:path w="2646679" h="452120">
                        <a:moveTo>
                          <a:pt x="0" y="451580"/>
                        </a:moveTo>
                        <a:lnTo>
                          <a:pt x="2646616" y="451580"/>
                        </a:lnTo>
                        <a:lnTo>
                          <a:pt x="2646616" y="0"/>
                        </a:lnTo>
                        <a:lnTo>
                          <a:pt x="0" y="0"/>
                        </a:lnTo>
                        <a:lnTo>
                          <a:pt x="0" y="451580"/>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558" name="object 112">
                  <a:extLst>
                    <a:ext uri="{FF2B5EF4-FFF2-40B4-BE49-F238E27FC236}">
                      <a16:creationId xmlns:a16="http://schemas.microsoft.com/office/drawing/2014/main" id="{45E72BE4-F2ED-4C02-E1E0-B1EF57CC84CF}"/>
                    </a:ext>
                  </a:extLst>
                </p:cNvPr>
                <p:cNvGrpSpPr/>
                <p:nvPr/>
              </p:nvGrpSpPr>
              <p:grpSpPr>
                <a:xfrm>
                  <a:off x="4238905" y="1400170"/>
                  <a:ext cx="2657475" cy="840740"/>
                  <a:chOff x="4238905" y="1400170"/>
                  <a:chExt cx="2657475" cy="840740"/>
                </a:xfrm>
              </p:grpSpPr>
              <p:pic>
                <p:nvPicPr>
                  <p:cNvPr id="570" name="object 113">
                    <a:extLst>
                      <a:ext uri="{FF2B5EF4-FFF2-40B4-BE49-F238E27FC236}">
                        <a16:creationId xmlns:a16="http://schemas.microsoft.com/office/drawing/2014/main" id="{86B099E3-66FC-2984-72E9-383B6572F833}"/>
                      </a:ext>
                    </a:extLst>
                  </p:cNvPr>
                  <p:cNvPicPr/>
                  <p:nvPr/>
                </p:nvPicPr>
                <p:blipFill>
                  <a:blip r:embed="rId304" cstate="print"/>
                  <a:stretch>
                    <a:fillRect/>
                  </a:stretch>
                </p:blipFill>
                <p:spPr>
                  <a:xfrm>
                    <a:off x="4316103" y="1406651"/>
                    <a:ext cx="2535627" cy="727080"/>
                  </a:xfrm>
                  <a:prstGeom prst="rect">
                    <a:avLst/>
                  </a:prstGeom>
                </p:spPr>
              </p:pic>
              <p:sp>
                <p:nvSpPr>
                  <p:cNvPr id="571" name="object 114">
                    <a:extLst>
                      <a:ext uri="{FF2B5EF4-FFF2-40B4-BE49-F238E27FC236}">
                        <a16:creationId xmlns:a16="http://schemas.microsoft.com/office/drawing/2014/main" id="{5697E1B6-B840-FBCA-2600-8751906265B2}"/>
                      </a:ext>
                    </a:extLst>
                  </p:cNvPr>
                  <p:cNvSpPr/>
                  <p:nvPr/>
                </p:nvSpPr>
                <p:spPr>
                  <a:xfrm>
                    <a:off x="4242720" y="1403984"/>
                    <a:ext cx="2649855" cy="833119"/>
                  </a:xfrm>
                  <a:custGeom>
                    <a:avLst/>
                    <a:gdLst/>
                    <a:ahLst/>
                    <a:cxnLst/>
                    <a:rect l="l" t="t" r="r" b="b"/>
                    <a:pathLst>
                      <a:path w="2649854" h="833119">
                        <a:moveTo>
                          <a:pt x="0" y="833056"/>
                        </a:moveTo>
                        <a:lnTo>
                          <a:pt x="2649664" y="833056"/>
                        </a:lnTo>
                        <a:lnTo>
                          <a:pt x="2649664" y="0"/>
                        </a:lnTo>
                        <a:lnTo>
                          <a:pt x="0" y="0"/>
                        </a:lnTo>
                        <a:lnTo>
                          <a:pt x="0" y="833056"/>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59" name="object 115">
                  <a:extLst>
                    <a:ext uri="{FF2B5EF4-FFF2-40B4-BE49-F238E27FC236}">
                      <a16:creationId xmlns:a16="http://schemas.microsoft.com/office/drawing/2014/main" id="{66EF3A54-A66E-BEE6-380D-0C600BFEB87C}"/>
                    </a:ext>
                  </a:extLst>
                </p:cNvPr>
                <p:cNvPicPr/>
                <p:nvPr/>
              </p:nvPicPr>
              <p:blipFill>
                <a:blip r:embed="rId305" cstate="print"/>
                <a:stretch>
                  <a:fillRect/>
                </a:stretch>
              </p:blipFill>
              <p:spPr>
                <a:xfrm>
                  <a:off x="4226052" y="2938272"/>
                  <a:ext cx="2659380" cy="1773935"/>
                </a:xfrm>
                <a:prstGeom prst="rect">
                  <a:avLst/>
                </a:prstGeom>
              </p:spPr>
            </p:pic>
            <p:grpSp>
              <p:nvGrpSpPr>
                <p:cNvPr id="560" name="object 116">
                  <a:extLst>
                    <a:ext uri="{FF2B5EF4-FFF2-40B4-BE49-F238E27FC236}">
                      <a16:creationId xmlns:a16="http://schemas.microsoft.com/office/drawing/2014/main" id="{FCCC657F-0B6C-ED48-9B8D-6CF01D593868}"/>
                    </a:ext>
                  </a:extLst>
                </p:cNvPr>
                <p:cNvGrpSpPr/>
                <p:nvPr/>
              </p:nvGrpSpPr>
              <p:grpSpPr>
                <a:xfrm>
                  <a:off x="4238905" y="6552433"/>
                  <a:ext cx="2631440" cy="285750"/>
                  <a:chOff x="4238905" y="6552433"/>
                  <a:chExt cx="2631440" cy="285750"/>
                </a:xfrm>
              </p:grpSpPr>
              <p:pic>
                <p:nvPicPr>
                  <p:cNvPr id="568" name="object 117">
                    <a:extLst>
                      <a:ext uri="{FF2B5EF4-FFF2-40B4-BE49-F238E27FC236}">
                        <a16:creationId xmlns:a16="http://schemas.microsoft.com/office/drawing/2014/main" id="{D0976A87-47B6-2034-A19A-946B9A5C6EB8}"/>
                      </a:ext>
                    </a:extLst>
                  </p:cNvPr>
                  <p:cNvPicPr/>
                  <p:nvPr/>
                </p:nvPicPr>
                <p:blipFill>
                  <a:blip r:embed="rId306" cstate="print"/>
                  <a:stretch>
                    <a:fillRect/>
                  </a:stretch>
                </p:blipFill>
                <p:spPr>
                  <a:xfrm>
                    <a:off x="5342258" y="6672177"/>
                    <a:ext cx="402570" cy="75254"/>
                  </a:xfrm>
                  <a:prstGeom prst="rect">
                    <a:avLst/>
                  </a:prstGeom>
                </p:spPr>
              </p:pic>
              <p:sp>
                <p:nvSpPr>
                  <p:cNvPr id="569" name="object 118">
                    <a:extLst>
                      <a:ext uri="{FF2B5EF4-FFF2-40B4-BE49-F238E27FC236}">
                        <a16:creationId xmlns:a16="http://schemas.microsoft.com/office/drawing/2014/main" id="{BA2A05CD-A70F-28B2-CC13-FCE75BC92808}"/>
                      </a:ext>
                    </a:extLst>
                  </p:cNvPr>
                  <p:cNvSpPr/>
                  <p:nvPr/>
                </p:nvSpPr>
                <p:spPr>
                  <a:xfrm>
                    <a:off x="4242720" y="6556248"/>
                    <a:ext cx="2623820" cy="278130"/>
                  </a:xfrm>
                  <a:custGeom>
                    <a:avLst/>
                    <a:gdLst/>
                    <a:ahLst/>
                    <a:cxnLst/>
                    <a:rect l="l" t="t" r="r" b="b"/>
                    <a:pathLst>
                      <a:path w="2623820" h="278129">
                        <a:moveTo>
                          <a:pt x="0" y="277653"/>
                        </a:moveTo>
                        <a:lnTo>
                          <a:pt x="2623661" y="277653"/>
                        </a:lnTo>
                        <a:lnTo>
                          <a:pt x="2623661" y="0"/>
                        </a:lnTo>
                        <a:lnTo>
                          <a:pt x="0" y="0"/>
                        </a:lnTo>
                        <a:lnTo>
                          <a:pt x="0" y="277653"/>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561" name="object 119">
                  <a:extLst>
                    <a:ext uri="{FF2B5EF4-FFF2-40B4-BE49-F238E27FC236}">
                      <a16:creationId xmlns:a16="http://schemas.microsoft.com/office/drawing/2014/main" id="{B19DF4AA-A9E8-EB47-8026-5387AC8D5264}"/>
                    </a:ext>
                  </a:extLst>
                </p:cNvPr>
                <p:cNvGrpSpPr/>
                <p:nvPr/>
              </p:nvGrpSpPr>
              <p:grpSpPr>
                <a:xfrm>
                  <a:off x="4238905" y="8036904"/>
                  <a:ext cx="2651760" cy="281305"/>
                  <a:chOff x="4238905" y="8036904"/>
                  <a:chExt cx="2651760" cy="281305"/>
                </a:xfrm>
              </p:grpSpPr>
              <p:pic>
                <p:nvPicPr>
                  <p:cNvPr id="566" name="object 120">
                    <a:extLst>
                      <a:ext uri="{FF2B5EF4-FFF2-40B4-BE49-F238E27FC236}">
                        <a16:creationId xmlns:a16="http://schemas.microsoft.com/office/drawing/2014/main" id="{32D9D0CD-A7C5-745C-BF05-97471C37B0F4}"/>
                      </a:ext>
                    </a:extLst>
                  </p:cNvPr>
                  <p:cNvPicPr/>
                  <p:nvPr/>
                </p:nvPicPr>
                <p:blipFill>
                  <a:blip r:embed="rId307" cstate="print"/>
                  <a:stretch>
                    <a:fillRect/>
                  </a:stretch>
                </p:blipFill>
                <p:spPr>
                  <a:xfrm>
                    <a:off x="4281192" y="8154660"/>
                    <a:ext cx="2579682" cy="73992"/>
                  </a:xfrm>
                  <a:prstGeom prst="rect">
                    <a:avLst/>
                  </a:prstGeom>
                </p:spPr>
              </p:pic>
              <p:sp>
                <p:nvSpPr>
                  <p:cNvPr id="567" name="object 121">
                    <a:extLst>
                      <a:ext uri="{FF2B5EF4-FFF2-40B4-BE49-F238E27FC236}">
                        <a16:creationId xmlns:a16="http://schemas.microsoft.com/office/drawing/2014/main" id="{20A4F77F-6EB3-910C-F4D8-5715074D1E3A}"/>
                      </a:ext>
                    </a:extLst>
                  </p:cNvPr>
                  <p:cNvSpPr/>
                  <p:nvPr/>
                </p:nvSpPr>
                <p:spPr>
                  <a:xfrm>
                    <a:off x="4242720" y="8040718"/>
                    <a:ext cx="2644140" cy="273685"/>
                  </a:xfrm>
                  <a:custGeom>
                    <a:avLst/>
                    <a:gdLst/>
                    <a:ahLst/>
                    <a:cxnLst/>
                    <a:rect l="l" t="t" r="r" b="b"/>
                    <a:pathLst>
                      <a:path w="2644140" h="273684">
                        <a:moveTo>
                          <a:pt x="0" y="273082"/>
                        </a:moveTo>
                        <a:lnTo>
                          <a:pt x="2643568" y="273082"/>
                        </a:lnTo>
                        <a:lnTo>
                          <a:pt x="2643568" y="0"/>
                        </a:lnTo>
                        <a:lnTo>
                          <a:pt x="0" y="0"/>
                        </a:lnTo>
                        <a:lnTo>
                          <a:pt x="0" y="273082"/>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62" name="object 122">
                  <a:extLst>
                    <a:ext uri="{FF2B5EF4-FFF2-40B4-BE49-F238E27FC236}">
                      <a16:creationId xmlns:a16="http://schemas.microsoft.com/office/drawing/2014/main" id="{76279E9B-CA92-B0DC-8E01-C66ADB8466C3}"/>
                    </a:ext>
                  </a:extLst>
                </p:cNvPr>
                <p:cNvPicPr/>
                <p:nvPr/>
              </p:nvPicPr>
              <p:blipFill>
                <a:blip r:embed="rId308" cstate="print"/>
                <a:stretch>
                  <a:fillRect/>
                </a:stretch>
              </p:blipFill>
              <p:spPr>
                <a:xfrm>
                  <a:off x="544068" y="1420748"/>
                  <a:ext cx="734472" cy="1025271"/>
                </a:xfrm>
                <a:prstGeom prst="rect">
                  <a:avLst/>
                </a:prstGeom>
              </p:spPr>
            </p:pic>
            <p:sp>
              <p:nvSpPr>
                <p:cNvPr id="563" name="object 123">
                  <a:extLst>
                    <a:ext uri="{FF2B5EF4-FFF2-40B4-BE49-F238E27FC236}">
                      <a16:creationId xmlns:a16="http://schemas.microsoft.com/office/drawing/2014/main" id="{FAF8AB82-A5EC-B36C-8FBA-A92FDDC493B9}"/>
                    </a:ext>
                  </a:extLst>
                </p:cNvPr>
                <p:cNvSpPr/>
                <p:nvPr/>
              </p:nvSpPr>
              <p:spPr>
                <a:xfrm>
                  <a:off x="547497" y="2520797"/>
                  <a:ext cx="193675" cy="58419"/>
                </a:xfrm>
                <a:custGeom>
                  <a:avLst/>
                  <a:gdLst/>
                  <a:ahLst/>
                  <a:cxnLst/>
                  <a:rect l="l" t="t" r="r" b="b"/>
                  <a:pathLst>
                    <a:path w="193675" h="58419">
                      <a:moveTo>
                        <a:pt x="48856" y="48856"/>
                      </a:moveTo>
                      <a:lnTo>
                        <a:pt x="15240" y="48856"/>
                      </a:lnTo>
                      <a:lnTo>
                        <a:pt x="10668" y="50380"/>
                      </a:lnTo>
                      <a:lnTo>
                        <a:pt x="16764" y="42760"/>
                      </a:lnTo>
                      <a:lnTo>
                        <a:pt x="47244" y="7620"/>
                      </a:lnTo>
                      <a:lnTo>
                        <a:pt x="47244" y="1524"/>
                      </a:lnTo>
                      <a:lnTo>
                        <a:pt x="1524" y="1524"/>
                      </a:lnTo>
                      <a:lnTo>
                        <a:pt x="1524" y="9144"/>
                      </a:lnTo>
                      <a:lnTo>
                        <a:pt x="35052" y="9144"/>
                      </a:lnTo>
                      <a:lnTo>
                        <a:pt x="0" y="50380"/>
                      </a:lnTo>
                      <a:lnTo>
                        <a:pt x="0" y="58000"/>
                      </a:lnTo>
                      <a:lnTo>
                        <a:pt x="48856" y="58000"/>
                      </a:lnTo>
                      <a:lnTo>
                        <a:pt x="48856" y="48856"/>
                      </a:lnTo>
                      <a:close/>
                    </a:path>
                    <a:path w="193675" h="58419">
                      <a:moveTo>
                        <a:pt x="106768" y="19812"/>
                      </a:moveTo>
                      <a:lnTo>
                        <a:pt x="105244" y="12192"/>
                      </a:lnTo>
                      <a:lnTo>
                        <a:pt x="99148" y="7620"/>
                      </a:lnTo>
                      <a:lnTo>
                        <a:pt x="97624" y="6096"/>
                      </a:lnTo>
                      <a:lnTo>
                        <a:pt x="97624" y="24472"/>
                      </a:lnTo>
                      <a:lnTo>
                        <a:pt x="65620" y="24472"/>
                      </a:lnTo>
                      <a:lnTo>
                        <a:pt x="65620" y="19812"/>
                      </a:lnTo>
                      <a:lnTo>
                        <a:pt x="67144" y="15240"/>
                      </a:lnTo>
                      <a:lnTo>
                        <a:pt x="93052" y="13716"/>
                      </a:lnTo>
                      <a:lnTo>
                        <a:pt x="94576" y="15240"/>
                      </a:lnTo>
                      <a:lnTo>
                        <a:pt x="96100" y="19812"/>
                      </a:lnTo>
                      <a:lnTo>
                        <a:pt x="97624" y="24472"/>
                      </a:lnTo>
                      <a:lnTo>
                        <a:pt x="97624" y="6096"/>
                      </a:lnTo>
                      <a:lnTo>
                        <a:pt x="94576" y="3048"/>
                      </a:lnTo>
                      <a:lnTo>
                        <a:pt x="88480" y="0"/>
                      </a:lnTo>
                      <a:lnTo>
                        <a:pt x="73240" y="0"/>
                      </a:lnTo>
                      <a:lnTo>
                        <a:pt x="67144" y="3048"/>
                      </a:lnTo>
                      <a:lnTo>
                        <a:pt x="62572" y="7620"/>
                      </a:lnTo>
                      <a:lnTo>
                        <a:pt x="58000" y="13716"/>
                      </a:lnTo>
                      <a:lnTo>
                        <a:pt x="54952" y="19812"/>
                      </a:lnTo>
                      <a:lnTo>
                        <a:pt x="54952" y="39712"/>
                      </a:lnTo>
                      <a:lnTo>
                        <a:pt x="58000" y="45808"/>
                      </a:lnTo>
                      <a:lnTo>
                        <a:pt x="62572" y="50380"/>
                      </a:lnTo>
                      <a:lnTo>
                        <a:pt x="67144" y="56476"/>
                      </a:lnTo>
                      <a:lnTo>
                        <a:pt x="73240" y="58000"/>
                      </a:lnTo>
                      <a:lnTo>
                        <a:pt x="88480" y="58000"/>
                      </a:lnTo>
                      <a:lnTo>
                        <a:pt x="94576" y="56476"/>
                      </a:lnTo>
                      <a:lnTo>
                        <a:pt x="97624" y="53428"/>
                      </a:lnTo>
                      <a:lnTo>
                        <a:pt x="102196" y="50380"/>
                      </a:lnTo>
                      <a:lnTo>
                        <a:pt x="105244" y="45808"/>
                      </a:lnTo>
                      <a:lnTo>
                        <a:pt x="106768" y="41236"/>
                      </a:lnTo>
                      <a:lnTo>
                        <a:pt x="96100" y="39712"/>
                      </a:lnTo>
                      <a:lnTo>
                        <a:pt x="96100" y="42760"/>
                      </a:lnTo>
                      <a:lnTo>
                        <a:pt x="93052" y="45808"/>
                      </a:lnTo>
                      <a:lnTo>
                        <a:pt x="91528" y="48856"/>
                      </a:lnTo>
                      <a:lnTo>
                        <a:pt x="88480" y="50380"/>
                      </a:lnTo>
                      <a:lnTo>
                        <a:pt x="77812" y="50380"/>
                      </a:lnTo>
                      <a:lnTo>
                        <a:pt x="73240" y="48856"/>
                      </a:lnTo>
                      <a:lnTo>
                        <a:pt x="67144" y="42760"/>
                      </a:lnTo>
                      <a:lnTo>
                        <a:pt x="65620" y="38188"/>
                      </a:lnTo>
                      <a:lnTo>
                        <a:pt x="65620" y="32092"/>
                      </a:lnTo>
                      <a:lnTo>
                        <a:pt x="106768" y="32092"/>
                      </a:lnTo>
                      <a:lnTo>
                        <a:pt x="106768" y="24472"/>
                      </a:lnTo>
                      <a:lnTo>
                        <a:pt x="106768" y="19812"/>
                      </a:lnTo>
                      <a:close/>
                    </a:path>
                    <a:path w="193675" h="58419">
                      <a:moveTo>
                        <a:pt x="164782" y="18288"/>
                      </a:moveTo>
                      <a:lnTo>
                        <a:pt x="163258" y="15240"/>
                      </a:lnTo>
                      <a:lnTo>
                        <a:pt x="163258" y="10668"/>
                      </a:lnTo>
                      <a:lnTo>
                        <a:pt x="161734" y="9144"/>
                      </a:lnTo>
                      <a:lnTo>
                        <a:pt x="160210" y="6096"/>
                      </a:lnTo>
                      <a:lnTo>
                        <a:pt x="157162" y="3048"/>
                      </a:lnTo>
                      <a:lnTo>
                        <a:pt x="151066" y="0"/>
                      </a:lnTo>
                      <a:lnTo>
                        <a:pt x="137350" y="0"/>
                      </a:lnTo>
                      <a:lnTo>
                        <a:pt x="131254" y="3048"/>
                      </a:lnTo>
                      <a:lnTo>
                        <a:pt x="126682" y="9144"/>
                      </a:lnTo>
                      <a:lnTo>
                        <a:pt x="126682" y="1524"/>
                      </a:lnTo>
                      <a:lnTo>
                        <a:pt x="119062" y="1524"/>
                      </a:lnTo>
                      <a:lnTo>
                        <a:pt x="119062" y="58000"/>
                      </a:lnTo>
                      <a:lnTo>
                        <a:pt x="128206" y="58000"/>
                      </a:lnTo>
                      <a:lnTo>
                        <a:pt x="128206" y="19812"/>
                      </a:lnTo>
                      <a:lnTo>
                        <a:pt x="129730" y="15240"/>
                      </a:lnTo>
                      <a:lnTo>
                        <a:pt x="135826" y="9144"/>
                      </a:lnTo>
                      <a:lnTo>
                        <a:pt x="138874" y="7620"/>
                      </a:lnTo>
                      <a:lnTo>
                        <a:pt x="144970" y="7620"/>
                      </a:lnTo>
                      <a:lnTo>
                        <a:pt x="148018" y="9144"/>
                      </a:lnTo>
                      <a:lnTo>
                        <a:pt x="149542" y="10668"/>
                      </a:lnTo>
                      <a:lnTo>
                        <a:pt x="151066" y="10668"/>
                      </a:lnTo>
                      <a:lnTo>
                        <a:pt x="152590" y="12192"/>
                      </a:lnTo>
                      <a:lnTo>
                        <a:pt x="154114" y="15240"/>
                      </a:lnTo>
                      <a:lnTo>
                        <a:pt x="154114" y="58000"/>
                      </a:lnTo>
                      <a:lnTo>
                        <a:pt x="164782" y="58000"/>
                      </a:lnTo>
                      <a:lnTo>
                        <a:pt x="164782" y="18288"/>
                      </a:lnTo>
                      <a:close/>
                    </a:path>
                    <a:path w="193675" h="58419">
                      <a:moveTo>
                        <a:pt x="193167" y="45618"/>
                      </a:moveTo>
                      <a:lnTo>
                        <a:pt x="180975" y="45618"/>
                      </a:lnTo>
                      <a:lnTo>
                        <a:pt x="180975" y="57810"/>
                      </a:lnTo>
                      <a:lnTo>
                        <a:pt x="193167" y="57810"/>
                      </a:lnTo>
                      <a:lnTo>
                        <a:pt x="193167" y="45618"/>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64" name="object 124">
                  <a:extLst>
                    <a:ext uri="{FF2B5EF4-FFF2-40B4-BE49-F238E27FC236}">
                      <a16:creationId xmlns:a16="http://schemas.microsoft.com/office/drawing/2014/main" id="{C752E11B-0B39-3EF1-811B-F8EAA5F5C3BA}"/>
                    </a:ext>
                  </a:extLst>
                </p:cNvPr>
                <p:cNvPicPr/>
                <p:nvPr/>
              </p:nvPicPr>
              <p:blipFill>
                <a:blip r:embed="rId309" cstate="print"/>
                <a:stretch>
                  <a:fillRect/>
                </a:stretch>
              </p:blipFill>
              <p:spPr>
                <a:xfrm>
                  <a:off x="403955" y="7419784"/>
                  <a:ext cx="610552" cy="202882"/>
                </a:xfrm>
                <a:prstGeom prst="rect">
                  <a:avLst/>
                </a:prstGeom>
              </p:spPr>
            </p:pic>
            <p:pic>
              <p:nvPicPr>
                <p:cNvPr id="565" name="object 125">
                  <a:extLst>
                    <a:ext uri="{FF2B5EF4-FFF2-40B4-BE49-F238E27FC236}">
                      <a16:creationId xmlns:a16="http://schemas.microsoft.com/office/drawing/2014/main" id="{27B4ABDD-7B46-8BE2-2CB0-EA4840E3F55A}"/>
                    </a:ext>
                  </a:extLst>
                </p:cNvPr>
                <p:cNvPicPr/>
                <p:nvPr/>
              </p:nvPicPr>
              <p:blipFill>
                <a:blip r:embed="rId310" cstate="print"/>
                <a:stretch>
                  <a:fillRect/>
                </a:stretch>
              </p:blipFill>
              <p:spPr>
                <a:xfrm>
                  <a:off x="394715" y="6339839"/>
                  <a:ext cx="883920" cy="998219"/>
                </a:xfrm>
                <a:prstGeom prst="rect">
                  <a:avLst/>
                </a:prstGeom>
              </p:spPr>
            </p:pic>
          </p:grpSp>
          <p:grpSp>
            <p:nvGrpSpPr>
              <p:cNvPr id="421" name="Gruppieren 420">
                <a:extLst>
                  <a:ext uri="{FF2B5EF4-FFF2-40B4-BE49-F238E27FC236}">
                    <a16:creationId xmlns:a16="http://schemas.microsoft.com/office/drawing/2014/main" id="{B2FF4A54-533E-1A07-DB0F-F357656A4506}"/>
                  </a:ext>
                </a:extLst>
              </p:cNvPr>
              <p:cNvGrpSpPr/>
              <p:nvPr/>
            </p:nvGrpSpPr>
            <p:grpSpPr>
              <a:xfrm>
                <a:off x="5618568" y="1999066"/>
                <a:ext cx="1324800" cy="1800000"/>
                <a:chOff x="364993" y="940498"/>
                <a:chExt cx="6703242" cy="9189529"/>
              </a:xfrm>
            </p:grpSpPr>
            <p:grpSp>
              <p:nvGrpSpPr>
                <p:cNvPr id="422" name="object 2">
                  <a:extLst>
                    <a:ext uri="{FF2B5EF4-FFF2-40B4-BE49-F238E27FC236}">
                      <a16:creationId xmlns:a16="http://schemas.microsoft.com/office/drawing/2014/main" id="{F2AF2FC8-82C8-06B9-F76A-EDDCE63808A8}"/>
                    </a:ext>
                  </a:extLst>
                </p:cNvPr>
                <p:cNvGrpSpPr/>
                <p:nvPr/>
              </p:nvGrpSpPr>
              <p:grpSpPr>
                <a:xfrm>
                  <a:off x="2496311" y="9839610"/>
                  <a:ext cx="1574165" cy="143510"/>
                  <a:chOff x="2496311" y="9839610"/>
                  <a:chExt cx="1574165" cy="143510"/>
                </a:xfrm>
              </p:grpSpPr>
              <p:pic>
                <p:nvPicPr>
                  <p:cNvPr id="506" name="object 3">
                    <a:extLst>
                      <a:ext uri="{FF2B5EF4-FFF2-40B4-BE49-F238E27FC236}">
                        <a16:creationId xmlns:a16="http://schemas.microsoft.com/office/drawing/2014/main" id="{4DB54CA8-8590-8A9C-2477-F32C100AEBE6}"/>
                      </a:ext>
                    </a:extLst>
                  </p:cNvPr>
                  <p:cNvPicPr/>
                  <p:nvPr/>
                </p:nvPicPr>
                <p:blipFill>
                  <a:blip r:embed="rId311" cstate="print"/>
                  <a:stretch>
                    <a:fillRect/>
                  </a:stretch>
                </p:blipFill>
                <p:spPr>
                  <a:xfrm>
                    <a:off x="2496311" y="9839610"/>
                    <a:ext cx="1540002" cy="143351"/>
                  </a:xfrm>
                  <a:prstGeom prst="rect">
                    <a:avLst/>
                  </a:prstGeom>
                </p:spPr>
              </p:pic>
              <p:sp>
                <p:nvSpPr>
                  <p:cNvPr id="507" name="object 4">
                    <a:extLst>
                      <a:ext uri="{FF2B5EF4-FFF2-40B4-BE49-F238E27FC236}">
                        <a16:creationId xmlns:a16="http://schemas.microsoft.com/office/drawing/2014/main" id="{F8837D93-F331-A2C3-7D52-89C8522278FB}"/>
                      </a:ext>
                    </a:extLst>
                  </p:cNvPr>
                  <p:cNvSpPr/>
                  <p:nvPr/>
                </p:nvSpPr>
                <p:spPr>
                  <a:xfrm>
                    <a:off x="4056221" y="9841737"/>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423" name="object 5">
                  <a:extLst>
                    <a:ext uri="{FF2B5EF4-FFF2-40B4-BE49-F238E27FC236}">
                      <a16:creationId xmlns:a16="http://schemas.microsoft.com/office/drawing/2014/main" id="{D19A7567-868D-8FDA-4396-568A28AA5644}"/>
                    </a:ext>
                  </a:extLst>
                </p:cNvPr>
                <p:cNvSpPr/>
                <p:nvPr/>
              </p:nvSpPr>
              <p:spPr>
                <a:xfrm>
                  <a:off x="4056215" y="9841738"/>
                  <a:ext cx="85725" cy="109220"/>
                </a:xfrm>
                <a:custGeom>
                  <a:avLst/>
                  <a:gdLst/>
                  <a:ahLst/>
                  <a:cxnLst/>
                  <a:rect l="l" t="t" r="r" b="b"/>
                  <a:pathLst>
                    <a:path w="85725" h="109220">
                      <a:moveTo>
                        <a:pt x="85445" y="0"/>
                      </a:moveTo>
                      <a:lnTo>
                        <a:pt x="71729" y="0"/>
                      </a:lnTo>
                      <a:lnTo>
                        <a:pt x="71729" y="45720"/>
                      </a:lnTo>
                      <a:lnTo>
                        <a:pt x="0" y="45720"/>
                      </a:lnTo>
                      <a:lnTo>
                        <a:pt x="0" y="57150"/>
                      </a:lnTo>
                      <a:lnTo>
                        <a:pt x="0" y="109220"/>
                      </a:lnTo>
                      <a:lnTo>
                        <a:pt x="13716" y="109220"/>
                      </a:lnTo>
                      <a:lnTo>
                        <a:pt x="13716" y="57150"/>
                      </a:lnTo>
                      <a:lnTo>
                        <a:pt x="71729" y="57150"/>
                      </a:lnTo>
                      <a:lnTo>
                        <a:pt x="71729" y="109220"/>
                      </a:lnTo>
                      <a:lnTo>
                        <a:pt x="85445" y="109220"/>
                      </a:lnTo>
                      <a:lnTo>
                        <a:pt x="85445" y="57150"/>
                      </a:lnTo>
                      <a:lnTo>
                        <a:pt x="85445" y="4572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424" name="object 6">
                  <a:extLst>
                    <a:ext uri="{FF2B5EF4-FFF2-40B4-BE49-F238E27FC236}">
                      <a16:creationId xmlns:a16="http://schemas.microsoft.com/office/drawing/2014/main" id="{753C1D20-8A4C-AF08-A824-EF40CD191C74}"/>
                    </a:ext>
                  </a:extLst>
                </p:cNvPr>
                <p:cNvGrpSpPr/>
                <p:nvPr/>
              </p:nvGrpSpPr>
              <p:grpSpPr>
                <a:xfrm>
                  <a:off x="6547008" y="9841134"/>
                  <a:ext cx="137795" cy="111760"/>
                  <a:chOff x="6547008" y="9841134"/>
                  <a:chExt cx="137795" cy="111760"/>
                </a:xfrm>
              </p:grpSpPr>
              <p:pic>
                <p:nvPicPr>
                  <p:cNvPr id="504" name="object 7">
                    <a:extLst>
                      <a:ext uri="{FF2B5EF4-FFF2-40B4-BE49-F238E27FC236}">
                        <a16:creationId xmlns:a16="http://schemas.microsoft.com/office/drawing/2014/main" id="{1D1BF155-E114-E747-F017-658AA46B58BC}"/>
                      </a:ext>
                    </a:extLst>
                  </p:cNvPr>
                  <p:cNvPicPr/>
                  <p:nvPr/>
                </p:nvPicPr>
                <p:blipFill>
                  <a:blip r:embed="rId312" cstate="print"/>
                  <a:stretch>
                    <a:fillRect/>
                  </a:stretch>
                </p:blipFill>
                <p:spPr>
                  <a:xfrm>
                    <a:off x="6547008" y="9841134"/>
                    <a:ext cx="71723" cy="111347"/>
                  </a:xfrm>
                  <a:prstGeom prst="rect">
                    <a:avLst/>
                  </a:prstGeom>
                </p:spPr>
              </p:pic>
              <p:sp>
                <p:nvSpPr>
                  <p:cNvPr id="505" name="object 8">
                    <a:extLst>
                      <a:ext uri="{FF2B5EF4-FFF2-40B4-BE49-F238E27FC236}">
                        <a16:creationId xmlns:a16="http://schemas.microsoft.com/office/drawing/2014/main" id="{04734EFB-B10A-F7BF-1203-9945CEBB31EF}"/>
                      </a:ext>
                    </a:extLst>
                  </p:cNvPr>
                  <p:cNvSpPr/>
                  <p:nvPr/>
                </p:nvSpPr>
                <p:spPr>
                  <a:xfrm>
                    <a:off x="6643116" y="9841134"/>
                    <a:ext cx="41275" cy="109855"/>
                  </a:xfrm>
                  <a:custGeom>
                    <a:avLst/>
                    <a:gdLst/>
                    <a:ahLst/>
                    <a:cxnLst/>
                    <a:rect l="l" t="t" r="r" b="b"/>
                    <a:pathLst>
                      <a:path w="41275" h="109854">
                        <a:moveTo>
                          <a:pt x="41243" y="109823"/>
                        </a:moveTo>
                        <a:lnTo>
                          <a:pt x="27527" y="109823"/>
                        </a:lnTo>
                        <a:lnTo>
                          <a:pt x="27527" y="24384"/>
                        </a:lnTo>
                        <a:lnTo>
                          <a:pt x="24479" y="27432"/>
                        </a:lnTo>
                        <a:lnTo>
                          <a:pt x="15335" y="33528"/>
                        </a:lnTo>
                        <a:lnTo>
                          <a:pt x="9239" y="36576"/>
                        </a:lnTo>
                        <a:lnTo>
                          <a:pt x="4571" y="38100"/>
                        </a:lnTo>
                        <a:lnTo>
                          <a:pt x="0" y="41148"/>
                        </a:lnTo>
                        <a:lnTo>
                          <a:pt x="0" y="27432"/>
                        </a:lnTo>
                        <a:lnTo>
                          <a:pt x="7619" y="24384"/>
                        </a:lnTo>
                        <a:lnTo>
                          <a:pt x="19907" y="15240"/>
                        </a:lnTo>
                        <a:lnTo>
                          <a:pt x="26003" y="9144"/>
                        </a:lnTo>
                        <a:lnTo>
                          <a:pt x="32099" y="0"/>
                        </a:lnTo>
                        <a:lnTo>
                          <a:pt x="41243" y="0"/>
                        </a:lnTo>
                        <a:lnTo>
                          <a:pt x="41243" y="10982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425" name="object 9">
                  <a:extLst>
                    <a:ext uri="{FF2B5EF4-FFF2-40B4-BE49-F238E27FC236}">
                      <a16:creationId xmlns:a16="http://schemas.microsoft.com/office/drawing/2014/main" id="{14ED17B5-63C9-72DB-E422-3B23752A0292}"/>
                    </a:ext>
                  </a:extLst>
                </p:cNvPr>
                <p:cNvPicPr/>
                <p:nvPr/>
              </p:nvPicPr>
              <p:blipFill>
                <a:blip r:embed="rId5" cstate="print"/>
                <a:stretch>
                  <a:fillRect/>
                </a:stretch>
              </p:blipFill>
              <p:spPr>
                <a:xfrm>
                  <a:off x="1405127" y="9806940"/>
                  <a:ext cx="915923" cy="323087"/>
                </a:xfrm>
                <a:prstGeom prst="rect">
                  <a:avLst/>
                </a:prstGeom>
              </p:spPr>
            </p:pic>
            <p:pic>
              <p:nvPicPr>
                <p:cNvPr id="426" name="object 10">
                  <a:extLst>
                    <a:ext uri="{FF2B5EF4-FFF2-40B4-BE49-F238E27FC236}">
                      <a16:creationId xmlns:a16="http://schemas.microsoft.com/office/drawing/2014/main" id="{80028440-F16A-C971-EA56-4314D4273B26}"/>
                    </a:ext>
                  </a:extLst>
                </p:cNvPr>
                <p:cNvPicPr/>
                <p:nvPr/>
              </p:nvPicPr>
              <p:blipFill>
                <a:blip r:embed="rId313" cstate="print"/>
                <a:stretch>
                  <a:fillRect/>
                </a:stretch>
              </p:blipFill>
              <p:spPr>
                <a:xfrm>
                  <a:off x="1415795" y="940498"/>
                  <a:ext cx="418147" cy="117443"/>
                </a:xfrm>
                <a:prstGeom prst="rect">
                  <a:avLst/>
                </a:prstGeom>
              </p:spPr>
            </p:pic>
            <p:pic>
              <p:nvPicPr>
                <p:cNvPr id="427" name="object 11">
                  <a:extLst>
                    <a:ext uri="{FF2B5EF4-FFF2-40B4-BE49-F238E27FC236}">
                      <a16:creationId xmlns:a16="http://schemas.microsoft.com/office/drawing/2014/main" id="{440707B3-D0EC-6CFA-C26E-7F8112071D1A}"/>
                    </a:ext>
                  </a:extLst>
                </p:cNvPr>
                <p:cNvPicPr/>
                <p:nvPr/>
              </p:nvPicPr>
              <p:blipFill>
                <a:blip r:embed="rId314" cstate="print"/>
                <a:stretch>
                  <a:fillRect/>
                </a:stretch>
              </p:blipFill>
              <p:spPr>
                <a:xfrm>
                  <a:off x="1219657" y="1180795"/>
                  <a:ext cx="5848578" cy="4225994"/>
                </a:xfrm>
                <a:prstGeom prst="rect">
                  <a:avLst/>
                </a:prstGeom>
              </p:spPr>
            </p:pic>
            <p:pic>
              <p:nvPicPr>
                <p:cNvPr id="428" name="object 12">
                  <a:extLst>
                    <a:ext uri="{FF2B5EF4-FFF2-40B4-BE49-F238E27FC236}">
                      <a16:creationId xmlns:a16="http://schemas.microsoft.com/office/drawing/2014/main" id="{22E9D9A1-D728-16A6-A98E-7E115289FFB9}"/>
                    </a:ext>
                  </a:extLst>
                </p:cNvPr>
                <p:cNvPicPr/>
                <p:nvPr/>
              </p:nvPicPr>
              <p:blipFill>
                <a:blip r:embed="rId315" cstate="print"/>
                <a:stretch>
                  <a:fillRect/>
                </a:stretch>
              </p:blipFill>
              <p:spPr>
                <a:xfrm>
                  <a:off x="1415795" y="5480780"/>
                  <a:ext cx="351305" cy="93059"/>
                </a:xfrm>
                <a:prstGeom prst="rect">
                  <a:avLst/>
                </a:prstGeom>
              </p:spPr>
            </p:pic>
            <p:pic>
              <p:nvPicPr>
                <p:cNvPr id="429" name="object 13">
                  <a:extLst>
                    <a:ext uri="{FF2B5EF4-FFF2-40B4-BE49-F238E27FC236}">
                      <a16:creationId xmlns:a16="http://schemas.microsoft.com/office/drawing/2014/main" id="{66A6E231-9180-5631-F2E1-8721C1D1C1EA}"/>
                    </a:ext>
                  </a:extLst>
                </p:cNvPr>
                <p:cNvPicPr/>
                <p:nvPr/>
              </p:nvPicPr>
              <p:blipFill>
                <a:blip r:embed="rId316" cstate="print"/>
                <a:stretch>
                  <a:fillRect/>
                </a:stretch>
              </p:blipFill>
              <p:spPr>
                <a:xfrm>
                  <a:off x="1415029" y="5649367"/>
                  <a:ext cx="77828" cy="77828"/>
                </a:xfrm>
                <a:prstGeom prst="rect">
                  <a:avLst/>
                </a:prstGeom>
              </p:spPr>
            </p:pic>
            <p:pic>
              <p:nvPicPr>
                <p:cNvPr id="430" name="object 14">
                  <a:extLst>
                    <a:ext uri="{FF2B5EF4-FFF2-40B4-BE49-F238E27FC236}">
                      <a16:creationId xmlns:a16="http://schemas.microsoft.com/office/drawing/2014/main" id="{1A31A46F-6EFA-6DD0-82A0-CE5BB67BA541}"/>
                    </a:ext>
                  </a:extLst>
                </p:cNvPr>
                <p:cNvPicPr/>
                <p:nvPr/>
              </p:nvPicPr>
              <p:blipFill>
                <a:blip r:embed="rId317" cstate="print"/>
                <a:stretch>
                  <a:fillRect/>
                </a:stretch>
              </p:blipFill>
              <p:spPr>
                <a:xfrm>
                  <a:off x="1626393" y="5640990"/>
                  <a:ext cx="5216651" cy="256318"/>
                </a:xfrm>
                <a:prstGeom prst="rect">
                  <a:avLst/>
                </a:prstGeom>
              </p:spPr>
            </p:pic>
            <p:pic>
              <p:nvPicPr>
                <p:cNvPr id="431" name="object 15">
                  <a:extLst>
                    <a:ext uri="{FF2B5EF4-FFF2-40B4-BE49-F238E27FC236}">
                      <a16:creationId xmlns:a16="http://schemas.microsoft.com/office/drawing/2014/main" id="{7ACA8F09-869B-D71B-03E2-760B797CE650}"/>
                    </a:ext>
                  </a:extLst>
                </p:cNvPr>
                <p:cNvPicPr/>
                <p:nvPr/>
              </p:nvPicPr>
              <p:blipFill>
                <a:blip r:embed="rId318" cstate="print"/>
                <a:stretch>
                  <a:fillRect/>
                </a:stretch>
              </p:blipFill>
              <p:spPr>
                <a:xfrm>
                  <a:off x="1415029" y="5972837"/>
                  <a:ext cx="77828" cy="77828"/>
                </a:xfrm>
                <a:prstGeom prst="rect">
                  <a:avLst/>
                </a:prstGeom>
              </p:spPr>
            </p:pic>
            <p:grpSp>
              <p:nvGrpSpPr>
                <p:cNvPr id="432" name="object 16">
                  <a:extLst>
                    <a:ext uri="{FF2B5EF4-FFF2-40B4-BE49-F238E27FC236}">
                      <a16:creationId xmlns:a16="http://schemas.microsoft.com/office/drawing/2014/main" id="{B9C182EA-5F2E-6189-B8E1-B71C7100CE2E}"/>
                    </a:ext>
                  </a:extLst>
                </p:cNvPr>
                <p:cNvGrpSpPr/>
                <p:nvPr/>
              </p:nvGrpSpPr>
              <p:grpSpPr>
                <a:xfrm>
                  <a:off x="6443471" y="5967984"/>
                  <a:ext cx="132715" cy="91440"/>
                  <a:chOff x="6443471" y="5967984"/>
                  <a:chExt cx="132715" cy="91440"/>
                </a:xfrm>
              </p:grpSpPr>
              <p:sp>
                <p:nvSpPr>
                  <p:cNvPr id="502" name="object 17">
                    <a:extLst>
                      <a:ext uri="{FF2B5EF4-FFF2-40B4-BE49-F238E27FC236}">
                        <a16:creationId xmlns:a16="http://schemas.microsoft.com/office/drawing/2014/main" id="{36F07D33-A11C-69ED-6B0A-6CBC233E14CA}"/>
                      </a:ext>
                    </a:extLst>
                  </p:cNvPr>
                  <p:cNvSpPr/>
                  <p:nvPr/>
                </p:nvSpPr>
                <p:spPr>
                  <a:xfrm>
                    <a:off x="6443471" y="5967984"/>
                    <a:ext cx="18415" cy="91440"/>
                  </a:xfrm>
                  <a:custGeom>
                    <a:avLst/>
                    <a:gdLst/>
                    <a:ahLst/>
                    <a:cxnLst/>
                    <a:rect l="l" t="t" r="r" b="b"/>
                    <a:pathLst>
                      <a:path w="18414" h="91439">
                        <a:moveTo>
                          <a:pt x="18288" y="91439"/>
                        </a:moveTo>
                        <a:lnTo>
                          <a:pt x="0" y="91439"/>
                        </a:lnTo>
                        <a:lnTo>
                          <a:pt x="0" y="0"/>
                        </a:lnTo>
                        <a:lnTo>
                          <a:pt x="18288" y="0"/>
                        </a:lnTo>
                        <a:lnTo>
                          <a:pt x="18288" y="91439"/>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503" name="object 18">
                    <a:extLst>
                      <a:ext uri="{FF2B5EF4-FFF2-40B4-BE49-F238E27FC236}">
                        <a16:creationId xmlns:a16="http://schemas.microsoft.com/office/drawing/2014/main" id="{2E818171-6748-4A55-ADFA-1E33D426A92A}"/>
                      </a:ext>
                    </a:extLst>
                  </p:cNvPr>
                  <p:cNvPicPr/>
                  <p:nvPr/>
                </p:nvPicPr>
                <p:blipFill>
                  <a:blip r:embed="rId319" cstate="print"/>
                  <a:stretch>
                    <a:fillRect/>
                  </a:stretch>
                </p:blipFill>
                <p:spPr>
                  <a:xfrm>
                    <a:off x="6481571" y="5967984"/>
                    <a:ext cx="94488" cy="91439"/>
                  </a:xfrm>
                  <a:prstGeom prst="rect">
                    <a:avLst/>
                  </a:prstGeom>
                </p:spPr>
              </p:pic>
            </p:grpSp>
            <p:grpSp>
              <p:nvGrpSpPr>
                <p:cNvPr id="433" name="object 19">
                  <a:extLst>
                    <a:ext uri="{FF2B5EF4-FFF2-40B4-BE49-F238E27FC236}">
                      <a16:creationId xmlns:a16="http://schemas.microsoft.com/office/drawing/2014/main" id="{3D2229E8-E873-4F9E-8D7D-D3A9EF760E0D}"/>
                    </a:ext>
                  </a:extLst>
                </p:cNvPr>
                <p:cNvGrpSpPr/>
                <p:nvPr/>
              </p:nvGrpSpPr>
              <p:grpSpPr>
                <a:xfrm>
                  <a:off x="1630679" y="5965983"/>
                  <a:ext cx="4953000" cy="281305"/>
                  <a:chOff x="1630679" y="5965983"/>
                  <a:chExt cx="4953000" cy="281305"/>
                </a:xfrm>
              </p:grpSpPr>
              <p:pic>
                <p:nvPicPr>
                  <p:cNvPr id="500" name="object 20">
                    <a:extLst>
                      <a:ext uri="{FF2B5EF4-FFF2-40B4-BE49-F238E27FC236}">
                        <a16:creationId xmlns:a16="http://schemas.microsoft.com/office/drawing/2014/main" id="{0FC72586-847A-C86D-4ECB-5A5AF704A8F5}"/>
                      </a:ext>
                    </a:extLst>
                  </p:cNvPr>
                  <p:cNvPicPr/>
                  <p:nvPr/>
                </p:nvPicPr>
                <p:blipFill>
                  <a:blip r:embed="rId320" cstate="print"/>
                  <a:stretch>
                    <a:fillRect/>
                  </a:stretch>
                </p:blipFill>
                <p:spPr>
                  <a:xfrm>
                    <a:off x="1630679" y="5965983"/>
                    <a:ext cx="4922424" cy="280701"/>
                  </a:xfrm>
                  <a:prstGeom prst="rect">
                    <a:avLst/>
                  </a:prstGeom>
                </p:spPr>
              </p:pic>
              <p:sp>
                <p:nvSpPr>
                  <p:cNvPr id="501" name="object 21">
                    <a:extLst>
                      <a:ext uri="{FF2B5EF4-FFF2-40B4-BE49-F238E27FC236}">
                        <a16:creationId xmlns:a16="http://schemas.microsoft.com/office/drawing/2014/main" id="{63BE53BE-3242-421E-1DDD-EEAA0B01ED9E}"/>
                      </a:ext>
                    </a:extLst>
                  </p:cNvPr>
                  <p:cNvSpPr/>
                  <p:nvPr/>
                </p:nvSpPr>
                <p:spPr>
                  <a:xfrm>
                    <a:off x="6565392" y="6202680"/>
                    <a:ext cx="18415" cy="18415"/>
                  </a:xfrm>
                  <a:custGeom>
                    <a:avLst/>
                    <a:gdLst/>
                    <a:ahLst/>
                    <a:cxnLst/>
                    <a:rect l="l" t="t" r="r" b="b"/>
                    <a:pathLst>
                      <a:path w="18415" h="18414">
                        <a:moveTo>
                          <a:pt x="18287" y="18287"/>
                        </a:moveTo>
                        <a:lnTo>
                          <a:pt x="0" y="18287"/>
                        </a:lnTo>
                        <a:lnTo>
                          <a:pt x="0" y="0"/>
                        </a:lnTo>
                        <a:lnTo>
                          <a:pt x="18287" y="0"/>
                        </a:lnTo>
                        <a:lnTo>
                          <a:pt x="18287" y="18287"/>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434" name="object 22">
                  <a:extLst>
                    <a:ext uri="{FF2B5EF4-FFF2-40B4-BE49-F238E27FC236}">
                      <a16:creationId xmlns:a16="http://schemas.microsoft.com/office/drawing/2014/main" id="{91F3AC63-2248-7D99-4D93-39DC215C279E}"/>
                    </a:ext>
                  </a:extLst>
                </p:cNvPr>
                <p:cNvPicPr/>
                <p:nvPr/>
              </p:nvPicPr>
              <p:blipFill>
                <a:blip r:embed="rId321" cstate="print"/>
                <a:stretch>
                  <a:fillRect/>
                </a:stretch>
              </p:blipFill>
              <p:spPr>
                <a:xfrm>
                  <a:off x="1415029" y="6136095"/>
                  <a:ext cx="77828" cy="77733"/>
                </a:xfrm>
                <a:prstGeom prst="rect">
                  <a:avLst/>
                </a:prstGeom>
              </p:spPr>
            </p:pic>
            <p:sp>
              <p:nvSpPr>
                <p:cNvPr id="435" name="object 23">
                  <a:extLst>
                    <a:ext uri="{FF2B5EF4-FFF2-40B4-BE49-F238E27FC236}">
                      <a16:creationId xmlns:a16="http://schemas.microsoft.com/office/drawing/2014/main" id="{F75989E0-8AB0-9748-D598-4BA3C8906DB5}"/>
                    </a:ext>
                  </a:extLst>
                </p:cNvPr>
                <p:cNvSpPr/>
                <p:nvPr/>
              </p:nvSpPr>
              <p:spPr>
                <a:xfrm>
                  <a:off x="1406639" y="6451092"/>
                  <a:ext cx="574040" cy="120650"/>
                </a:xfrm>
                <a:custGeom>
                  <a:avLst/>
                  <a:gdLst/>
                  <a:ahLst/>
                  <a:cxnLst/>
                  <a:rect l="l" t="t" r="r" b="b"/>
                  <a:pathLst>
                    <a:path w="574039" h="120650">
                      <a:moveTo>
                        <a:pt x="91541" y="93065"/>
                      </a:moveTo>
                      <a:lnTo>
                        <a:pt x="83629" y="73253"/>
                      </a:lnTo>
                      <a:lnTo>
                        <a:pt x="77533" y="58013"/>
                      </a:lnTo>
                      <a:lnTo>
                        <a:pt x="63487" y="22860"/>
                      </a:lnTo>
                      <a:lnTo>
                        <a:pt x="56489" y="5346"/>
                      </a:lnTo>
                      <a:lnTo>
                        <a:pt x="56489" y="58013"/>
                      </a:lnTo>
                      <a:lnTo>
                        <a:pt x="32004" y="58013"/>
                      </a:lnTo>
                      <a:lnTo>
                        <a:pt x="44196" y="22860"/>
                      </a:lnTo>
                      <a:lnTo>
                        <a:pt x="56489" y="58013"/>
                      </a:lnTo>
                      <a:lnTo>
                        <a:pt x="56489" y="5346"/>
                      </a:lnTo>
                      <a:lnTo>
                        <a:pt x="54965" y="1524"/>
                      </a:lnTo>
                      <a:lnTo>
                        <a:pt x="35052" y="1524"/>
                      </a:lnTo>
                      <a:lnTo>
                        <a:pt x="0" y="93065"/>
                      </a:lnTo>
                      <a:lnTo>
                        <a:pt x="19812" y="93065"/>
                      </a:lnTo>
                      <a:lnTo>
                        <a:pt x="25908" y="73253"/>
                      </a:lnTo>
                      <a:lnTo>
                        <a:pt x="62585" y="73253"/>
                      </a:lnTo>
                      <a:lnTo>
                        <a:pt x="71729" y="93065"/>
                      </a:lnTo>
                      <a:lnTo>
                        <a:pt x="91541" y="93065"/>
                      </a:lnTo>
                      <a:close/>
                    </a:path>
                    <a:path w="574039" h="120650">
                      <a:moveTo>
                        <a:pt x="160210" y="27432"/>
                      </a:moveTo>
                      <a:lnTo>
                        <a:pt x="143446" y="27432"/>
                      </a:lnTo>
                      <a:lnTo>
                        <a:pt x="143446" y="64109"/>
                      </a:lnTo>
                      <a:lnTo>
                        <a:pt x="141922" y="70205"/>
                      </a:lnTo>
                      <a:lnTo>
                        <a:pt x="141922" y="73253"/>
                      </a:lnTo>
                      <a:lnTo>
                        <a:pt x="140398" y="74777"/>
                      </a:lnTo>
                      <a:lnTo>
                        <a:pt x="138874" y="77825"/>
                      </a:lnTo>
                      <a:lnTo>
                        <a:pt x="137350" y="79349"/>
                      </a:lnTo>
                      <a:lnTo>
                        <a:pt x="134302" y="80873"/>
                      </a:lnTo>
                      <a:lnTo>
                        <a:pt x="123634" y="80873"/>
                      </a:lnTo>
                      <a:lnTo>
                        <a:pt x="119062" y="76301"/>
                      </a:lnTo>
                      <a:lnTo>
                        <a:pt x="119062" y="74777"/>
                      </a:lnTo>
                      <a:lnTo>
                        <a:pt x="117449" y="73253"/>
                      </a:lnTo>
                      <a:lnTo>
                        <a:pt x="117449" y="27432"/>
                      </a:lnTo>
                      <a:lnTo>
                        <a:pt x="100685" y="27432"/>
                      </a:lnTo>
                      <a:lnTo>
                        <a:pt x="100685" y="79349"/>
                      </a:lnTo>
                      <a:lnTo>
                        <a:pt x="102209" y="83921"/>
                      </a:lnTo>
                      <a:lnTo>
                        <a:pt x="103733" y="86969"/>
                      </a:lnTo>
                      <a:lnTo>
                        <a:pt x="106781" y="90017"/>
                      </a:lnTo>
                      <a:lnTo>
                        <a:pt x="109829" y="91541"/>
                      </a:lnTo>
                      <a:lnTo>
                        <a:pt x="114401" y="93065"/>
                      </a:lnTo>
                      <a:lnTo>
                        <a:pt x="117449" y="94589"/>
                      </a:lnTo>
                      <a:lnTo>
                        <a:pt x="126682" y="94589"/>
                      </a:lnTo>
                      <a:lnTo>
                        <a:pt x="131254" y="93065"/>
                      </a:lnTo>
                      <a:lnTo>
                        <a:pt x="134302" y="91541"/>
                      </a:lnTo>
                      <a:lnTo>
                        <a:pt x="138874" y="90017"/>
                      </a:lnTo>
                      <a:lnTo>
                        <a:pt x="144970" y="83921"/>
                      </a:lnTo>
                      <a:lnTo>
                        <a:pt x="144970" y="93065"/>
                      </a:lnTo>
                      <a:lnTo>
                        <a:pt x="160210" y="93065"/>
                      </a:lnTo>
                      <a:lnTo>
                        <a:pt x="160210" y="27432"/>
                      </a:lnTo>
                      <a:close/>
                    </a:path>
                    <a:path w="574039" h="120650">
                      <a:moveTo>
                        <a:pt x="213652" y="3048"/>
                      </a:moveTo>
                      <a:lnTo>
                        <a:pt x="204508" y="0"/>
                      </a:lnTo>
                      <a:lnTo>
                        <a:pt x="195364" y="0"/>
                      </a:lnTo>
                      <a:lnTo>
                        <a:pt x="190792" y="1524"/>
                      </a:lnTo>
                      <a:lnTo>
                        <a:pt x="184696" y="4572"/>
                      </a:lnTo>
                      <a:lnTo>
                        <a:pt x="181559" y="7620"/>
                      </a:lnTo>
                      <a:lnTo>
                        <a:pt x="181559" y="10668"/>
                      </a:lnTo>
                      <a:lnTo>
                        <a:pt x="180035" y="12192"/>
                      </a:lnTo>
                      <a:lnTo>
                        <a:pt x="178511" y="16764"/>
                      </a:lnTo>
                      <a:lnTo>
                        <a:pt x="178511" y="27432"/>
                      </a:lnTo>
                      <a:lnTo>
                        <a:pt x="169367" y="27432"/>
                      </a:lnTo>
                      <a:lnTo>
                        <a:pt x="169367" y="41249"/>
                      </a:lnTo>
                      <a:lnTo>
                        <a:pt x="178511" y="41249"/>
                      </a:lnTo>
                      <a:lnTo>
                        <a:pt x="178511" y="93065"/>
                      </a:lnTo>
                      <a:lnTo>
                        <a:pt x="196888" y="93065"/>
                      </a:lnTo>
                      <a:lnTo>
                        <a:pt x="196888" y="41249"/>
                      </a:lnTo>
                      <a:lnTo>
                        <a:pt x="209080" y="41249"/>
                      </a:lnTo>
                      <a:lnTo>
                        <a:pt x="209080" y="27432"/>
                      </a:lnTo>
                      <a:lnTo>
                        <a:pt x="196888" y="27432"/>
                      </a:lnTo>
                      <a:lnTo>
                        <a:pt x="196888" y="16764"/>
                      </a:lnTo>
                      <a:lnTo>
                        <a:pt x="198412" y="15240"/>
                      </a:lnTo>
                      <a:lnTo>
                        <a:pt x="199936" y="15240"/>
                      </a:lnTo>
                      <a:lnTo>
                        <a:pt x="201460" y="13716"/>
                      </a:lnTo>
                      <a:lnTo>
                        <a:pt x="209080" y="13716"/>
                      </a:lnTo>
                      <a:lnTo>
                        <a:pt x="212128" y="15240"/>
                      </a:lnTo>
                      <a:lnTo>
                        <a:pt x="213652" y="3048"/>
                      </a:lnTo>
                      <a:close/>
                    </a:path>
                    <a:path w="574039" h="120650">
                      <a:moveTo>
                        <a:pt x="279273" y="27432"/>
                      </a:moveTo>
                      <a:lnTo>
                        <a:pt x="262509" y="27432"/>
                      </a:lnTo>
                      <a:lnTo>
                        <a:pt x="262509" y="36677"/>
                      </a:lnTo>
                      <a:lnTo>
                        <a:pt x="260985" y="34137"/>
                      </a:lnTo>
                      <a:lnTo>
                        <a:pt x="260985" y="47345"/>
                      </a:lnTo>
                      <a:lnTo>
                        <a:pt x="260985" y="70205"/>
                      </a:lnTo>
                      <a:lnTo>
                        <a:pt x="257937" y="74777"/>
                      </a:lnTo>
                      <a:lnTo>
                        <a:pt x="254889" y="77825"/>
                      </a:lnTo>
                      <a:lnTo>
                        <a:pt x="250317" y="79349"/>
                      </a:lnTo>
                      <a:lnTo>
                        <a:pt x="242608" y="79349"/>
                      </a:lnTo>
                      <a:lnTo>
                        <a:pt x="239560" y="77825"/>
                      </a:lnTo>
                      <a:lnTo>
                        <a:pt x="233464" y="71729"/>
                      </a:lnTo>
                      <a:lnTo>
                        <a:pt x="231940" y="65633"/>
                      </a:lnTo>
                      <a:lnTo>
                        <a:pt x="231952" y="51866"/>
                      </a:lnTo>
                      <a:lnTo>
                        <a:pt x="233464" y="47345"/>
                      </a:lnTo>
                      <a:lnTo>
                        <a:pt x="239560" y="41249"/>
                      </a:lnTo>
                      <a:lnTo>
                        <a:pt x="242608" y="39725"/>
                      </a:lnTo>
                      <a:lnTo>
                        <a:pt x="251841" y="39725"/>
                      </a:lnTo>
                      <a:lnTo>
                        <a:pt x="254889" y="41249"/>
                      </a:lnTo>
                      <a:lnTo>
                        <a:pt x="260985" y="47345"/>
                      </a:lnTo>
                      <a:lnTo>
                        <a:pt x="260985" y="34137"/>
                      </a:lnTo>
                      <a:lnTo>
                        <a:pt x="257937" y="29057"/>
                      </a:lnTo>
                      <a:lnTo>
                        <a:pt x="250317" y="25908"/>
                      </a:lnTo>
                      <a:lnTo>
                        <a:pt x="234988" y="25908"/>
                      </a:lnTo>
                      <a:lnTo>
                        <a:pt x="227368" y="29057"/>
                      </a:lnTo>
                      <a:lnTo>
                        <a:pt x="222796" y="35153"/>
                      </a:lnTo>
                      <a:lnTo>
                        <a:pt x="219036" y="39395"/>
                      </a:lnTo>
                      <a:lnTo>
                        <a:pt x="216700" y="45059"/>
                      </a:lnTo>
                      <a:lnTo>
                        <a:pt x="215506" y="51866"/>
                      </a:lnTo>
                      <a:lnTo>
                        <a:pt x="215176" y="59537"/>
                      </a:lnTo>
                      <a:lnTo>
                        <a:pt x="215176" y="68681"/>
                      </a:lnTo>
                      <a:lnTo>
                        <a:pt x="216700" y="76301"/>
                      </a:lnTo>
                      <a:lnTo>
                        <a:pt x="221272" y="82397"/>
                      </a:lnTo>
                      <a:lnTo>
                        <a:pt x="225844" y="90017"/>
                      </a:lnTo>
                      <a:lnTo>
                        <a:pt x="233464" y="93065"/>
                      </a:lnTo>
                      <a:lnTo>
                        <a:pt x="250317" y="93065"/>
                      </a:lnTo>
                      <a:lnTo>
                        <a:pt x="256413" y="90017"/>
                      </a:lnTo>
                      <a:lnTo>
                        <a:pt x="260985" y="82397"/>
                      </a:lnTo>
                      <a:lnTo>
                        <a:pt x="260985" y="100685"/>
                      </a:lnTo>
                      <a:lnTo>
                        <a:pt x="256413" y="105257"/>
                      </a:lnTo>
                      <a:lnTo>
                        <a:pt x="254889" y="105257"/>
                      </a:lnTo>
                      <a:lnTo>
                        <a:pt x="251841" y="106781"/>
                      </a:lnTo>
                      <a:lnTo>
                        <a:pt x="242608" y="106781"/>
                      </a:lnTo>
                      <a:lnTo>
                        <a:pt x="241084" y="105257"/>
                      </a:lnTo>
                      <a:lnTo>
                        <a:pt x="239560" y="105257"/>
                      </a:lnTo>
                      <a:lnTo>
                        <a:pt x="236512" y="102209"/>
                      </a:lnTo>
                      <a:lnTo>
                        <a:pt x="236512" y="100685"/>
                      </a:lnTo>
                      <a:lnTo>
                        <a:pt x="216700" y="97637"/>
                      </a:lnTo>
                      <a:lnTo>
                        <a:pt x="216700" y="105257"/>
                      </a:lnTo>
                      <a:lnTo>
                        <a:pt x="219748" y="109829"/>
                      </a:lnTo>
                      <a:lnTo>
                        <a:pt x="224320" y="114401"/>
                      </a:lnTo>
                      <a:lnTo>
                        <a:pt x="228892" y="117538"/>
                      </a:lnTo>
                      <a:lnTo>
                        <a:pt x="236512" y="120586"/>
                      </a:lnTo>
                      <a:lnTo>
                        <a:pt x="253365" y="120586"/>
                      </a:lnTo>
                      <a:lnTo>
                        <a:pt x="262509" y="117538"/>
                      </a:lnTo>
                      <a:lnTo>
                        <a:pt x="265557" y="117538"/>
                      </a:lnTo>
                      <a:lnTo>
                        <a:pt x="268605" y="114401"/>
                      </a:lnTo>
                      <a:lnTo>
                        <a:pt x="271653" y="112877"/>
                      </a:lnTo>
                      <a:lnTo>
                        <a:pt x="276225" y="108305"/>
                      </a:lnTo>
                      <a:lnTo>
                        <a:pt x="276225" y="106781"/>
                      </a:lnTo>
                      <a:lnTo>
                        <a:pt x="276225" y="103733"/>
                      </a:lnTo>
                      <a:lnTo>
                        <a:pt x="277749" y="100685"/>
                      </a:lnTo>
                      <a:lnTo>
                        <a:pt x="279273" y="94589"/>
                      </a:lnTo>
                      <a:lnTo>
                        <a:pt x="279273" y="82397"/>
                      </a:lnTo>
                      <a:lnTo>
                        <a:pt x="279273" y="79349"/>
                      </a:lnTo>
                      <a:lnTo>
                        <a:pt x="279273" y="39725"/>
                      </a:lnTo>
                      <a:lnTo>
                        <a:pt x="279273" y="36677"/>
                      </a:lnTo>
                      <a:lnTo>
                        <a:pt x="279273" y="27432"/>
                      </a:lnTo>
                      <a:close/>
                    </a:path>
                    <a:path w="574039" h="120650">
                      <a:moveTo>
                        <a:pt x="352526" y="93065"/>
                      </a:moveTo>
                      <a:lnTo>
                        <a:pt x="349478" y="86969"/>
                      </a:lnTo>
                      <a:lnTo>
                        <a:pt x="349478" y="85445"/>
                      </a:lnTo>
                      <a:lnTo>
                        <a:pt x="349478" y="83921"/>
                      </a:lnTo>
                      <a:lnTo>
                        <a:pt x="348716" y="82397"/>
                      </a:lnTo>
                      <a:lnTo>
                        <a:pt x="347954" y="80873"/>
                      </a:lnTo>
                      <a:lnTo>
                        <a:pt x="347954" y="61061"/>
                      </a:lnTo>
                      <a:lnTo>
                        <a:pt x="347954" y="39725"/>
                      </a:lnTo>
                      <a:lnTo>
                        <a:pt x="347954" y="38201"/>
                      </a:lnTo>
                      <a:lnTo>
                        <a:pt x="344906" y="32105"/>
                      </a:lnTo>
                      <a:lnTo>
                        <a:pt x="341858" y="30581"/>
                      </a:lnTo>
                      <a:lnTo>
                        <a:pt x="337286" y="29057"/>
                      </a:lnTo>
                      <a:lnTo>
                        <a:pt x="334238" y="27432"/>
                      </a:lnTo>
                      <a:lnTo>
                        <a:pt x="328142" y="25908"/>
                      </a:lnTo>
                      <a:lnTo>
                        <a:pt x="311277" y="25908"/>
                      </a:lnTo>
                      <a:lnTo>
                        <a:pt x="305181" y="27432"/>
                      </a:lnTo>
                      <a:lnTo>
                        <a:pt x="300609" y="30581"/>
                      </a:lnTo>
                      <a:lnTo>
                        <a:pt x="296037" y="33629"/>
                      </a:lnTo>
                      <a:lnTo>
                        <a:pt x="292989" y="38201"/>
                      </a:lnTo>
                      <a:lnTo>
                        <a:pt x="291465" y="44297"/>
                      </a:lnTo>
                      <a:lnTo>
                        <a:pt x="308229" y="47345"/>
                      </a:lnTo>
                      <a:lnTo>
                        <a:pt x="308229" y="44297"/>
                      </a:lnTo>
                      <a:lnTo>
                        <a:pt x="311277" y="41249"/>
                      </a:lnTo>
                      <a:lnTo>
                        <a:pt x="314426" y="39725"/>
                      </a:lnTo>
                      <a:lnTo>
                        <a:pt x="326618" y="39725"/>
                      </a:lnTo>
                      <a:lnTo>
                        <a:pt x="329666" y="42773"/>
                      </a:lnTo>
                      <a:lnTo>
                        <a:pt x="331190" y="45821"/>
                      </a:lnTo>
                      <a:lnTo>
                        <a:pt x="331190" y="50393"/>
                      </a:lnTo>
                      <a:lnTo>
                        <a:pt x="331190" y="61061"/>
                      </a:lnTo>
                      <a:lnTo>
                        <a:pt x="331190" y="71729"/>
                      </a:lnTo>
                      <a:lnTo>
                        <a:pt x="329666" y="73253"/>
                      </a:lnTo>
                      <a:lnTo>
                        <a:pt x="329666" y="76301"/>
                      </a:lnTo>
                      <a:lnTo>
                        <a:pt x="326618" y="79349"/>
                      </a:lnTo>
                      <a:lnTo>
                        <a:pt x="320522" y="82397"/>
                      </a:lnTo>
                      <a:lnTo>
                        <a:pt x="314426" y="82397"/>
                      </a:lnTo>
                      <a:lnTo>
                        <a:pt x="311277" y="80873"/>
                      </a:lnTo>
                      <a:lnTo>
                        <a:pt x="308229" y="77825"/>
                      </a:lnTo>
                      <a:lnTo>
                        <a:pt x="308229" y="68681"/>
                      </a:lnTo>
                      <a:lnTo>
                        <a:pt x="311277" y="67157"/>
                      </a:lnTo>
                      <a:lnTo>
                        <a:pt x="312902" y="65633"/>
                      </a:lnTo>
                      <a:lnTo>
                        <a:pt x="315950" y="65633"/>
                      </a:lnTo>
                      <a:lnTo>
                        <a:pt x="325094" y="62585"/>
                      </a:lnTo>
                      <a:lnTo>
                        <a:pt x="328142" y="62585"/>
                      </a:lnTo>
                      <a:lnTo>
                        <a:pt x="331190" y="61061"/>
                      </a:lnTo>
                      <a:lnTo>
                        <a:pt x="331190" y="50393"/>
                      </a:lnTo>
                      <a:lnTo>
                        <a:pt x="328142" y="51917"/>
                      </a:lnTo>
                      <a:lnTo>
                        <a:pt x="322046" y="53441"/>
                      </a:lnTo>
                      <a:lnTo>
                        <a:pt x="314426" y="54965"/>
                      </a:lnTo>
                      <a:lnTo>
                        <a:pt x="308229" y="54965"/>
                      </a:lnTo>
                      <a:lnTo>
                        <a:pt x="303657" y="56489"/>
                      </a:lnTo>
                      <a:lnTo>
                        <a:pt x="297561" y="59537"/>
                      </a:lnTo>
                      <a:lnTo>
                        <a:pt x="294513" y="62585"/>
                      </a:lnTo>
                      <a:lnTo>
                        <a:pt x="289941" y="71729"/>
                      </a:lnTo>
                      <a:lnTo>
                        <a:pt x="289941" y="80873"/>
                      </a:lnTo>
                      <a:lnTo>
                        <a:pt x="291465" y="85445"/>
                      </a:lnTo>
                      <a:lnTo>
                        <a:pt x="296037" y="88493"/>
                      </a:lnTo>
                      <a:lnTo>
                        <a:pt x="300609" y="93065"/>
                      </a:lnTo>
                      <a:lnTo>
                        <a:pt x="305181" y="94589"/>
                      </a:lnTo>
                      <a:lnTo>
                        <a:pt x="318998" y="94589"/>
                      </a:lnTo>
                      <a:lnTo>
                        <a:pt x="323570" y="93065"/>
                      </a:lnTo>
                      <a:lnTo>
                        <a:pt x="326618" y="91541"/>
                      </a:lnTo>
                      <a:lnTo>
                        <a:pt x="332714" y="85445"/>
                      </a:lnTo>
                      <a:lnTo>
                        <a:pt x="332714" y="88493"/>
                      </a:lnTo>
                      <a:lnTo>
                        <a:pt x="334238" y="90017"/>
                      </a:lnTo>
                      <a:lnTo>
                        <a:pt x="334238" y="93065"/>
                      </a:lnTo>
                      <a:lnTo>
                        <a:pt x="352526" y="93065"/>
                      </a:lnTo>
                      <a:close/>
                    </a:path>
                    <a:path w="574039" h="120650">
                      <a:moveTo>
                        <a:pt x="431876" y="59537"/>
                      </a:moveTo>
                      <a:lnTo>
                        <a:pt x="431304" y="51866"/>
                      </a:lnTo>
                      <a:lnTo>
                        <a:pt x="429590" y="45059"/>
                      </a:lnTo>
                      <a:lnTo>
                        <a:pt x="426897" y="39725"/>
                      </a:lnTo>
                      <a:lnTo>
                        <a:pt x="426732" y="39395"/>
                      </a:lnTo>
                      <a:lnTo>
                        <a:pt x="422732" y="35153"/>
                      </a:lnTo>
                      <a:lnTo>
                        <a:pt x="418160" y="29057"/>
                      </a:lnTo>
                      <a:lnTo>
                        <a:pt x="413588" y="26695"/>
                      </a:lnTo>
                      <a:lnTo>
                        <a:pt x="413588" y="53441"/>
                      </a:lnTo>
                      <a:lnTo>
                        <a:pt x="413562" y="67233"/>
                      </a:lnTo>
                      <a:lnTo>
                        <a:pt x="412064" y="73253"/>
                      </a:lnTo>
                      <a:lnTo>
                        <a:pt x="405968" y="79349"/>
                      </a:lnTo>
                      <a:lnTo>
                        <a:pt x="402920" y="80873"/>
                      </a:lnTo>
                      <a:lnTo>
                        <a:pt x="393776" y="80873"/>
                      </a:lnTo>
                      <a:lnTo>
                        <a:pt x="390728" y="79349"/>
                      </a:lnTo>
                      <a:lnTo>
                        <a:pt x="387680" y="73253"/>
                      </a:lnTo>
                      <a:lnTo>
                        <a:pt x="384632" y="70205"/>
                      </a:lnTo>
                      <a:lnTo>
                        <a:pt x="395300" y="39725"/>
                      </a:lnTo>
                      <a:lnTo>
                        <a:pt x="402920" y="39725"/>
                      </a:lnTo>
                      <a:lnTo>
                        <a:pt x="405968" y="41249"/>
                      </a:lnTo>
                      <a:lnTo>
                        <a:pt x="412064" y="47345"/>
                      </a:lnTo>
                      <a:lnTo>
                        <a:pt x="413588" y="53441"/>
                      </a:lnTo>
                      <a:lnTo>
                        <a:pt x="413588" y="26695"/>
                      </a:lnTo>
                      <a:lnTo>
                        <a:pt x="412064" y="25908"/>
                      </a:lnTo>
                      <a:lnTo>
                        <a:pt x="396824" y="25908"/>
                      </a:lnTo>
                      <a:lnTo>
                        <a:pt x="389204" y="29057"/>
                      </a:lnTo>
                      <a:lnTo>
                        <a:pt x="384632" y="35153"/>
                      </a:lnTo>
                      <a:lnTo>
                        <a:pt x="384632" y="1524"/>
                      </a:lnTo>
                      <a:lnTo>
                        <a:pt x="366242" y="1524"/>
                      </a:lnTo>
                      <a:lnTo>
                        <a:pt x="366242" y="93065"/>
                      </a:lnTo>
                      <a:lnTo>
                        <a:pt x="383108" y="93065"/>
                      </a:lnTo>
                      <a:lnTo>
                        <a:pt x="383108" y="83921"/>
                      </a:lnTo>
                      <a:lnTo>
                        <a:pt x="389204" y="90017"/>
                      </a:lnTo>
                      <a:lnTo>
                        <a:pt x="392252" y="91541"/>
                      </a:lnTo>
                      <a:lnTo>
                        <a:pt x="396824" y="93065"/>
                      </a:lnTo>
                      <a:lnTo>
                        <a:pt x="399872" y="94589"/>
                      </a:lnTo>
                      <a:lnTo>
                        <a:pt x="412064" y="94589"/>
                      </a:lnTo>
                      <a:lnTo>
                        <a:pt x="418160" y="91541"/>
                      </a:lnTo>
                      <a:lnTo>
                        <a:pt x="422732" y="85445"/>
                      </a:lnTo>
                      <a:lnTo>
                        <a:pt x="423913" y="83921"/>
                      </a:lnTo>
                      <a:lnTo>
                        <a:pt x="426300" y="80873"/>
                      </a:lnTo>
                      <a:lnTo>
                        <a:pt x="426732" y="80327"/>
                      </a:lnTo>
                      <a:lnTo>
                        <a:pt x="429590" y="74206"/>
                      </a:lnTo>
                      <a:lnTo>
                        <a:pt x="431304" y="67233"/>
                      </a:lnTo>
                      <a:lnTo>
                        <a:pt x="431876" y="59537"/>
                      </a:lnTo>
                      <a:close/>
                    </a:path>
                    <a:path w="574039" h="120650">
                      <a:moveTo>
                        <a:pt x="500545" y="65633"/>
                      </a:moveTo>
                      <a:lnTo>
                        <a:pt x="483781" y="28943"/>
                      </a:lnTo>
                      <a:lnTo>
                        <a:pt x="483781" y="54965"/>
                      </a:lnTo>
                      <a:lnTo>
                        <a:pt x="456349" y="54965"/>
                      </a:lnTo>
                      <a:lnTo>
                        <a:pt x="456349" y="50393"/>
                      </a:lnTo>
                      <a:lnTo>
                        <a:pt x="457873" y="45821"/>
                      </a:lnTo>
                      <a:lnTo>
                        <a:pt x="462445" y="41249"/>
                      </a:lnTo>
                      <a:lnTo>
                        <a:pt x="467017" y="39725"/>
                      </a:lnTo>
                      <a:lnTo>
                        <a:pt x="473113" y="39725"/>
                      </a:lnTo>
                      <a:lnTo>
                        <a:pt x="479209" y="42773"/>
                      </a:lnTo>
                      <a:lnTo>
                        <a:pt x="482257" y="45821"/>
                      </a:lnTo>
                      <a:lnTo>
                        <a:pt x="482257" y="50393"/>
                      </a:lnTo>
                      <a:lnTo>
                        <a:pt x="483781" y="54965"/>
                      </a:lnTo>
                      <a:lnTo>
                        <a:pt x="483781" y="28943"/>
                      </a:lnTo>
                      <a:lnTo>
                        <a:pt x="482447" y="28244"/>
                      </a:lnTo>
                      <a:lnTo>
                        <a:pt x="475996" y="26504"/>
                      </a:lnTo>
                      <a:lnTo>
                        <a:pt x="468541" y="25908"/>
                      </a:lnTo>
                      <a:lnTo>
                        <a:pt x="460921" y="25908"/>
                      </a:lnTo>
                      <a:lnTo>
                        <a:pt x="439483" y="61061"/>
                      </a:lnTo>
                      <a:lnTo>
                        <a:pt x="439483" y="70205"/>
                      </a:lnTo>
                      <a:lnTo>
                        <a:pt x="471589" y="94589"/>
                      </a:lnTo>
                      <a:lnTo>
                        <a:pt x="477685" y="94589"/>
                      </a:lnTo>
                      <a:lnTo>
                        <a:pt x="483781" y="93065"/>
                      </a:lnTo>
                      <a:lnTo>
                        <a:pt x="488353" y="90017"/>
                      </a:lnTo>
                      <a:lnTo>
                        <a:pt x="494449" y="86969"/>
                      </a:lnTo>
                      <a:lnTo>
                        <a:pt x="496735" y="82397"/>
                      </a:lnTo>
                      <a:lnTo>
                        <a:pt x="497497" y="80873"/>
                      </a:lnTo>
                      <a:lnTo>
                        <a:pt x="499021" y="74777"/>
                      </a:lnTo>
                      <a:lnTo>
                        <a:pt x="482257" y="71729"/>
                      </a:lnTo>
                      <a:lnTo>
                        <a:pt x="480733" y="76301"/>
                      </a:lnTo>
                      <a:lnTo>
                        <a:pt x="476161" y="80873"/>
                      </a:lnTo>
                      <a:lnTo>
                        <a:pt x="473113" y="82397"/>
                      </a:lnTo>
                      <a:lnTo>
                        <a:pt x="467017" y="82397"/>
                      </a:lnTo>
                      <a:lnTo>
                        <a:pt x="463969" y="80873"/>
                      </a:lnTo>
                      <a:lnTo>
                        <a:pt x="457873" y="74777"/>
                      </a:lnTo>
                      <a:lnTo>
                        <a:pt x="456349" y="70205"/>
                      </a:lnTo>
                      <a:lnTo>
                        <a:pt x="456349" y="65633"/>
                      </a:lnTo>
                      <a:lnTo>
                        <a:pt x="500545" y="65633"/>
                      </a:lnTo>
                      <a:close/>
                    </a:path>
                    <a:path w="574039" h="120650">
                      <a:moveTo>
                        <a:pt x="573887" y="42773"/>
                      </a:moveTo>
                      <a:lnTo>
                        <a:pt x="572363" y="41249"/>
                      </a:lnTo>
                      <a:lnTo>
                        <a:pt x="572363" y="38201"/>
                      </a:lnTo>
                      <a:lnTo>
                        <a:pt x="570738" y="35153"/>
                      </a:lnTo>
                      <a:lnTo>
                        <a:pt x="569214" y="33629"/>
                      </a:lnTo>
                      <a:lnTo>
                        <a:pt x="567690" y="30581"/>
                      </a:lnTo>
                      <a:lnTo>
                        <a:pt x="558546" y="25908"/>
                      </a:lnTo>
                      <a:lnTo>
                        <a:pt x="543306" y="25908"/>
                      </a:lnTo>
                      <a:lnTo>
                        <a:pt x="535686" y="29057"/>
                      </a:lnTo>
                      <a:lnTo>
                        <a:pt x="529590" y="36677"/>
                      </a:lnTo>
                      <a:lnTo>
                        <a:pt x="529590" y="27432"/>
                      </a:lnTo>
                      <a:lnTo>
                        <a:pt x="514350" y="27432"/>
                      </a:lnTo>
                      <a:lnTo>
                        <a:pt x="514350" y="93065"/>
                      </a:lnTo>
                      <a:lnTo>
                        <a:pt x="531114" y="93065"/>
                      </a:lnTo>
                      <a:lnTo>
                        <a:pt x="531114" y="50393"/>
                      </a:lnTo>
                      <a:lnTo>
                        <a:pt x="532638" y="48869"/>
                      </a:lnTo>
                      <a:lnTo>
                        <a:pt x="535686" y="42773"/>
                      </a:lnTo>
                      <a:lnTo>
                        <a:pt x="537210" y="41249"/>
                      </a:lnTo>
                      <a:lnTo>
                        <a:pt x="540258" y="39725"/>
                      </a:lnTo>
                      <a:lnTo>
                        <a:pt x="549402" y="39725"/>
                      </a:lnTo>
                      <a:lnTo>
                        <a:pt x="550926" y="41249"/>
                      </a:lnTo>
                      <a:lnTo>
                        <a:pt x="553974" y="42773"/>
                      </a:lnTo>
                      <a:lnTo>
                        <a:pt x="553974" y="44297"/>
                      </a:lnTo>
                      <a:lnTo>
                        <a:pt x="555498" y="45821"/>
                      </a:lnTo>
                      <a:lnTo>
                        <a:pt x="555498" y="47345"/>
                      </a:lnTo>
                      <a:lnTo>
                        <a:pt x="557022" y="51917"/>
                      </a:lnTo>
                      <a:lnTo>
                        <a:pt x="557022" y="93065"/>
                      </a:lnTo>
                      <a:lnTo>
                        <a:pt x="573887" y="93065"/>
                      </a:lnTo>
                      <a:lnTo>
                        <a:pt x="573887" y="42773"/>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436" name="object 24">
                  <a:extLst>
                    <a:ext uri="{FF2B5EF4-FFF2-40B4-BE49-F238E27FC236}">
                      <a16:creationId xmlns:a16="http://schemas.microsoft.com/office/drawing/2014/main" id="{EEFEBA84-E890-8322-56BA-47CAA5B51D55}"/>
                    </a:ext>
                  </a:extLst>
                </p:cNvPr>
                <p:cNvSpPr/>
                <p:nvPr/>
              </p:nvSpPr>
              <p:spPr>
                <a:xfrm>
                  <a:off x="1415796" y="6693693"/>
                  <a:ext cx="41275" cy="92075"/>
                </a:xfrm>
                <a:custGeom>
                  <a:avLst/>
                  <a:gdLst/>
                  <a:ahLst/>
                  <a:cxnLst/>
                  <a:rect l="l" t="t" r="r" b="b"/>
                  <a:pathLst>
                    <a:path w="41275" h="92075">
                      <a:moveTo>
                        <a:pt x="41147" y="91535"/>
                      </a:moveTo>
                      <a:lnTo>
                        <a:pt x="22859" y="91535"/>
                      </a:lnTo>
                      <a:lnTo>
                        <a:pt x="22859" y="25907"/>
                      </a:lnTo>
                      <a:lnTo>
                        <a:pt x="18002" y="30194"/>
                      </a:lnTo>
                      <a:lnTo>
                        <a:pt x="12572" y="33908"/>
                      </a:lnTo>
                      <a:lnTo>
                        <a:pt x="6572" y="37052"/>
                      </a:lnTo>
                      <a:lnTo>
                        <a:pt x="0" y="39623"/>
                      </a:lnTo>
                      <a:lnTo>
                        <a:pt x="0" y="24383"/>
                      </a:lnTo>
                      <a:lnTo>
                        <a:pt x="4571" y="22859"/>
                      </a:lnTo>
                      <a:lnTo>
                        <a:pt x="10667" y="19811"/>
                      </a:lnTo>
                      <a:lnTo>
                        <a:pt x="15239" y="15239"/>
                      </a:lnTo>
                      <a:lnTo>
                        <a:pt x="21335" y="10667"/>
                      </a:lnTo>
                      <a:lnTo>
                        <a:pt x="24383" y="6095"/>
                      </a:lnTo>
                      <a:lnTo>
                        <a:pt x="25907" y="0"/>
                      </a:lnTo>
                      <a:lnTo>
                        <a:pt x="41147" y="0"/>
                      </a:lnTo>
                      <a:lnTo>
                        <a:pt x="41147"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37" name="object 25">
                  <a:extLst>
                    <a:ext uri="{FF2B5EF4-FFF2-40B4-BE49-F238E27FC236}">
                      <a16:creationId xmlns:a16="http://schemas.microsoft.com/office/drawing/2014/main" id="{FE6763CC-5C5F-8B2E-AE9A-027EED061159}"/>
                    </a:ext>
                  </a:extLst>
                </p:cNvPr>
                <p:cNvPicPr/>
                <p:nvPr/>
              </p:nvPicPr>
              <p:blipFill>
                <a:blip r:embed="rId322" cstate="print"/>
                <a:stretch>
                  <a:fillRect/>
                </a:stretch>
              </p:blipFill>
              <p:spPr>
                <a:xfrm>
                  <a:off x="1623345" y="6695058"/>
                  <a:ext cx="2442019" cy="416686"/>
                </a:xfrm>
                <a:prstGeom prst="rect">
                  <a:avLst/>
                </a:prstGeom>
              </p:spPr>
            </p:pic>
            <p:sp>
              <p:nvSpPr>
                <p:cNvPr id="438" name="object 26">
                  <a:extLst>
                    <a:ext uri="{FF2B5EF4-FFF2-40B4-BE49-F238E27FC236}">
                      <a16:creationId xmlns:a16="http://schemas.microsoft.com/office/drawing/2014/main" id="{1A49F79C-0521-33FE-A5CA-415EDEBBC7B4}"/>
                    </a:ext>
                  </a:extLst>
                </p:cNvPr>
                <p:cNvSpPr/>
                <p:nvPr/>
              </p:nvSpPr>
              <p:spPr>
                <a:xfrm>
                  <a:off x="1409700" y="7180326"/>
                  <a:ext cx="61594" cy="92075"/>
                </a:xfrm>
                <a:custGeom>
                  <a:avLst/>
                  <a:gdLst/>
                  <a:ahLst/>
                  <a:cxnLst/>
                  <a:rect l="l" t="t" r="r" b="b"/>
                  <a:pathLst>
                    <a:path w="61594" h="92075">
                      <a:moveTo>
                        <a:pt x="61055" y="91535"/>
                      </a:moveTo>
                      <a:lnTo>
                        <a:pt x="0" y="91535"/>
                      </a:lnTo>
                      <a:lnTo>
                        <a:pt x="0" y="85439"/>
                      </a:lnTo>
                      <a:lnTo>
                        <a:pt x="3048" y="79343"/>
                      </a:lnTo>
                      <a:lnTo>
                        <a:pt x="6096" y="74771"/>
                      </a:lnTo>
                      <a:lnTo>
                        <a:pt x="8977" y="69913"/>
                      </a:lnTo>
                      <a:lnTo>
                        <a:pt x="13144" y="64484"/>
                      </a:lnTo>
                      <a:lnTo>
                        <a:pt x="18740" y="58483"/>
                      </a:lnTo>
                      <a:lnTo>
                        <a:pt x="25908" y="51911"/>
                      </a:lnTo>
                      <a:lnTo>
                        <a:pt x="33528" y="45815"/>
                      </a:lnTo>
                      <a:lnTo>
                        <a:pt x="38100" y="39719"/>
                      </a:lnTo>
                      <a:lnTo>
                        <a:pt x="39624" y="38195"/>
                      </a:lnTo>
                      <a:lnTo>
                        <a:pt x="42672" y="33623"/>
                      </a:lnTo>
                      <a:lnTo>
                        <a:pt x="42672" y="19907"/>
                      </a:lnTo>
                      <a:lnTo>
                        <a:pt x="39624" y="18383"/>
                      </a:lnTo>
                      <a:lnTo>
                        <a:pt x="38100" y="15335"/>
                      </a:lnTo>
                      <a:lnTo>
                        <a:pt x="24384" y="15335"/>
                      </a:lnTo>
                      <a:lnTo>
                        <a:pt x="22860" y="18383"/>
                      </a:lnTo>
                      <a:lnTo>
                        <a:pt x="21336" y="19907"/>
                      </a:lnTo>
                      <a:lnTo>
                        <a:pt x="19812" y="24479"/>
                      </a:lnTo>
                      <a:lnTo>
                        <a:pt x="19812" y="29051"/>
                      </a:lnTo>
                      <a:lnTo>
                        <a:pt x="1524" y="27527"/>
                      </a:lnTo>
                      <a:lnTo>
                        <a:pt x="24384" y="0"/>
                      </a:lnTo>
                      <a:lnTo>
                        <a:pt x="41148" y="0"/>
                      </a:lnTo>
                      <a:lnTo>
                        <a:pt x="48768" y="3048"/>
                      </a:lnTo>
                      <a:lnTo>
                        <a:pt x="58007" y="12287"/>
                      </a:lnTo>
                      <a:lnTo>
                        <a:pt x="61055" y="18383"/>
                      </a:lnTo>
                      <a:lnTo>
                        <a:pt x="61055" y="30575"/>
                      </a:lnTo>
                      <a:lnTo>
                        <a:pt x="58007" y="36671"/>
                      </a:lnTo>
                      <a:lnTo>
                        <a:pt x="58007" y="41243"/>
                      </a:lnTo>
                      <a:lnTo>
                        <a:pt x="54959" y="44291"/>
                      </a:lnTo>
                      <a:lnTo>
                        <a:pt x="51911" y="48863"/>
                      </a:lnTo>
                      <a:lnTo>
                        <a:pt x="50387" y="51911"/>
                      </a:lnTo>
                      <a:lnTo>
                        <a:pt x="45720" y="54959"/>
                      </a:lnTo>
                      <a:lnTo>
                        <a:pt x="25908" y="74771"/>
                      </a:lnTo>
                      <a:lnTo>
                        <a:pt x="61055" y="74771"/>
                      </a:lnTo>
                      <a:lnTo>
                        <a:pt x="61055"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439" name="object 27">
                  <a:extLst>
                    <a:ext uri="{FF2B5EF4-FFF2-40B4-BE49-F238E27FC236}">
                      <a16:creationId xmlns:a16="http://schemas.microsoft.com/office/drawing/2014/main" id="{8838352C-6C79-0E47-47E4-30EB4284D69E}"/>
                    </a:ext>
                  </a:extLst>
                </p:cNvPr>
                <p:cNvGrpSpPr/>
                <p:nvPr/>
              </p:nvGrpSpPr>
              <p:grpSpPr>
                <a:xfrm>
                  <a:off x="1632489" y="7178802"/>
                  <a:ext cx="1605915" cy="95250"/>
                  <a:chOff x="1632489" y="7178802"/>
                  <a:chExt cx="1605915" cy="95250"/>
                </a:xfrm>
              </p:grpSpPr>
              <p:pic>
                <p:nvPicPr>
                  <p:cNvPr id="498" name="object 28">
                    <a:extLst>
                      <a:ext uri="{FF2B5EF4-FFF2-40B4-BE49-F238E27FC236}">
                        <a16:creationId xmlns:a16="http://schemas.microsoft.com/office/drawing/2014/main" id="{0339EEEE-D8FB-073A-9596-91B371374574}"/>
                      </a:ext>
                    </a:extLst>
                  </p:cNvPr>
                  <p:cNvPicPr/>
                  <p:nvPr/>
                </p:nvPicPr>
                <p:blipFill>
                  <a:blip r:embed="rId323" cstate="print"/>
                  <a:stretch>
                    <a:fillRect/>
                  </a:stretch>
                </p:blipFill>
                <p:spPr>
                  <a:xfrm>
                    <a:off x="1632489" y="7178802"/>
                    <a:ext cx="1440751" cy="94678"/>
                  </a:xfrm>
                  <a:prstGeom prst="rect">
                    <a:avLst/>
                  </a:prstGeom>
                </p:spPr>
              </p:pic>
              <p:sp>
                <p:nvSpPr>
                  <p:cNvPr id="499" name="object 29">
                    <a:extLst>
                      <a:ext uri="{FF2B5EF4-FFF2-40B4-BE49-F238E27FC236}">
                        <a16:creationId xmlns:a16="http://schemas.microsoft.com/office/drawing/2014/main" id="{3B65EA4C-023A-89CF-3BDE-82B29F8272BD}"/>
                      </a:ext>
                    </a:extLst>
                  </p:cNvPr>
                  <p:cNvSpPr/>
                  <p:nvPr/>
                </p:nvSpPr>
                <p:spPr>
                  <a:xfrm>
                    <a:off x="3088576" y="7178802"/>
                    <a:ext cx="149860" cy="95250"/>
                  </a:xfrm>
                  <a:custGeom>
                    <a:avLst/>
                    <a:gdLst/>
                    <a:ahLst/>
                    <a:cxnLst/>
                    <a:rect l="l" t="t" r="r" b="b"/>
                    <a:pathLst>
                      <a:path w="149860" h="95250">
                        <a:moveTo>
                          <a:pt x="12192" y="27533"/>
                        </a:moveTo>
                        <a:lnTo>
                          <a:pt x="0" y="27533"/>
                        </a:lnTo>
                        <a:lnTo>
                          <a:pt x="0" y="93065"/>
                        </a:lnTo>
                        <a:lnTo>
                          <a:pt x="12192" y="93065"/>
                        </a:lnTo>
                        <a:lnTo>
                          <a:pt x="12192" y="27533"/>
                        </a:lnTo>
                        <a:close/>
                      </a:path>
                      <a:path w="149860" h="95250">
                        <a:moveTo>
                          <a:pt x="12192" y="1524"/>
                        </a:moveTo>
                        <a:lnTo>
                          <a:pt x="0" y="1524"/>
                        </a:lnTo>
                        <a:lnTo>
                          <a:pt x="0" y="15341"/>
                        </a:lnTo>
                        <a:lnTo>
                          <a:pt x="12192" y="15341"/>
                        </a:lnTo>
                        <a:lnTo>
                          <a:pt x="12192" y="1524"/>
                        </a:lnTo>
                        <a:close/>
                      </a:path>
                      <a:path w="149860" h="95250">
                        <a:moveTo>
                          <a:pt x="40195" y="2286"/>
                        </a:moveTo>
                        <a:lnTo>
                          <a:pt x="28003" y="2286"/>
                        </a:lnTo>
                        <a:lnTo>
                          <a:pt x="28003" y="93726"/>
                        </a:lnTo>
                        <a:lnTo>
                          <a:pt x="40195" y="93726"/>
                        </a:lnTo>
                        <a:lnTo>
                          <a:pt x="40195" y="2286"/>
                        </a:lnTo>
                        <a:close/>
                      </a:path>
                      <a:path w="149860" h="95250">
                        <a:moveTo>
                          <a:pt x="88480" y="1524"/>
                        </a:moveTo>
                        <a:lnTo>
                          <a:pt x="85432" y="1524"/>
                        </a:lnTo>
                        <a:lnTo>
                          <a:pt x="80860" y="0"/>
                        </a:lnTo>
                        <a:lnTo>
                          <a:pt x="73240" y="0"/>
                        </a:lnTo>
                        <a:lnTo>
                          <a:pt x="64096" y="4572"/>
                        </a:lnTo>
                        <a:lnTo>
                          <a:pt x="61048" y="10769"/>
                        </a:lnTo>
                        <a:lnTo>
                          <a:pt x="61048" y="12293"/>
                        </a:lnTo>
                        <a:lnTo>
                          <a:pt x="59524" y="15341"/>
                        </a:lnTo>
                        <a:lnTo>
                          <a:pt x="59524" y="27533"/>
                        </a:lnTo>
                        <a:lnTo>
                          <a:pt x="50292" y="27533"/>
                        </a:lnTo>
                        <a:lnTo>
                          <a:pt x="50292" y="36677"/>
                        </a:lnTo>
                        <a:lnTo>
                          <a:pt x="59524" y="36677"/>
                        </a:lnTo>
                        <a:lnTo>
                          <a:pt x="59524" y="93065"/>
                        </a:lnTo>
                        <a:lnTo>
                          <a:pt x="71716" y="93065"/>
                        </a:lnTo>
                        <a:lnTo>
                          <a:pt x="71716" y="36677"/>
                        </a:lnTo>
                        <a:lnTo>
                          <a:pt x="83908" y="36677"/>
                        </a:lnTo>
                        <a:lnTo>
                          <a:pt x="83908" y="27533"/>
                        </a:lnTo>
                        <a:lnTo>
                          <a:pt x="71716" y="27533"/>
                        </a:lnTo>
                        <a:lnTo>
                          <a:pt x="71716" y="15341"/>
                        </a:lnTo>
                        <a:lnTo>
                          <a:pt x="74764" y="12293"/>
                        </a:lnTo>
                        <a:lnTo>
                          <a:pt x="77812" y="10769"/>
                        </a:lnTo>
                        <a:lnTo>
                          <a:pt x="85432" y="10769"/>
                        </a:lnTo>
                        <a:lnTo>
                          <a:pt x="86956" y="12293"/>
                        </a:lnTo>
                        <a:lnTo>
                          <a:pt x="88480" y="1524"/>
                        </a:lnTo>
                        <a:close/>
                      </a:path>
                      <a:path w="149860" h="95250">
                        <a:moveTo>
                          <a:pt x="149529" y="59537"/>
                        </a:moveTo>
                        <a:lnTo>
                          <a:pt x="138861" y="32105"/>
                        </a:lnTo>
                        <a:lnTo>
                          <a:pt x="138861" y="53441"/>
                        </a:lnTo>
                        <a:lnTo>
                          <a:pt x="100672" y="53441"/>
                        </a:lnTo>
                        <a:lnTo>
                          <a:pt x="103720" y="44297"/>
                        </a:lnTo>
                        <a:lnTo>
                          <a:pt x="106768" y="39725"/>
                        </a:lnTo>
                        <a:lnTo>
                          <a:pt x="111340" y="36677"/>
                        </a:lnTo>
                        <a:lnTo>
                          <a:pt x="114388" y="35153"/>
                        </a:lnTo>
                        <a:lnTo>
                          <a:pt x="125056" y="35153"/>
                        </a:lnTo>
                        <a:lnTo>
                          <a:pt x="129717" y="36677"/>
                        </a:lnTo>
                        <a:lnTo>
                          <a:pt x="134289" y="41249"/>
                        </a:lnTo>
                        <a:lnTo>
                          <a:pt x="135813" y="44297"/>
                        </a:lnTo>
                        <a:lnTo>
                          <a:pt x="138861" y="53441"/>
                        </a:lnTo>
                        <a:lnTo>
                          <a:pt x="138861" y="32105"/>
                        </a:lnTo>
                        <a:lnTo>
                          <a:pt x="135813" y="29057"/>
                        </a:lnTo>
                        <a:lnTo>
                          <a:pt x="128104" y="26009"/>
                        </a:lnTo>
                        <a:lnTo>
                          <a:pt x="111340" y="26009"/>
                        </a:lnTo>
                        <a:lnTo>
                          <a:pt x="88595" y="59537"/>
                        </a:lnTo>
                        <a:lnTo>
                          <a:pt x="88595" y="62585"/>
                        </a:lnTo>
                        <a:lnTo>
                          <a:pt x="111340" y="94678"/>
                        </a:lnTo>
                        <a:lnTo>
                          <a:pt x="128104" y="94678"/>
                        </a:lnTo>
                        <a:lnTo>
                          <a:pt x="134289" y="93154"/>
                        </a:lnTo>
                        <a:lnTo>
                          <a:pt x="138861" y="88582"/>
                        </a:lnTo>
                        <a:lnTo>
                          <a:pt x="144957" y="85445"/>
                        </a:lnTo>
                        <a:lnTo>
                          <a:pt x="148005" y="80873"/>
                        </a:lnTo>
                        <a:lnTo>
                          <a:pt x="149529" y="73253"/>
                        </a:lnTo>
                        <a:lnTo>
                          <a:pt x="137337" y="71729"/>
                        </a:lnTo>
                        <a:lnTo>
                          <a:pt x="134289" y="80873"/>
                        </a:lnTo>
                        <a:lnTo>
                          <a:pt x="131241" y="82397"/>
                        </a:lnTo>
                        <a:lnTo>
                          <a:pt x="128104" y="83921"/>
                        </a:lnTo>
                        <a:lnTo>
                          <a:pt x="125056" y="85445"/>
                        </a:lnTo>
                        <a:lnTo>
                          <a:pt x="114388" y="85445"/>
                        </a:lnTo>
                        <a:lnTo>
                          <a:pt x="109816" y="83921"/>
                        </a:lnTo>
                        <a:lnTo>
                          <a:pt x="106768" y="79349"/>
                        </a:lnTo>
                        <a:lnTo>
                          <a:pt x="103720" y="76301"/>
                        </a:lnTo>
                        <a:lnTo>
                          <a:pt x="100672" y="70205"/>
                        </a:lnTo>
                        <a:lnTo>
                          <a:pt x="100672" y="62585"/>
                        </a:lnTo>
                        <a:lnTo>
                          <a:pt x="149529" y="62585"/>
                        </a:lnTo>
                        <a:lnTo>
                          <a:pt x="149529" y="5953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440" name="object 30">
                  <a:extLst>
                    <a:ext uri="{FF2B5EF4-FFF2-40B4-BE49-F238E27FC236}">
                      <a16:creationId xmlns:a16="http://schemas.microsoft.com/office/drawing/2014/main" id="{692B931C-1810-3826-2456-8070BB72B397}"/>
                    </a:ext>
                  </a:extLst>
                </p:cNvPr>
                <p:cNvGrpSpPr/>
                <p:nvPr/>
              </p:nvGrpSpPr>
              <p:grpSpPr>
                <a:xfrm>
                  <a:off x="3285363" y="7180326"/>
                  <a:ext cx="607060" cy="93345"/>
                  <a:chOff x="3285363" y="7180326"/>
                  <a:chExt cx="607060" cy="93345"/>
                </a:xfrm>
              </p:grpSpPr>
              <p:pic>
                <p:nvPicPr>
                  <p:cNvPr id="496" name="object 31">
                    <a:extLst>
                      <a:ext uri="{FF2B5EF4-FFF2-40B4-BE49-F238E27FC236}">
                        <a16:creationId xmlns:a16="http://schemas.microsoft.com/office/drawing/2014/main" id="{84A9434A-E2E9-F1F7-C440-4669F642DE33}"/>
                      </a:ext>
                    </a:extLst>
                  </p:cNvPr>
                  <p:cNvPicPr/>
                  <p:nvPr/>
                </p:nvPicPr>
                <p:blipFill>
                  <a:blip r:embed="rId324" cstate="print"/>
                  <a:stretch>
                    <a:fillRect/>
                  </a:stretch>
                </p:blipFill>
                <p:spPr>
                  <a:xfrm>
                    <a:off x="3285363" y="7180326"/>
                    <a:ext cx="178593" cy="93059"/>
                  </a:xfrm>
                  <a:prstGeom prst="rect">
                    <a:avLst/>
                  </a:prstGeom>
                </p:spPr>
              </p:pic>
              <p:pic>
                <p:nvPicPr>
                  <p:cNvPr id="497" name="object 32">
                    <a:extLst>
                      <a:ext uri="{FF2B5EF4-FFF2-40B4-BE49-F238E27FC236}">
                        <a16:creationId xmlns:a16="http://schemas.microsoft.com/office/drawing/2014/main" id="{72CCCE97-37E4-9C2B-BE5C-FEB47EC13C73}"/>
                      </a:ext>
                    </a:extLst>
                  </p:cNvPr>
                  <p:cNvPicPr/>
                  <p:nvPr/>
                </p:nvPicPr>
                <p:blipFill>
                  <a:blip r:embed="rId325" cstate="print"/>
                  <a:stretch>
                    <a:fillRect/>
                  </a:stretch>
                </p:blipFill>
                <p:spPr>
                  <a:xfrm>
                    <a:off x="3506723" y="7180326"/>
                    <a:ext cx="385572" cy="93154"/>
                  </a:xfrm>
                  <a:prstGeom prst="rect">
                    <a:avLst/>
                  </a:prstGeom>
                </p:spPr>
              </p:pic>
            </p:grpSp>
            <p:grpSp>
              <p:nvGrpSpPr>
                <p:cNvPr id="441" name="object 33">
                  <a:extLst>
                    <a:ext uri="{FF2B5EF4-FFF2-40B4-BE49-F238E27FC236}">
                      <a16:creationId xmlns:a16="http://schemas.microsoft.com/office/drawing/2014/main" id="{C19CA73A-51DC-5A64-B727-00615E496CF4}"/>
                    </a:ext>
                  </a:extLst>
                </p:cNvPr>
                <p:cNvGrpSpPr/>
                <p:nvPr/>
              </p:nvGrpSpPr>
              <p:grpSpPr>
                <a:xfrm>
                  <a:off x="1624869" y="7342060"/>
                  <a:ext cx="2449830" cy="119380"/>
                  <a:chOff x="1624869" y="7342060"/>
                  <a:chExt cx="2449830" cy="119380"/>
                </a:xfrm>
              </p:grpSpPr>
              <p:sp>
                <p:nvSpPr>
                  <p:cNvPr id="494" name="object 34">
                    <a:extLst>
                      <a:ext uri="{FF2B5EF4-FFF2-40B4-BE49-F238E27FC236}">
                        <a16:creationId xmlns:a16="http://schemas.microsoft.com/office/drawing/2014/main" id="{422F0E5B-D721-8C96-0025-23DBE95009CE}"/>
                      </a:ext>
                    </a:extLst>
                  </p:cNvPr>
                  <p:cNvSpPr/>
                  <p:nvPr/>
                </p:nvSpPr>
                <p:spPr>
                  <a:xfrm>
                    <a:off x="1624863" y="7343584"/>
                    <a:ext cx="238125" cy="92075"/>
                  </a:xfrm>
                  <a:custGeom>
                    <a:avLst/>
                    <a:gdLst/>
                    <a:ahLst/>
                    <a:cxnLst/>
                    <a:rect l="l" t="t" r="r" b="b"/>
                    <a:pathLst>
                      <a:path w="238125" h="92075">
                        <a:moveTo>
                          <a:pt x="32105" y="90017"/>
                        </a:moveTo>
                        <a:lnTo>
                          <a:pt x="30581" y="80873"/>
                        </a:lnTo>
                        <a:lnTo>
                          <a:pt x="21336" y="80873"/>
                        </a:lnTo>
                        <a:lnTo>
                          <a:pt x="21336" y="79349"/>
                        </a:lnTo>
                        <a:lnTo>
                          <a:pt x="19812" y="79349"/>
                        </a:lnTo>
                        <a:lnTo>
                          <a:pt x="19812" y="33629"/>
                        </a:lnTo>
                        <a:lnTo>
                          <a:pt x="30581" y="33629"/>
                        </a:lnTo>
                        <a:lnTo>
                          <a:pt x="30581" y="24485"/>
                        </a:lnTo>
                        <a:lnTo>
                          <a:pt x="19812" y="24485"/>
                        </a:lnTo>
                        <a:lnTo>
                          <a:pt x="19812" y="1524"/>
                        </a:lnTo>
                        <a:lnTo>
                          <a:pt x="7620" y="7620"/>
                        </a:lnTo>
                        <a:lnTo>
                          <a:pt x="7620" y="24485"/>
                        </a:lnTo>
                        <a:lnTo>
                          <a:pt x="0" y="24485"/>
                        </a:lnTo>
                        <a:lnTo>
                          <a:pt x="0" y="33629"/>
                        </a:lnTo>
                        <a:lnTo>
                          <a:pt x="7620" y="33629"/>
                        </a:lnTo>
                        <a:lnTo>
                          <a:pt x="7620" y="77825"/>
                        </a:lnTo>
                        <a:lnTo>
                          <a:pt x="9144" y="82397"/>
                        </a:lnTo>
                        <a:lnTo>
                          <a:pt x="9144" y="83921"/>
                        </a:lnTo>
                        <a:lnTo>
                          <a:pt x="10668" y="86969"/>
                        </a:lnTo>
                        <a:lnTo>
                          <a:pt x="13716" y="90017"/>
                        </a:lnTo>
                        <a:lnTo>
                          <a:pt x="16764" y="91541"/>
                        </a:lnTo>
                        <a:lnTo>
                          <a:pt x="28956" y="91541"/>
                        </a:lnTo>
                        <a:lnTo>
                          <a:pt x="32105" y="90017"/>
                        </a:lnTo>
                        <a:close/>
                      </a:path>
                      <a:path w="238125" h="92075">
                        <a:moveTo>
                          <a:pt x="97726" y="90017"/>
                        </a:moveTo>
                        <a:lnTo>
                          <a:pt x="96202" y="88493"/>
                        </a:lnTo>
                        <a:lnTo>
                          <a:pt x="96202" y="85445"/>
                        </a:lnTo>
                        <a:lnTo>
                          <a:pt x="94678" y="82397"/>
                        </a:lnTo>
                        <a:lnTo>
                          <a:pt x="94678" y="58013"/>
                        </a:lnTo>
                        <a:lnTo>
                          <a:pt x="94678" y="38201"/>
                        </a:lnTo>
                        <a:lnTo>
                          <a:pt x="93052" y="35153"/>
                        </a:lnTo>
                        <a:lnTo>
                          <a:pt x="91528" y="32105"/>
                        </a:lnTo>
                        <a:lnTo>
                          <a:pt x="90004" y="30581"/>
                        </a:lnTo>
                        <a:lnTo>
                          <a:pt x="88480" y="27533"/>
                        </a:lnTo>
                        <a:lnTo>
                          <a:pt x="86956" y="26009"/>
                        </a:lnTo>
                        <a:lnTo>
                          <a:pt x="82384" y="26009"/>
                        </a:lnTo>
                        <a:lnTo>
                          <a:pt x="79336" y="24485"/>
                        </a:lnTo>
                        <a:lnTo>
                          <a:pt x="74764" y="22961"/>
                        </a:lnTo>
                        <a:lnTo>
                          <a:pt x="64096" y="22961"/>
                        </a:lnTo>
                        <a:lnTo>
                          <a:pt x="58000" y="24485"/>
                        </a:lnTo>
                        <a:lnTo>
                          <a:pt x="54952" y="26009"/>
                        </a:lnTo>
                        <a:lnTo>
                          <a:pt x="50380" y="27533"/>
                        </a:lnTo>
                        <a:lnTo>
                          <a:pt x="47332" y="29057"/>
                        </a:lnTo>
                        <a:lnTo>
                          <a:pt x="44284" y="32105"/>
                        </a:lnTo>
                        <a:lnTo>
                          <a:pt x="42760" y="35153"/>
                        </a:lnTo>
                        <a:lnTo>
                          <a:pt x="39712" y="38201"/>
                        </a:lnTo>
                        <a:lnTo>
                          <a:pt x="39712" y="44297"/>
                        </a:lnTo>
                        <a:lnTo>
                          <a:pt x="50380" y="44297"/>
                        </a:lnTo>
                        <a:lnTo>
                          <a:pt x="51904" y="39725"/>
                        </a:lnTo>
                        <a:lnTo>
                          <a:pt x="53428" y="36677"/>
                        </a:lnTo>
                        <a:lnTo>
                          <a:pt x="56476" y="35153"/>
                        </a:lnTo>
                        <a:lnTo>
                          <a:pt x="58000" y="33629"/>
                        </a:lnTo>
                        <a:lnTo>
                          <a:pt x="62572" y="32105"/>
                        </a:lnTo>
                        <a:lnTo>
                          <a:pt x="73240" y="32105"/>
                        </a:lnTo>
                        <a:lnTo>
                          <a:pt x="77812" y="33629"/>
                        </a:lnTo>
                        <a:lnTo>
                          <a:pt x="82384" y="38201"/>
                        </a:lnTo>
                        <a:lnTo>
                          <a:pt x="83908" y="41249"/>
                        </a:lnTo>
                        <a:lnTo>
                          <a:pt x="83908" y="48869"/>
                        </a:lnTo>
                        <a:lnTo>
                          <a:pt x="83908" y="58013"/>
                        </a:lnTo>
                        <a:lnTo>
                          <a:pt x="83908" y="67157"/>
                        </a:lnTo>
                        <a:lnTo>
                          <a:pt x="77812" y="79349"/>
                        </a:lnTo>
                        <a:lnTo>
                          <a:pt x="74764" y="80873"/>
                        </a:lnTo>
                        <a:lnTo>
                          <a:pt x="70192" y="82397"/>
                        </a:lnTo>
                        <a:lnTo>
                          <a:pt x="67144" y="83921"/>
                        </a:lnTo>
                        <a:lnTo>
                          <a:pt x="58000" y="83921"/>
                        </a:lnTo>
                        <a:lnTo>
                          <a:pt x="54952" y="82397"/>
                        </a:lnTo>
                        <a:lnTo>
                          <a:pt x="48856" y="76301"/>
                        </a:lnTo>
                        <a:lnTo>
                          <a:pt x="48856" y="71729"/>
                        </a:lnTo>
                        <a:lnTo>
                          <a:pt x="50380" y="68681"/>
                        </a:lnTo>
                        <a:lnTo>
                          <a:pt x="50380" y="67157"/>
                        </a:lnTo>
                        <a:lnTo>
                          <a:pt x="53428" y="64109"/>
                        </a:lnTo>
                        <a:lnTo>
                          <a:pt x="54952" y="64109"/>
                        </a:lnTo>
                        <a:lnTo>
                          <a:pt x="58000" y="62585"/>
                        </a:lnTo>
                        <a:lnTo>
                          <a:pt x="61048" y="62585"/>
                        </a:lnTo>
                        <a:lnTo>
                          <a:pt x="65620" y="61061"/>
                        </a:lnTo>
                        <a:lnTo>
                          <a:pt x="73240" y="61061"/>
                        </a:lnTo>
                        <a:lnTo>
                          <a:pt x="79336" y="59537"/>
                        </a:lnTo>
                        <a:lnTo>
                          <a:pt x="83908" y="58013"/>
                        </a:lnTo>
                        <a:lnTo>
                          <a:pt x="83908" y="48869"/>
                        </a:lnTo>
                        <a:lnTo>
                          <a:pt x="79336" y="50393"/>
                        </a:lnTo>
                        <a:lnTo>
                          <a:pt x="71716" y="51917"/>
                        </a:lnTo>
                        <a:lnTo>
                          <a:pt x="64096" y="51917"/>
                        </a:lnTo>
                        <a:lnTo>
                          <a:pt x="59524" y="53441"/>
                        </a:lnTo>
                        <a:lnTo>
                          <a:pt x="54952" y="53441"/>
                        </a:lnTo>
                        <a:lnTo>
                          <a:pt x="53428" y="54965"/>
                        </a:lnTo>
                        <a:lnTo>
                          <a:pt x="50380" y="54965"/>
                        </a:lnTo>
                        <a:lnTo>
                          <a:pt x="47332" y="56489"/>
                        </a:lnTo>
                        <a:lnTo>
                          <a:pt x="45808" y="58013"/>
                        </a:lnTo>
                        <a:lnTo>
                          <a:pt x="42760" y="59537"/>
                        </a:lnTo>
                        <a:lnTo>
                          <a:pt x="41236" y="61061"/>
                        </a:lnTo>
                        <a:lnTo>
                          <a:pt x="38188" y="67157"/>
                        </a:lnTo>
                        <a:lnTo>
                          <a:pt x="38188" y="79349"/>
                        </a:lnTo>
                        <a:lnTo>
                          <a:pt x="39712" y="83921"/>
                        </a:lnTo>
                        <a:lnTo>
                          <a:pt x="42760" y="86969"/>
                        </a:lnTo>
                        <a:lnTo>
                          <a:pt x="47332" y="90017"/>
                        </a:lnTo>
                        <a:lnTo>
                          <a:pt x="53428" y="91541"/>
                        </a:lnTo>
                        <a:lnTo>
                          <a:pt x="68668" y="91541"/>
                        </a:lnTo>
                        <a:lnTo>
                          <a:pt x="71716" y="90017"/>
                        </a:lnTo>
                        <a:lnTo>
                          <a:pt x="76288" y="88493"/>
                        </a:lnTo>
                        <a:lnTo>
                          <a:pt x="80860" y="85445"/>
                        </a:lnTo>
                        <a:lnTo>
                          <a:pt x="82384" y="83921"/>
                        </a:lnTo>
                        <a:lnTo>
                          <a:pt x="83908" y="82397"/>
                        </a:lnTo>
                        <a:lnTo>
                          <a:pt x="83908" y="85445"/>
                        </a:lnTo>
                        <a:lnTo>
                          <a:pt x="85432" y="88493"/>
                        </a:lnTo>
                        <a:lnTo>
                          <a:pt x="86956" y="90017"/>
                        </a:lnTo>
                        <a:lnTo>
                          <a:pt x="97726" y="90017"/>
                        </a:lnTo>
                        <a:close/>
                      </a:path>
                      <a:path w="238125" h="92075">
                        <a:moveTo>
                          <a:pt x="167932" y="47345"/>
                        </a:moveTo>
                        <a:lnTo>
                          <a:pt x="166408" y="42773"/>
                        </a:lnTo>
                        <a:lnTo>
                          <a:pt x="164884" y="39725"/>
                        </a:lnTo>
                        <a:lnTo>
                          <a:pt x="163360" y="35153"/>
                        </a:lnTo>
                        <a:lnTo>
                          <a:pt x="160312" y="32105"/>
                        </a:lnTo>
                        <a:lnTo>
                          <a:pt x="158686" y="29057"/>
                        </a:lnTo>
                        <a:lnTo>
                          <a:pt x="157162" y="28295"/>
                        </a:lnTo>
                        <a:lnTo>
                          <a:pt x="157162" y="48869"/>
                        </a:lnTo>
                        <a:lnTo>
                          <a:pt x="157162" y="65633"/>
                        </a:lnTo>
                        <a:lnTo>
                          <a:pt x="154114" y="71729"/>
                        </a:lnTo>
                        <a:lnTo>
                          <a:pt x="148018" y="80873"/>
                        </a:lnTo>
                        <a:lnTo>
                          <a:pt x="143446" y="82397"/>
                        </a:lnTo>
                        <a:lnTo>
                          <a:pt x="132778" y="82397"/>
                        </a:lnTo>
                        <a:lnTo>
                          <a:pt x="128206" y="79349"/>
                        </a:lnTo>
                        <a:lnTo>
                          <a:pt x="123634" y="74777"/>
                        </a:lnTo>
                        <a:lnTo>
                          <a:pt x="120586" y="65633"/>
                        </a:lnTo>
                        <a:lnTo>
                          <a:pt x="120586" y="48869"/>
                        </a:lnTo>
                        <a:lnTo>
                          <a:pt x="122110" y="42773"/>
                        </a:lnTo>
                        <a:lnTo>
                          <a:pt x="129730" y="35153"/>
                        </a:lnTo>
                        <a:lnTo>
                          <a:pt x="134302" y="32105"/>
                        </a:lnTo>
                        <a:lnTo>
                          <a:pt x="143446" y="32105"/>
                        </a:lnTo>
                        <a:lnTo>
                          <a:pt x="148018" y="35153"/>
                        </a:lnTo>
                        <a:lnTo>
                          <a:pt x="151066" y="38201"/>
                        </a:lnTo>
                        <a:lnTo>
                          <a:pt x="154114" y="42773"/>
                        </a:lnTo>
                        <a:lnTo>
                          <a:pt x="157162" y="48869"/>
                        </a:lnTo>
                        <a:lnTo>
                          <a:pt x="157162" y="28295"/>
                        </a:lnTo>
                        <a:lnTo>
                          <a:pt x="155638" y="27533"/>
                        </a:lnTo>
                        <a:lnTo>
                          <a:pt x="151066" y="26009"/>
                        </a:lnTo>
                        <a:lnTo>
                          <a:pt x="148018" y="24485"/>
                        </a:lnTo>
                        <a:lnTo>
                          <a:pt x="143446" y="22961"/>
                        </a:lnTo>
                        <a:lnTo>
                          <a:pt x="132778" y="22961"/>
                        </a:lnTo>
                        <a:lnTo>
                          <a:pt x="126682" y="26009"/>
                        </a:lnTo>
                        <a:lnTo>
                          <a:pt x="122110" y="32105"/>
                        </a:lnTo>
                        <a:lnTo>
                          <a:pt x="122110" y="0"/>
                        </a:lnTo>
                        <a:lnTo>
                          <a:pt x="111442" y="0"/>
                        </a:lnTo>
                        <a:lnTo>
                          <a:pt x="111442" y="90017"/>
                        </a:lnTo>
                        <a:lnTo>
                          <a:pt x="120586" y="90017"/>
                        </a:lnTo>
                        <a:lnTo>
                          <a:pt x="120586" y="82397"/>
                        </a:lnTo>
                        <a:lnTo>
                          <a:pt x="125158" y="88493"/>
                        </a:lnTo>
                        <a:lnTo>
                          <a:pt x="131254" y="91541"/>
                        </a:lnTo>
                        <a:lnTo>
                          <a:pt x="146494" y="91541"/>
                        </a:lnTo>
                        <a:lnTo>
                          <a:pt x="167932" y="56489"/>
                        </a:lnTo>
                        <a:lnTo>
                          <a:pt x="167932" y="47345"/>
                        </a:lnTo>
                        <a:close/>
                      </a:path>
                      <a:path w="238125" h="92075">
                        <a:moveTo>
                          <a:pt x="238125" y="58013"/>
                        </a:moveTo>
                        <a:lnTo>
                          <a:pt x="237667" y="51917"/>
                        </a:lnTo>
                        <a:lnTo>
                          <a:pt x="237553" y="50317"/>
                        </a:lnTo>
                        <a:lnTo>
                          <a:pt x="235839" y="43345"/>
                        </a:lnTo>
                        <a:lnTo>
                          <a:pt x="232981" y="37223"/>
                        </a:lnTo>
                        <a:lnTo>
                          <a:pt x="228981" y="32105"/>
                        </a:lnTo>
                        <a:lnTo>
                          <a:pt x="225933" y="28041"/>
                        </a:lnTo>
                        <a:lnTo>
                          <a:pt x="225933" y="45821"/>
                        </a:lnTo>
                        <a:lnTo>
                          <a:pt x="225933" y="51917"/>
                        </a:lnTo>
                        <a:lnTo>
                          <a:pt x="189255" y="51917"/>
                        </a:lnTo>
                        <a:lnTo>
                          <a:pt x="189255" y="45821"/>
                        </a:lnTo>
                        <a:lnTo>
                          <a:pt x="190779" y="41249"/>
                        </a:lnTo>
                        <a:lnTo>
                          <a:pt x="195351" y="38201"/>
                        </a:lnTo>
                        <a:lnTo>
                          <a:pt x="198399" y="33629"/>
                        </a:lnTo>
                        <a:lnTo>
                          <a:pt x="202971" y="32105"/>
                        </a:lnTo>
                        <a:lnTo>
                          <a:pt x="213741" y="32105"/>
                        </a:lnTo>
                        <a:lnTo>
                          <a:pt x="218313" y="35153"/>
                        </a:lnTo>
                        <a:lnTo>
                          <a:pt x="224409" y="41249"/>
                        </a:lnTo>
                        <a:lnTo>
                          <a:pt x="225933" y="45821"/>
                        </a:lnTo>
                        <a:lnTo>
                          <a:pt x="225933" y="28041"/>
                        </a:lnTo>
                        <a:lnTo>
                          <a:pt x="224409" y="26009"/>
                        </a:lnTo>
                        <a:lnTo>
                          <a:pt x="216789" y="22961"/>
                        </a:lnTo>
                        <a:lnTo>
                          <a:pt x="198399" y="22961"/>
                        </a:lnTo>
                        <a:lnTo>
                          <a:pt x="190779" y="26009"/>
                        </a:lnTo>
                        <a:lnTo>
                          <a:pt x="186207" y="32105"/>
                        </a:lnTo>
                        <a:lnTo>
                          <a:pt x="182206" y="37223"/>
                        </a:lnTo>
                        <a:lnTo>
                          <a:pt x="179349" y="43345"/>
                        </a:lnTo>
                        <a:lnTo>
                          <a:pt x="177634" y="50317"/>
                        </a:lnTo>
                        <a:lnTo>
                          <a:pt x="177063" y="58013"/>
                        </a:lnTo>
                        <a:lnTo>
                          <a:pt x="177634" y="65709"/>
                        </a:lnTo>
                        <a:lnTo>
                          <a:pt x="198399" y="91541"/>
                        </a:lnTo>
                        <a:lnTo>
                          <a:pt x="216789" y="91541"/>
                        </a:lnTo>
                        <a:lnTo>
                          <a:pt x="238125" y="70205"/>
                        </a:lnTo>
                        <a:lnTo>
                          <a:pt x="225933" y="68681"/>
                        </a:lnTo>
                        <a:lnTo>
                          <a:pt x="224409" y="74777"/>
                        </a:lnTo>
                        <a:lnTo>
                          <a:pt x="221361" y="77825"/>
                        </a:lnTo>
                        <a:lnTo>
                          <a:pt x="218313" y="79349"/>
                        </a:lnTo>
                        <a:lnTo>
                          <a:pt x="216789" y="82397"/>
                        </a:lnTo>
                        <a:lnTo>
                          <a:pt x="202971" y="82397"/>
                        </a:lnTo>
                        <a:lnTo>
                          <a:pt x="198399" y="80873"/>
                        </a:lnTo>
                        <a:lnTo>
                          <a:pt x="190779" y="73253"/>
                        </a:lnTo>
                        <a:lnTo>
                          <a:pt x="189255" y="67157"/>
                        </a:lnTo>
                        <a:lnTo>
                          <a:pt x="189255" y="61061"/>
                        </a:lnTo>
                        <a:lnTo>
                          <a:pt x="238125" y="61061"/>
                        </a:lnTo>
                        <a:lnTo>
                          <a:pt x="238125" y="5801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95" name="object 35">
                    <a:extLst>
                      <a:ext uri="{FF2B5EF4-FFF2-40B4-BE49-F238E27FC236}">
                        <a16:creationId xmlns:a16="http://schemas.microsoft.com/office/drawing/2014/main" id="{ABB22DB0-4DF1-9E85-B241-01425ECCE66C}"/>
                      </a:ext>
                    </a:extLst>
                  </p:cNvPr>
                  <p:cNvPicPr/>
                  <p:nvPr/>
                </p:nvPicPr>
                <p:blipFill>
                  <a:blip r:embed="rId326" cstate="print"/>
                  <a:stretch>
                    <a:fillRect/>
                  </a:stretch>
                </p:blipFill>
                <p:spPr>
                  <a:xfrm>
                    <a:off x="1874520" y="7342060"/>
                    <a:ext cx="2199989" cy="119062"/>
                  </a:xfrm>
                  <a:prstGeom prst="rect">
                    <a:avLst/>
                  </a:prstGeom>
                </p:spPr>
              </p:pic>
            </p:grpSp>
            <p:pic>
              <p:nvPicPr>
                <p:cNvPr id="442" name="object 36">
                  <a:extLst>
                    <a:ext uri="{FF2B5EF4-FFF2-40B4-BE49-F238E27FC236}">
                      <a16:creationId xmlns:a16="http://schemas.microsoft.com/office/drawing/2014/main" id="{92C3F0E7-9D49-2136-D966-F9BA8D9E8669}"/>
                    </a:ext>
                  </a:extLst>
                </p:cNvPr>
                <p:cNvPicPr/>
                <p:nvPr/>
              </p:nvPicPr>
              <p:blipFill>
                <a:blip r:embed="rId327" cstate="print"/>
                <a:stretch>
                  <a:fillRect/>
                </a:stretch>
              </p:blipFill>
              <p:spPr>
                <a:xfrm>
                  <a:off x="1626393" y="7528178"/>
                  <a:ext cx="159734" cy="68961"/>
                </a:xfrm>
                <a:prstGeom prst="rect">
                  <a:avLst/>
                </a:prstGeom>
              </p:spPr>
            </p:pic>
            <p:sp>
              <p:nvSpPr>
                <p:cNvPr id="443" name="object 37">
                  <a:extLst>
                    <a:ext uri="{FF2B5EF4-FFF2-40B4-BE49-F238E27FC236}">
                      <a16:creationId xmlns:a16="http://schemas.microsoft.com/office/drawing/2014/main" id="{C409CAF1-BD64-52C5-3F34-9C97EE491669}"/>
                    </a:ext>
                  </a:extLst>
                </p:cNvPr>
                <p:cNvSpPr/>
                <p:nvPr/>
              </p:nvSpPr>
              <p:spPr>
                <a:xfrm>
                  <a:off x="1411224" y="8728900"/>
                  <a:ext cx="61594" cy="92075"/>
                </a:xfrm>
                <a:custGeom>
                  <a:avLst/>
                  <a:gdLst/>
                  <a:ahLst/>
                  <a:cxnLst/>
                  <a:rect l="l" t="t" r="r" b="b"/>
                  <a:pathLst>
                    <a:path w="61594" h="92075">
                      <a:moveTo>
                        <a:pt x="38100" y="91535"/>
                      </a:moveTo>
                      <a:lnTo>
                        <a:pt x="21336" y="91535"/>
                      </a:lnTo>
                      <a:lnTo>
                        <a:pt x="15240" y="90011"/>
                      </a:lnTo>
                      <a:lnTo>
                        <a:pt x="9144" y="85439"/>
                      </a:lnTo>
                      <a:lnTo>
                        <a:pt x="4572" y="80867"/>
                      </a:lnTo>
                      <a:lnTo>
                        <a:pt x="1524" y="74771"/>
                      </a:lnTo>
                      <a:lnTo>
                        <a:pt x="0" y="67151"/>
                      </a:lnTo>
                      <a:lnTo>
                        <a:pt x="16764" y="64103"/>
                      </a:lnTo>
                      <a:lnTo>
                        <a:pt x="16764" y="68675"/>
                      </a:lnTo>
                      <a:lnTo>
                        <a:pt x="18288" y="71723"/>
                      </a:lnTo>
                      <a:lnTo>
                        <a:pt x="22859" y="76295"/>
                      </a:lnTo>
                      <a:lnTo>
                        <a:pt x="25908" y="77819"/>
                      </a:lnTo>
                      <a:lnTo>
                        <a:pt x="33528" y="77819"/>
                      </a:lnTo>
                      <a:lnTo>
                        <a:pt x="36576" y="76295"/>
                      </a:lnTo>
                      <a:lnTo>
                        <a:pt x="38100" y="73247"/>
                      </a:lnTo>
                      <a:lnTo>
                        <a:pt x="41148" y="70199"/>
                      </a:lnTo>
                      <a:lnTo>
                        <a:pt x="42672" y="67151"/>
                      </a:lnTo>
                      <a:lnTo>
                        <a:pt x="42672" y="58007"/>
                      </a:lnTo>
                      <a:lnTo>
                        <a:pt x="39624" y="51911"/>
                      </a:lnTo>
                      <a:lnTo>
                        <a:pt x="33528" y="48863"/>
                      </a:lnTo>
                      <a:lnTo>
                        <a:pt x="25908" y="48863"/>
                      </a:lnTo>
                      <a:lnTo>
                        <a:pt x="22859" y="50387"/>
                      </a:lnTo>
                      <a:lnTo>
                        <a:pt x="24384" y="35052"/>
                      </a:lnTo>
                      <a:lnTo>
                        <a:pt x="32004" y="35052"/>
                      </a:lnTo>
                      <a:lnTo>
                        <a:pt x="35052" y="32004"/>
                      </a:lnTo>
                      <a:lnTo>
                        <a:pt x="38100" y="30480"/>
                      </a:lnTo>
                      <a:lnTo>
                        <a:pt x="38100" y="18288"/>
                      </a:lnTo>
                      <a:lnTo>
                        <a:pt x="36576" y="16764"/>
                      </a:lnTo>
                      <a:lnTo>
                        <a:pt x="33528" y="15240"/>
                      </a:lnTo>
                      <a:lnTo>
                        <a:pt x="32004" y="13716"/>
                      </a:lnTo>
                      <a:lnTo>
                        <a:pt x="25908" y="13716"/>
                      </a:lnTo>
                      <a:lnTo>
                        <a:pt x="22859" y="15240"/>
                      </a:lnTo>
                      <a:lnTo>
                        <a:pt x="21336" y="16764"/>
                      </a:lnTo>
                      <a:lnTo>
                        <a:pt x="18288" y="18288"/>
                      </a:lnTo>
                      <a:lnTo>
                        <a:pt x="18288" y="21336"/>
                      </a:lnTo>
                      <a:lnTo>
                        <a:pt x="16764" y="25908"/>
                      </a:lnTo>
                      <a:lnTo>
                        <a:pt x="1524" y="22860"/>
                      </a:lnTo>
                      <a:lnTo>
                        <a:pt x="6096" y="9144"/>
                      </a:lnTo>
                      <a:lnTo>
                        <a:pt x="9144" y="6096"/>
                      </a:lnTo>
                      <a:lnTo>
                        <a:pt x="12192" y="4572"/>
                      </a:lnTo>
                      <a:lnTo>
                        <a:pt x="15240" y="1524"/>
                      </a:lnTo>
                      <a:lnTo>
                        <a:pt x="19812" y="0"/>
                      </a:lnTo>
                      <a:lnTo>
                        <a:pt x="38100" y="0"/>
                      </a:lnTo>
                      <a:lnTo>
                        <a:pt x="44195" y="1524"/>
                      </a:lnTo>
                      <a:lnTo>
                        <a:pt x="50387" y="7620"/>
                      </a:lnTo>
                      <a:lnTo>
                        <a:pt x="56483" y="16764"/>
                      </a:lnTo>
                      <a:lnTo>
                        <a:pt x="56483" y="30480"/>
                      </a:lnTo>
                      <a:lnTo>
                        <a:pt x="51911" y="36576"/>
                      </a:lnTo>
                      <a:lnTo>
                        <a:pt x="42672" y="41148"/>
                      </a:lnTo>
                      <a:lnTo>
                        <a:pt x="48863" y="42672"/>
                      </a:lnTo>
                      <a:lnTo>
                        <a:pt x="59531" y="53435"/>
                      </a:lnTo>
                      <a:lnTo>
                        <a:pt x="61055" y="58007"/>
                      </a:lnTo>
                      <a:lnTo>
                        <a:pt x="61055" y="71723"/>
                      </a:lnTo>
                      <a:lnTo>
                        <a:pt x="58007" y="77819"/>
                      </a:lnTo>
                      <a:lnTo>
                        <a:pt x="45719" y="90011"/>
                      </a:lnTo>
                      <a:lnTo>
                        <a:pt x="38100"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44" name="object 38">
                  <a:extLst>
                    <a:ext uri="{FF2B5EF4-FFF2-40B4-BE49-F238E27FC236}">
                      <a16:creationId xmlns:a16="http://schemas.microsoft.com/office/drawing/2014/main" id="{C5B4226B-70DF-5B3B-5837-5FB217214543}"/>
                    </a:ext>
                  </a:extLst>
                </p:cNvPr>
                <p:cNvPicPr/>
                <p:nvPr/>
              </p:nvPicPr>
              <p:blipFill>
                <a:blip r:embed="rId328" cstate="print"/>
                <a:stretch>
                  <a:fillRect/>
                </a:stretch>
              </p:blipFill>
              <p:spPr>
                <a:xfrm>
                  <a:off x="1623250" y="8728900"/>
                  <a:ext cx="213740" cy="91535"/>
                </a:xfrm>
                <a:prstGeom prst="rect">
                  <a:avLst/>
                </a:prstGeom>
              </p:spPr>
            </p:pic>
            <p:grpSp>
              <p:nvGrpSpPr>
                <p:cNvPr id="445" name="object 39">
                  <a:extLst>
                    <a:ext uri="{FF2B5EF4-FFF2-40B4-BE49-F238E27FC236}">
                      <a16:creationId xmlns:a16="http://schemas.microsoft.com/office/drawing/2014/main" id="{59AEA8CC-3225-2A45-8545-35B7E6B89E68}"/>
                    </a:ext>
                  </a:extLst>
                </p:cNvPr>
                <p:cNvGrpSpPr/>
                <p:nvPr/>
              </p:nvGrpSpPr>
              <p:grpSpPr>
                <a:xfrm>
                  <a:off x="1883663" y="8728900"/>
                  <a:ext cx="772795" cy="92075"/>
                  <a:chOff x="1883663" y="8728900"/>
                  <a:chExt cx="772795" cy="92075"/>
                </a:xfrm>
              </p:grpSpPr>
              <p:pic>
                <p:nvPicPr>
                  <p:cNvPr id="492" name="object 40">
                    <a:extLst>
                      <a:ext uri="{FF2B5EF4-FFF2-40B4-BE49-F238E27FC236}">
                        <a16:creationId xmlns:a16="http://schemas.microsoft.com/office/drawing/2014/main" id="{34E2DE06-C17E-4EEB-3536-E99FC15A25EB}"/>
                      </a:ext>
                    </a:extLst>
                  </p:cNvPr>
                  <p:cNvPicPr/>
                  <p:nvPr/>
                </p:nvPicPr>
                <p:blipFill>
                  <a:blip r:embed="rId329" cstate="print"/>
                  <a:stretch>
                    <a:fillRect/>
                  </a:stretch>
                </p:blipFill>
                <p:spPr>
                  <a:xfrm>
                    <a:off x="1883663" y="8728900"/>
                    <a:ext cx="730186" cy="92011"/>
                  </a:xfrm>
                  <a:prstGeom prst="rect">
                    <a:avLst/>
                  </a:prstGeom>
                </p:spPr>
              </p:pic>
              <p:sp>
                <p:nvSpPr>
                  <p:cNvPr id="493" name="object 41">
                    <a:extLst>
                      <a:ext uri="{FF2B5EF4-FFF2-40B4-BE49-F238E27FC236}">
                        <a16:creationId xmlns:a16="http://schemas.microsoft.com/office/drawing/2014/main" id="{1697E67F-B716-DD0C-5B0B-B265EC7D8F71}"/>
                      </a:ext>
                    </a:extLst>
                  </p:cNvPr>
                  <p:cNvSpPr/>
                  <p:nvPr/>
                </p:nvSpPr>
                <p:spPr>
                  <a:xfrm>
                    <a:off x="2621280" y="8781287"/>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446" name="object 42">
                  <a:extLst>
                    <a:ext uri="{FF2B5EF4-FFF2-40B4-BE49-F238E27FC236}">
                      <a16:creationId xmlns:a16="http://schemas.microsoft.com/office/drawing/2014/main" id="{2A2EDD43-AF7C-4FEE-ADF1-4AB59A512692}"/>
                    </a:ext>
                  </a:extLst>
                </p:cNvPr>
                <p:cNvPicPr/>
                <p:nvPr/>
              </p:nvPicPr>
              <p:blipFill>
                <a:blip r:embed="rId330" cstate="print"/>
                <a:stretch>
                  <a:fillRect/>
                </a:stretch>
              </p:blipFill>
              <p:spPr>
                <a:xfrm>
                  <a:off x="1623250" y="8889110"/>
                  <a:ext cx="909827" cy="418052"/>
                </a:xfrm>
                <a:prstGeom prst="rect">
                  <a:avLst/>
                </a:prstGeom>
              </p:spPr>
            </p:pic>
            <p:pic>
              <p:nvPicPr>
                <p:cNvPr id="447" name="object 43">
                  <a:extLst>
                    <a:ext uri="{FF2B5EF4-FFF2-40B4-BE49-F238E27FC236}">
                      <a16:creationId xmlns:a16="http://schemas.microsoft.com/office/drawing/2014/main" id="{B52EBE8C-2A74-D655-EC1F-3097BD8185AA}"/>
                    </a:ext>
                  </a:extLst>
                </p:cNvPr>
                <p:cNvPicPr/>
                <p:nvPr/>
              </p:nvPicPr>
              <p:blipFill>
                <a:blip r:embed="rId331" cstate="print"/>
                <a:stretch>
                  <a:fillRect/>
                </a:stretch>
              </p:blipFill>
              <p:spPr>
                <a:xfrm>
                  <a:off x="4204239" y="6693693"/>
                  <a:ext cx="64103" cy="91535"/>
                </a:xfrm>
                <a:prstGeom prst="rect">
                  <a:avLst/>
                </a:prstGeom>
              </p:spPr>
            </p:pic>
            <p:grpSp>
              <p:nvGrpSpPr>
                <p:cNvPr id="448" name="object 44">
                  <a:extLst>
                    <a:ext uri="{FF2B5EF4-FFF2-40B4-BE49-F238E27FC236}">
                      <a16:creationId xmlns:a16="http://schemas.microsoft.com/office/drawing/2014/main" id="{56C6E512-1FFE-3047-50BE-2C1A4366DEA1}"/>
                    </a:ext>
                  </a:extLst>
                </p:cNvPr>
                <p:cNvGrpSpPr/>
                <p:nvPr/>
              </p:nvGrpSpPr>
              <p:grpSpPr>
                <a:xfrm>
                  <a:off x="4427029" y="6694932"/>
                  <a:ext cx="2331085" cy="92075"/>
                  <a:chOff x="4427029" y="6694932"/>
                  <a:chExt cx="2331085" cy="92075"/>
                </a:xfrm>
              </p:grpSpPr>
              <p:pic>
                <p:nvPicPr>
                  <p:cNvPr id="490" name="object 45">
                    <a:extLst>
                      <a:ext uri="{FF2B5EF4-FFF2-40B4-BE49-F238E27FC236}">
                        <a16:creationId xmlns:a16="http://schemas.microsoft.com/office/drawing/2014/main" id="{959A06B4-2A68-4CF0-E7FA-07019193E65C}"/>
                      </a:ext>
                    </a:extLst>
                  </p:cNvPr>
                  <p:cNvPicPr/>
                  <p:nvPr/>
                </p:nvPicPr>
                <p:blipFill>
                  <a:blip r:embed="rId332" cstate="print"/>
                  <a:stretch>
                    <a:fillRect/>
                  </a:stretch>
                </p:blipFill>
                <p:spPr>
                  <a:xfrm>
                    <a:off x="4427029" y="6695059"/>
                    <a:ext cx="1265205" cy="91694"/>
                  </a:xfrm>
                  <a:prstGeom prst="rect">
                    <a:avLst/>
                  </a:prstGeom>
                </p:spPr>
              </p:pic>
              <p:pic>
                <p:nvPicPr>
                  <p:cNvPr id="491" name="object 46">
                    <a:extLst>
                      <a:ext uri="{FF2B5EF4-FFF2-40B4-BE49-F238E27FC236}">
                        <a16:creationId xmlns:a16="http://schemas.microsoft.com/office/drawing/2014/main" id="{5379A756-22FC-D1AE-D5FD-0E7DCAB2826A}"/>
                      </a:ext>
                    </a:extLst>
                  </p:cNvPr>
                  <p:cNvPicPr/>
                  <p:nvPr/>
                </p:nvPicPr>
                <p:blipFill>
                  <a:blip r:embed="rId333" cstate="print"/>
                  <a:stretch>
                    <a:fillRect/>
                  </a:stretch>
                </p:blipFill>
                <p:spPr>
                  <a:xfrm>
                    <a:off x="5708903" y="6694932"/>
                    <a:ext cx="1048702" cy="91821"/>
                  </a:xfrm>
                  <a:prstGeom prst="rect">
                    <a:avLst/>
                  </a:prstGeom>
                </p:spPr>
              </p:pic>
            </p:grpSp>
            <p:grpSp>
              <p:nvGrpSpPr>
                <p:cNvPr id="449" name="object 47">
                  <a:extLst>
                    <a:ext uri="{FF2B5EF4-FFF2-40B4-BE49-F238E27FC236}">
                      <a16:creationId xmlns:a16="http://schemas.microsoft.com/office/drawing/2014/main" id="{C37CE831-171D-7901-3263-37ADA3AB4364}"/>
                    </a:ext>
                  </a:extLst>
                </p:cNvPr>
                <p:cNvGrpSpPr/>
                <p:nvPr/>
              </p:nvGrpSpPr>
              <p:grpSpPr>
                <a:xfrm>
                  <a:off x="4425505" y="6855428"/>
                  <a:ext cx="2246630" cy="119380"/>
                  <a:chOff x="4425505" y="6855428"/>
                  <a:chExt cx="2246630" cy="119380"/>
                </a:xfrm>
              </p:grpSpPr>
              <p:pic>
                <p:nvPicPr>
                  <p:cNvPr id="487" name="object 48">
                    <a:extLst>
                      <a:ext uri="{FF2B5EF4-FFF2-40B4-BE49-F238E27FC236}">
                        <a16:creationId xmlns:a16="http://schemas.microsoft.com/office/drawing/2014/main" id="{5D5FFE48-E36F-8C9F-6B5A-4BBA70795E6F}"/>
                      </a:ext>
                    </a:extLst>
                  </p:cNvPr>
                  <p:cNvPicPr/>
                  <p:nvPr/>
                </p:nvPicPr>
                <p:blipFill>
                  <a:blip r:embed="rId334" cstate="print"/>
                  <a:stretch>
                    <a:fillRect/>
                  </a:stretch>
                </p:blipFill>
                <p:spPr>
                  <a:xfrm>
                    <a:off x="4425505" y="6856952"/>
                    <a:ext cx="781431" cy="93059"/>
                  </a:xfrm>
                  <a:prstGeom prst="rect">
                    <a:avLst/>
                  </a:prstGeom>
                </p:spPr>
              </p:pic>
              <p:pic>
                <p:nvPicPr>
                  <p:cNvPr id="488" name="object 49">
                    <a:extLst>
                      <a:ext uri="{FF2B5EF4-FFF2-40B4-BE49-F238E27FC236}">
                        <a16:creationId xmlns:a16="http://schemas.microsoft.com/office/drawing/2014/main" id="{F54EB749-CED0-4FD3-4900-7D412B414F26}"/>
                      </a:ext>
                    </a:extLst>
                  </p:cNvPr>
                  <p:cNvPicPr/>
                  <p:nvPr/>
                </p:nvPicPr>
                <p:blipFill>
                  <a:blip r:embed="rId335" cstate="print"/>
                  <a:stretch>
                    <a:fillRect/>
                  </a:stretch>
                </p:blipFill>
                <p:spPr>
                  <a:xfrm>
                    <a:off x="5222748" y="6855428"/>
                    <a:ext cx="1417415" cy="118966"/>
                  </a:xfrm>
                  <a:prstGeom prst="rect">
                    <a:avLst/>
                  </a:prstGeom>
                </p:spPr>
              </p:pic>
              <p:sp>
                <p:nvSpPr>
                  <p:cNvPr id="489" name="object 50">
                    <a:extLst>
                      <a:ext uri="{FF2B5EF4-FFF2-40B4-BE49-F238E27FC236}">
                        <a16:creationId xmlns:a16="http://schemas.microsoft.com/office/drawing/2014/main" id="{1495BB6E-28BE-EE85-1A32-1CAE64932202}"/>
                      </a:ext>
                    </a:extLst>
                  </p:cNvPr>
                  <p:cNvSpPr/>
                  <p:nvPr/>
                </p:nvSpPr>
                <p:spPr>
                  <a:xfrm>
                    <a:off x="6658355" y="6934200"/>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450" name="object 51">
                  <a:extLst>
                    <a:ext uri="{FF2B5EF4-FFF2-40B4-BE49-F238E27FC236}">
                      <a16:creationId xmlns:a16="http://schemas.microsoft.com/office/drawing/2014/main" id="{C05AABB5-CF57-0A35-51EF-AF3DD85A7F83}"/>
                    </a:ext>
                  </a:extLst>
                </p:cNvPr>
                <p:cNvSpPr/>
                <p:nvPr/>
              </p:nvSpPr>
              <p:spPr>
                <a:xfrm>
                  <a:off x="4207287" y="7281100"/>
                  <a:ext cx="61594" cy="92075"/>
                </a:xfrm>
                <a:custGeom>
                  <a:avLst/>
                  <a:gdLst/>
                  <a:ahLst/>
                  <a:cxnLst/>
                  <a:rect l="l" t="t" r="r" b="b"/>
                  <a:pathLst>
                    <a:path w="61595" h="92075">
                      <a:moveTo>
                        <a:pt x="28956" y="91535"/>
                      </a:moveTo>
                      <a:lnTo>
                        <a:pt x="21336" y="91535"/>
                      </a:lnTo>
                      <a:lnTo>
                        <a:pt x="13716" y="88487"/>
                      </a:lnTo>
                      <a:lnTo>
                        <a:pt x="9144" y="83915"/>
                      </a:lnTo>
                      <a:lnTo>
                        <a:pt x="3048" y="79248"/>
                      </a:lnTo>
                      <a:lnTo>
                        <a:pt x="0" y="73152"/>
                      </a:lnTo>
                      <a:lnTo>
                        <a:pt x="0" y="65532"/>
                      </a:lnTo>
                      <a:lnTo>
                        <a:pt x="16764" y="64008"/>
                      </a:lnTo>
                      <a:lnTo>
                        <a:pt x="16764" y="68580"/>
                      </a:lnTo>
                      <a:lnTo>
                        <a:pt x="18288" y="71628"/>
                      </a:lnTo>
                      <a:lnTo>
                        <a:pt x="21336" y="73152"/>
                      </a:lnTo>
                      <a:lnTo>
                        <a:pt x="25908" y="77724"/>
                      </a:lnTo>
                      <a:lnTo>
                        <a:pt x="33528" y="77724"/>
                      </a:lnTo>
                      <a:lnTo>
                        <a:pt x="36576" y="76200"/>
                      </a:lnTo>
                      <a:lnTo>
                        <a:pt x="39624" y="73152"/>
                      </a:lnTo>
                      <a:lnTo>
                        <a:pt x="41148" y="70104"/>
                      </a:lnTo>
                      <a:lnTo>
                        <a:pt x="42672" y="65532"/>
                      </a:lnTo>
                      <a:lnTo>
                        <a:pt x="42672" y="53340"/>
                      </a:lnTo>
                      <a:lnTo>
                        <a:pt x="41148" y="48768"/>
                      </a:lnTo>
                      <a:lnTo>
                        <a:pt x="36576" y="44196"/>
                      </a:lnTo>
                      <a:lnTo>
                        <a:pt x="33528" y="42672"/>
                      </a:lnTo>
                      <a:lnTo>
                        <a:pt x="24384" y="42672"/>
                      </a:lnTo>
                      <a:lnTo>
                        <a:pt x="19812" y="44196"/>
                      </a:lnTo>
                      <a:lnTo>
                        <a:pt x="15240" y="48768"/>
                      </a:lnTo>
                      <a:lnTo>
                        <a:pt x="1524" y="47244"/>
                      </a:lnTo>
                      <a:lnTo>
                        <a:pt x="10668" y="0"/>
                      </a:lnTo>
                      <a:lnTo>
                        <a:pt x="56483" y="0"/>
                      </a:lnTo>
                      <a:lnTo>
                        <a:pt x="56483" y="16764"/>
                      </a:lnTo>
                      <a:lnTo>
                        <a:pt x="24384" y="16764"/>
                      </a:lnTo>
                      <a:lnTo>
                        <a:pt x="21336" y="32004"/>
                      </a:lnTo>
                      <a:lnTo>
                        <a:pt x="24384" y="28956"/>
                      </a:lnTo>
                      <a:lnTo>
                        <a:pt x="41148" y="28956"/>
                      </a:lnTo>
                      <a:lnTo>
                        <a:pt x="47339" y="32004"/>
                      </a:lnTo>
                      <a:lnTo>
                        <a:pt x="53435" y="36576"/>
                      </a:lnTo>
                      <a:lnTo>
                        <a:pt x="58007" y="42672"/>
                      </a:lnTo>
                      <a:lnTo>
                        <a:pt x="61055" y="50292"/>
                      </a:lnTo>
                      <a:lnTo>
                        <a:pt x="61055" y="67056"/>
                      </a:lnTo>
                      <a:lnTo>
                        <a:pt x="54959" y="79248"/>
                      </a:lnTo>
                      <a:lnTo>
                        <a:pt x="49824" y="84422"/>
                      </a:lnTo>
                      <a:lnTo>
                        <a:pt x="43672" y="88284"/>
                      </a:lnTo>
                      <a:lnTo>
                        <a:pt x="36662" y="90700"/>
                      </a:lnTo>
                      <a:lnTo>
                        <a:pt x="28956"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51" name="object 52">
                  <a:extLst>
                    <a:ext uri="{FF2B5EF4-FFF2-40B4-BE49-F238E27FC236}">
                      <a16:creationId xmlns:a16="http://schemas.microsoft.com/office/drawing/2014/main" id="{F93FE909-B773-3936-FA8A-53B1DA020B1B}"/>
                    </a:ext>
                  </a:extLst>
                </p:cNvPr>
                <p:cNvPicPr/>
                <p:nvPr/>
              </p:nvPicPr>
              <p:blipFill>
                <a:blip r:embed="rId336" cstate="print"/>
                <a:stretch>
                  <a:fillRect/>
                </a:stretch>
              </p:blipFill>
              <p:spPr>
                <a:xfrm>
                  <a:off x="4427029" y="7279576"/>
                  <a:ext cx="1907857" cy="93059"/>
                </a:xfrm>
                <a:prstGeom prst="rect">
                  <a:avLst/>
                </a:prstGeom>
              </p:spPr>
            </p:pic>
            <p:grpSp>
              <p:nvGrpSpPr>
                <p:cNvPr id="452" name="object 53">
                  <a:extLst>
                    <a:ext uri="{FF2B5EF4-FFF2-40B4-BE49-F238E27FC236}">
                      <a16:creationId xmlns:a16="http://schemas.microsoft.com/office/drawing/2014/main" id="{6F021505-271F-07EE-86DC-39CD8AD93F87}"/>
                    </a:ext>
                  </a:extLst>
                </p:cNvPr>
                <p:cNvGrpSpPr/>
                <p:nvPr/>
              </p:nvGrpSpPr>
              <p:grpSpPr>
                <a:xfrm>
                  <a:off x="4419314" y="7441215"/>
                  <a:ext cx="1984375" cy="93345"/>
                  <a:chOff x="4419314" y="7441215"/>
                  <a:chExt cx="1984375" cy="93345"/>
                </a:xfrm>
              </p:grpSpPr>
              <p:sp>
                <p:nvSpPr>
                  <p:cNvPr id="484" name="object 54">
                    <a:extLst>
                      <a:ext uri="{FF2B5EF4-FFF2-40B4-BE49-F238E27FC236}">
                        <a16:creationId xmlns:a16="http://schemas.microsoft.com/office/drawing/2014/main" id="{B167500C-B77A-C88C-D6E2-577AF76F918D}"/>
                      </a:ext>
                    </a:extLst>
                  </p:cNvPr>
                  <p:cNvSpPr/>
                  <p:nvPr/>
                </p:nvSpPr>
                <p:spPr>
                  <a:xfrm>
                    <a:off x="4419308" y="7441222"/>
                    <a:ext cx="156210" cy="93345"/>
                  </a:xfrm>
                  <a:custGeom>
                    <a:avLst/>
                    <a:gdLst/>
                    <a:ahLst/>
                    <a:cxnLst/>
                    <a:rect l="l" t="t" r="r" b="b"/>
                    <a:pathLst>
                      <a:path w="156210" h="93345">
                        <a:moveTo>
                          <a:pt x="59537" y="25996"/>
                        </a:moveTo>
                        <a:lnTo>
                          <a:pt x="48869" y="25996"/>
                        </a:lnTo>
                        <a:lnTo>
                          <a:pt x="33629" y="65620"/>
                        </a:lnTo>
                        <a:lnTo>
                          <a:pt x="30581" y="74764"/>
                        </a:lnTo>
                        <a:lnTo>
                          <a:pt x="29057" y="77812"/>
                        </a:lnTo>
                        <a:lnTo>
                          <a:pt x="29057" y="73240"/>
                        </a:lnTo>
                        <a:lnTo>
                          <a:pt x="27533" y="68668"/>
                        </a:lnTo>
                        <a:lnTo>
                          <a:pt x="26009" y="65620"/>
                        </a:lnTo>
                        <a:lnTo>
                          <a:pt x="10668" y="25996"/>
                        </a:lnTo>
                        <a:lnTo>
                          <a:pt x="0" y="25996"/>
                        </a:lnTo>
                        <a:lnTo>
                          <a:pt x="24485" y="91528"/>
                        </a:lnTo>
                        <a:lnTo>
                          <a:pt x="35153" y="91528"/>
                        </a:lnTo>
                        <a:lnTo>
                          <a:pt x="59537" y="25996"/>
                        </a:lnTo>
                        <a:close/>
                      </a:path>
                      <a:path w="156210" h="93345">
                        <a:moveTo>
                          <a:pt x="80962" y="25996"/>
                        </a:moveTo>
                        <a:lnTo>
                          <a:pt x="70294" y="25996"/>
                        </a:lnTo>
                        <a:lnTo>
                          <a:pt x="70294" y="91528"/>
                        </a:lnTo>
                        <a:lnTo>
                          <a:pt x="80962" y="91528"/>
                        </a:lnTo>
                        <a:lnTo>
                          <a:pt x="80962" y="25996"/>
                        </a:lnTo>
                        <a:close/>
                      </a:path>
                      <a:path w="156210" h="93345">
                        <a:moveTo>
                          <a:pt x="80962" y="0"/>
                        </a:moveTo>
                        <a:lnTo>
                          <a:pt x="70294" y="0"/>
                        </a:lnTo>
                        <a:lnTo>
                          <a:pt x="70294" y="13804"/>
                        </a:lnTo>
                        <a:lnTo>
                          <a:pt x="80962" y="13804"/>
                        </a:lnTo>
                        <a:lnTo>
                          <a:pt x="80962" y="0"/>
                        </a:lnTo>
                        <a:close/>
                      </a:path>
                      <a:path w="156210" h="93345">
                        <a:moveTo>
                          <a:pt x="155740" y="58000"/>
                        </a:moveTo>
                        <a:lnTo>
                          <a:pt x="155270" y="51904"/>
                        </a:lnTo>
                        <a:lnTo>
                          <a:pt x="155168" y="50558"/>
                        </a:lnTo>
                        <a:lnTo>
                          <a:pt x="153454" y="44094"/>
                        </a:lnTo>
                        <a:lnTo>
                          <a:pt x="150596" y="38531"/>
                        </a:lnTo>
                        <a:lnTo>
                          <a:pt x="146596" y="33616"/>
                        </a:lnTo>
                        <a:lnTo>
                          <a:pt x="143548" y="29552"/>
                        </a:lnTo>
                        <a:lnTo>
                          <a:pt x="143548" y="45808"/>
                        </a:lnTo>
                        <a:lnTo>
                          <a:pt x="143548" y="51904"/>
                        </a:lnTo>
                        <a:lnTo>
                          <a:pt x="106870" y="51904"/>
                        </a:lnTo>
                        <a:lnTo>
                          <a:pt x="106870" y="45808"/>
                        </a:lnTo>
                        <a:lnTo>
                          <a:pt x="108394" y="41236"/>
                        </a:lnTo>
                        <a:lnTo>
                          <a:pt x="112966" y="38188"/>
                        </a:lnTo>
                        <a:lnTo>
                          <a:pt x="116014" y="35140"/>
                        </a:lnTo>
                        <a:lnTo>
                          <a:pt x="120586" y="33616"/>
                        </a:lnTo>
                        <a:lnTo>
                          <a:pt x="131254" y="33616"/>
                        </a:lnTo>
                        <a:lnTo>
                          <a:pt x="135826" y="35140"/>
                        </a:lnTo>
                        <a:lnTo>
                          <a:pt x="138976" y="39712"/>
                        </a:lnTo>
                        <a:lnTo>
                          <a:pt x="142024" y="42760"/>
                        </a:lnTo>
                        <a:lnTo>
                          <a:pt x="143548" y="45808"/>
                        </a:lnTo>
                        <a:lnTo>
                          <a:pt x="143548" y="29552"/>
                        </a:lnTo>
                        <a:lnTo>
                          <a:pt x="142024" y="27520"/>
                        </a:lnTo>
                        <a:lnTo>
                          <a:pt x="134302" y="24472"/>
                        </a:lnTo>
                        <a:lnTo>
                          <a:pt x="116014" y="24472"/>
                        </a:lnTo>
                        <a:lnTo>
                          <a:pt x="108394" y="27520"/>
                        </a:lnTo>
                        <a:lnTo>
                          <a:pt x="103822" y="33616"/>
                        </a:lnTo>
                        <a:lnTo>
                          <a:pt x="99847" y="38506"/>
                        </a:lnTo>
                        <a:lnTo>
                          <a:pt x="96964" y="44284"/>
                        </a:lnTo>
                        <a:lnTo>
                          <a:pt x="95250" y="51193"/>
                        </a:lnTo>
                        <a:lnTo>
                          <a:pt x="94780" y="58000"/>
                        </a:lnTo>
                        <a:lnTo>
                          <a:pt x="94792" y="61048"/>
                        </a:lnTo>
                        <a:lnTo>
                          <a:pt x="95250" y="66992"/>
                        </a:lnTo>
                        <a:lnTo>
                          <a:pt x="96964" y="73482"/>
                        </a:lnTo>
                        <a:lnTo>
                          <a:pt x="99822" y="79108"/>
                        </a:lnTo>
                        <a:lnTo>
                          <a:pt x="103822" y="84010"/>
                        </a:lnTo>
                        <a:lnTo>
                          <a:pt x="108394" y="90106"/>
                        </a:lnTo>
                        <a:lnTo>
                          <a:pt x="116014" y="93154"/>
                        </a:lnTo>
                        <a:lnTo>
                          <a:pt x="134302" y="93154"/>
                        </a:lnTo>
                        <a:lnTo>
                          <a:pt x="140500" y="91630"/>
                        </a:lnTo>
                        <a:lnTo>
                          <a:pt x="145072" y="87058"/>
                        </a:lnTo>
                        <a:lnTo>
                          <a:pt x="149644" y="84010"/>
                        </a:lnTo>
                        <a:lnTo>
                          <a:pt x="152692" y="77914"/>
                        </a:lnTo>
                        <a:lnTo>
                          <a:pt x="155740" y="71716"/>
                        </a:lnTo>
                        <a:lnTo>
                          <a:pt x="143548" y="70192"/>
                        </a:lnTo>
                        <a:lnTo>
                          <a:pt x="142024" y="74764"/>
                        </a:lnTo>
                        <a:lnTo>
                          <a:pt x="138976" y="77914"/>
                        </a:lnTo>
                        <a:lnTo>
                          <a:pt x="135826" y="80962"/>
                        </a:lnTo>
                        <a:lnTo>
                          <a:pt x="134302" y="82486"/>
                        </a:lnTo>
                        <a:lnTo>
                          <a:pt x="129730" y="84010"/>
                        </a:lnTo>
                        <a:lnTo>
                          <a:pt x="120586" y="84010"/>
                        </a:lnTo>
                        <a:lnTo>
                          <a:pt x="116014" y="82486"/>
                        </a:lnTo>
                        <a:lnTo>
                          <a:pt x="112966" y="77914"/>
                        </a:lnTo>
                        <a:lnTo>
                          <a:pt x="108394" y="74764"/>
                        </a:lnTo>
                        <a:lnTo>
                          <a:pt x="106870" y="68668"/>
                        </a:lnTo>
                        <a:lnTo>
                          <a:pt x="106870" y="61048"/>
                        </a:lnTo>
                        <a:lnTo>
                          <a:pt x="155740" y="61048"/>
                        </a:lnTo>
                        <a:lnTo>
                          <a:pt x="155740" y="5800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85" name="object 55">
                    <a:extLst>
                      <a:ext uri="{FF2B5EF4-FFF2-40B4-BE49-F238E27FC236}">
                        <a16:creationId xmlns:a16="http://schemas.microsoft.com/office/drawing/2014/main" id="{9E136141-03E5-74AB-A3BB-38D1F6A3ABBF}"/>
                      </a:ext>
                    </a:extLst>
                  </p:cNvPr>
                  <p:cNvPicPr/>
                  <p:nvPr/>
                </p:nvPicPr>
                <p:blipFill>
                  <a:blip r:embed="rId337" cstate="print"/>
                  <a:stretch>
                    <a:fillRect/>
                  </a:stretch>
                </p:blipFill>
                <p:spPr>
                  <a:xfrm>
                    <a:off x="4587240" y="7441215"/>
                    <a:ext cx="992123" cy="93154"/>
                  </a:xfrm>
                  <a:prstGeom prst="rect">
                    <a:avLst/>
                  </a:prstGeom>
                </p:spPr>
              </p:pic>
              <p:pic>
                <p:nvPicPr>
                  <p:cNvPr id="486" name="object 56">
                    <a:extLst>
                      <a:ext uri="{FF2B5EF4-FFF2-40B4-BE49-F238E27FC236}">
                        <a16:creationId xmlns:a16="http://schemas.microsoft.com/office/drawing/2014/main" id="{C63525C1-80A3-96F7-3E84-C9005FF02941}"/>
                      </a:ext>
                    </a:extLst>
                  </p:cNvPr>
                  <p:cNvPicPr/>
                  <p:nvPr/>
                </p:nvPicPr>
                <p:blipFill>
                  <a:blip r:embed="rId338" cstate="print"/>
                  <a:stretch>
                    <a:fillRect/>
                  </a:stretch>
                </p:blipFill>
                <p:spPr>
                  <a:xfrm>
                    <a:off x="5591555" y="7441215"/>
                    <a:ext cx="812006" cy="93059"/>
                  </a:xfrm>
                  <a:prstGeom prst="rect">
                    <a:avLst/>
                  </a:prstGeom>
                </p:spPr>
              </p:pic>
            </p:grpSp>
            <p:sp>
              <p:nvSpPr>
                <p:cNvPr id="453" name="object 57">
                  <a:extLst>
                    <a:ext uri="{FF2B5EF4-FFF2-40B4-BE49-F238E27FC236}">
                      <a16:creationId xmlns:a16="http://schemas.microsoft.com/office/drawing/2014/main" id="{64AC78C3-7DAF-342B-E41B-96B6D7A7C0AE}"/>
                    </a:ext>
                  </a:extLst>
                </p:cNvPr>
                <p:cNvSpPr/>
                <p:nvPr/>
              </p:nvSpPr>
              <p:spPr>
                <a:xfrm>
                  <a:off x="4207367" y="7927943"/>
                  <a:ext cx="59690" cy="92075"/>
                </a:xfrm>
                <a:custGeom>
                  <a:avLst/>
                  <a:gdLst/>
                  <a:ahLst/>
                  <a:cxnLst/>
                  <a:rect l="l" t="t" r="r" b="b"/>
                  <a:pathLst>
                    <a:path w="59689" h="92075">
                      <a:moveTo>
                        <a:pt x="39543" y="91535"/>
                      </a:moveTo>
                      <a:lnTo>
                        <a:pt x="21255" y="91535"/>
                      </a:lnTo>
                      <a:lnTo>
                        <a:pt x="13635" y="88487"/>
                      </a:lnTo>
                      <a:lnTo>
                        <a:pt x="95" y="51911"/>
                      </a:lnTo>
                      <a:lnTo>
                        <a:pt x="0" y="44196"/>
                      </a:lnTo>
                      <a:lnTo>
                        <a:pt x="491" y="34885"/>
                      </a:lnTo>
                      <a:lnTo>
                        <a:pt x="22779" y="0"/>
                      </a:lnTo>
                      <a:lnTo>
                        <a:pt x="39543" y="0"/>
                      </a:lnTo>
                      <a:lnTo>
                        <a:pt x="45734" y="1524"/>
                      </a:lnTo>
                      <a:lnTo>
                        <a:pt x="50306" y="4572"/>
                      </a:lnTo>
                      <a:lnTo>
                        <a:pt x="54878" y="9144"/>
                      </a:lnTo>
                      <a:lnTo>
                        <a:pt x="56021" y="13716"/>
                      </a:lnTo>
                      <a:lnTo>
                        <a:pt x="27351" y="13716"/>
                      </a:lnTo>
                      <a:lnTo>
                        <a:pt x="24303" y="15240"/>
                      </a:lnTo>
                      <a:lnTo>
                        <a:pt x="22779" y="18288"/>
                      </a:lnTo>
                      <a:lnTo>
                        <a:pt x="19731" y="21336"/>
                      </a:lnTo>
                      <a:lnTo>
                        <a:pt x="18207" y="28956"/>
                      </a:lnTo>
                      <a:lnTo>
                        <a:pt x="16683" y="39624"/>
                      </a:lnTo>
                      <a:lnTo>
                        <a:pt x="51830" y="39624"/>
                      </a:lnTo>
                      <a:lnTo>
                        <a:pt x="56402" y="44196"/>
                      </a:lnTo>
                      <a:lnTo>
                        <a:pt x="27351" y="44196"/>
                      </a:lnTo>
                      <a:lnTo>
                        <a:pt x="24303" y="45720"/>
                      </a:lnTo>
                      <a:lnTo>
                        <a:pt x="22779" y="48768"/>
                      </a:lnTo>
                      <a:lnTo>
                        <a:pt x="19731" y="50292"/>
                      </a:lnTo>
                      <a:lnTo>
                        <a:pt x="18207" y="54959"/>
                      </a:lnTo>
                      <a:lnTo>
                        <a:pt x="18207" y="65627"/>
                      </a:lnTo>
                      <a:lnTo>
                        <a:pt x="19731" y="70199"/>
                      </a:lnTo>
                      <a:lnTo>
                        <a:pt x="25827" y="76295"/>
                      </a:lnTo>
                      <a:lnTo>
                        <a:pt x="28875" y="77819"/>
                      </a:lnTo>
                      <a:lnTo>
                        <a:pt x="57926" y="77819"/>
                      </a:lnTo>
                      <a:lnTo>
                        <a:pt x="45734" y="90011"/>
                      </a:lnTo>
                      <a:lnTo>
                        <a:pt x="39543" y="91535"/>
                      </a:lnTo>
                      <a:close/>
                    </a:path>
                    <a:path w="59689" h="92075">
                      <a:moveTo>
                        <a:pt x="41067" y="24384"/>
                      </a:moveTo>
                      <a:lnTo>
                        <a:pt x="41067" y="19812"/>
                      </a:lnTo>
                      <a:lnTo>
                        <a:pt x="36495" y="15240"/>
                      </a:lnTo>
                      <a:lnTo>
                        <a:pt x="33447" y="13716"/>
                      </a:lnTo>
                      <a:lnTo>
                        <a:pt x="56021" y="13716"/>
                      </a:lnTo>
                      <a:lnTo>
                        <a:pt x="57926" y="21336"/>
                      </a:lnTo>
                      <a:lnTo>
                        <a:pt x="41067" y="24384"/>
                      </a:lnTo>
                      <a:close/>
                    </a:path>
                    <a:path w="59689" h="92075">
                      <a:moveTo>
                        <a:pt x="51830" y="39624"/>
                      </a:moveTo>
                      <a:lnTo>
                        <a:pt x="16683" y="39624"/>
                      </a:lnTo>
                      <a:lnTo>
                        <a:pt x="21255" y="33528"/>
                      </a:lnTo>
                      <a:lnTo>
                        <a:pt x="27351" y="32004"/>
                      </a:lnTo>
                      <a:lnTo>
                        <a:pt x="41067" y="32004"/>
                      </a:lnTo>
                      <a:lnTo>
                        <a:pt x="47258" y="35052"/>
                      </a:lnTo>
                      <a:lnTo>
                        <a:pt x="51830" y="39624"/>
                      </a:lnTo>
                      <a:close/>
                    </a:path>
                    <a:path w="59689" h="92075">
                      <a:moveTo>
                        <a:pt x="57926" y="77819"/>
                      </a:moveTo>
                      <a:lnTo>
                        <a:pt x="34971" y="77819"/>
                      </a:lnTo>
                      <a:lnTo>
                        <a:pt x="38019" y="76295"/>
                      </a:lnTo>
                      <a:lnTo>
                        <a:pt x="39543" y="73247"/>
                      </a:lnTo>
                      <a:lnTo>
                        <a:pt x="41067" y="71723"/>
                      </a:lnTo>
                      <a:lnTo>
                        <a:pt x="42532" y="67329"/>
                      </a:lnTo>
                      <a:lnTo>
                        <a:pt x="42591" y="54959"/>
                      </a:lnTo>
                      <a:lnTo>
                        <a:pt x="41067" y="51911"/>
                      </a:lnTo>
                      <a:lnTo>
                        <a:pt x="39543" y="48768"/>
                      </a:lnTo>
                      <a:lnTo>
                        <a:pt x="36495" y="45720"/>
                      </a:lnTo>
                      <a:lnTo>
                        <a:pt x="33447" y="44196"/>
                      </a:lnTo>
                      <a:lnTo>
                        <a:pt x="56402" y="44196"/>
                      </a:lnTo>
                      <a:lnTo>
                        <a:pt x="57926" y="45720"/>
                      </a:lnTo>
                      <a:lnTo>
                        <a:pt x="59450" y="51911"/>
                      </a:lnTo>
                      <a:lnTo>
                        <a:pt x="59450" y="70199"/>
                      </a:lnTo>
                      <a:lnTo>
                        <a:pt x="57926" y="77819"/>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54" name="object 58">
                  <a:extLst>
                    <a:ext uri="{FF2B5EF4-FFF2-40B4-BE49-F238E27FC236}">
                      <a16:creationId xmlns:a16="http://schemas.microsoft.com/office/drawing/2014/main" id="{55907A8F-87B7-22D6-9E65-03972F63D5F5}"/>
                    </a:ext>
                  </a:extLst>
                </p:cNvPr>
                <p:cNvPicPr/>
                <p:nvPr/>
              </p:nvPicPr>
              <p:blipFill>
                <a:blip r:embed="rId339" cstate="print"/>
                <a:stretch>
                  <a:fillRect/>
                </a:stretch>
              </p:blipFill>
              <p:spPr>
                <a:xfrm>
                  <a:off x="4416361" y="7601425"/>
                  <a:ext cx="2335148" cy="930687"/>
                </a:xfrm>
                <a:prstGeom prst="rect">
                  <a:avLst/>
                </a:prstGeom>
              </p:spPr>
            </p:pic>
            <p:pic>
              <p:nvPicPr>
                <p:cNvPr id="455" name="object 59">
                  <a:extLst>
                    <a:ext uri="{FF2B5EF4-FFF2-40B4-BE49-F238E27FC236}">
                      <a16:creationId xmlns:a16="http://schemas.microsoft.com/office/drawing/2014/main" id="{4DD2466F-1491-B78E-A271-46EC2B500677}"/>
                    </a:ext>
                  </a:extLst>
                </p:cNvPr>
                <p:cNvPicPr/>
                <p:nvPr/>
              </p:nvPicPr>
              <p:blipFill>
                <a:blip r:embed="rId340" cstate="print"/>
                <a:stretch>
                  <a:fillRect/>
                </a:stretch>
              </p:blipFill>
              <p:spPr>
                <a:xfrm>
                  <a:off x="4425505" y="8655653"/>
                  <a:ext cx="2052828" cy="440912"/>
                </a:xfrm>
                <a:prstGeom prst="rect">
                  <a:avLst/>
                </a:prstGeom>
              </p:spPr>
            </p:pic>
            <p:pic>
              <p:nvPicPr>
                <p:cNvPr id="456" name="object 60">
                  <a:extLst>
                    <a:ext uri="{FF2B5EF4-FFF2-40B4-BE49-F238E27FC236}">
                      <a16:creationId xmlns:a16="http://schemas.microsoft.com/office/drawing/2014/main" id="{EACA4E43-E2B4-1AC2-D4FE-05505FE6547C}"/>
                    </a:ext>
                  </a:extLst>
                </p:cNvPr>
                <p:cNvPicPr/>
                <p:nvPr/>
              </p:nvPicPr>
              <p:blipFill>
                <a:blip r:embed="rId110" cstate="print"/>
                <a:stretch>
                  <a:fillRect/>
                </a:stretch>
              </p:blipFill>
              <p:spPr>
                <a:xfrm>
                  <a:off x="1639824" y="6652260"/>
                  <a:ext cx="181355" cy="164591"/>
                </a:xfrm>
                <a:prstGeom prst="rect">
                  <a:avLst/>
                </a:prstGeom>
              </p:spPr>
            </p:pic>
            <p:pic>
              <p:nvPicPr>
                <p:cNvPr id="457" name="object 61">
                  <a:extLst>
                    <a:ext uri="{FF2B5EF4-FFF2-40B4-BE49-F238E27FC236}">
                      <a16:creationId xmlns:a16="http://schemas.microsoft.com/office/drawing/2014/main" id="{D28423FF-6912-640B-2FF8-C9E1DC7884AD}"/>
                    </a:ext>
                  </a:extLst>
                </p:cNvPr>
                <p:cNvPicPr/>
                <p:nvPr/>
              </p:nvPicPr>
              <p:blipFill>
                <a:blip r:embed="rId341" cstate="print"/>
                <a:stretch>
                  <a:fillRect/>
                </a:stretch>
              </p:blipFill>
              <p:spPr>
                <a:xfrm>
                  <a:off x="1856232" y="7740450"/>
                  <a:ext cx="1574291" cy="833519"/>
                </a:xfrm>
                <a:prstGeom prst="rect">
                  <a:avLst/>
                </a:prstGeom>
              </p:spPr>
            </p:pic>
            <p:pic>
              <p:nvPicPr>
                <p:cNvPr id="458" name="object 62">
                  <a:extLst>
                    <a:ext uri="{FF2B5EF4-FFF2-40B4-BE49-F238E27FC236}">
                      <a16:creationId xmlns:a16="http://schemas.microsoft.com/office/drawing/2014/main" id="{8B1E33A7-38EC-31DC-120E-2976104E06E9}"/>
                    </a:ext>
                  </a:extLst>
                </p:cNvPr>
                <p:cNvPicPr/>
                <p:nvPr/>
              </p:nvPicPr>
              <p:blipFill>
                <a:blip r:embed="rId342" cstate="print"/>
                <a:stretch>
                  <a:fillRect/>
                </a:stretch>
              </p:blipFill>
              <p:spPr>
                <a:xfrm>
                  <a:off x="4649723" y="7077243"/>
                  <a:ext cx="929240" cy="66914"/>
                </a:xfrm>
                <a:prstGeom prst="rect">
                  <a:avLst/>
                </a:prstGeom>
              </p:spPr>
            </p:pic>
            <p:pic>
              <p:nvPicPr>
                <p:cNvPr id="459" name="object 63">
                  <a:extLst>
                    <a:ext uri="{FF2B5EF4-FFF2-40B4-BE49-F238E27FC236}">
                      <a16:creationId xmlns:a16="http://schemas.microsoft.com/office/drawing/2014/main" id="{9671DE1C-7E08-0969-21CA-344B059FF9CD}"/>
                    </a:ext>
                  </a:extLst>
                </p:cNvPr>
                <p:cNvPicPr/>
                <p:nvPr/>
              </p:nvPicPr>
              <p:blipFill>
                <a:blip r:embed="rId343" cstate="print"/>
                <a:stretch>
                  <a:fillRect/>
                </a:stretch>
              </p:blipFill>
              <p:spPr>
                <a:xfrm>
                  <a:off x="2840735" y="8631935"/>
                  <a:ext cx="1269716" cy="871806"/>
                </a:xfrm>
                <a:prstGeom prst="rect">
                  <a:avLst/>
                </a:prstGeom>
              </p:spPr>
            </p:pic>
            <p:grpSp>
              <p:nvGrpSpPr>
                <p:cNvPr id="460" name="object 64">
                  <a:extLst>
                    <a:ext uri="{FF2B5EF4-FFF2-40B4-BE49-F238E27FC236}">
                      <a16:creationId xmlns:a16="http://schemas.microsoft.com/office/drawing/2014/main" id="{E3B67ECB-C68B-BFC4-46CF-ACB6FD25D9C3}"/>
                    </a:ext>
                  </a:extLst>
                </p:cNvPr>
                <p:cNvGrpSpPr/>
                <p:nvPr/>
              </p:nvGrpSpPr>
              <p:grpSpPr>
                <a:xfrm>
                  <a:off x="381000" y="2074068"/>
                  <a:ext cx="358775" cy="73660"/>
                  <a:chOff x="381000" y="2074068"/>
                  <a:chExt cx="358775" cy="73660"/>
                </a:xfrm>
              </p:grpSpPr>
              <p:sp>
                <p:nvSpPr>
                  <p:cNvPr id="482" name="object 65">
                    <a:extLst>
                      <a:ext uri="{FF2B5EF4-FFF2-40B4-BE49-F238E27FC236}">
                        <a16:creationId xmlns:a16="http://schemas.microsoft.com/office/drawing/2014/main" id="{D4539983-C3BD-C388-4A92-D09DFC4A39E1}"/>
                      </a:ext>
                    </a:extLst>
                  </p:cNvPr>
                  <p:cNvSpPr/>
                  <p:nvPr/>
                </p:nvSpPr>
                <p:spPr>
                  <a:xfrm>
                    <a:off x="381000" y="2074068"/>
                    <a:ext cx="47625" cy="71755"/>
                  </a:xfrm>
                  <a:custGeom>
                    <a:avLst/>
                    <a:gdLst/>
                    <a:ahLst/>
                    <a:cxnLst/>
                    <a:rect l="l" t="t" r="r" b="b"/>
                    <a:pathLst>
                      <a:path w="47625" h="71755">
                        <a:moveTo>
                          <a:pt x="22859" y="71628"/>
                        </a:moveTo>
                        <a:lnTo>
                          <a:pt x="9144" y="71628"/>
                        </a:lnTo>
                        <a:lnTo>
                          <a:pt x="9667" y="64508"/>
                        </a:lnTo>
                        <a:lnTo>
                          <a:pt x="22479" y="26289"/>
                        </a:lnTo>
                        <a:lnTo>
                          <a:pt x="32004" y="13716"/>
                        </a:lnTo>
                        <a:lnTo>
                          <a:pt x="0" y="13716"/>
                        </a:lnTo>
                        <a:lnTo>
                          <a:pt x="0" y="0"/>
                        </a:lnTo>
                        <a:lnTo>
                          <a:pt x="47339" y="0"/>
                        </a:lnTo>
                        <a:lnTo>
                          <a:pt x="47339" y="10668"/>
                        </a:lnTo>
                        <a:lnTo>
                          <a:pt x="42767" y="15240"/>
                        </a:lnTo>
                        <a:lnTo>
                          <a:pt x="39624" y="19812"/>
                        </a:lnTo>
                        <a:lnTo>
                          <a:pt x="30480" y="35052"/>
                        </a:lnTo>
                        <a:lnTo>
                          <a:pt x="27432" y="42672"/>
                        </a:lnTo>
                        <a:lnTo>
                          <a:pt x="22859" y="65532"/>
                        </a:lnTo>
                        <a:lnTo>
                          <a:pt x="22859" y="71628"/>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83" name="object 66">
                    <a:extLst>
                      <a:ext uri="{FF2B5EF4-FFF2-40B4-BE49-F238E27FC236}">
                        <a16:creationId xmlns:a16="http://schemas.microsoft.com/office/drawing/2014/main" id="{68A7CB87-60EA-7082-B4B1-2B991FF3B24A}"/>
                      </a:ext>
                    </a:extLst>
                  </p:cNvPr>
                  <p:cNvPicPr/>
                  <p:nvPr/>
                </p:nvPicPr>
                <p:blipFill>
                  <a:blip r:embed="rId344" cstate="print"/>
                  <a:stretch>
                    <a:fillRect/>
                  </a:stretch>
                </p:blipFill>
                <p:spPr>
                  <a:xfrm>
                    <a:off x="469487" y="2074068"/>
                    <a:ext cx="270129" cy="73247"/>
                  </a:xfrm>
                  <a:prstGeom prst="rect">
                    <a:avLst/>
                  </a:prstGeom>
                </p:spPr>
              </p:pic>
            </p:grpSp>
            <p:grpSp>
              <p:nvGrpSpPr>
                <p:cNvPr id="461" name="object 67">
                  <a:extLst>
                    <a:ext uri="{FF2B5EF4-FFF2-40B4-BE49-F238E27FC236}">
                      <a16:creationId xmlns:a16="http://schemas.microsoft.com/office/drawing/2014/main" id="{CD47034B-967B-7BCD-600B-312B7FA2C0A0}"/>
                    </a:ext>
                  </a:extLst>
                </p:cNvPr>
                <p:cNvGrpSpPr/>
                <p:nvPr/>
              </p:nvGrpSpPr>
              <p:grpSpPr>
                <a:xfrm>
                  <a:off x="364993" y="1247865"/>
                  <a:ext cx="775970" cy="732790"/>
                  <a:chOff x="364993" y="1247865"/>
                  <a:chExt cx="775970" cy="732790"/>
                </a:xfrm>
              </p:grpSpPr>
              <p:pic>
                <p:nvPicPr>
                  <p:cNvPr id="480" name="object 68">
                    <a:extLst>
                      <a:ext uri="{FF2B5EF4-FFF2-40B4-BE49-F238E27FC236}">
                        <a16:creationId xmlns:a16="http://schemas.microsoft.com/office/drawing/2014/main" id="{3F80F5AA-1463-0A9D-EA00-729F0752AD65}"/>
                      </a:ext>
                    </a:extLst>
                  </p:cNvPr>
                  <p:cNvPicPr/>
                  <p:nvPr/>
                </p:nvPicPr>
                <p:blipFill>
                  <a:blip r:embed="rId345" cstate="print"/>
                  <a:stretch>
                    <a:fillRect/>
                  </a:stretch>
                </p:blipFill>
                <p:spPr>
                  <a:xfrm>
                    <a:off x="471990" y="1254251"/>
                    <a:ext cx="534049" cy="665274"/>
                  </a:xfrm>
                  <a:prstGeom prst="rect">
                    <a:avLst/>
                  </a:prstGeom>
                </p:spPr>
              </p:pic>
              <p:sp>
                <p:nvSpPr>
                  <p:cNvPr id="481" name="object 69">
                    <a:extLst>
                      <a:ext uri="{FF2B5EF4-FFF2-40B4-BE49-F238E27FC236}">
                        <a16:creationId xmlns:a16="http://schemas.microsoft.com/office/drawing/2014/main" id="{5D746285-0112-F63D-3992-64C736DE6E19}"/>
                      </a:ext>
                    </a:extLst>
                  </p:cNvPr>
                  <p:cNvSpPr/>
                  <p:nvPr/>
                </p:nvSpPr>
                <p:spPr>
                  <a:xfrm>
                    <a:off x="368808" y="1251680"/>
                    <a:ext cx="767715" cy="725170"/>
                  </a:xfrm>
                  <a:custGeom>
                    <a:avLst/>
                    <a:gdLst/>
                    <a:ahLst/>
                    <a:cxnLst/>
                    <a:rect l="l" t="t" r="r" b="b"/>
                    <a:pathLst>
                      <a:path w="767715" h="725169">
                        <a:moveTo>
                          <a:pt x="0" y="724662"/>
                        </a:moveTo>
                        <a:lnTo>
                          <a:pt x="767714" y="724662"/>
                        </a:lnTo>
                        <a:lnTo>
                          <a:pt x="767714" y="0"/>
                        </a:lnTo>
                        <a:lnTo>
                          <a:pt x="0" y="0"/>
                        </a:lnTo>
                        <a:lnTo>
                          <a:pt x="0" y="724662"/>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462" name="object 70">
                  <a:extLst>
                    <a:ext uri="{FF2B5EF4-FFF2-40B4-BE49-F238E27FC236}">
                      <a16:creationId xmlns:a16="http://schemas.microsoft.com/office/drawing/2014/main" id="{8809F4F5-9BFE-C2EA-C18C-FDDDFEE53B44}"/>
                    </a:ext>
                  </a:extLst>
                </p:cNvPr>
                <p:cNvGrpSpPr/>
                <p:nvPr/>
              </p:nvGrpSpPr>
              <p:grpSpPr>
                <a:xfrm>
                  <a:off x="381000" y="3589020"/>
                  <a:ext cx="361950" cy="74930"/>
                  <a:chOff x="381000" y="3589020"/>
                  <a:chExt cx="361950" cy="74930"/>
                </a:xfrm>
              </p:grpSpPr>
              <p:sp>
                <p:nvSpPr>
                  <p:cNvPr id="478" name="object 71">
                    <a:extLst>
                      <a:ext uri="{FF2B5EF4-FFF2-40B4-BE49-F238E27FC236}">
                        <a16:creationId xmlns:a16="http://schemas.microsoft.com/office/drawing/2014/main" id="{0469E58C-9AE0-45B4-BABB-7E42472B5B4C}"/>
                      </a:ext>
                    </a:extLst>
                  </p:cNvPr>
                  <p:cNvSpPr/>
                  <p:nvPr/>
                </p:nvSpPr>
                <p:spPr>
                  <a:xfrm>
                    <a:off x="381000" y="3589020"/>
                    <a:ext cx="47625" cy="74930"/>
                  </a:xfrm>
                  <a:custGeom>
                    <a:avLst/>
                    <a:gdLst/>
                    <a:ahLst/>
                    <a:cxnLst/>
                    <a:rect l="l" t="t" r="r" b="b"/>
                    <a:pathLst>
                      <a:path w="47625" h="74929">
                        <a:moveTo>
                          <a:pt x="30480" y="74771"/>
                        </a:moveTo>
                        <a:lnTo>
                          <a:pt x="16764" y="74771"/>
                        </a:lnTo>
                        <a:lnTo>
                          <a:pt x="12192" y="73247"/>
                        </a:lnTo>
                        <a:lnTo>
                          <a:pt x="7620" y="68580"/>
                        </a:lnTo>
                        <a:lnTo>
                          <a:pt x="1524" y="65532"/>
                        </a:lnTo>
                        <a:lnTo>
                          <a:pt x="0" y="59436"/>
                        </a:lnTo>
                        <a:lnTo>
                          <a:pt x="0" y="44196"/>
                        </a:lnTo>
                        <a:lnTo>
                          <a:pt x="3048" y="41148"/>
                        </a:lnTo>
                        <a:lnTo>
                          <a:pt x="4572" y="38100"/>
                        </a:lnTo>
                        <a:lnTo>
                          <a:pt x="7620" y="35052"/>
                        </a:lnTo>
                        <a:lnTo>
                          <a:pt x="12192" y="33528"/>
                        </a:lnTo>
                        <a:lnTo>
                          <a:pt x="7620" y="32004"/>
                        </a:lnTo>
                        <a:lnTo>
                          <a:pt x="3048" y="27432"/>
                        </a:lnTo>
                        <a:lnTo>
                          <a:pt x="1524" y="24384"/>
                        </a:lnTo>
                        <a:lnTo>
                          <a:pt x="1524" y="13716"/>
                        </a:lnTo>
                        <a:lnTo>
                          <a:pt x="3048" y="9144"/>
                        </a:lnTo>
                        <a:lnTo>
                          <a:pt x="10668" y="1524"/>
                        </a:lnTo>
                        <a:lnTo>
                          <a:pt x="16764" y="0"/>
                        </a:lnTo>
                        <a:lnTo>
                          <a:pt x="30480" y="0"/>
                        </a:lnTo>
                        <a:lnTo>
                          <a:pt x="35052" y="1524"/>
                        </a:lnTo>
                        <a:lnTo>
                          <a:pt x="39624" y="4572"/>
                        </a:lnTo>
                        <a:lnTo>
                          <a:pt x="42767" y="9144"/>
                        </a:lnTo>
                        <a:lnTo>
                          <a:pt x="43275" y="10668"/>
                        </a:lnTo>
                        <a:lnTo>
                          <a:pt x="19812" y="10668"/>
                        </a:lnTo>
                        <a:lnTo>
                          <a:pt x="13716" y="16764"/>
                        </a:lnTo>
                        <a:lnTo>
                          <a:pt x="13716" y="22860"/>
                        </a:lnTo>
                        <a:lnTo>
                          <a:pt x="19812" y="28956"/>
                        </a:lnTo>
                        <a:lnTo>
                          <a:pt x="42005" y="28956"/>
                        </a:lnTo>
                        <a:lnTo>
                          <a:pt x="41243" y="30480"/>
                        </a:lnTo>
                        <a:lnTo>
                          <a:pt x="38100" y="32004"/>
                        </a:lnTo>
                        <a:lnTo>
                          <a:pt x="35052" y="33528"/>
                        </a:lnTo>
                        <a:lnTo>
                          <a:pt x="39624" y="35052"/>
                        </a:lnTo>
                        <a:lnTo>
                          <a:pt x="42767" y="38100"/>
                        </a:lnTo>
                        <a:lnTo>
                          <a:pt x="43529" y="39624"/>
                        </a:lnTo>
                        <a:lnTo>
                          <a:pt x="19812" y="39624"/>
                        </a:lnTo>
                        <a:lnTo>
                          <a:pt x="16764" y="41148"/>
                        </a:lnTo>
                        <a:lnTo>
                          <a:pt x="15240" y="42672"/>
                        </a:lnTo>
                        <a:lnTo>
                          <a:pt x="13716" y="45720"/>
                        </a:lnTo>
                        <a:lnTo>
                          <a:pt x="13716" y="57912"/>
                        </a:lnTo>
                        <a:lnTo>
                          <a:pt x="16764" y="59436"/>
                        </a:lnTo>
                        <a:lnTo>
                          <a:pt x="18288" y="62484"/>
                        </a:lnTo>
                        <a:lnTo>
                          <a:pt x="46196" y="62484"/>
                        </a:lnTo>
                        <a:lnTo>
                          <a:pt x="45815" y="64008"/>
                        </a:lnTo>
                        <a:lnTo>
                          <a:pt x="41243" y="68580"/>
                        </a:lnTo>
                        <a:lnTo>
                          <a:pt x="36576" y="71723"/>
                        </a:lnTo>
                        <a:lnTo>
                          <a:pt x="30480" y="74771"/>
                        </a:lnTo>
                        <a:close/>
                      </a:path>
                      <a:path w="47625" h="74929">
                        <a:moveTo>
                          <a:pt x="42005" y="28956"/>
                        </a:moveTo>
                        <a:lnTo>
                          <a:pt x="25908" y="28956"/>
                        </a:lnTo>
                        <a:lnTo>
                          <a:pt x="32004" y="22860"/>
                        </a:lnTo>
                        <a:lnTo>
                          <a:pt x="32004" y="16764"/>
                        </a:lnTo>
                        <a:lnTo>
                          <a:pt x="25908" y="10668"/>
                        </a:lnTo>
                        <a:lnTo>
                          <a:pt x="43275" y="10668"/>
                        </a:lnTo>
                        <a:lnTo>
                          <a:pt x="44291" y="13716"/>
                        </a:lnTo>
                        <a:lnTo>
                          <a:pt x="44291" y="24384"/>
                        </a:lnTo>
                        <a:lnTo>
                          <a:pt x="42005" y="28956"/>
                        </a:lnTo>
                        <a:close/>
                      </a:path>
                      <a:path w="47625" h="74929">
                        <a:moveTo>
                          <a:pt x="46196" y="62484"/>
                        </a:moveTo>
                        <a:lnTo>
                          <a:pt x="28956" y="62484"/>
                        </a:lnTo>
                        <a:lnTo>
                          <a:pt x="30480" y="59436"/>
                        </a:lnTo>
                        <a:lnTo>
                          <a:pt x="32004" y="57912"/>
                        </a:lnTo>
                        <a:lnTo>
                          <a:pt x="33528" y="54864"/>
                        </a:lnTo>
                        <a:lnTo>
                          <a:pt x="33528" y="47244"/>
                        </a:lnTo>
                        <a:lnTo>
                          <a:pt x="32004" y="44196"/>
                        </a:lnTo>
                        <a:lnTo>
                          <a:pt x="28956" y="41148"/>
                        </a:lnTo>
                        <a:lnTo>
                          <a:pt x="25908" y="39624"/>
                        </a:lnTo>
                        <a:lnTo>
                          <a:pt x="43529" y="39624"/>
                        </a:lnTo>
                        <a:lnTo>
                          <a:pt x="47339" y="47244"/>
                        </a:lnTo>
                        <a:lnTo>
                          <a:pt x="47339" y="57912"/>
                        </a:lnTo>
                        <a:lnTo>
                          <a:pt x="46196" y="6248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79" name="object 72">
                    <a:extLst>
                      <a:ext uri="{FF2B5EF4-FFF2-40B4-BE49-F238E27FC236}">
                        <a16:creationId xmlns:a16="http://schemas.microsoft.com/office/drawing/2014/main" id="{700BF377-F522-F049-6D0B-E8E2597D559F}"/>
                      </a:ext>
                    </a:extLst>
                  </p:cNvPr>
                  <p:cNvPicPr/>
                  <p:nvPr/>
                </p:nvPicPr>
                <p:blipFill>
                  <a:blip r:embed="rId346" cstate="print"/>
                  <a:stretch>
                    <a:fillRect/>
                  </a:stretch>
                </p:blipFill>
                <p:spPr>
                  <a:xfrm>
                    <a:off x="469487" y="3589020"/>
                    <a:ext cx="273177" cy="74771"/>
                  </a:xfrm>
                  <a:prstGeom prst="rect">
                    <a:avLst/>
                  </a:prstGeom>
                </p:spPr>
              </p:pic>
            </p:grpSp>
            <p:grpSp>
              <p:nvGrpSpPr>
                <p:cNvPr id="463" name="object 73">
                  <a:extLst>
                    <a:ext uri="{FF2B5EF4-FFF2-40B4-BE49-F238E27FC236}">
                      <a16:creationId xmlns:a16="http://schemas.microsoft.com/office/drawing/2014/main" id="{7D010DFA-1ECC-9FBC-E955-7A45D3CDDF78}"/>
                    </a:ext>
                  </a:extLst>
                </p:cNvPr>
                <p:cNvGrpSpPr/>
                <p:nvPr/>
              </p:nvGrpSpPr>
              <p:grpSpPr>
                <a:xfrm>
                  <a:off x="379475" y="5067300"/>
                  <a:ext cx="422909" cy="73660"/>
                  <a:chOff x="379475" y="5067300"/>
                  <a:chExt cx="422909" cy="73660"/>
                </a:xfrm>
              </p:grpSpPr>
              <p:sp>
                <p:nvSpPr>
                  <p:cNvPr id="476" name="object 74">
                    <a:extLst>
                      <a:ext uri="{FF2B5EF4-FFF2-40B4-BE49-F238E27FC236}">
                        <a16:creationId xmlns:a16="http://schemas.microsoft.com/office/drawing/2014/main" id="{630A15E8-36BE-2B84-CA50-6928026A0439}"/>
                      </a:ext>
                    </a:extLst>
                  </p:cNvPr>
                  <p:cNvSpPr/>
                  <p:nvPr/>
                </p:nvSpPr>
                <p:spPr>
                  <a:xfrm>
                    <a:off x="379475" y="5067300"/>
                    <a:ext cx="48895" cy="73660"/>
                  </a:xfrm>
                  <a:custGeom>
                    <a:avLst/>
                    <a:gdLst/>
                    <a:ahLst/>
                    <a:cxnLst/>
                    <a:rect l="l" t="t" r="r" b="b"/>
                    <a:pathLst>
                      <a:path w="48895" h="73660">
                        <a:moveTo>
                          <a:pt x="25908" y="47339"/>
                        </a:moveTo>
                        <a:lnTo>
                          <a:pt x="15240" y="47339"/>
                        </a:lnTo>
                        <a:lnTo>
                          <a:pt x="10668" y="45815"/>
                        </a:lnTo>
                        <a:lnTo>
                          <a:pt x="1524" y="36671"/>
                        </a:lnTo>
                        <a:lnTo>
                          <a:pt x="0" y="30575"/>
                        </a:lnTo>
                        <a:lnTo>
                          <a:pt x="0" y="16859"/>
                        </a:lnTo>
                        <a:lnTo>
                          <a:pt x="1524" y="10763"/>
                        </a:lnTo>
                        <a:lnTo>
                          <a:pt x="6096" y="6191"/>
                        </a:lnTo>
                        <a:lnTo>
                          <a:pt x="10668" y="1524"/>
                        </a:lnTo>
                        <a:lnTo>
                          <a:pt x="16764" y="0"/>
                        </a:lnTo>
                        <a:lnTo>
                          <a:pt x="30480" y="0"/>
                        </a:lnTo>
                        <a:lnTo>
                          <a:pt x="36576" y="1524"/>
                        </a:lnTo>
                        <a:lnTo>
                          <a:pt x="41148" y="7715"/>
                        </a:lnTo>
                        <a:lnTo>
                          <a:pt x="43020" y="10763"/>
                        </a:lnTo>
                        <a:lnTo>
                          <a:pt x="19812" y="10763"/>
                        </a:lnTo>
                        <a:lnTo>
                          <a:pt x="16764" y="13811"/>
                        </a:lnTo>
                        <a:lnTo>
                          <a:pt x="13716" y="19907"/>
                        </a:lnTo>
                        <a:lnTo>
                          <a:pt x="13716" y="29051"/>
                        </a:lnTo>
                        <a:lnTo>
                          <a:pt x="16764" y="35147"/>
                        </a:lnTo>
                        <a:lnTo>
                          <a:pt x="18288" y="36671"/>
                        </a:lnTo>
                        <a:lnTo>
                          <a:pt x="21336" y="38195"/>
                        </a:lnTo>
                        <a:lnTo>
                          <a:pt x="48768" y="38195"/>
                        </a:lnTo>
                        <a:lnTo>
                          <a:pt x="48578" y="41243"/>
                        </a:lnTo>
                        <a:lnTo>
                          <a:pt x="33528" y="41243"/>
                        </a:lnTo>
                        <a:lnTo>
                          <a:pt x="30480" y="45815"/>
                        </a:lnTo>
                        <a:lnTo>
                          <a:pt x="25908" y="47339"/>
                        </a:lnTo>
                        <a:close/>
                      </a:path>
                      <a:path w="48895" h="73660">
                        <a:moveTo>
                          <a:pt x="48768" y="38195"/>
                        </a:moveTo>
                        <a:lnTo>
                          <a:pt x="25908" y="38195"/>
                        </a:lnTo>
                        <a:lnTo>
                          <a:pt x="28956" y="36671"/>
                        </a:lnTo>
                        <a:lnTo>
                          <a:pt x="30480" y="35147"/>
                        </a:lnTo>
                        <a:lnTo>
                          <a:pt x="33528" y="29051"/>
                        </a:lnTo>
                        <a:lnTo>
                          <a:pt x="33528" y="21431"/>
                        </a:lnTo>
                        <a:lnTo>
                          <a:pt x="32004" y="16859"/>
                        </a:lnTo>
                        <a:lnTo>
                          <a:pt x="25908" y="10763"/>
                        </a:lnTo>
                        <a:lnTo>
                          <a:pt x="43020" y="10763"/>
                        </a:lnTo>
                        <a:lnTo>
                          <a:pt x="44322" y="12882"/>
                        </a:lnTo>
                        <a:lnTo>
                          <a:pt x="46755" y="19335"/>
                        </a:lnTo>
                        <a:lnTo>
                          <a:pt x="48314" y="27217"/>
                        </a:lnTo>
                        <a:lnTo>
                          <a:pt x="48774" y="35147"/>
                        </a:lnTo>
                        <a:lnTo>
                          <a:pt x="48768" y="38195"/>
                        </a:lnTo>
                        <a:close/>
                      </a:path>
                      <a:path w="48895" h="73660">
                        <a:moveTo>
                          <a:pt x="42945" y="62579"/>
                        </a:moveTo>
                        <a:lnTo>
                          <a:pt x="25908" y="62579"/>
                        </a:lnTo>
                        <a:lnTo>
                          <a:pt x="28956" y="61055"/>
                        </a:lnTo>
                        <a:lnTo>
                          <a:pt x="32004" y="54959"/>
                        </a:lnTo>
                        <a:lnTo>
                          <a:pt x="33528" y="50387"/>
                        </a:lnTo>
                        <a:lnTo>
                          <a:pt x="33528" y="41243"/>
                        </a:lnTo>
                        <a:lnTo>
                          <a:pt x="48578" y="41243"/>
                        </a:lnTo>
                        <a:lnTo>
                          <a:pt x="48314" y="45481"/>
                        </a:lnTo>
                        <a:lnTo>
                          <a:pt x="46755" y="53435"/>
                        </a:lnTo>
                        <a:lnTo>
                          <a:pt x="44322" y="60245"/>
                        </a:lnTo>
                        <a:lnTo>
                          <a:pt x="42945" y="62579"/>
                        </a:lnTo>
                        <a:close/>
                      </a:path>
                      <a:path w="48895" h="73660">
                        <a:moveTo>
                          <a:pt x="30480" y="73247"/>
                        </a:moveTo>
                        <a:lnTo>
                          <a:pt x="16764" y="73247"/>
                        </a:lnTo>
                        <a:lnTo>
                          <a:pt x="12192" y="71723"/>
                        </a:lnTo>
                        <a:lnTo>
                          <a:pt x="7620" y="68675"/>
                        </a:lnTo>
                        <a:lnTo>
                          <a:pt x="4572" y="65627"/>
                        </a:lnTo>
                        <a:lnTo>
                          <a:pt x="3048" y="61055"/>
                        </a:lnTo>
                        <a:lnTo>
                          <a:pt x="1524" y="54959"/>
                        </a:lnTo>
                        <a:lnTo>
                          <a:pt x="15240" y="53435"/>
                        </a:lnTo>
                        <a:lnTo>
                          <a:pt x="15240" y="56483"/>
                        </a:lnTo>
                        <a:lnTo>
                          <a:pt x="16764" y="59531"/>
                        </a:lnTo>
                        <a:lnTo>
                          <a:pt x="18288" y="61055"/>
                        </a:lnTo>
                        <a:lnTo>
                          <a:pt x="21336" y="62579"/>
                        </a:lnTo>
                        <a:lnTo>
                          <a:pt x="42945" y="62579"/>
                        </a:lnTo>
                        <a:lnTo>
                          <a:pt x="41148" y="65627"/>
                        </a:lnTo>
                        <a:lnTo>
                          <a:pt x="36576" y="70199"/>
                        </a:lnTo>
                        <a:lnTo>
                          <a:pt x="30480" y="7324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77" name="object 75">
                    <a:extLst>
                      <a:ext uri="{FF2B5EF4-FFF2-40B4-BE49-F238E27FC236}">
                        <a16:creationId xmlns:a16="http://schemas.microsoft.com/office/drawing/2014/main" id="{CB07E5AA-8CE9-02D3-AE62-FEABF0CDE9D9}"/>
                      </a:ext>
                    </a:extLst>
                  </p:cNvPr>
                  <p:cNvPicPr/>
                  <p:nvPr/>
                </p:nvPicPr>
                <p:blipFill>
                  <a:blip r:embed="rId347" cstate="print"/>
                  <a:stretch>
                    <a:fillRect/>
                  </a:stretch>
                </p:blipFill>
                <p:spPr>
                  <a:xfrm>
                    <a:off x="463391" y="5067300"/>
                    <a:ext cx="338804" cy="73247"/>
                  </a:xfrm>
                  <a:prstGeom prst="rect">
                    <a:avLst/>
                  </a:prstGeom>
                </p:spPr>
              </p:pic>
            </p:grpSp>
            <p:grpSp>
              <p:nvGrpSpPr>
                <p:cNvPr id="464" name="object 76">
                  <a:extLst>
                    <a:ext uri="{FF2B5EF4-FFF2-40B4-BE49-F238E27FC236}">
                      <a16:creationId xmlns:a16="http://schemas.microsoft.com/office/drawing/2014/main" id="{AF259073-283C-C1BE-48F6-D723E88457EE}"/>
                    </a:ext>
                  </a:extLst>
                </p:cNvPr>
                <p:cNvGrpSpPr/>
                <p:nvPr/>
              </p:nvGrpSpPr>
              <p:grpSpPr>
                <a:xfrm>
                  <a:off x="375661" y="2743004"/>
                  <a:ext cx="766445" cy="764540"/>
                  <a:chOff x="375661" y="2743004"/>
                  <a:chExt cx="766445" cy="764540"/>
                </a:xfrm>
              </p:grpSpPr>
              <p:pic>
                <p:nvPicPr>
                  <p:cNvPr id="474" name="object 77">
                    <a:extLst>
                      <a:ext uri="{FF2B5EF4-FFF2-40B4-BE49-F238E27FC236}">
                        <a16:creationId xmlns:a16="http://schemas.microsoft.com/office/drawing/2014/main" id="{27A241F1-242D-6F24-777F-7C07F29DA9C4}"/>
                      </a:ext>
                    </a:extLst>
                  </p:cNvPr>
                  <p:cNvPicPr/>
                  <p:nvPr/>
                </p:nvPicPr>
                <p:blipFill>
                  <a:blip r:embed="rId348" cstate="print"/>
                  <a:stretch>
                    <a:fillRect/>
                  </a:stretch>
                </p:blipFill>
                <p:spPr>
                  <a:xfrm>
                    <a:off x="380999" y="2747772"/>
                    <a:ext cx="754379" cy="754379"/>
                  </a:xfrm>
                  <a:prstGeom prst="rect">
                    <a:avLst/>
                  </a:prstGeom>
                </p:spPr>
              </p:pic>
              <p:sp>
                <p:nvSpPr>
                  <p:cNvPr id="475" name="object 78">
                    <a:extLst>
                      <a:ext uri="{FF2B5EF4-FFF2-40B4-BE49-F238E27FC236}">
                        <a16:creationId xmlns:a16="http://schemas.microsoft.com/office/drawing/2014/main" id="{12D09632-27A1-E45E-ACB9-1736DC094256}"/>
                      </a:ext>
                    </a:extLst>
                  </p:cNvPr>
                  <p:cNvSpPr/>
                  <p:nvPr/>
                </p:nvSpPr>
                <p:spPr>
                  <a:xfrm>
                    <a:off x="379475" y="2746819"/>
                    <a:ext cx="758825" cy="756920"/>
                  </a:xfrm>
                  <a:custGeom>
                    <a:avLst/>
                    <a:gdLst/>
                    <a:ahLst/>
                    <a:cxnLst/>
                    <a:rect l="l" t="t" r="r" b="b"/>
                    <a:pathLst>
                      <a:path w="758825" h="756920">
                        <a:moveTo>
                          <a:pt x="0" y="756761"/>
                        </a:moveTo>
                        <a:lnTo>
                          <a:pt x="758571" y="756761"/>
                        </a:lnTo>
                        <a:lnTo>
                          <a:pt x="758571" y="0"/>
                        </a:lnTo>
                        <a:lnTo>
                          <a:pt x="0" y="0"/>
                        </a:lnTo>
                        <a:lnTo>
                          <a:pt x="0" y="756761"/>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465" name="object 79">
                  <a:extLst>
                    <a:ext uri="{FF2B5EF4-FFF2-40B4-BE49-F238E27FC236}">
                      <a16:creationId xmlns:a16="http://schemas.microsoft.com/office/drawing/2014/main" id="{889DF501-9F1E-333C-0C84-0F0E53C9A263}"/>
                    </a:ext>
                  </a:extLst>
                </p:cNvPr>
                <p:cNvGrpSpPr/>
                <p:nvPr/>
              </p:nvGrpSpPr>
              <p:grpSpPr>
                <a:xfrm>
                  <a:off x="375661" y="4225952"/>
                  <a:ext cx="744855" cy="744855"/>
                  <a:chOff x="375661" y="4225952"/>
                  <a:chExt cx="744855" cy="744855"/>
                </a:xfrm>
              </p:grpSpPr>
              <p:pic>
                <p:nvPicPr>
                  <p:cNvPr id="472" name="object 80">
                    <a:extLst>
                      <a:ext uri="{FF2B5EF4-FFF2-40B4-BE49-F238E27FC236}">
                        <a16:creationId xmlns:a16="http://schemas.microsoft.com/office/drawing/2014/main" id="{432C89F2-C5CC-CE05-466B-C7A704024B89}"/>
                      </a:ext>
                    </a:extLst>
                  </p:cNvPr>
                  <p:cNvPicPr/>
                  <p:nvPr/>
                </p:nvPicPr>
                <p:blipFill>
                  <a:blip r:embed="rId349" cstate="print"/>
                  <a:stretch>
                    <a:fillRect/>
                  </a:stretch>
                </p:blipFill>
                <p:spPr>
                  <a:xfrm>
                    <a:off x="426110" y="4232148"/>
                    <a:ext cx="592073" cy="721766"/>
                  </a:xfrm>
                  <a:prstGeom prst="rect">
                    <a:avLst/>
                  </a:prstGeom>
                </p:spPr>
              </p:pic>
              <p:sp>
                <p:nvSpPr>
                  <p:cNvPr id="473" name="object 81">
                    <a:extLst>
                      <a:ext uri="{FF2B5EF4-FFF2-40B4-BE49-F238E27FC236}">
                        <a16:creationId xmlns:a16="http://schemas.microsoft.com/office/drawing/2014/main" id="{CFEC5650-AEAD-F052-41CF-D30DBAEDF66B}"/>
                      </a:ext>
                    </a:extLst>
                  </p:cNvPr>
                  <p:cNvSpPr/>
                  <p:nvPr/>
                </p:nvSpPr>
                <p:spPr>
                  <a:xfrm>
                    <a:off x="379475" y="4229766"/>
                    <a:ext cx="737235" cy="737235"/>
                  </a:xfrm>
                  <a:custGeom>
                    <a:avLst/>
                    <a:gdLst/>
                    <a:ahLst/>
                    <a:cxnLst/>
                    <a:rect l="l" t="t" r="r" b="b"/>
                    <a:pathLst>
                      <a:path w="737235" h="737235">
                        <a:moveTo>
                          <a:pt x="0" y="736853"/>
                        </a:moveTo>
                        <a:lnTo>
                          <a:pt x="737139" y="736853"/>
                        </a:lnTo>
                        <a:lnTo>
                          <a:pt x="737139" y="0"/>
                        </a:lnTo>
                        <a:lnTo>
                          <a:pt x="0" y="0"/>
                        </a:lnTo>
                        <a:lnTo>
                          <a:pt x="0" y="736853"/>
                        </a:lnTo>
                        <a:close/>
                      </a:path>
                    </a:pathLst>
                  </a:custGeom>
                  <a:ln w="7629">
                    <a:solidFill>
                      <a:srgbClr val="A5A5A5"/>
                    </a:solidFill>
                  </a:ln>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466" name="object 82">
                  <a:extLst>
                    <a:ext uri="{FF2B5EF4-FFF2-40B4-BE49-F238E27FC236}">
                      <a16:creationId xmlns:a16="http://schemas.microsoft.com/office/drawing/2014/main" id="{A8826BA2-2110-1FB5-2411-ABCDBE117EBA}"/>
                    </a:ext>
                  </a:extLst>
                </p:cNvPr>
                <p:cNvPicPr/>
                <p:nvPr/>
              </p:nvPicPr>
              <p:blipFill>
                <a:blip r:embed="rId350" cstate="print"/>
                <a:stretch>
                  <a:fillRect/>
                </a:stretch>
              </p:blipFill>
              <p:spPr>
                <a:xfrm>
                  <a:off x="4939855" y="9874663"/>
                  <a:ext cx="155733" cy="73247"/>
                </a:xfrm>
                <a:prstGeom prst="rect">
                  <a:avLst/>
                </a:prstGeom>
              </p:spPr>
            </p:pic>
            <p:sp>
              <p:nvSpPr>
                <p:cNvPr id="467" name="object 83">
                  <a:extLst>
                    <a:ext uri="{FF2B5EF4-FFF2-40B4-BE49-F238E27FC236}">
                      <a16:creationId xmlns:a16="http://schemas.microsoft.com/office/drawing/2014/main" id="{13C2A7EB-3C4D-09F0-E37C-91CC802E5B78}"/>
                    </a:ext>
                  </a:extLst>
                </p:cNvPr>
                <p:cNvSpPr/>
                <p:nvPr/>
              </p:nvSpPr>
              <p:spPr>
                <a:xfrm>
                  <a:off x="5333619" y="9876186"/>
                  <a:ext cx="48895" cy="73660"/>
                </a:xfrm>
                <a:custGeom>
                  <a:avLst/>
                  <a:gdLst/>
                  <a:ahLst/>
                  <a:cxnLst/>
                  <a:rect l="l" t="t" r="r" b="b"/>
                  <a:pathLst>
                    <a:path w="48895" h="73659">
                      <a:moveTo>
                        <a:pt x="32099" y="73247"/>
                      </a:moveTo>
                      <a:lnTo>
                        <a:pt x="16764" y="73247"/>
                      </a:lnTo>
                      <a:lnTo>
                        <a:pt x="3048" y="64103"/>
                      </a:lnTo>
                      <a:lnTo>
                        <a:pt x="0" y="51911"/>
                      </a:lnTo>
                      <a:lnTo>
                        <a:pt x="9144" y="51911"/>
                      </a:lnTo>
                      <a:lnTo>
                        <a:pt x="10668" y="56483"/>
                      </a:lnTo>
                      <a:lnTo>
                        <a:pt x="12192" y="59531"/>
                      </a:lnTo>
                      <a:lnTo>
                        <a:pt x="16764" y="64103"/>
                      </a:lnTo>
                      <a:lnTo>
                        <a:pt x="19907" y="65627"/>
                      </a:lnTo>
                      <a:lnTo>
                        <a:pt x="27527" y="65627"/>
                      </a:lnTo>
                      <a:lnTo>
                        <a:pt x="32099" y="64103"/>
                      </a:lnTo>
                      <a:lnTo>
                        <a:pt x="38195" y="58007"/>
                      </a:lnTo>
                      <a:lnTo>
                        <a:pt x="39719" y="53435"/>
                      </a:lnTo>
                      <a:lnTo>
                        <a:pt x="39719" y="42671"/>
                      </a:lnTo>
                      <a:lnTo>
                        <a:pt x="38195" y="38099"/>
                      </a:lnTo>
                      <a:lnTo>
                        <a:pt x="32099" y="32003"/>
                      </a:lnTo>
                      <a:lnTo>
                        <a:pt x="27527" y="30479"/>
                      </a:lnTo>
                      <a:lnTo>
                        <a:pt x="21431" y="30479"/>
                      </a:lnTo>
                      <a:lnTo>
                        <a:pt x="15240" y="33527"/>
                      </a:lnTo>
                      <a:lnTo>
                        <a:pt x="10668" y="38099"/>
                      </a:lnTo>
                      <a:lnTo>
                        <a:pt x="1524" y="36575"/>
                      </a:lnTo>
                      <a:lnTo>
                        <a:pt x="9144" y="0"/>
                      </a:lnTo>
                      <a:lnTo>
                        <a:pt x="45815" y="0"/>
                      </a:lnTo>
                      <a:lnTo>
                        <a:pt x="45815" y="7619"/>
                      </a:lnTo>
                      <a:lnTo>
                        <a:pt x="16764" y="7619"/>
                      </a:lnTo>
                      <a:lnTo>
                        <a:pt x="12192" y="27431"/>
                      </a:lnTo>
                      <a:lnTo>
                        <a:pt x="16764" y="24383"/>
                      </a:lnTo>
                      <a:lnTo>
                        <a:pt x="21431" y="22859"/>
                      </a:lnTo>
                      <a:lnTo>
                        <a:pt x="32099" y="22859"/>
                      </a:lnTo>
                      <a:lnTo>
                        <a:pt x="38195" y="25907"/>
                      </a:lnTo>
                      <a:lnTo>
                        <a:pt x="45815" y="33527"/>
                      </a:lnTo>
                      <a:lnTo>
                        <a:pt x="48863" y="39623"/>
                      </a:lnTo>
                      <a:lnTo>
                        <a:pt x="48863" y="53435"/>
                      </a:lnTo>
                      <a:lnTo>
                        <a:pt x="47339" y="59531"/>
                      </a:lnTo>
                      <a:lnTo>
                        <a:pt x="42767" y="64103"/>
                      </a:lnTo>
                      <a:lnTo>
                        <a:pt x="38195" y="70199"/>
                      </a:lnTo>
                      <a:lnTo>
                        <a:pt x="32099" y="73247"/>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468" name="object 84">
                  <a:extLst>
                    <a:ext uri="{FF2B5EF4-FFF2-40B4-BE49-F238E27FC236}">
                      <a16:creationId xmlns:a16="http://schemas.microsoft.com/office/drawing/2014/main" id="{3B32F8ED-5CBC-F276-D3C2-A42BDC2A15E8}"/>
                    </a:ext>
                  </a:extLst>
                </p:cNvPr>
                <p:cNvSpPr/>
                <p:nvPr/>
              </p:nvSpPr>
              <p:spPr>
                <a:xfrm>
                  <a:off x="5626752" y="9874663"/>
                  <a:ext cx="47625" cy="74930"/>
                </a:xfrm>
                <a:custGeom>
                  <a:avLst/>
                  <a:gdLst/>
                  <a:ahLst/>
                  <a:cxnLst/>
                  <a:rect l="l" t="t" r="r" b="b"/>
                  <a:pathLst>
                    <a:path w="47625" h="74929">
                      <a:moveTo>
                        <a:pt x="28906" y="74771"/>
                      </a:moveTo>
                      <a:lnTo>
                        <a:pt x="16714" y="74771"/>
                      </a:lnTo>
                      <a:lnTo>
                        <a:pt x="10618" y="71723"/>
                      </a:lnTo>
                      <a:lnTo>
                        <a:pt x="0" y="38100"/>
                      </a:lnTo>
                      <a:lnTo>
                        <a:pt x="284" y="29265"/>
                      </a:lnTo>
                      <a:lnTo>
                        <a:pt x="18238" y="0"/>
                      </a:lnTo>
                      <a:lnTo>
                        <a:pt x="31954" y="0"/>
                      </a:lnTo>
                      <a:lnTo>
                        <a:pt x="36526" y="1524"/>
                      </a:lnTo>
                      <a:lnTo>
                        <a:pt x="42622" y="7620"/>
                      </a:lnTo>
                      <a:lnTo>
                        <a:pt x="19762" y="7620"/>
                      </a:lnTo>
                      <a:lnTo>
                        <a:pt x="12142" y="15240"/>
                      </a:lnTo>
                      <a:lnTo>
                        <a:pt x="10618" y="18288"/>
                      </a:lnTo>
                      <a:lnTo>
                        <a:pt x="9094" y="22860"/>
                      </a:lnTo>
                      <a:lnTo>
                        <a:pt x="9094" y="35052"/>
                      </a:lnTo>
                      <a:lnTo>
                        <a:pt x="16714" y="35052"/>
                      </a:lnTo>
                      <a:lnTo>
                        <a:pt x="10618" y="41148"/>
                      </a:lnTo>
                      <a:lnTo>
                        <a:pt x="9094" y="44196"/>
                      </a:lnTo>
                      <a:lnTo>
                        <a:pt x="9094" y="51911"/>
                      </a:lnTo>
                      <a:lnTo>
                        <a:pt x="13666" y="61055"/>
                      </a:lnTo>
                      <a:lnTo>
                        <a:pt x="16714" y="64103"/>
                      </a:lnTo>
                      <a:lnTo>
                        <a:pt x="19762" y="65627"/>
                      </a:lnTo>
                      <a:lnTo>
                        <a:pt x="21286" y="67151"/>
                      </a:lnTo>
                      <a:lnTo>
                        <a:pt x="41098" y="67151"/>
                      </a:lnTo>
                      <a:lnTo>
                        <a:pt x="36526" y="71723"/>
                      </a:lnTo>
                      <a:lnTo>
                        <a:pt x="33478" y="73247"/>
                      </a:lnTo>
                      <a:lnTo>
                        <a:pt x="28906" y="74771"/>
                      </a:lnTo>
                      <a:close/>
                    </a:path>
                    <a:path w="47625" h="74929">
                      <a:moveTo>
                        <a:pt x="45670" y="18288"/>
                      </a:moveTo>
                      <a:lnTo>
                        <a:pt x="38050" y="18288"/>
                      </a:lnTo>
                      <a:lnTo>
                        <a:pt x="35002" y="12192"/>
                      </a:lnTo>
                      <a:lnTo>
                        <a:pt x="31954" y="9144"/>
                      </a:lnTo>
                      <a:lnTo>
                        <a:pt x="28906" y="7620"/>
                      </a:lnTo>
                      <a:lnTo>
                        <a:pt x="42622" y="7620"/>
                      </a:lnTo>
                      <a:lnTo>
                        <a:pt x="45670" y="12192"/>
                      </a:lnTo>
                      <a:lnTo>
                        <a:pt x="45670" y="18288"/>
                      </a:lnTo>
                      <a:close/>
                    </a:path>
                    <a:path w="47625" h="74929">
                      <a:moveTo>
                        <a:pt x="16714" y="35052"/>
                      </a:moveTo>
                      <a:lnTo>
                        <a:pt x="9094" y="35052"/>
                      </a:lnTo>
                      <a:lnTo>
                        <a:pt x="10618" y="32004"/>
                      </a:lnTo>
                      <a:lnTo>
                        <a:pt x="13666" y="28956"/>
                      </a:lnTo>
                      <a:lnTo>
                        <a:pt x="19762" y="25908"/>
                      </a:lnTo>
                      <a:lnTo>
                        <a:pt x="31954" y="25908"/>
                      </a:lnTo>
                      <a:lnTo>
                        <a:pt x="36526" y="27432"/>
                      </a:lnTo>
                      <a:lnTo>
                        <a:pt x="42622" y="33528"/>
                      </a:lnTo>
                      <a:lnTo>
                        <a:pt x="19762" y="33528"/>
                      </a:lnTo>
                      <a:lnTo>
                        <a:pt x="16714" y="35052"/>
                      </a:lnTo>
                      <a:close/>
                    </a:path>
                    <a:path w="47625" h="74929">
                      <a:moveTo>
                        <a:pt x="41098" y="67151"/>
                      </a:moveTo>
                      <a:lnTo>
                        <a:pt x="28906" y="67151"/>
                      </a:lnTo>
                      <a:lnTo>
                        <a:pt x="31954" y="65627"/>
                      </a:lnTo>
                      <a:lnTo>
                        <a:pt x="35002" y="62579"/>
                      </a:lnTo>
                      <a:lnTo>
                        <a:pt x="36526" y="59531"/>
                      </a:lnTo>
                      <a:lnTo>
                        <a:pt x="38050" y="54959"/>
                      </a:lnTo>
                      <a:lnTo>
                        <a:pt x="38050" y="44196"/>
                      </a:lnTo>
                      <a:lnTo>
                        <a:pt x="35002" y="38100"/>
                      </a:lnTo>
                      <a:lnTo>
                        <a:pt x="31954" y="35052"/>
                      </a:lnTo>
                      <a:lnTo>
                        <a:pt x="28906" y="33528"/>
                      </a:lnTo>
                      <a:lnTo>
                        <a:pt x="42622" y="33528"/>
                      </a:lnTo>
                      <a:lnTo>
                        <a:pt x="45670" y="36576"/>
                      </a:lnTo>
                      <a:lnTo>
                        <a:pt x="47194" y="42672"/>
                      </a:lnTo>
                      <a:lnTo>
                        <a:pt x="47194" y="58007"/>
                      </a:lnTo>
                      <a:lnTo>
                        <a:pt x="44146" y="62579"/>
                      </a:lnTo>
                      <a:lnTo>
                        <a:pt x="42622" y="65627"/>
                      </a:lnTo>
                      <a:lnTo>
                        <a:pt x="41098" y="6715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69" name="object 85">
                  <a:extLst>
                    <a:ext uri="{FF2B5EF4-FFF2-40B4-BE49-F238E27FC236}">
                      <a16:creationId xmlns:a16="http://schemas.microsoft.com/office/drawing/2014/main" id="{563B66BD-E990-4E26-8E00-13D466802F7A}"/>
                    </a:ext>
                  </a:extLst>
                </p:cNvPr>
                <p:cNvPicPr/>
                <p:nvPr/>
              </p:nvPicPr>
              <p:blipFill>
                <a:blip r:embed="rId118" cstate="print"/>
                <a:stretch>
                  <a:fillRect/>
                </a:stretch>
              </p:blipFill>
              <p:spPr>
                <a:xfrm>
                  <a:off x="4800600" y="9861803"/>
                  <a:ext cx="96012" cy="97535"/>
                </a:xfrm>
                <a:prstGeom prst="rect">
                  <a:avLst/>
                </a:prstGeom>
              </p:spPr>
            </p:pic>
            <p:pic>
              <p:nvPicPr>
                <p:cNvPr id="470" name="object 86">
                  <a:extLst>
                    <a:ext uri="{FF2B5EF4-FFF2-40B4-BE49-F238E27FC236}">
                      <a16:creationId xmlns:a16="http://schemas.microsoft.com/office/drawing/2014/main" id="{C5CB26E9-58B1-AF4D-FB40-2CE1A8D16749}"/>
                    </a:ext>
                  </a:extLst>
                </p:cNvPr>
                <p:cNvPicPr/>
                <p:nvPr/>
              </p:nvPicPr>
              <p:blipFill>
                <a:blip r:embed="rId119" cstate="print"/>
                <a:stretch>
                  <a:fillRect/>
                </a:stretch>
              </p:blipFill>
              <p:spPr>
                <a:xfrm>
                  <a:off x="5193792" y="9858756"/>
                  <a:ext cx="96011" cy="97535"/>
                </a:xfrm>
                <a:prstGeom prst="rect">
                  <a:avLst/>
                </a:prstGeom>
              </p:spPr>
            </p:pic>
            <p:pic>
              <p:nvPicPr>
                <p:cNvPr id="471" name="object 87">
                  <a:extLst>
                    <a:ext uri="{FF2B5EF4-FFF2-40B4-BE49-F238E27FC236}">
                      <a16:creationId xmlns:a16="http://schemas.microsoft.com/office/drawing/2014/main" id="{B17EECC2-F6D6-8578-FE2C-7102AAC48F48}"/>
                    </a:ext>
                  </a:extLst>
                </p:cNvPr>
                <p:cNvPicPr/>
                <p:nvPr/>
              </p:nvPicPr>
              <p:blipFill>
                <a:blip r:embed="rId120" cstate="print"/>
                <a:stretch>
                  <a:fillRect/>
                </a:stretch>
              </p:blipFill>
              <p:spPr>
                <a:xfrm>
                  <a:off x="5471160" y="9861804"/>
                  <a:ext cx="92963" cy="94487"/>
                </a:xfrm>
                <a:prstGeom prst="rect">
                  <a:avLst/>
                </a:prstGeom>
              </p:spPr>
            </p:pic>
          </p:grpSp>
        </p:grpSp>
        <p:grpSp>
          <p:nvGrpSpPr>
            <p:cNvPr id="24" name="object 2">
              <a:extLst>
                <a:ext uri="{FF2B5EF4-FFF2-40B4-BE49-F238E27FC236}">
                  <a16:creationId xmlns:a16="http://schemas.microsoft.com/office/drawing/2014/main" id="{0CE36332-F2FF-9BC4-3E9E-74203DBE5B4A}"/>
                </a:ext>
              </a:extLst>
            </p:cNvPr>
            <p:cNvGrpSpPr/>
            <p:nvPr/>
          </p:nvGrpSpPr>
          <p:grpSpPr>
            <a:xfrm>
              <a:off x="2536507" y="9839515"/>
              <a:ext cx="1574165" cy="143510"/>
              <a:chOff x="2536507" y="9839515"/>
              <a:chExt cx="1574165" cy="143510"/>
            </a:xfrm>
          </p:grpSpPr>
          <p:pic>
            <p:nvPicPr>
              <p:cNvPr id="418" name="object 3">
                <a:extLst>
                  <a:ext uri="{FF2B5EF4-FFF2-40B4-BE49-F238E27FC236}">
                    <a16:creationId xmlns:a16="http://schemas.microsoft.com/office/drawing/2014/main" id="{E86E6E12-3EDC-4FC9-EE95-89D173452A69}"/>
                  </a:ext>
                </a:extLst>
              </p:cNvPr>
              <p:cNvPicPr/>
              <p:nvPr/>
            </p:nvPicPr>
            <p:blipFill>
              <a:blip r:embed="rId351" cstate="print"/>
              <a:stretch>
                <a:fillRect/>
              </a:stretch>
            </p:blipFill>
            <p:spPr>
              <a:xfrm>
                <a:off x="2536507" y="9839515"/>
                <a:ext cx="1540478" cy="143446"/>
              </a:xfrm>
              <a:prstGeom prst="rect">
                <a:avLst/>
              </a:prstGeom>
            </p:spPr>
          </p:pic>
          <p:sp>
            <p:nvSpPr>
              <p:cNvPr id="419" name="object 4">
                <a:extLst>
                  <a:ext uri="{FF2B5EF4-FFF2-40B4-BE49-F238E27FC236}">
                    <a16:creationId xmlns:a16="http://schemas.microsoft.com/office/drawing/2014/main" id="{58C10CBD-46E8-C44B-4F49-F41554283AA8}"/>
                  </a:ext>
                </a:extLst>
              </p:cNvPr>
              <p:cNvSpPr/>
              <p:nvPr/>
            </p:nvSpPr>
            <p:spPr>
              <a:xfrm>
                <a:off x="4096797" y="9841738"/>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5" name="object 5">
              <a:extLst>
                <a:ext uri="{FF2B5EF4-FFF2-40B4-BE49-F238E27FC236}">
                  <a16:creationId xmlns:a16="http://schemas.microsoft.com/office/drawing/2014/main" id="{1BEA566D-26F0-E4D9-A827-CDC41639EF9C}"/>
                </a:ext>
              </a:extLst>
            </p:cNvPr>
            <p:cNvSpPr/>
            <p:nvPr/>
          </p:nvSpPr>
          <p:spPr>
            <a:xfrm>
              <a:off x="4096791" y="9841738"/>
              <a:ext cx="85725" cy="109220"/>
            </a:xfrm>
            <a:custGeom>
              <a:avLst/>
              <a:gdLst/>
              <a:ahLst/>
              <a:cxnLst/>
              <a:rect l="l" t="t" r="r" b="b"/>
              <a:pathLst>
                <a:path w="85725" h="109220">
                  <a:moveTo>
                    <a:pt x="85534" y="0"/>
                  </a:moveTo>
                  <a:lnTo>
                    <a:pt x="71716" y="0"/>
                  </a:lnTo>
                  <a:lnTo>
                    <a:pt x="71716" y="45720"/>
                  </a:lnTo>
                  <a:lnTo>
                    <a:pt x="0" y="45720"/>
                  </a:lnTo>
                  <a:lnTo>
                    <a:pt x="0" y="57150"/>
                  </a:lnTo>
                  <a:lnTo>
                    <a:pt x="0" y="109220"/>
                  </a:lnTo>
                  <a:lnTo>
                    <a:pt x="13716" y="109220"/>
                  </a:lnTo>
                  <a:lnTo>
                    <a:pt x="13716" y="57150"/>
                  </a:lnTo>
                  <a:lnTo>
                    <a:pt x="71716" y="57150"/>
                  </a:lnTo>
                  <a:lnTo>
                    <a:pt x="71716" y="109220"/>
                  </a:lnTo>
                  <a:lnTo>
                    <a:pt x="85534" y="109220"/>
                  </a:lnTo>
                  <a:lnTo>
                    <a:pt x="85534" y="57150"/>
                  </a:lnTo>
                  <a:lnTo>
                    <a:pt x="85534" y="45720"/>
                  </a:lnTo>
                  <a:lnTo>
                    <a:pt x="8553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6" name="object 6">
              <a:extLst>
                <a:ext uri="{FF2B5EF4-FFF2-40B4-BE49-F238E27FC236}">
                  <a16:creationId xmlns:a16="http://schemas.microsoft.com/office/drawing/2014/main" id="{28E418AA-F447-B39C-61EF-F58460338021}"/>
                </a:ext>
              </a:extLst>
            </p:cNvPr>
            <p:cNvPicPr/>
            <p:nvPr/>
          </p:nvPicPr>
          <p:blipFill>
            <a:blip r:embed="rId352" cstate="print"/>
            <a:stretch>
              <a:fillRect/>
            </a:stretch>
          </p:blipFill>
          <p:spPr>
            <a:xfrm>
              <a:off x="6586918" y="9841134"/>
              <a:ext cx="73247" cy="109823"/>
            </a:xfrm>
            <a:prstGeom prst="rect">
              <a:avLst/>
            </a:prstGeom>
          </p:spPr>
        </p:pic>
        <p:pic>
          <p:nvPicPr>
            <p:cNvPr id="27" name="object 7">
              <a:extLst>
                <a:ext uri="{FF2B5EF4-FFF2-40B4-BE49-F238E27FC236}">
                  <a16:creationId xmlns:a16="http://schemas.microsoft.com/office/drawing/2014/main" id="{27488ACC-CDC0-87DA-DC59-67D3F84E75C7}"/>
                </a:ext>
              </a:extLst>
            </p:cNvPr>
            <p:cNvPicPr/>
            <p:nvPr/>
          </p:nvPicPr>
          <p:blipFill>
            <a:blip r:embed="rId353" cstate="print"/>
            <a:stretch>
              <a:fillRect/>
            </a:stretch>
          </p:blipFill>
          <p:spPr>
            <a:xfrm>
              <a:off x="1403604" y="9817607"/>
              <a:ext cx="915924" cy="321563"/>
            </a:xfrm>
            <a:prstGeom prst="rect">
              <a:avLst/>
            </a:prstGeom>
          </p:spPr>
        </p:pic>
        <p:grpSp>
          <p:nvGrpSpPr>
            <p:cNvPr id="28" name="object 8">
              <a:extLst>
                <a:ext uri="{FF2B5EF4-FFF2-40B4-BE49-F238E27FC236}">
                  <a16:creationId xmlns:a16="http://schemas.microsoft.com/office/drawing/2014/main" id="{CB7E0047-FB03-F649-21A8-7B08629835A4}"/>
                </a:ext>
              </a:extLst>
            </p:cNvPr>
            <p:cNvGrpSpPr/>
            <p:nvPr/>
          </p:nvGrpSpPr>
          <p:grpSpPr>
            <a:xfrm>
              <a:off x="1414367" y="985932"/>
              <a:ext cx="292100" cy="179070"/>
              <a:chOff x="1414367" y="985932"/>
              <a:chExt cx="292100" cy="179070"/>
            </a:xfrm>
          </p:grpSpPr>
          <p:pic>
            <p:nvPicPr>
              <p:cNvPr id="416" name="object 9">
                <a:extLst>
                  <a:ext uri="{FF2B5EF4-FFF2-40B4-BE49-F238E27FC236}">
                    <a16:creationId xmlns:a16="http://schemas.microsoft.com/office/drawing/2014/main" id="{A25BB867-ACBE-39D5-A615-70022DE9F5A4}"/>
                  </a:ext>
                </a:extLst>
              </p:cNvPr>
              <p:cNvPicPr/>
              <p:nvPr/>
            </p:nvPicPr>
            <p:blipFill>
              <a:blip r:embed="rId354" cstate="print"/>
              <a:stretch>
                <a:fillRect/>
              </a:stretch>
            </p:blipFill>
            <p:spPr>
              <a:xfrm>
                <a:off x="1414367" y="985932"/>
                <a:ext cx="140398" cy="178593"/>
              </a:xfrm>
              <a:prstGeom prst="rect">
                <a:avLst/>
              </a:prstGeom>
            </p:spPr>
          </p:pic>
          <p:pic>
            <p:nvPicPr>
              <p:cNvPr id="417" name="object 10">
                <a:extLst>
                  <a:ext uri="{FF2B5EF4-FFF2-40B4-BE49-F238E27FC236}">
                    <a16:creationId xmlns:a16="http://schemas.microsoft.com/office/drawing/2014/main" id="{62DADE10-916D-751F-1B7C-1759D0F05D2C}"/>
                  </a:ext>
                </a:extLst>
              </p:cNvPr>
              <p:cNvPicPr/>
              <p:nvPr/>
            </p:nvPicPr>
            <p:blipFill>
              <a:blip r:embed="rId355" cstate="print"/>
              <a:stretch>
                <a:fillRect/>
              </a:stretch>
            </p:blipFill>
            <p:spPr>
              <a:xfrm>
                <a:off x="1576196" y="1033271"/>
                <a:ext cx="129730" cy="131254"/>
              </a:xfrm>
              <a:prstGeom prst="rect">
                <a:avLst/>
              </a:prstGeom>
            </p:spPr>
          </p:pic>
        </p:grpSp>
        <p:grpSp>
          <p:nvGrpSpPr>
            <p:cNvPr id="29" name="object 11">
              <a:extLst>
                <a:ext uri="{FF2B5EF4-FFF2-40B4-BE49-F238E27FC236}">
                  <a16:creationId xmlns:a16="http://schemas.microsoft.com/office/drawing/2014/main" id="{11115E09-C758-606E-311B-C4444ECE1A8E}"/>
                </a:ext>
              </a:extLst>
            </p:cNvPr>
            <p:cNvGrpSpPr/>
            <p:nvPr/>
          </p:nvGrpSpPr>
          <p:grpSpPr>
            <a:xfrm>
              <a:off x="1798320" y="987552"/>
              <a:ext cx="634365" cy="177165"/>
              <a:chOff x="1798320" y="987552"/>
              <a:chExt cx="634365" cy="177165"/>
            </a:xfrm>
          </p:grpSpPr>
          <p:sp>
            <p:nvSpPr>
              <p:cNvPr id="412" name="object 12">
                <a:extLst>
                  <a:ext uri="{FF2B5EF4-FFF2-40B4-BE49-F238E27FC236}">
                    <a16:creationId xmlns:a16="http://schemas.microsoft.com/office/drawing/2014/main" id="{15F79174-D932-DE02-21B6-41C4033911C6}"/>
                  </a:ext>
                </a:extLst>
              </p:cNvPr>
              <p:cNvSpPr/>
              <p:nvPr/>
            </p:nvSpPr>
            <p:spPr>
              <a:xfrm>
                <a:off x="1798320" y="987552"/>
                <a:ext cx="33655" cy="173990"/>
              </a:xfrm>
              <a:custGeom>
                <a:avLst/>
                <a:gdLst/>
                <a:ahLst/>
                <a:cxnLst/>
                <a:rect l="l" t="t" r="r" b="b"/>
                <a:pathLst>
                  <a:path w="33655" h="173990">
                    <a:moveTo>
                      <a:pt x="33528" y="173735"/>
                    </a:moveTo>
                    <a:lnTo>
                      <a:pt x="0" y="173735"/>
                    </a:lnTo>
                    <a:lnTo>
                      <a:pt x="0" y="0"/>
                    </a:lnTo>
                    <a:lnTo>
                      <a:pt x="33528" y="0"/>
                    </a:lnTo>
                    <a:lnTo>
                      <a:pt x="33528" y="1737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13" name="object 13">
                <a:extLst>
                  <a:ext uri="{FF2B5EF4-FFF2-40B4-BE49-F238E27FC236}">
                    <a16:creationId xmlns:a16="http://schemas.microsoft.com/office/drawing/2014/main" id="{700FEB52-4FE5-F0DF-764E-122D3351683F}"/>
                  </a:ext>
                </a:extLst>
              </p:cNvPr>
              <p:cNvPicPr/>
              <p:nvPr/>
            </p:nvPicPr>
            <p:blipFill>
              <a:blip r:embed="rId356" cstate="print"/>
              <a:stretch>
                <a:fillRect/>
              </a:stretch>
            </p:blipFill>
            <p:spPr>
              <a:xfrm>
                <a:off x="1854041" y="1033271"/>
                <a:ext cx="117538" cy="131254"/>
              </a:xfrm>
              <a:prstGeom prst="rect">
                <a:avLst/>
              </a:prstGeom>
            </p:spPr>
          </p:pic>
          <p:pic>
            <p:nvPicPr>
              <p:cNvPr id="414" name="object 14">
                <a:extLst>
                  <a:ext uri="{FF2B5EF4-FFF2-40B4-BE49-F238E27FC236}">
                    <a16:creationId xmlns:a16="http://schemas.microsoft.com/office/drawing/2014/main" id="{3F58F63C-3E57-8BBC-7380-BD0F6BB9F396}"/>
                  </a:ext>
                </a:extLst>
              </p:cNvPr>
              <p:cNvPicPr/>
              <p:nvPr/>
            </p:nvPicPr>
            <p:blipFill>
              <a:blip r:embed="rId357" cstate="print"/>
              <a:stretch>
                <a:fillRect/>
              </a:stretch>
            </p:blipFill>
            <p:spPr>
              <a:xfrm>
                <a:off x="1996059" y="1033272"/>
                <a:ext cx="210692" cy="128206"/>
              </a:xfrm>
              <a:prstGeom prst="rect">
                <a:avLst/>
              </a:prstGeom>
            </p:spPr>
          </p:pic>
          <p:pic>
            <p:nvPicPr>
              <p:cNvPr id="415" name="object 15">
                <a:extLst>
                  <a:ext uri="{FF2B5EF4-FFF2-40B4-BE49-F238E27FC236}">
                    <a16:creationId xmlns:a16="http://schemas.microsoft.com/office/drawing/2014/main" id="{32B4499C-3AA9-E20C-C5FE-18270AE51606}"/>
                  </a:ext>
                </a:extLst>
              </p:cNvPr>
              <p:cNvPicPr/>
              <p:nvPr/>
            </p:nvPicPr>
            <p:blipFill>
              <a:blip r:embed="rId358" cstate="print"/>
              <a:stretch>
                <a:fillRect/>
              </a:stretch>
            </p:blipFill>
            <p:spPr>
              <a:xfrm>
                <a:off x="2226563" y="992124"/>
                <a:ext cx="206121" cy="172402"/>
              </a:xfrm>
              <a:prstGeom prst="rect">
                <a:avLst/>
              </a:prstGeom>
            </p:spPr>
          </p:pic>
        </p:grpSp>
        <p:grpSp>
          <p:nvGrpSpPr>
            <p:cNvPr id="30" name="object 16">
              <a:extLst>
                <a:ext uri="{FF2B5EF4-FFF2-40B4-BE49-F238E27FC236}">
                  <a16:creationId xmlns:a16="http://schemas.microsoft.com/office/drawing/2014/main" id="{5019258A-10B5-CF45-E132-06F97EBC1B1F}"/>
                </a:ext>
              </a:extLst>
            </p:cNvPr>
            <p:cNvGrpSpPr/>
            <p:nvPr/>
          </p:nvGrpSpPr>
          <p:grpSpPr>
            <a:xfrm>
              <a:off x="2513662" y="987552"/>
              <a:ext cx="267335" cy="177165"/>
              <a:chOff x="2513662" y="987552"/>
              <a:chExt cx="267335" cy="177165"/>
            </a:xfrm>
          </p:grpSpPr>
          <p:pic>
            <p:nvPicPr>
              <p:cNvPr id="410" name="object 17">
                <a:extLst>
                  <a:ext uri="{FF2B5EF4-FFF2-40B4-BE49-F238E27FC236}">
                    <a16:creationId xmlns:a16="http://schemas.microsoft.com/office/drawing/2014/main" id="{1C8ADA4F-7E0B-818E-0B8A-6AAFEED9EC93}"/>
                  </a:ext>
                </a:extLst>
              </p:cNvPr>
              <p:cNvPicPr/>
              <p:nvPr/>
            </p:nvPicPr>
            <p:blipFill>
              <a:blip r:embed="rId359" cstate="print"/>
              <a:stretch>
                <a:fillRect/>
              </a:stretch>
            </p:blipFill>
            <p:spPr>
              <a:xfrm>
                <a:off x="2513662" y="987552"/>
                <a:ext cx="122095" cy="176974"/>
              </a:xfrm>
              <a:prstGeom prst="rect">
                <a:avLst/>
              </a:prstGeom>
            </p:spPr>
          </p:pic>
          <p:pic>
            <p:nvPicPr>
              <p:cNvPr id="411" name="object 18">
                <a:extLst>
                  <a:ext uri="{FF2B5EF4-FFF2-40B4-BE49-F238E27FC236}">
                    <a16:creationId xmlns:a16="http://schemas.microsoft.com/office/drawing/2014/main" id="{6CE930F6-33A5-F8B5-2573-AF01A04C2989}"/>
                  </a:ext>
                </a:extLst>
              </p:cNvPr>
              <p:cNvPicPr/>
              <p:nvPr/>
            </p:nvPicPr>
            <p:blipFill>
              <a:blip r:embed="rId360" cstate="print"/>
              <a:stretch>
                <a:fillRect/>
              </a:stretch>
            </p:blipFill>
            <p:spPr>
              <a:xfrm>
                <a:off x="2667761" y="1036320"/>
                <a:ext cx="112966" cy="128206"/>
              </a:xfrm>
              <a:prstGeom prst="rect">
                <a:avLst/>
              </a:prstGeom>
            </p:spPr>
          </p:pic>
        </p:grpSp>
        <p:grpSp>
          <p:nvGrpSpPr>
            <p:cNvPr id="31" name="object 19">
              <a:extLst>
                <a:ext uri="{FF2B5EF4-FFF2-40B4-BE49-F238E27FC236}">
                  <a16:creationId xmlns:a16="http://schemas.microsoft.com/office/drawing/2014/main" id="{7DCF589C-99EC-44B4-954D-8D5B869B64FA}"/>
                </a:ext>
              </a:extLst>
            </p:cNvPr>
            <p:cNvGrpSpPr/>
            <p:nvPr/>
          </p:nvGrpSpPr>
          <p:grpSpPr>
            <a:xfrm>
              <a:off x="2878455" y="987552"/>
              <a:ext cx="345440" cy="177165"/>
              <a:chOff x="2878455" y="987552"/>
              <a:chExt cx="345440" cy="177165"/>
            </a:xfrm>
          </p:grpSpPr>
          <p:pic>
            <p:nvPicPr>
              <p:cNvPr id="407" name="object 20">
                <a:extLst>
                  <a:ext uri="{FF2B5EF4-FFF2-40B4-BE49-F238E27FC236}">
                    <a16:creationId xmlns:a16="http://schemas.microsoft.com/office/drawing/2014/main" id="{3BFCBF5D-7193-B177-A073-CD84ADFCCB91}"/>
                  </a:ext>
                </a:extLst>
              </p:cNvPr>
              <p:cNvPicPr/>
              <p:nvPr/>
            </p:nvPicPr>
            <p:blipFill>
              <a:blip r:embed="rId361" cstate="print"/>
              <a:stretch>
                <a:fillRect/>
              </a:stretch>
            </p:blipFill>
            <p:spPr>
              <a:xfrm>
                <a:off x="2878455" y="1033272"/>
                <a:ext cx="184785" cy="128206"/>
              </a:xfrm>
              <a:prstGeom prst="rect">
                <a:avLst/>
              </a:prstGeom>
            </p:spPr>
          </p:pic>
          <p:sp>
            <p:nvSpPr>
              <p:cNvPr id="408" name="object 21">
                <a:extLst>
                  <a:ext uri="{FF2B5EF4-FFF2-40B4-BE49-F238E27FC236}">
                    <a16:creationId xmlns:a16="http://schemas.microsoft.com/office/drawing/2014/main" id="{F38E3CED-4F0D-8D2B-0B6B-AB87E40214CD}"/>
                  </a:ext>
                </a:extLst>
              </p:cNvPr>
              <p:cNvSpPr/>
              <p:nvPr/>
            </p:nvSpPr>
            <p:spPr>
              <a:xfrm>
                <a:off x="3096755" y="987552"/>
                <a:ext cx="33655" cy="173990"/>
              </a:xfrm>
              <a:custGeom>
                <a:avLst/>
                <a:gdLst/>
                <a:ahLst/>
                <a:cxnLst/>
                <a:rect l="l" t="t" r="r" b="b"/>
                <a:pathLst>
                  <a:path w="33655" h="173990">
                    <a:moveTo>
                      <a:pt x="33629" y="48768"/>
                    </a:moveTo>
                    <a:lnTo>
                      <a:pt x="0" y="48768"/>
                    </a:lnTo>
                    <a:lnTo>
                      <a:pt x="0" y="173926"/>
                    </a:lnTo>
                    <a:lnTo>
                      <a:pt x="33629" y="173926"/>
                    </a:lnTo>
                    <a:lnTo>
                      <a:pt x="33629" y="48768"/>
                    </a:lnTo>
                    <a:close/>
                  </a:path>
                  <a:path w="33655" h="173990">
                    <a:moveTo>
                      <a:pt x="33629" y="0"/>
                    </a:moveTo>
                    <a:lnTo>
                      <a:pt x="0" y="0"/>
                    </a:lnTo>
                    <a:lnTo>
                      <a:pt x="0" y="32004"/>
                    </a:lnTo>
                    <a:lnTo>
                      <a:pt x="33629" y="32004"/>
                    </a:lnTo>
                    <a:lnTo>
                      <a:pt x="33629"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09" name="object 22">
                <a:extLst>
                  <a:ext uri="{FF2B5EF4-FFF2-40B4-BE49-F238E27FC236}">
                    <a16:creationId xmlns:a16="http://schemas.microsoft.com/office/drawing/2014/main" id="{6D6188F4-41C6-0DD3-A9CC-B1E513A98489}"/>
                  </a:ext>
                </a:extLst>
              </p:cNvPr>
              <p:cNvPicPr/>
              <p:nvPr/>
            </p:nvPicPr>
            <p:blipFill>
              <a:blip r:embed="rId362" cstate="print"/>
              <a:stretch>
                <a:fillRect/>
              </a:stretch>
            </p:blipFill>
            <p:spPr>
              <a:xfrm>
                <a:off x="3150203" y="992124"/>
                <a:ext cx="73342" cy="172402"/>
              </a:xfrm>
              <a:prstGeom prst="rect">
                <a:avLst/>
              </a:prstGeom>
            </p:spPr>
          </p:pic>
        </p:grpSp>
        <p:grpSp>
          <p:nvGrpSpPr>
            <p:cNvPr id="32" name="object 23">
              <a:extLst>
                <a:ext uri="{FF2B5EF4-FFF2-40B4-BE49-F238E27FC236}">
                  <a16:creationId xmlns:a16="http://schemas.microsoft.com/office/drawing/2014/main" id="{1711F443-FA74-21D3-E483-6F1F2819D90D}"/>
                </a:ext>
              </a:extLst>
            </p:cNvPr>
            <p:cNvGrpSpPr/>
            <p:nvPr/>
          </p:nvGrpSpPr>
          <p:grpSpPr>
            <a:xfrm>
              <a:off x="3301365" y="985932"/>
              <a:ext cx="1415415" cy="179070"/>
              <a:chOff x="3301365" y="985932"/>
              <a:chExt cx="1415415" cy="179070"/>
            </a:xfrm>
          </p:grpSpPr>
          <p:pic>
            <p:nvPicPr>
              <p:cNvPr id="401" name="object 24">
                <a:extLst>
                  <a:ext uri="{FF2B5EF4-FFF2-40B4-BE49-F238E27FC236}">
                    <a16:creationId xmlns:a16="http://schemas.microsoft.com/office/drawing/2014/main" id="{1E3A4418-F075-FBD0-AB29-7B2A788856CA}"/>
                  </a:ext>
                </a:extLst>
              </p:cNvPr>
              <p:cNvPicPr/>
              <p:nvPr/>
            </p:nvPicPr>
            <p:blipFill>
              <a:blip r:embed="rId363" cstate="print"/>
              <a:stretch>
                <a:fillRect/>
              </a:stretch>
            </p:blipFill>
            <p:spPr>
              <a:xfrm>
                <a:off x="3301365" y="992124"/>
                <a:ext cx="332803" cy="172402"/>
              </a:xfrm>
              <a:prstGeom prst="rect">
                <a:avLst/>
              </a:prstGeom>
            </p:spPr>
          </p:pic>
          <p:pic>
            <p:nvPicPr>
              <p:cNvPr id="402" name="object 25">
                <a:extLst>
                  <a:ext uri="{FF2B5EF4-FFF2-40B4-BE49-F238E27FC236}">
                    <a16:creationId xmlns:a16="http://schemas.microsoft.com/office/drawing/2014/main" id="{715174D1-C49A-C978-5721-DEF94823003E}"/>
                  </a:ext>
                </a:extLst>
              </p:cNvPr>
              <p:cNvPicPr/>
              <p:nvPr/>
            </p:nvPicPr>
            <p:blipFill>
              <a:blip r:embed="rId364" cstate="print"/>
              <a:stretch>
                <a:fillRect/>
              </a:stretch>
            </p:blipFill>
            <p:spPr>
              <a:xfrm>
                <a:off x="3657123" y="985932"/>
                <a:ext cx="496157" cy="178593"/>
              </a:xfrm>
              <a:prstGeom prst="rect">
                <a:avLst/>
              </a:prstGeom>
            </p:spPr>
          </p:pic>
          <p:pic>
            <p:nvPicPr>
              <p:cNvPr id="403" name="object 26">
                <a:extLst>
                  <a:ext uri="{FF2B5EF4-FFF2-40B4-BE49-F238E27FC236}">
                    <a16:creationId xmlns:a16="http://schemas.microsoft.com/office/drawing/2014/main" id="{75CF1470-F7DD-5A31-1056-02FF28C18308}"/>
                  </a:ext>
                </a:extLst>
              </p:cNvPr>
              <p:cNvPicPr/>
              <p:nvPr/>
            </p:nvPicPr>
            <p:blipFill>
              <a:blip r:embed="rId365" cstate="print"/>
              <a:stretch>
                <a:fillRect/>
              </a:stretch>
            </p:blipFill>
            <p:spPr>
              <a:xfrm>
                <a:off x="4173188" y="1033271"/>
                <a:ext cx="117538" cy="131254"/>
              </a:xfrm>
              <a:prstGeom prst="rect">
                <a:avLst/>
              </a:prstGeom>
            </p:spPr>
          </p:pic>
          <p:sp>
            <p:nvSpPr>
              <p:cNvPr id="404" name="object 27">
                <a:extLst>
                  <a:ext uri="{FF2B5EF4-FFF2-40B4-BE49-F238E27FC236}">
                    <a16:creationId xmlns:a16="http://schemas.microsoft.com/office/drawing/2014/main" id="{B305C83F-A2A1-FB9B-BC31-E13199AD5E0B}"/>
                  </a:ext>
                </a:extLst>
              </p:cNvPr>
              <p:cNvSpPr/>
              <p:nvPr/>
            </p:nvSpPr>
            <p:spPr>
              <a:xfrm>
                <a:off x="4316628" y="987552"/>
                <a:ext cx="33655" cy="173990"/>
              </a:xfrm>
              <a:custGeom>
                <a:avLst/>
                <a:gdLst/>
                <a:ahLst/>
                <a:cxnLst/>
                <a:rect l="l" t="t" r="r" b="b"/>
                <a:pathLst>
                  <a:path w="33654" h="173990">
                    <a:moveTo>
                      <a:pt x="33629" y="48768"/>
                    </a:moveTo>
                    <a:lnTo>
                      <a:pt x="0" y="48768"/>
                    </a:lnTo>
                    <a:lnTo>
                      <a:pt x="0" y="173926"/>
                    </a:lnTo>
                    <a:lnTo>
                      <a:pt x="33629" y="173926"/>
                    </a:lnTo>
                    <a:lnTo>
                      <a:pt x="33629" y="48768"/>
                    </a:lnTo>
                    <a:close/>
                  </a:path>
                  <a:path w="33654" h="173990">
                    <a:moveTo>
                      <a:pt x="33629" y="0"/>
                    </a:moveTo>
                    <a:lnTo>
                      <a:pt x="0" y="0"/>
                    </a:lnTo>
                    <a:lnTo>
                      <a:pt x="0" y="32004"/>
                    </a:lnTo>
                    <a:lnTo>
                      <a:pt x="33629" y="32004"/>
                    </a:lnTo>
                    <a:lnTo>
                      <a:pt x="33629" y="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05" name="object 28">
                <a:extLst>
                  <a:ext uri="{FF2B5EF4-FFF2-40B4-BE49-F238E27FC236}">
                    <a16:creationId xmlns:a16="http://schemas.microsoft.com/office/drawing/2014/main" id="{D40D6E70-1E0E-D5BB-74CA-5BBD4CCF8A05}"/>
                  </a:ext>
                </a:extLst>
              </p:cNvPr>
              <p:cNvPicPr/>
              <p:nvPr/>
            </p:nvPicPr>
            <p:blipFill>
              <a:blip r:embed="rId366" cstate="print"/>
              <a:stretch>
                <a:fillRect/>
              </a:stretch>
            </p:blipFill>
            <p:spPr>
              <a:xfrm>
                <a:off x="4373118" y="992124"/>
                <a:ext cx="200024" cy="172402"/>
              </a:xfrm>
              <a:prstGeom prst="rect">
                <a:avLst/>
              </a:prstGeom>
            </p:spPr>
          </p:pic>
          <p:pic>
            <p:nvPicPr>
              <p:cNvPr id="406" name="object 29">
                <a:extLst>
                  <a:ext uri="{FF2B5EF4-FFF2-40B4-BE49-F238E27FC236}">
                    <a16:creationId xmlns:a16="http://schemas.microsoft.com/office/drawing/2014/main" id="{FD86FF2B-AFDC-EE6F-921F-3D4BAB6F0305}"/>
                  </a:ext>
                </a:extLst>
              </p:cNvPr>
              <p:cNvPicPr/>
              <p:nvPr/>
            </p:nvPicPr>
            <p:blipFill>
              <a:blip r:embed="rId367" cstate="print"/>
              <a:stretch>
                <a:fillRect/>
              </a:stretch>
            </p:blipFill>
            <p:spPr>
              <a:xfrm>
                <a:off x="4602194" y="1033271"/>
                <a:ext cx="114490" cy="128206"/>
              </a:xfrm>
              <a:prstGeom prst="rect">
                <a:avLst/>
              </a:prstGeom>
            </p:spPr>
          </p:pic>
        </p:grpSp>
        <p:grpSp>
          <p:nvGrpSpPr>
            <p:cNvPr id="33" name="object 30">
              <a:extLst>
                <a:ext uri="{FF2B5EF4-FFF2-40B4-BE49-F238E27FC236}">
                  <a16:creationId xmlns:a16="http://schemas.microsoft.com/office/drawing/2014/main" id="{E9C7CE70-6402-33EF-0C77-DD4E30ECFFF0}"/>
                </a:ext>
              </a:extLst>
            </p:cNvPr>
            <p:cNvGrpSpPr/>
            <p:nvPr/>
          </p:nvGrpSpPr>
          <p:grpSpPr>
            <a:xfrm>
              <a:off x="4814315" y="985932"/>
              <a:ext cx="1149985" cy="179070"/>
              <a:chOff x="4814315" y="985932"/>
              <a:chExt cx="1149985" cy="179070"/>
            </a:xfrm>
          </p:grpSpPr>
          <p:sp>
            <p:nvSpPr>
              <p:cNvPr id="396" name="object 31">
                <a:extLst>
                  <a:ext uri="{FF2B5EF4-FFF2-40B4-BE49-F238E27FC236}">
                    <a16:creationId xmlns:a16="http://schemas.microsoft.com/office/drawing/2014/main" id="{5496D6F1-87CB-65C2-F567-8B719289E516}"/>
                  </a:ext>
                </a:extLst>
              </p:cNvPr>
              <p:cNvSpPr/>
              <p:nvPr/>
            </p:nvSpPr>
            <p:spPr>
              <a:xfrm>
                <a:off x="4814315" y="987551"/>
                <a:ext cx="35560" cy="173990"/>
              </a:xfrm>
              <a:custGeom>
                <a:avLst/>
                <a:gdLst/>
                <a:ahLst/>
                <a:cxnLst/>
                <a:rect l="l" t="t" r="r" b="b"/>
                <a:pathLst>
                  <a:path w="35560" h="173990">
                    <a:moveTo>
                      <a:pt x="35051" y="173735"/>
                    </a:moveTo>
                    <a:lnTo>
                      <a:pt x="0" y="173735"/>
                    </a:lnTo>
                    <a:lnTo>
                      <a:pt x="0" y="0"/>
                    </a:lnTo>
                    <a:lnTo>
                      <a:pt x="35051" y="0"/>
                    </a:lnTo>
                    <a:lnTo>
                      <a:pt x="35051" y="1737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97" name="object 32">
                <a:extLst>
                  <a:ext uri="{FF2B5EF4-FFF2-40B4-BE49-F238E27FC236}">
                    <a16:creationId xmlns:a16="http://schemas.microsoft.com/office/drawing/2014/main" id="{C39340AC-C40C-8D92-D9C3-98A4B4F6015B}"/>
                  </a:ext>
                </a:extLst>
              </p:cNvPr>
              <p:cNvPicPr/>
              <p:nvPr/>
            </p:nvPicPr>
            <p:blipFill>
              <a:blip r:embed="rId368" cstate="print"/>
              <a:stretch>
                <a:fillRect/>
              </a:stretch>
            </p:blipFill>
            <p:spPr>
              <a:xfrm>
                <a:off x="4881562" y="985932"/>
                <a:ext cx="351091" cy="178593"/>
              </a:xfrm>
              <a:prstGeom prst="rect">
                <a:avLst/>
              </a:prstGeom>
            </p:spPr>
          </p:pic>
          <p:pic>
            <p:nvPicPr>
              <p:cNvPr id="398" name="object 33">
                <a:extLst>
                  <a:ext uri="{FF2B5EF4-FFF2-40B4-BE49-F238E27FC236}">
                    <a16:creationId xmlns:a16="http://schemas.microsoft.com/office/drawing/2014/main" id="{EDE19D6F-B5A7-3997-409B-BBB1FF25EDDF}"/>
                  </a:ext>
                </a:extLst>
              </p:cNvPr>
              <p:cNvPicPr/>
              <p:nvPr/>
            </p:nvPicPr>
            <p:blipFill>
              <a:blip r:embed="rId369" cstate="print"/>
              <a:stretch>
                <a:fillRect/>
              </a:stretch>
            </p:blipFill>
            <p:spPr>
              <a:xfrm>
                <a:off x="5255608" y="1033271"/>
                <a:ext cx="277844" cy="128206"/>
              </a:xfrm>
              <a:prstGeom prst="rect">
                <a:avLst/>
              </a:prstGeom>
            </p:spPr>
          </p:pic>
          <p:pic>
            <p:nvPicPr>
              <p:cNvPr id="399" name="object 34">
                <a:extLst>
                  <a:ext uri="{FF2B5EF4-FFF2-40B4-BE49-F238E27FC236}">
                    <a16:creationId xmlns:a16="http://schemas.microsoft.com/office/drawing/2014/main" id="{7BFC68B4-D7F2-3CF3-F565-1E2B30A66913}"/>
                  </a:ext>
                </a:extLst>
              </p:cNvPr>
              <p:cNvPicPr/>
              <p:nvPr/>
            </p:nvPicPr>
            <p:blipFill>
              <a:blip r:embed="rId370" cstate="print"/>
              <a:stretch>
                <a:fillRect/>
              </a:stretch>
            </p:blipFill>
            <p:spPr>
              <a:xfrm>
                <a:off x="5559456" y="987551"/>
                <a:ext cx="254983" cy="176974"/>
              </a:xfrm>
              <a:prstGeom prst="rect">
                <a:avLst/>
              </a:prstGeom>
            </p:spPr>
          </p:pic>
          <p:pic>
            <p:nvPicPr>
              <p:cNvPr id="400" name="object 35">
                <a:extLst>
                  <a:ext uri="{FF2B5EF4-FFF2-40B4-BE49-F238E27FC236}">
                    <a16:creationId xmlns:a16="http://schemas.microsoft.com/office/drawing/2014/main" id="{5ACB1E76-824B-B282-4694-4625D3E22CD3}"/>
                  </a:ext>
                </a:extLst>
              </p:cNvPr>
              <p:cNvPicPr/>
              <p:nvPr/>
            </p:nvPicPr>
            <p:blipFill>
              <a:blip r:embed="rId371" cstate="print"/>
              <a:stretch>
                <a:fillRect/>
              </a:stretch>
            </p:blipFill>
            <p:spPr>
              <a:xfrm>
                <a:off x="5847969" y="987551"/>
                <a:ext cx="116014" cy="173926"/>
              </a:xfrm>
              <a:prstGeom prst="rect">
                <a:avLst/>
              </a:prstGeom>
            </p:spPr>
          </p:pic>
        </p:grpSp>
        <p:pic>
          <p:nvPicPr>
            <p:cNvPr id="34" name="object 36">
              <a:extLst>
                <a:ext uri="{FF2B5EF4-FFF2-40B4-BE49-F238E27FC236}">
                  <a16:creationId xmlns:a16="http://schemas.microsoft.com/office/drawing/2014/main" id="{1B98AE01-FDE2-9343-8B42-7E71914E89CA}"/>
                </a:ext>
              </a:extLst>
            </p:cNvPr>
            <p:cNvPicPr/>
            <p:nvPr/>
          </p:nvPicPr>
          <p:blipFill>
            <a:blip r:embed="rId372" cstate="print"/>
            <a:stretch>
              <a:fillRect/>
            </a:stretch>
          </p:blipFill>
          <p:spPr>
            <a:xfrm>
              <a:off x="1414367" y="1425416"/>
              <a:ext cx="183165" cy="93059"/>
            </a:xfrm>
            <a:prstGeom prst="rect">
              <a:avLst/>
            </a:prstGeom>
          </p:spPr>
        </p:pic>
        <p:pic>
          <p:nvPicPr>
            <p:cNvPr id="35" name="object 37">
              <a:extLst>
                <a:ext uri="{FF2B5EF4-FFF2-40B4-BE49-F238E27FC236}">
                  <a16:creationId xmlns:a16="http://schemas.microsoft.com/office/drawing/2014/main" id="{002303C7-4502-808F-A6B1-4530403CBA78}"/>
                </a:ext>
              </a:extLst>
            </p:cNvPr>
            <p:cNvPicPr/>
            <p:nvPr/>
          </p:nvPicPr>
          <p:blipFill>
            <a:blip r:embed="rId373" cstate="print"/>
            <a:stretch>
              <a:fillRect/>
            </a:stretch>
          </p:blipFill>
          <p:spPr>
            <a:xfrm>
              <a:off x="1406747" y="1587055"/>
              <a:ext cx="346519" cy="93154"/>
            </a:xfrm>
            <a:prstGeom prst="rect">
              <a:avLst/>
            </a:prstGeom>
          </p:spPr>
        </p:pic>
        <p:pic>
          <p:nvPicPr>
            <p:cNvPr id="36" name="object 38">
              <a:extLst>
                <a:ext uri="{FF2B5EF4-FFF2-40B4-BE49-F238E27FC236}">
                  <a16:creationId xmlns:a16="http://schemas.microsoft.com/office/drawing/2014/main" id="{8699BD3D-7C4B-40FC-C6D1-CEF6C3B42370}"/>
                </a:ext>
              </a:extLst>
            </p:cNvPr>
            <p:cNvPicPr/>
            <p:nvPr/>
          </p:nvPicPr>
          <p:blipFill>
            <a:blip r:embed="rId374" cstate="print"/>
            <a:stretch>
              <a:fillRect/>
            </a:stretch>
          </p:blipFill>
          <p:spPr>
            <a:xfrm>
              <a:off x="1808225" y="1588579"/>
              <a:ext cx="80962" cy="90106"/>
            </a:xfrm>
            <a:prstGeom prst="rect">
              <a:avLst/>
            </a:prstGeom>
          </p:spPr>
        </p:pic>
        <p:pic>
          <p:nvPicPr>
            <p:cNvPr id="37" name="object 39">
              <a:extLst>
                <a:ext uri="{FF2B5EF4-FFF2-40B4-BE49-F238E27FC236}">
                  <a16:creationId xmlns:a16="http://schemas.microsoft.com/office/drawing/2014/main" id="{70398704-0D64-F75B-A6F7-1AE3BEC6BAF0}"/>
                </a:ext>
              </a:extLst>
            </p:cNvPr>
            <p:cNvPicPr/>
            <p:nvPr/>
          </p:nvPicPr>
          <p:blipFill>
            <a:blip r:embed="rId375" cstate="print"/>
            <a:stretch>
              <a:fillRect/>
            </a:stretch>
          </p:blipFill>
          <p:spPr>
            <a:xfrm>
              <a:off x="1938051" y="1588579"/>
              <a:ext cx="154114" cy="91630"/>
            </a:xfrm>
            <a:prstGeom prst="rect">
              <a:avLst/>
            </a:prstGeom>
          </p:spPr>
        </p:pic>
        <p:grpSp>
          <p:nvGrpSpPr>
            <p:cNvPr id="38" name="object 40">
              <a:extLst>
                <a:ext uri="{FF2B5EF4-FFF2-40B4-BE49-F238E27FC236}">
                  <a16:creationId xmlns:a16="http://schemas.microsoft.com/office/drawing/2014/main" id="{57B6959A-B555-4453-9013-5C6EA35031DD}"/>
                </a:ext>
              </a:extLst>
            </p:cNvPr>
            <p:cNvGrpSpPr/>
            <p:nvPr/>
          </p:nvGrpSpPr>
          <p:grpSpPr>
            <a:xfrm>
              <a:off x="1405127" y="1425416"/>
              <a:ext cx="2394585" cy="441325"/>
              <a:chOff x="1405127" y="1425416"/>
              <a:chExt cx="2394585" cy="441325"/>
            </a:xfrm>
          </p:grpSpPr>
          <p:pic>
            <p:nvPicPr>
              <p:cNvPr id="393" name="object 41">
                <a:extLst>
                  <a:ext uri="{FF2B5EF4-FFF2-40B4-BE49-F238E27FC236}">
                    <a16:creationId xmlns:a16="http://schemas.microsoft.com/office/drawing/2014/main" id="{7C88570B-163B-5B32-1C76-4F6FD4F16B41}"/>
                  </a:ext>
                </a:extLst>
              </p:cNvPr>
              <p:cNvPicPr/>
              <p:nvPr/>
            </p:nvPicPr>
            <p:blipFill>
              <a:blip r:embed="rId376" cstate="print"/>
              <a:stretch>
                <a:fillRect/>
              </a:stretch>
            </p:blipFill>
            <p:spPr>
              <a:xfrm>
                <a:off x="2147125" y="1611534"/>
                <a:ext cx="329850" cy="68675"/>
              </a:xfrm>
              <a:prstGeom prst="rect">
                <a:avLst/>
              </a:prstGeom>
            </p:spPr>
          </p:pic>
          <p:pic>
            <p:nvPicPr>
              <p:cNvPr id="394" name="object 42">
                <a:extLst>
                  <a:ext uri="{FF2B5EF4-FFF2-40B4-BE49-F238E27FC236}">
                    <a16:creationId xmlns:a16="http://schemas.microsoft.com/office/drawing/2014/main" id="{464687CB-0D4A-12F5-1A70-583AE7A199B1}"/>
                  </a:ext>
                </a:extLst>
              </p:cNvPr>
              <p:cNvPicPr/>
              <p:nvPr/>
            </p:nvPicPr>
            <p:blipFill>
              <a:blip r:embed="rId377" cstate="print"/>
              <a:stretch>
                <a:fillRect/>
              </a:stretch>
            </p:blipFill>
            <p:spPr>
              <a:xfrm>
                <a:off x="1405127" y="1425416"/>
                <a:ext cx="2361914" cy="440912"/>
              </a:xfrm>
              <a:prstGeom prst="rect">
                <a:avLst/>
              </a:prstGeom>
            </p:spPr>
          </p:pic>
          <p:sp>
            <p:nvSpPr>
              <p:cNvPr id="395" name="object 43">
                <a:extLst>
                  <a:ext uri="{FF2B5EF4-FFF2-40B4-BE49-F238E27FC236}">
                    <a16:creationId xmlns:a16="http://schemas.microsoft.com/office/drawing/2014/main" id="{76D48E38-6B4B-126B-6D9D-E37A7B3D36AE}"/>
                  </a:ext>
                </a:extLst>
              </p:cNvPr>
              <p:cNvSpPr/>
              <p:nvPr/>
            </p:nvSpPr>
            <p:spPr>
              <a:xfrm>
                <a:off x="3786854" y="1666398"/>
                <a:ext cx="12700" cy="31115"/>
              </a:xfrm>
              <a:custGeom>
                <a:avLst/>
                <a:gdLst/>
                <a:ahLst/>
                <a:cxnLst/>
                <a:rect l="l" t="t" r="r" b="b"/>
                <a:pathLst>
                  <a:path w="12700" h="31114">
                    <a:moveTo>
                      <a:pt x="3048" y="30575"/>
                    </a:moveTo>
                    <a:lnTo>
                      <a:pt x="0" y="26003"/>
                    </a:lnTo>
                    <a:lnTo>
                      <a:pt x="6096" y="19907"/>
                    </a:lnTo>
                    <a:lnTo>
                      <a:pt x="6096" y="12287"/>
                    </a:lnTo>
                    <a:lnTo>
                      <a:pt x="0" y="12287"/>
                    </a:lnTo>
                    <a:lnTo>
                      <a:pt x="0" y="0"/>
                    </a:lnTo>
                    <a:lnTo>
                      <a:pt x="12287" y="0"/>
                    </a:lnTo>
                    <a:lnTo>
                      <a:pt x="12287" y="21431"/>
                    </a:lnTo>
                    <a:lnTo>
                      <a:pt x="10668" y="24479"/>
                    </a:lnTo>
                    <a:lnTo>
                      <a:pt x="9144" y="27527"/>
                    </a:lnTo>
                    <a:lnTo>
                      <a:pt x="3048" y="3057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39" name="object 44">
              <a:extLst>
                <a:ext uri="{FF2B5EF4-FFF2-40B4-BE49-F238E27FC236}">
                  <a16:creationId xmlns:a16="http://schemas.microsoft.com/office/drawing/2014/main" id="{4945ACE5-8B6C-A9DC-2011-605F2635DE65}"/>
                </a:ext>
              </a:extLst>
            </p:cNvPr>
            <p:cNvPicPr/>
            <p:nvPr/>
          </p:nvPicPr>
          <p:blipFill>
            <a:blip r:embed="rId378" cstate="print"/>
            <a:stretch>
              <a:fillRect/>
            </a:stretch>
          </p:blipFill>
          <p:spPr>
            <a:xfrm>
              <a:off x="1408271" y="4160901"/>
              <a:ext cx="2114454" cy="280797"/>
            </a:xfrm>
            <a:prstGeom prst="rect">
              <a:avLst/>
            </a:prstGeom>
          </p:spPr>
        </p:pic>
        <p:pic>
          <p:nvPicPr>
            <p:cNvPr id="40" name="object 45">
              <a:extLst>
                <a:ext uri="{FF2B5EF4-FFF2-40B4-BE49-F238E27FC236}">
                  <a16:creationId xmlns:a16="http://schemas.microsoft.com/office/drawing/2014/main" id="{71D4320A-5B08-D06C-CABD-181539786044}"/>
                </a:ext>
              </a:extLst>
            </p:cNvPr>
            <p:cNvPicPr/>
            <p:nvPr/>
          </p:nvPicPr>
          <p:blipFill>
            <a:blip r:embed="rId379" cstate="print"/>
            <a:stretch>
              <a:fillRect/>
            </a:stretch>
          </p:blipFill>
          <p:spPr>
            <a:xfrm>
              <a:off x="3568541" y="4324159"/>
              <a:ext cx="386238" cy="93059"/>
            </a:xfrm>
            <a:prstGeom prst="rect">
              <a:avLst/>
            </a:prstGeom>
          </p:spPr>
        </p:pic>
        <p:pic>
          <p:nvPicPr>
            <p:cNvPr id="41" name="object 46">
              <a:extLst>
                <a:ext uri="{FF2B5EF4-FFF2-40B4-BE49-F238E27FC236}">
                  <a16:creationId xmlns:a16="http://schemas.microsoft.com/office/drawing/2014/main" id="{38EE5392-D74F-885F-AA15-FABE7AC06684}"/>
                </a:ext>
              </a:extLst>
            </p:cNvPr>
            <p:cNvPicPr/>
            <p:nvPr/>
          </p:nvPicPr>
          <p:blipFill>
            <a:blip r:embed="rId380" cstate="print"/>
            <a:stretch>
              <a:fillRect/>
            </a:stretch>
          </p:blipFill>
          <p:spPr>
            <a:xfrm>
              <a:off x="1409895" y="4487322"/>
              <a:ext cx="187256" cy="91630"/>
            </a:xfrm>
            <a:prstGeom prst="rect">
              <a:avLst/>
            </a:prstGeom>
          </p:spPr>
        </p:pic>
        <p:sp>
          <p:nvSpPr>
            <p:cNvPr id="42" name="object 47">
              <a:extLst>
                <a:ext uri="{FF2B5EF4-FFF2-40B4-BE49-F238E27FC236}">
                  <a16:creationId xmlns:a16="http://schemas.microsoft.com/office/drawing/2014/main" id="{88A1DE50-6E5C-F536-023A-9A95304920DE}"/>
                </a:ext>
              </a:extLst>
            </p:cNvPr>
            <p:cNvSpPr/>
            <p:nvPr/>
          </p:nvSpPr>
          <p:spPr>
            <a:xfrm>
              <a:off x="1412748" y="6906768"/>
              <a:ext cx="133350" cy="92075"/>
            </a:xfrm>
            <a:custGeom>
              <a:avLst/>
              <a:gdLst/>
              <a:ahLst/>
              <a:cxnLst/>
              <a:rect l="l" t="t" r="r" b="b"/>
              <a:pathLst>
                <a:path w="133350" h="92075">
                  <a:moveTo>
                    <a:pt x="19799" y="0"/>
                  </a:moveTo>
                  <a:lnTo>
                    <a:pt x="0" y="0"/>
                  </a:lnTo>
                  <a:lnTo>
                    <a:pt x="0" y="91440"/>
                  </a:lnTo>
                  <a:lnTo>
                    <a:pt x="19799" y="91440"/>
                  </a:lnTo>
                  <a:lnTo>
                    <a:pt x="19799" y="0"/>
                  </a:lnTo>
                  <a:close/>
                </a:path>
                <a:path w="133350" h="92075">
                  <a:moveTo>
                    <a:pt x="132867" y="43154"/>
                  </a:moveTo>
                  <a:lnTo>
                    <a:pt x="131343" y="38582"/>
                  </a:lnTo>
                  <a:lnTo>
                    <a:pt x="126771" y="29438"/>
                  </a:lnTo>
                  <a:lnTo>
                    <a:pt x="123723" y="27914"/>
                  </a:lnTo>
                  <a:lnTo>
                    <a:pt x="119151" y="24866"/>
                  </a:lnTo>
                  <a:lnTo>
                    <a:pt x="103911" y="24866"/>
                  </a:lnTo>
                  <a:lnTo>
                    <a:pt x="99237" y="26390"/>
                  </a:lnTo>
                  <a:lnTo>
                    <a:pt x="96189" y="29438"/>
                  </a:lnTo>
                  <a:lnTo>
                    <a:pt x="93141" y="30962"/>
                  </a:lnTo>
                  <a:lnTo>
                    <a:pt x="90093" y="35534"/>
                  </a:lnTo>
                  <a:lnTo>
                    <a:pt x="88569" y="30962"/>
                  </a:lnTo>
                  <a:lnTo>
                    <a:pt x="85521" y="29438"/>
                  </a:lnTo>
                  <a:lnTo>
                    <a:pt x="82473" y="26390"/>
                  </a:lnTo>
                  <a:lnTo>
                    <a:pt x="79425" y="24866"/>
                  </a:lnTo>
                  <a:lnTo>
                    <a:pt x="64185" y="24866"/>
                  </a:lnTo>
                  <a:lnTo>
                    <a:pt x="56565" y="27914"/>
                  </a:lnTo>
                  <a:lnTo>
                    <a:pt x="51993" y="35534"/>
                  </a:lnTo>
                  <a:lnTo>
                    <a:pt x="51993" y="26390"/>
                  </a:lnTo>
                  <a:lnTo>
                    <a:pt x="35140" y="26390"/>
                  </a:lnTo>
                  <a:lnTo>
                    <a:pt x="35140" y="91922"/>
                  </a:lnTo>
                  <a:lnTo>
                    <a:pt x="53517" y="91922"/>
                  </a:lnTo>
                  <a:lnTo>
                    <a:pt x="53517" y="46202"/>
                  </a:lnTo>
                  <a:lnTo>
                    <a:pt x="55041" y="43154"/>
                  </a:lnTo>
                  <a:lnTo>
                    <a:pt x="58089" y="40106"/>
                  </a:lnTo>
                  <a:lnTo>
                    <a:pt x="61137" y="38582"/>
                  </a:lnTo>
                  <a:lnTo>
                    <a:pt x="62661" y="37058"/>
                  </a:lnTo>
                  <a:lnTo>
                    <a:pt x="68757" y="37058"/>
                  </a:lnTo>
                  <a:lnTo>
                    <a:pt x="70281" y="38582"/>
                  </a:lnTo>
                  <a:lnTo>
                    <a:pt x="71805" y="38582"/>
                  </a:lnTo>
                  <a:lnTo>
                    <a:pt x="73329" y="40106"/>
                  </a:lnTo>
                  <a:lnTo>
                    <a:pt x="73329" y="41630"/>
                  </a:lnTo>
                  <a:lnTo>
                    <a:pt x="74853" y="43154"/>
                  </a:lnTo>
                  <a:lnTo>
                    <a:pt x="74853" y="91922"/>
                  </a:lnTo>
                  <a:lnTo>
                    <a:pt x="93141" y="91922"/>
                  </a:lnTo>
                  <a:lnTo>
                    <a:pt x="93141" y="49250"/>
                  </a:lnTo>
                  <a:lnTo>
                    <a:pt x="94665" y="46202"/>
                  </a:lnTo>
                  <a:lnTo>
                    <a:pt x="94665" y="43154"/>
                  </a:lnTo>
                  <a:lnTo>
                    <a:pt x="96189" y="41630"/>
                  </a:lnTo>
                  <a:lnTo>
                    <a:pt x="99237" y="40106"/>
                  </a:lnTo>
                  <a:lnTo>
                    <a:pt x="100863" y="38582"/>
                  </a:lnTo>
                  <a:lnTo>
                    <a:pt x="103911" y="37058"/>
                  </a:lnTo>
                  <a:lnTo>
                    <a:pt x="108483" y="37058"/>
                  </a:lnTo>
                  <a:lnTo>
                    <a:pt x="111531" y="38582"/>
                  </a:lnTo>
                  <a:lnTo>
                    <a:pt x="113055" y="41630"/>
                  </a:lnTo>
                  <a:lnTo>
                    <a:pt x="114579" y="43154"/>
                  </a:lnTo>
                  <a:lnTo>
                    <a:pt x="114579" y="91922"/>
                  </a:lnTo>
                  <a:lnTo>
                    <a:pt x="132867" y="91922"/>
                  </a:lnTo>
                  <a:lnTo>
                    <a:pt x="132867" y="43154"/>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43" name="object 48">
              <a:extLst>
                <a:ext uri="{FF2B5EF4-FFF2-40B4-BE49-F238E27FC236}">
                  <a16:creationId xmlns:a16="http://schemas.microsoft.com/office/drawing/2014/main" id="{CB84E9C0-8A8D-9EEF-133A-748B966FF019}"/>
                </a:ext>
              </a:extLst>
            </p:cNvPr>
            <p:cNvPicPr/>
            <p:nvPr/>
          </p:nvPicPr>
          <p:blipFill>
            <a:blip r:embed="rId381" cstate="print"/>
            <a:stretch>
              <a:fillRect/>
            </a:stretch>
          </p:blipFill>
          <p:spPr>
            <a:xfrm>
              <a:off x="1599057" y="6907148"/>
              <a:ext cx="459581" cy="93059"/>
            </a:xfrm>
            <a:prstGeom prst="rect">
              <a:avLst/>
            </a:prstGeom>
          </p:spPr>
        </p:pic>
        <p:grpSp>
          <p:nvGrpSpPr>
            <p:cNvPr id="44" name="object 49">
              <a:extLst>
                <a:ext uri="{FF2B5EF4-FFF2-40B4-BE49-F238E27FC236}">
                  <a16:creationId xmlns:a16="http://schemas.microsoft.com/office/drawing/2014/main" id="{ACECC63C-793B-FF17-AA06-E0BAAE8BA43E}"/>
                </a:ext>
              </a:extLst>
            </p:cNvPr>
            <p:cNvGrpSpPr/>
            <p:nvPr/>
          </p:nvGrpSpPr>
          <p:grpSpPr>
            <a:xfrm>
              <a:off x="1412843" y="7068311"/>
              <a:ext cx="2353310" cy="120014"/>
              <a:chOff x="1412843" y="7068311"/>
              <a:chExt cx="2353310" cy="120014"/>
            </a:xfrm>
          </p:grpSpPr>
          <p:pic>
            <p:nvPicPr>
              <p:cNvPr id="391" name="object 50">
                <a:extLst>
                  <a:ext uri="{FF2B5EF4-FFF2-40B4-BE49-F238E27FC236}">
                    <a16:creationId xmlns:a16="http://schemas.microsoft.com/office/drawing/2014/main" id="{0FAB2CA5-BA2B-B17A-41DF-D613B988612B}"/>
                  </a:ext>
                </a:extLst>
              </p:cNvPr>
              <p:cNvPicPr/>
              <p:nvPr/>
            </p:nvPicPr>
            <p:blipFill>
              <a:blip r:embed="rId382" cstate="print"/>
              <a:stretch>
                <a:fillRect/>
              </a:stretch>
            </p:blipFill>
            <p:spPr>
              <a:xfrm>
                <a:off x="1412843" y="7068311"/>
                <a:ext cx="2320575" cy="119633"/>
              </a:xfrm>
              <a:prstGeom prst="rect">
                <a:avLst/>
              </a:prstGeom>
            </p:spPr>
          </p:pic>
          <p:sp>
            <p:nvSpPr>
              <p:cNvPr id="392" name="object 51">
                <a:extLst>
                  <a:ext uri="{FF2B5EF4-FFF2-40B4-BE49-F238E27FC236}">
                    <a16:creationId xmlns:a16="http://schemas.microsoft.com/office/drawing/2014/main" id="{83B82861-E110-6701-888D-929ED60E007E}"/>
                  </a:ext>
                </a:extLst>
              </p:cNvPr>
              <p:cNvSpPr/>
              <p:nvPr/>
            </p:nvSpPr>
            <p:spPr>
              <a:xfrm>
                <a:off x="3752088" y="7147560"/>
                <a:ext cx="13970" cy="13970"/>
              </a:xfrm>
              <a:custGeom>
                <a:avLst/>
                <a:gdLst/>
                <a:ahLst/>
                <a:cxnLst/>
                <a:rect l="l" t="t" r="r" b="b"/>
                <a:pathLst>
                  <a:path w="13970" h="13970">
                    <a:moveTo>
                      <a:pt x="13715" y="13716"/>
                    </a:moveTo>
                    <a:lnTo>
                      <a:pt x="0" y="13716"/>
                    </a:lnTo>
                    <a:lnTo>
                      <a:pt x="0" y="0"/>
                    </a:lnTo>
                    <a:lnTo>
                      <a:pt x="13715" y="0"/>
                    </a:lnTo>
                    <a:lnTo>
                      <a:pt x="13715"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45" name="object 52">
              <a:extLst>
                <a:ext uri="{FF2B5EF4-FFF2-40B4-BE49-F238E27FC236}">
                  <a16:creationId xmlns:a16="http://schemas.microsoft.com/office/drawing/2014/main" id="{632AEC57-7475-4B24-D8E4-B3773FBC6D11}"/>
                </a:ext>
              </a:extLst>
            </p:cNvPr>
            <p:cNvPicPr/>
            <p:nvPr/>
          </p:nvPicPr>
          <p:blipFill>
            <a:blip r:embed="rId383" cstate="print"/>
            <a:stretch>
              <a:fillRect/>
            </a:stretch>
          </p:blipFill>
          <p:spPr>
            <a:xfrm>
              <a:off x="4226623" y="1423892"/>
              <a:ext cx="1203007" cy="94583"/>
            </a:xfrm>
            <a:prstGeom prst="rect">
              <a:avLst/>
            </a:prstGeom>
          </p:spPr>
        </p:pic>
        <p:grpSp>
          <p:nvGrpSpPr>
            <p:cNvPr id="46" name="object 53">
              <a:extLst>
                <a:ext uri="{FF2B5EF4-FFF2-40B4-BE49-F238E27FC236}">
                  <a16:creationId xmlns:a16="http://schemas.microsoft.com/office/drawing/2014/main" id="{715345EC-28E5-54DC-36B4-36696B0FEC6E}"/>
                </a:ext>
              </a:extLst>
            </p:cNvPr>
            <p:cNvGrpSpPr/>
            <p:nvPr/>
          </p:nvGrpSpPr>
          <p:grpSpPr>
            <a:xfrm>
              <a:off x="4229671" y="1587055"/>
              <a:ext cx="1966595" cy="255904"/>
              <a:chOff x="4229671" y="1587055"/>
              <a:chExt cx="1966595" cy="255904"/>
            </a:xfrm>
          </p:grpSpPr>
          <p:pic>
            <p:nvPicPr>
              <p:cNvPr id="388" name="object 54">
                <a:extLst>
                  <a:ext uri="{FF2B5EF4-FFF2-40B4-BE49-F238E27FC236}">
                    <a16:creationId xmlns:a16="http://schemas.microsoft.com/office/drawing/2014/main" id="{9DD313A4-0D1F-111F-C1B4-B077FC798CD3}"/>
                  </a:ext>
                </a:extLst>
              </p:cNvPr>
              <p:cNvPicPr/>
              <p:nvPr/>
            </p:nvPicPr>
            <p:blipFill>
              <a:blip r:embed="rId384" cstate="print"/>
              <a:stretch>
                <a:fillRect/>
              </a:stretch>
            </p:blipFill>
            <p:spPr>
              <a:xfrm>
                <a:off x="4231290" y="1587055"/>
                <a:ext cx="702183" cy="93154"/>
              </a:xfrm>
              <a:prstGeom prst="rect">
                <a:avLst/>
              </a:prstGeom>
            </p:spPr>
          </p:pic>
          <p:pic>
            <p:nvPicPr>
              <p:cNvPr id="389" name="object 55">
                <a:extLst>
                  <a:ext uri="{FF2B5EF4-FFF2-40B4-BE49-F238E27FC236}">
                    <a16:creationId xmlns:a16="http://schemas.microsoft.com/office/drawing/2014/main" id="{41669F6A-9E7A-672A-CD8D-7F323D540137}"/>
                  </a:ext>
                </a:extLst>
              </p:cNvPr>
              <p:cNvPicPr/>
              <p:nvPr/>
            </p:nvPicPr>
            <p:blipFill>
              <a:blip r:embed="rId385" cstate="print"/>
              <a:stretch>
                <a:fillRect/>
              </a:stretch>
            </p:blipFill>
            <p:spPr>
              <a:xfrm>
                <a:off x="4945380" y="1587150"/>
                <a:ext cx="1250727" cy="118967"/>
              </a:xfrm>
              <a:prstGeom prst="rect">
                <a:avLst/>
              </a:prstGeom>
            </p:spPr>
          </p:pic>
          <p:pic>
            <p:nvPicPr>
              <p:cNvPr id="390" name="object 56">
                <a:extLst>
                  <a:ext uri="{FF2B5EF4-FFF2-40B4-BE49-F238E27FC236}">
                    <a16:creationId xmlns:a16="http://schemas.microsoft.com/office/drawing/2014/main" id="{59327955-847C-8CB1-3B16-54C947F7C918}"/>
                  </a:ext>
                </a:extLst>
              </p:cNvPr>
              <p:cNvPicPr/>
              <p:nvPr/>
            </p:nvPicPr>
            <p:blipFill>
              <a:blip r:embed="rId386" cstate="print"/>
              <a:stretch>
                <a:fillRect/>
              </a:stretch>
            </p:blipFill>
            <p:spPr>
              <a:xfrm>
                <a:off x="4229671" y="1750313"/>
                <a:ext cx="415480" cy="92202"/>
              </a:xfrm>
              <a:prstGeom prst="rect">
                <a:avLst/>
              </a:prstGeom>
            </p:spPr>
          </p:pic>
        </p:grpSp>
        <p:pic>
          <p:nvPicPr>
            <p:cNvPr id="47" name="object 57">
              <a:extLst>
                <a:ext uri="{FF2B5EF4-FFF2-40B4-BE49-F238E27FC236}">
                  <a16:creationId xmlns:a16="http://schemas.microsoft.com/office/drawing/2014/main" id="{8F56F154-E7FE-76D5-EC70-24FC27D4B3EB}"/>
                </a:ext>
              </a:extLst>
            </p:cNvPr>
            <p:cNvPicPr/>
            <p:nvPr/>
          </p:nvPicPr>
          <p:blipFill>
            <a:blip r:embed="rId387" cstate="print"/>
            <a:stretch>
              <a:fillRect/>
            </a:stretch>
          </p:blipFill>
          <p:spPr>
            <a:xfrm>
              <a:off x="4235767" y="4171664"/>
              <a:ext cx="183165" cy="93059"/>
            </a:xfrm>
            <a:prstGeom prst="rect">
              <a:avLst/>
            </a:prstGeom>
          </p:spPr>
        </p:pic>
        <p:sp>
          <p:nvSpPr>
            <p:cNvPr id="48" name="object 58">
              <a:extLst>
                <a:ext uri="{FF2B5EF4-FFF2-40B4-BE49-F238E27FC236}">
                  <a16:creationId xmlns:a16="http://schemas.microsoft.com/office/drawing/2014/main" id="{47B72483-C82B-09D7-74D7-ABEDD098DF10}"/>
                </a:ext>
              </a:extLst>
            </p:cNvPr>
            <p:cNvSpPr/>
            <p:nvPr/>
          </p:nvSpPr>
          <p:spPr>
            <a:xfrm>
              <a:off x="4467783" y="4171670"/>
              <a:ext cx="666115" cy="93345"/>
            </a:xfrm>
            <a:custGeom>
              <a:avLst/>
              <a:gdLst/>
              <a:ahLst/>
              <a:cxnLst/>
              <a:rect l="l" t="t" r="r" b="b"/>
              <a:pathLst>
                <a:path w="666114" h="93345">
                  <a:moveTo>
                    <a:pt x="68681" y="76288"/>
                  </a:moveTo>
                  <a:lnTo>
                    <a:pt x="18288" y="76288"/>
                  </a:lnTo>
                  <a:lnTo>
                    <a:pt x="18288" y="50888"/>
                  </a:lnTo>
                  <a:lnTo>
                    <a:pt x="64109" y="50888"/>
                  </a:lnTo>
                  <a:lnTo>
                    <a:pt x="64109" y="35648"/>
                  </a:lnTo>
                  <a:lnTo>
                    <a:pt x="18288" y="35648"/>
                  </a:lnTo>
                  <a:lnTo>
                    <a:pt x="18288" y="15328"/>
                  </a:lnTo>
                  <a:lnTo>
                    <a:pt x="67157" y="15328"/>
                  </a:lnTo>
                  <a:lnTo>
                    <a:pt x="67157" y="88"/>
                  </a:lnTo>
                  <a:lnTo>
                    <a:pt x="0" y="88"/>
                  </a:lnTo>
                  <a:lnTo>
                    <a:pt x="0" y="15328"/>
                  </a:lnTo>
                  <a:lnTo>
                    <a:pt x="0" y="35648"/>
                  </a:lnTo>
                  <a:lnTo>
                    <a:pt x="0" y="50888"/>
                  </a:lnTo>
                  <a:lnTo>
                    <a:pt x="0" y="76288"/>
                  </a:lnTo>
                  <a:lnTo>
                    <a:pt x="0" y="91528"/>
                  </a:lnTo>
                  <a:lnTo>
                    <a:pt x="68681" y="91528"/>
                  </a:lnTo>
                  <a:lnTo>
                    <a:pt x="68681" y="76288"/>
                  </a:lnTo>
                  <a:close/>
                </a:path>
                <a:path w="666114" h="93345">
                  <a:moveTo>
                    <a:pt x="145072" y="91528"/>
                  </a:moveTo>
                  <a:lnTo>
                    <a:pt x="120586" y="56388"/>
                  </a:lnTo>
                  <a:lnTo>
                    <a:pt x="143548" y="24384"/>
                  </a:lnTo>
                  <a:lnTo>
                    <a:pt x="123634" y="24384"/>
                  </a:lnTo>
                  <a:lnTo>
                    <a:pt x="109918" y="42672"/>
                  </a:lnTo>
                  <a:lnTo>
                    <a:pt x="99250" y="24384"/>
                  </a:lnTo>
                  <a:lnTo>
                    <a:pt x="77914" y="24384"/>
                  </a:lnTo>
                  <a:lnTo>
                    <a:pt x="100774" y="56388"/>
                  </a:lnTo>
                  <a:lnTo>
                    <a:pt x="76390" y="91528"/>
                  </a:lnTo>
                  <a:lnTo>
                    <a:pt x="97726" y="91528"/>
                  </a:lnTo>
                  <a:lnTo>
                    <a:pt x="109918" y="70104"/>
                  </a:lnTo>
                  <a:lnTo>
                    <a:pt x="123634" y="91528"/>
                  </a:lnTo>
                  <a:lnTo>
                    <a:pt x="145072" y="91528"/>
                  </a:lnTo>
                  <a:close/>
                </a:path>
                <a:path w="666114" h="93345">
                  <a:moveTo>
                    <a:pt x="186309" y="90004"/>
                  </a:moveTo>
                  <a:lnTo>
                    <a:pt x="184962" y="77724"/>
                  </a:lnTo>
                  <a:lnTo>
                    <a:pt x="184785" y="76200"/>
                  </a:lnTo>
                  <a:lnTo>
                    <a:pt x="181737" y="77724"/>
                  </a:lnTo>
                  <a:lnTo>
                    <a:pt x="175552" y="77724"/>
                  </a:lnTo>
                  <a:lnTo>
                    <a:pt x="174028" y="76200"/>
                  </a:lnTo>
                  <a:lnTo>
                    <a:pt x="174028" y="39624"/>
                  </a:lnTo>
                  <a:lnTo>
                    <a:pt x="184785" y="39624"/>
                  </a:lnTo>
                  <a:lnTo>
                    <a:pt x="184785" y="24384"/>
                  </a:lnTo>
                  <a:lnTo>
                    <a:pt x="174028" y="24384"/>
                  </a:lnTo>
                  <a:lnTo>
                    <a:pt x="174028" y="1524"/>
                  </a:lnTo>
                  <a:lnTo>
                    <a:pt x="155740" y="12192"/>
                  </a:lnTo>
                  <a:lnTo>
                    <a:pt x="155740" y="24384"/>
                  </a:lnTo>
                  <a:lnTo>
                    <a:pt x="148120" y="24384"/>
                  </a:lnTo>
                  <a:lnTo>
                    <a:pt x="148120" y="39624"/>
                  </a:lnTo>
                  <a:lnTo>
                    <a:pt x="155740" y="39624"/>
                  </a:lnTo>
                  <a:lnTo>
                    <a:pt x="155740" y="79248"/>
                  </a:lnTo>
                  <a:lnTo>
                    <a:pt x="157264" y="82384"/>
                  </a:lnTo>
                  <a:lnTo>
                    <a:pt x="157264" y="85432"/>
                  </a:lnTo>
                  <a:lnTo>
                    <a:pt x="161836" y="90004"/>
                  </a:lnTo>
                  <a:lnTo>
                    <a:pt x="164884" y="91528"/>
                  </a:lnTo>
                  <a:lnTo>
                    <a:pt x="166408" y="91528"/>
                  </a:lnTo>
                  <a:lnTo>
                    <a:pt x="169456" y="93052"/>
                  </a:lnTo>
                  <a:lnTo>
                    <a:pt x="178600" y="93052"/>
                  </a:lnTo>
                  <a:lnTo>
                    <a:pt x="183261" y="91528"/>
                  </a:lnTo>
                  <a:lnTo>
                    <a:pt x="186309" y="90004"/>
                  </a:lnTo>
                  <a:close/>
                </a:path>
                <a:path w="666114" h="93345">
                  <a:moveTo>
                    <a:pt x="238226" y="27432"/>
                  </a:moveTo>
                  <a:lnTo>
                    <a:pt x="235178" y="24384"/>
                  </a:lnTo>
                  <a:lnTo>
                    <a:pt x="230517" y="22860"/>
                  </a:lnTo>
                  <a:lnTo>
                    <a:pt x="224421" y="22860"/>
                  </a:lnTo>
                  <a:lnTo>
                    <a:pt x="221373" y="24384"/>
                  </a:lnTo>
                  <a:lnTo>
                    <a:pt x="219849" y="25908"/>
                  </a:lnTo>
                  <a:lnTo>
                    <a:pt x="216801" y="27432"/>
                  </a:lnTo>
                  <a:lnTo>
                    <a:pt x="215277" y="30480"/>
                  </a:lnTo>
                  <a:lnTo>
                    <a:pt x="212229" y="35052"/>
                  </a:lnTo>
                  <a:lnTo>
                    <a:pt x="212229" y="24384"/>
                  </a:lnTo>
                  <a:lnTo>
                    <a:pt x="195465" y="24384"/>
                  </a:lnTo>
                  <a:lnTo>
                    <a:pt x="195465" y="91528"/>
                  </a:lnTo>
                  <a:lnTo>
                    <a:pt x="213753" y="91528"/>
                  </a:lnTo>
                  <a:lnTo>
                    <a:pt x="213753" y="48768"/>
                  </a:lnTo>
                  <a:lnTo>
                    <a:pt x="215277" y="44196"/>
                  </a:lnTo>
                  <a:lnTo>
                    <a:pt x="219849" y="39624"/>
                  </a:lnTo>
                  <a:lnTo>
                    <a:pt x="230517" y="39624"/>
                  </a:lnTo>
                  <a:lnTo>
                    <a:pt x="233565" y="42672"/>
                  </a:lnTo>
                  <a:lnTo>
                    <a:pt x="238226" y="27432"/>
                  </a:lnTo>
                  <a:close/>
                </a:path>
                <a:path w="666114" h="93345">
                  <a:moveTo>
                    <a:pt x="303847" y="91528"/>
                  </a:moveTo>
                  <a:lnTo>
                    <a:pt x="302323" y="88480"/>
                  </a:lnTo>
                  <a:lnTo>
                    <a:pt x="302323" y="85432"/>
                  </a:lnTo>
                  <a:lnTo>
                    <a:pt x="301561" y="83908"/>
                  </a:lnTo>
                  <a:lnTo>
                    <a:pt x="300799" y="82384"/>
                  </a:lnTo>
                  <a:lnTo>
                    <a:pt x="300799" y="80772"/>
                  </a:lnTo>
                  <a:lnTo>
                    <a:pt x="300799" y="59436"/>
                  </a:lnTo>
                  <a:lnTo>
                    <a:pt x="300799" y="41148"/>
                  </a:lnTo>
                  <a:lnTo>
                    <a:pt x="299275" y="36576"/>
                  </a:lnTo>
                  <a:lnTo>
                    <a:pt x="294703" y="27432"/>
                  </a:lnTo>
                  <a:lnTo>
                    <a:pt x="290131" y="25908"/>
                  </a:lnTo>
                  <a:lnTo>
                    <a:pt x="286994" y="24384"/>
                  </a:lnTo>
                  <a:lnTo>
                    <a:pt x="280898" y="22860"/>
                  </a:lnTo>
                  <a:lnTo>
                    <a:pt x="264134" y="22860"/>
                  </a:lnTo>
                  <a:lnTo>
                    <a:pt x="258038" y="24384"/>
                  </a:lnTo>
                  <a:lnTo>
                    <a:pt x="248894" y="30480"/>
                  </a:lnTo>
                  <a:lnTo>
                    <a:pt x="245846" y="36576"/>
                  </a:lnTo>
                  <a:lnTo>
                    <a:pt x="244322" y="42672"/>
                  </a:lnTo>
                  <a:lnTo>
                    <a:pt x="259562" y="45720"/>
                  </a:lnTo>
                  <a:lnTo>
                    <a:pt x="262610" y="39624"/>
                  </a:lnTo>
                  <a:lnTo>
                    <a:pt x="264134" y="38100"/>
                  </a:lnTo>
                  <a:lnTo>
                    <a:pt x="265658" y="38100"/>
                  </a:lnTo>
                  <a:lnTo>
                    <a:pt x="268706" y="36576"/>
                  </a:lnTo>
                  <a:lnTo>
                    <a:pt x="276326" y="36576"/>
                  </a:lnTo>
                  <a:lnTo>
                    <a:pt x="279374" y="38100"/>
                  </a:lnTo>
                  <a:lnTo>
                    <a:pt x="283946" y="42672"/>
                  </a:lnTo>
                  <a:lnTo>
                    <a:pt x="283946" y="47244"/>
                  </a:lnTo>
                  <a:lnTo>
                    <a:pt x="283946" y="59436"/>
                  </a:lnTo>
                  <a:lnTo>
                    <a:pt x="283946" y="67056"/>
                  </a:lnTo>
                  <a:lnTo>
                    <a:pt x="282422" y="70104"/>
                  </a:lnTo>
                  <a:lnTo>
                    <a:pt x="282422" y="73152"/>
                  </a:lnTo>
                  <a:lnTo>
                    <a:pt x="276326" y="79248"/>
                  </a:lnTo>
                  <a:lnTo>
                    <a:pt x="273278" y="80772"/>
                  </a:lnTo>
                  <a:lnTo>
                    <a:pt x="267182" y="80772"/>
                  </a:lnTo>
                  <a:lnTo>
                    <a:pt x="264134" y="79248"/>
                  </a:lnTo>
                  <a:lnTo>
                    <a:pt x="261086" y="76200"/>
                  </a:lnTo>
                  <a:lnTo>
                    <a:pt x="259562" y="73152"/>
                  </a:lnTo>
                  <a:lnTo>
                    <a:pt x="259562" y="68580"/>
                  </a:lnTo>
                  <a:lnTo>
                    <a:pt x="264134" y="64008"/>
                  </a:lnTo>
                  <a:lnTo>
                    <a:pt x="268706" y="62484"/>
                  </a:lnTo>
                  <a:lnTo>
                    <a:pt x="273278" y="62484"/>
                  </a:lnTo>
                  <a:lnTo>
                    <a:pt x="277850" y="60960"/>
                  </a:lnTo>
                  <a:lnTo>
                    <a:pt x="280898" y="59436"/>
                  </a:lnTo>
                  <a:lnTo>
                    <a:pt x="283946" y="59436"/>
                  </a:lnTo>
                  <a:lnTo>
                    <a:pt x="283946" y="47244"/>
                  </a:lnTo>
                  <a:lnTo>
                    <a:pt x="280898" y="48768"/>
                  </a:lnTo>
                  <a:lnTo>
                    <a:pt x="274802" y="50292"/>
                  </a:lnTo>
                  <a:lnTo>
                    <a:pt x="267182" y="51816"/>
                  </a:lnTo>
                  <a:lnTo>
                    <a:pt x="261086" y="53340"/>
                  </a:lnTo>
                  <a:lnTo>
                    <a:pt x="251942" y="56388"/>
                  </a:lnTo>
                  <a:lnTo>
                    <a:pt x="248894" y="57912"/>
                  </a:lnTo>
                  <a:lnTo>
                    <a:pt x="247370" y="59436"/>
                  </a:lnTo>
                  <a:lnTo>
                    <a:pt x="245846" y="62484"/>
                  </a:lnTo>
                  <a:lnTo>
                    <a:pt x="242798" y="65532"/>
                  </a:lnTo>
                  <a:lnTo>
                    <a:pt x="242798" y="79248"/>
                  </a:lnTo>
                  <a:lnTo>
                    <a:pt x="244322" y="83908"/>
                  </a:lnTo>
                  <a:lnTo>
                    <a:pt x="248894" y="86956"/>
                  </a:lnTo>
                  <a:lnTo>
                    <a:pt x="251942" y="90004"/>
                  </a:lnTo>
                  <a:lnTo>
                    <a:pt x="258038" y="93052"/>
                  </a:lnTo>
                  <a:lnTo>
                    <a:pt x="268706" y="93052"/>
                  </a:lnTo>
                  <a:lnTo>
                    <a:pt x="274802" y="90004"/>
                  </a:lnTo>
                  <a:lnTo>
                    <a:pt x="279374" y="88480"/>
                  </a:lnTo>
                  <a:lnTo>
                    <a:pt x="282422" y="86956"/>
                  </a:lnTo>
                  <a:lnTo>
                    <a:pt x="285470" y="83908"/>
                  </a:lnTo>
                  <a:lnTo>
                    <a:pt x="285470" y="88480"/>
                  </a:lnTo>
                  <a:lnTo>
                    <a:pt x="286994" y="90004"/>
                  </a:lnTo>
                  <a:lnTo>
                    <a:pt x="286994" y="91528"/>
                  </a:lnTo>
                  <a:lnTo>
                    <a:pt x="303847" y="91528"/>
                  </a:lnTo>
                  <a:close/>
                </a:path>
                <a:path w="666114" h="93345">
                  <a:moveTo>
                    <a:pt x="372529" y="64008"/>
                  </a:moveTo>
                  <a:lnTo>
                    <a:pt x="371005" y="60960"/>
                  </a:lnTo>
                  <a:lnTo>
                    <a:pt x="366433" y="57912"/>
                  </a:lnTo>
                  <a:lnTo>
                    <a:pt x="363385" y="54864"/>
                  </a:lnTo>
                  <a:lnTo>
                    <a:pt x="357289" y="51816"/>
                  </a:lnTo>
                  <a:lnTo>
                    <a:pt x="348145" y="50292"/>
                  </a:lnTo>
                  <a:lnTo>
                    <a:pt x="338912" y="47244"/>
                  </a:lnTo>
                  <a:lnTo>
                    <a:pt x="332816" y="45720"/>
                  </a:lnTo>
                  <a:lnTo>
                    <a:pt x="331292" y="44196"/>
                  </a:lnTo>
                  <a:lnTo>
                    <a:pt x="329768" y="44196"/>
                  </a:lnTo>
                  <a:lnTo>
                    <a:pt x="329768" y="39624"/>
                  </a:lnTo>
                  <a:lnTo>
                    <a:pt x="332816" y="36576"/>
                  </a:lnTo>
                  <a:lnTo>
                    <a:pt x="348145" y="36576"/>
                  </a:lnTo>
                  <a:lnTo>
                    <a:pt x="352717" y="41148"/>
                  </a:lnTo>
                  <a:lnTo>
                    <a:pt x="354241" y="44196"/>
                  </a:lnTo>
                  <a:lnTo>
                    <a:pt x="369481" y="41148"/>
                  </a:lnTo>
                  <a:lnTo>
                    <a:pt x="368338" y="36576"/>
                  </a:lnTo>
                  <a:lnTo>
                    <a:pt x="367957" y="35052"/>
                  </a:lnTo>
                  <a:lnTo>
                    <a:pt x="364909" y="30480"/>
                  </a:lnTo>
                  <a:lnTo>
                    <a:pt x="361861" y="27432"/>
                  </a:lnTo>
                  <a:lnTo>
                    <a:pt x="357289" y="24384"/>
                  </a:lnTo>
                  <a:lnTo>
                    <a:pt x="349669" y="22860"/>
                  </a:lnTo>
                  <a:lnTo>
                    <a:pt x="331292" y="22860"/>
                  </a:lnTo>
                  <a:lnTo>
                    <a:pt x="325196" y="25908"/>
                  </a:lnTo>
                  <a:lnTo>
                    <a:pt x="320624" y="28956"/>
                  </a:lnTo>
                  <a:lnTo>
                    <a:pt x="316052" y="33528"/>
                  </a:lnTo>
                  <a:lnTo>
                    <a:pt x="313004" y="38100"/>
                  </a:lnTo>
                  <a:lnTo>
                    <a:pt x="313004" y="50292"/>
                  </a:lnTo>
                  <a:lnTo>
                    <a:pt x="348145" y="67056"/>
                  </a:lnTo>
                  <a:lnTo>
                    <a:pt x="351193" y="67056"/>
                  </a:lnTo>
                  <a:lnTo>
                    <a:pt x="354241" y="70104"/>
                  </a:lnTo>
                  <a:lnTo>
                    <a:pt x="354241" y="76200"/>
                  </a:lnTo>
                  <a:lnTo>
                    <a:pt x="352717" y="77724"/>
                  </a:lnTo>
                  <a:lnTo>
                    <a:pt x="349669" y="79248"/>
                  </a:lnTo>
                  <a:lnTo>
                    <a:pt x="335864" y="79248"/>
                  </a:lnTo>
                  <a:lnTo>
                    <a:pt x="332816" y="77724"/>
                  </a:lnTo>
                  <a:lnTo>
                    <a:pt x="331292" y="74676"/>
                  </a:lnTo>
                  <a:lnTo>
                    <a:pt x="329768" y="73152"/>
                  </a:lnTo>
                  <a:lnTo>
                    <a:pt x="328244" y="70104"/>
                  </a:lnTo>
                  <a:lnTo>
                    <a:pt x="311480" y="71628"/>
                  </a:lnTo>
                  <a:lnTo>
                    <a:pt x="313004" y="77724"/>
                  </a:lnTo>
                  <a:lnTo>
                    <a:pt x="316052" y="83908"/>
                  </a:lnTo>
                  <a:lnTo>
                    <a:pt x="320624" y="86956"/>
                  </a:lnTo>
                  <a:lnTo>
                    <a:pt x="332816" y="93052"/>
                  </a:lnTo>
                  <a:lnTo>
                    <a:pt x="352717" y="93052"/>
                  </a:lnTo>
                  <a:lnTo>
                    <a:pt x="360337" y="90004"/>
                  </a:lnTo>
                  <a:lnTo>
                    <a:pt x="364909" y="85432"/>
                  </a:lnTo>
                  <a:lnTo>
                    <a:pt x="369481" y="80772"/>
                  </a:lnTo>
                  <a:lnTo>
                    <a:pt x="370497" y="79248"/>
                  </a:lnTo>
                  <a:lnTo>
                    <a:pt x="372529" y="76200"/>
                  </a:lnTo>
                  <a:lnTo>
                    <a:pt x="372529" y="64008"/>
                  </a:lnTo>
                  <a:close/>
                </a:path>
                <a:path w="666114" h="93345">
                  <a:moveTo>
                    <a:pt x="443039" y="53670"/>
                  </a:moveTo>
                  <a:lnTo>
                    <a:pt x="425958" y="25603"/>
                  </a:lnTo>
                  <a:lnTo>
                    <a:pt x="425958" y="47244"/>
                  </a:lnTo>
                  <a:lnTo>
                    <a:pt x="425958" y="51816"/>
                  </a:lnTo>
                  <a:lnTo>
                    <a:pt x="400050" y="51816"/>
                  </a:lnTo>
                  <a:lnTo>
                    <a:pt x="400050" y="47244"/>
                  </a:lnTo>
                  <a:lnTo>
                    <a:pt x="403098" y="41148"/>
                  </a:lnTo>
                  <a:lnTo>
                    <a:pt x="406146" y="38100"/>
                  </a:lnTo>
                  <a:lnTo>
                    <a:pt x="409194" y="36576"/>
                  </a:lnTo>
                  <a:lnTo>
                    <a:pt x="416814" y="36576"/>
                  </a:lnTo>
                  <a:lnTo>
                    <a:pt x="419862" y="38100"/>
                  </a:lnTo>
                  <a:lnTo>
                    <a:pt x="422910" y="41148"/>
                  </a:lnTo>
                  <a:lnTo>
                    <a:pt x="425958" y="47244"/>
                  </a:lnTo>
                  <a:lnTo>
                    <a:pt x="425958" y="25603"/>
                  </a:lnTo>
                  <a:lnTo>
                    <a:pt x="421386" y="22860"/>
                  </a:lnTo>
                  <a:lnTo>
                    <a:pt x="403098" y="22860"/>
                  </a:lnTo>
                  <a:lnTo>
                    <a:pt x="395478" y="25908"/>
                  </a:lnTo>
                  <a:lnTo>
                    <a:pt x="390817" y="33528"/>
                  </a:lnTo>
                  <a:lnTo>
                    <a:pt x="386816" y="38404"/>
                  </a:lnTo>
                  <a:lnTo>
                    <a:pt x="383959" y="44005"/>
                  </a:lnTo>
                  <a:lnTo>
                    <a:pt x="382244" y="50457"/>
                  </a:lnTo>
                  <a:lnTo>
                    <a:pt x="381673" y="57912"/>
                  </a:lnTo>
                  <a:lnTo>
                    <a:pt x="381673" y="67056"/>
                  </a:lnTo>
                  <a:lnTo>
                    <a:pt x="413766" y="93052"/>
                  </a:lnTo>
                  <a:lnTo>
                    <a:pt x="421386" y="93052"/>
                  </a:lnTo>
                  <a:lnTo>
                    <a:pt x="427482" y="90004"/>
                  </a:lnTo>
                  <a:lnTo>
                    <a:pt x="436626" y="83908"/>
                  </a:lnTo>
                  <a:lnTo>
                    <a:pt x="439674" y="79248"/>
                  </a:lnTo>
                  <a:lnTo>
                    <a:pt x="442722" y="73152"/>
                  </a:lnTo>
                  <a:lnTo>
                    <a:pt x="424434" y="70104"/>
                  </a:lnTo>
                  <a:lnTo>
                    <a:pt x="424434" y="73152"/>
                  </a:lnTo>
                  <a:lnTo>
                    <a:pt x="422910" y="76200"/>
                  </a:lnTo>
                  <a:lnTo>
                    <a:pt x="421386" y="77724"/>
                  </a:lnTo>
                  <a:lnTo>
                    <a:pt x="418338" y="79248"/>
                  </a:lnTo>
                  <a:lnTo>
                    <a:pt x="410718" y="79248"/>
                  </a:lnTo>
                  <a:lnTo>
                    <a:pt x="406146" y="77724"/>
                  </a:lnTo>
                  <a:lnTo>
                    <a:pt x="404622" y="74676"/>
                  </a:lnTo>
                  <a:lnTo>
                    <a:pt x="401574" y="71628"/>
                  </a:lnTo>
                  <a:lnTo>
                    <a:pt x="400050" y="68580"/>
                  </a:lnTo>
                  <a:lnTo>
                    <a:pt x="400050" y="62484"/>
                  </a:lnTo>
                  <a:lnTo>
                    <a:pt x="442722" y="62484"/>
                  </a:lnTo>
                  <a:lnTo>
                    <a:pt x="443039" y="53670"/>
                  </a:lnTo>
                  <a:close/>
                </a:path>
                <a:path w="666114" h="93345">
                  <a:moveTo>
                    <a:pt x="474827" y="24384"/>
                  </a:moveTo>
                  <a:lnTo>
                    <a:pt x="456539" y="24384"/>
                  </a:lnTo>
                  <a:lnTo>
                    <a:pt x="456539" y="91528"/>
                  </a:lnTo>
                  <a:lnTo>
                    <a:pt x="474827" y="91528"/>
                  </a:lnTo>
                  <a:lnTo>
                    <a:pt x="474827" y="24384"/>
                  </a:lnTo>
                  <a:close/>
                </a:path>
                <a:path w="666114" h="93345">
                  <a:moveTo>
                    <a:pt x="474827" y="0"/>
                  </a:moveTo>
                  <a:lnTo>
                    <a:pt x="456539" y="0"/>
                  </a:lnTo>
                  <a:lnTo>
                    <a:pt x="456539" y="16764"/>
                  </a:lnTo>
                  <a:lnTo>
                    <a:pt x="474827" y="16764"/>
                  </a:lnTo>
                  <a:lnTo>
                    <a:pt x="474827" y="0"/>
                  </a:lnTo>
                  <a:close/>
                </a:path>
                <a:path w="666114" h="93345">
                  <a:moveTo>
                    <a:pt x="523697" y="90004"/>
                  </a:moveTo>
                  <a:lnTo>
                    <a:pt x="522338" y="77724"/>
                  </a:lnTo>
                  <a:lnTo>
                    <a:pt x="522173" y="76200"/>
                  </a:lnTo>
                  <a:lnTo>
                    <a:pt x="519125" y="77724"/>
                  </a:lnTo>
                  <a:lnTo>
                    <a:pt x="513029" y="77724"/>
                  </a:lnTo>
                  <a:lnTo>
                    <a:pt x="511505" y="76200"/>
                  </a:lnTo>
                  <a:lnTo>
                    <a:pt x="511505" y="74676"/>
                  </a:lnTo>
                  <a:lnTo>
                    <a:pt x="509981" y="74676"/>
                  </a:lnTo>
                  <a:lnTo>
                    <a:pt x="509981" y="39624"/>
                  </a:lnTo>
                  <a:lnTo>
                    <a:pt x="522173" y="39624"/>
                  </a:lnTo>
                  <a:lnTo>
                    <a:pt x="522173" y="24384"/>
                  </a:lnTo>
                  <a:lnTo>
                    <a:pt x="509981" y="24384"/>
                  </a:lnTo>
                  <a:lnTo>
                    <a:pt x="509981" y="1524"/>
                  </a:lnTo>
                  <a:lnTo>
                    <a:pt x="493115" y="12192"/>
                  </a:lnTo>
                  <a:lnTo>
                    <a:pt x="493115" y="24384"/>
                  </a:lnTo>
                  <a:lnTo>
                    <a:pt x="485495" y="24384"/>
                  </a:lnTo>
                  <a:lnTo>
                    <a:pt x="485495" y="39624"/>
                  </a:lnTo>
                  <a:lnTo>
                    <a:pt x="493115" y="39624"/>
                  </a:lnTo>
                  <a:lnTo>
                    <a:pt x="493115" y="79248"/>
                  </a:lnTo>
                  <a:lnTo>
                    <a:pt x="494639" y="82384"/>
                  </a:lnTo>
                  <a:lnTo>
                    <a:pt x="494639" y="85432"/>
                  </a:lnTo>
                  <a:lnTo>
                    <a:pt x="499211" y="90004"/>
                  </a:lnTo>
                  <a:lnTo>
                    <a:pt x="502361" y="91528"/>
                  </a:lnTo>
                  <a:lnTo>
                    <a:pt x="503885" y="91528"/>
                  </a:lnTo>
                  <a:lnTo>
                    <a:pt x="506933" y="93052"/>
                  </a:lnTo>
                  <a:lnTo>
                    <a:pt x="514553" y="93052"/>
                  </a:lnTo>
                  <a:lnTo>
                    <a:pt x="523697" y="90004"/>
                  </a:lnTo>
                  <a:close/>
                </a:path>
                <a:path w="666114" h="93345">
                  <a:moveTo>
                    <a:pt x="592366" y="62484"/>
                  </a:moveTo>
                  <a:lnTo>
                    <a:pt x="592035" y="53670"/>
                  </a:lnTo>
                  <a:lnTo>
                    <a:pt x="591756" y="51816"/>
                  </a:lnTo>
                  <a:lnTo>
                    <a:pt x="590842" y="45720"/>
                  </a:lnTo>
                  <a:lnTo>
                    <a:pt x="575602" y="25603"/>
                  </a:lnTo>
                  <a:lnTo>
                    <a:pt x="575602" y="47244"/>
                  </a:lnTo>
                  <a:lnTo>
                    <a:pt x="575602" y="51816"/>
                  </a:lnTo>
                  <a:lnTo>
                    <a:pt x="549605" y="51816"/>
                  </a:lnTo>
                  <a:lnTo>
                    <a:pt x="549605" y="47244"/>
                  </a:lnTo>
                  <a:lnTo>
                    <a:pt x="552653" y="41148"/>
                  </a:lnTo>
                  <a:lnTo>
                    <a:pt x="555790" y="38100"/>
                  </a:lnTo>
                  <a:lnTo>
                    <a:pt x="558838" y="36576"/>
                  </a:lnTo>
                  <a:lnTo>
                    <a:pt x="566458" y="36576"/>
                  </a:lnTo>
                  <a:lnTo>
                    <a:pt x="569506" y="38100"/>
                  </a:lnTo>
                  <a:lnTo>
                    <a:pt x="571030" y="41148"/>
                  </a:lnTo>
                  <a:lnTo>
                    <a:pt x="574078" y="44196"/>
                  </a:lnTo>
                  <a:lnTo>
                    <a:pt x="575602" y="47244"/>
                  </a:lnTo>
                  <a:lnTo>
                    <a:pt x="575602" y="25603"/>
                  </a:lnTo>
                  <a:lnTo>
                    <a:pt x="571030" y="22860"/>
                  </a:lnTo>
                  <a:lnTo>
                    <a:pt x="552653" y="22860"/>
                  </a:lnTo>
                  <a:lnTo>
                    <a:pt x="531317" y="57912"/>
                  </a:lnTo>
                  <a:lnTo>
                    <a:pt x="531317" y="67056"/>
                  </a:lnTo>
                  <a:lnTo>
                    <a:pt x="563410" y="93052"/>
                  </a:lnTo>
                  <a:lnTo>
                    <a:pt x="571030" y="93052"/>
                  </a:lnTo>
                  <a:lnTo>
                    <a:pt x="577126" y="90004"/>
                  </a:lnTo>
                  <a:lnTo>
                    <a:pt x="586270" y="83908"/>
                  </a:lnTo>
                  <a:lnTo>
                    <a:pt x="589318" y="79248"/>
                  </a:lnTo>
                  <a:lnTo>
                    <a:pt x="592366" y="73152"/>
                  </a:lnTo>
                  <a:lnTo>
                    <a:pt x="574078" y="70104"/>
                  </a:lnTo>
                  <a:lnTo>
                    <a:pt x="574078" y="73152"/>
                  </a:lnTo>
                  <a:lnTo>
                    <a:pt x="572554" y="76200"/>
                  </a:lnTo>
                  <a:lnTo>
                    <a:pt x="569506" y="77724"/>
                  </a:lnTo>
                  <a:lnTo>
                    <a:pt x="567982" y="79248"/>
                  </a:lnTo>
                  <a:lnTo>
                    <a:pt x="558838" y="79248"/>
                  </a:lnTo>
                  <a:lnTo>
                    <a:pt x="555790" y="77724"/>
                  </a:lnTo>
                  <a:lnTo>
                    <a:pt x="552653" y="74676"/>
                  </a:lnTo>
                  <a:lnTo>
                    <a:pt x="549605" y="68580"/>
                  </a:lnTo>
                  <a:lnTo>
                    <a:pt x="549605" y="62484"/>
                  </a:lnTo>
                  <a:lnTo>
                    <a:pt x="592366" y="62484"/>
                  </a:lnTo>
                  <a:close/>
                </a:path>
                <a:path w="666114" h="93345">
                  <a:moveTo>
                    <a:pt x="665708" y="38100"/>
                  </a:moveTo>
                  <a:lnTo>
                    <a:pt x="664184" y="35052"/>
                  </a:lnTo>
                  <a:lnTo>
                    <a:pt x="664184" y="33528"/>
                  </a:lnTo>
                  <a:lnTo>
                    <a:pt x="657999" y="27432"/>
                  </a:lnTo>
                  <a:lnTo>
                    <a:pt x="651903" y="24384"/>
                  </a:lnTo>
                  <a:lnTo>
                    <a:pt x="647331" y="22860"/>
                  </a:lnTo>
                  <a:lnTo>
                    <a:pt x="635139" y="22860"/>
                  </a:lnTo>
                  <a:lnTo>
                    <a:pt x="627519" y="27432"/>
                  </a:lnTo>
                  <a:lnTo>
                    <a:pt x="622947" y="35052"/>
                  </a:lnTo>
                  <a:lnTo>
                    <a:pt x="622947" y="24384"/>
                  </a:lnTo>
                  <a:lnTo>
                    <a:pt x="606082" y="24384"/>
                  </a:lnTo>
                  <a:lnTo>
                    <a:pt x="606082" y="91528"/>
                  </a:lnTo>
                  <a:lnTo>
                    <a:pt x="622947" y="91528"/>
                  </a:lnTo>
                  <a:lnTo>
                    <a:pt x="622947" y="53340"/>
                  </a:lnTo>
                  <a:lnTo>
                    <a:pt x="624471" y="48768"/>
                  </a:lnTo>
                  <a:lnTo>
                    <a:pt x="624471" y="45720"/>
                  </a:lnTo>
                  <a:lnTo>
                    <a:pt x="625995" y="42672"/>
                  </a:lnTo>
                  <a:lnTo>
                    <a:pt x="629043" y="39624"/>
                  </a:lnTo>
                  <a:lnTo>
                    <a:pt x="635139" y="36576"/>
                  </a:lnTo>
                  <a:lnTo>
                    <a:pt x="639711" y="36576"/>
                  </a:lnTo>
                  <a:lnTo>
                    <a:pt x="642759" y="38100"/>
                  </a:lnTo>
                  <a:lnTo>
                    <a:pt x="644283" y="38100"/>
                  </a:lnTo>
                  <a:lnTo>
                    <a:pt x="647331" y="41148"/>
                  </a:lnTo>
                  <a:lnTo>
                    <a:pt x="647331" y="44196"/>
                  </a:lnTo>
                  <a:lnTo>
                    <a:pt x="648855" y="45720"/>
                  </a:lnTo>
                  <a:lnTo>
                    <a:pt x="648855" y="91528"/>
                  </a:lnTo>
                  <a:lnTo>
                    <a:pt x="665708" y="91528"/>
                  </a:lnTo>
                  <a:lnTo>
                    <a:pt x="665708" y="38100"/>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49" name="object 59">
              <a:extLst>
                <a:ext uri="{FF2B5EF4-FFF2-40B4-BE49-F238E27FC236}">
                  <a16:creationId xmlns:a16="http://schemas.microsoft.com/office/drawing/2014/main" id="{40C933C1-EE21-1F4D-7BEB-B69AC61A66AE}"/>
                </a:ext>
              </a:extLst>
            </p:cNvPr>
            <p:cNvGrpSpPr/>
            <p:nvPr/>
          </p:nvGrpSpPr>
          <p:grpSpPr>
            <a:xfrm>
              <a:off x="4234243" y="4331779"/>
              <a:ext cx="2480945" cy="119380"/>
              <a:chOff x="4234243" y="4331779"/>
              <a:chExt cx="2480945" cy="119380"/>
            </a:xfrm>
          </p:grpSpPr>
          <p:pic>
            <p:nvPicPr>
              <p:cNvPr id="386" name="object 60">
                <a:extLst>
                  <a:ext uri="{FF2B5EF4-FFF2-40B4-BE49-F238E27FC236}">
                    <a16:creationId xmlns:a16="http://schemas.microsoft.com/office/drawing/2014/main" id="{0F540B4E-D770-2B9A-97F4-012BD8B9258F}"/>
                  </a:ext>
                </a:extLst>
              </p:cNvPr>
              <p:cNvPicPr/>
              <p:nvPr/>
            </p:nvPicPr>
            <p:blipFill>
              <a:blip r:embed="rId388" cstate="print"/>
              <a:stretch>
                <a:fillRect/>
              </a:stretch>
            </p:blipFill>
            <p:spPr>
              <a:xfrm>
                <a:off x="4234243" y="4331779"/>
                <a:ext cx="2433542" cy="119062"/>
              </a:xfrm>
              <a:prstGeom prst="rect">
                <a:avLst/>
              </a:prstGeom>
            </p:spPr>
          </p:pic>
          <p:sp>
            <p:nvSpPr>
              <p:cNvPr id="387" name="object 61">
                <a:extLst>
                  <a:ext uri="{FF2B5EF4-FFF2-40B4-BE49-F238E27FC236}">
                    <a16:creationId xmlns:a16="http://schemas.microsoft.com/office/drawing/2014/main" id="{A1BD223E-0F49-951F-0B20-E22C79F44C1F}"/>
                  </a:ext>
                </a:extLst>
              </p:cNvPr>
              <p:cNvSpPr/>
              <p:nvPr/>
            </p:nvSpPr>
            <p:spPr>
              <a:xfrm>
                <a:off x="6679692" y="4384548"/>
                <a:ext cx="35560" cy="12700"/>
              </a:xfrm>
              <a:custGeom>
                <a:avLst/>
                <a:gdLst/>
                <a:ahLst/>
                <a:cxnLst/>
                <a:rect l="l" t="t" r="r" b="b"/>
                <a:pathLst>
                  <a:path w="35559"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50" name="object 62">
              <a:extLst>
                <a:ext uri="{FF2B5EF4-FFF2-40B4-BE49-F238E27FC236}">
                  <a16:creationId xmlns:a16="http://schemas.microsoft.com/office/drawing/2014/main" id="{2D7CE290-004E-DAE8-A22A-E339AF5D4B5B}"/>
                </a:ext>
              </a:extLst>
            </p:cNvPr>
            <p:cNvPicPr/>
            <p:nvPr/>
          </p:nvPicPr>
          <p:blipFill>
            <a:blip r:embed="rId389" cstate="print"/>
            <a:stretch>
              <a:fillRect/>
            </a:stretch>
          </p:blipFill>
          <p:spPr>
            <a:xfrm>
              <a:off x="4229671" y="4519517"/>
              <a:ext cx="231076" cy="94583"/>
            </a:xfrm>
            <a:prstGeom prst="rect">
              <a:avLst/>
            </a:prstGeom>
          </p:spPr>
        </p:pic>
        <p:grpSp>
          <p:nvGrpSpPr>
            <p:cNvPr id="51" name="Gruppieren 50">
              <a:extLst>
                <a:ext uri="{FF2B5EF4-FFF2-40B4-BE49-F238E27FC236}">
                  <a16:creationId xmlns:a16="http://schemas.microsoft.com/office/drawing/2014/main" id="{CE9F092D-4F38-33A0-8A90-D2052D169D78}"/>
                </a:ext>
              </a:extLst>
            </p:cNvPr>
            <p:cNvGrpSpPr/>
            <p:nvPr/>
          </p:nvGrpSpPr>
          <p:grpSpPr>
            <a:xfrm>
              <a:off x="1412748" y="7375492"/>
              <a:ext cx="2750787" cy="1800000"/>
              <a:chOff x="586503" y="5912674"/>
              <a:chExt cx="2750787" cy="1800000"/>
            </a:xfrm>
          </p:grpSpPr>
          <p:grpSp>
            <p:nvGrpSpPr>
              <p:cNvPr id="52" name="Gruppieren 51">
                <a:extLst>
                  <a:ext uri="{FF2B5EF4-FFF2-40B4-BE49-F238E27FC236}">
                    <a16:creationId xmlns:a16="http://schemas.microsoft.com/office/drawing/2014/main" id="{3A8FF26F-2D76-72AA-92FA-AB7E08D38D44}"/>
                  </a:ext>
                </a:extLst>
              </p:cNvPr>
              <p:cNvGrpSpPr/>
              <p:nvPr/>
            </p:nvGrpSpPr>
            <p:grpSpPr>
              <a:xfrm>
                <a:off x="586503" y="5912674"/>
                <a:ext cx="1324800" cy="1800000"/>
                <a:chOff x="1403604" y="938783"/>
                <a:chExt cx="5501640" cy="9191244"/>
              </a:xfrm>
            </p:grpSpPr>
            <p:grpSp>
              <p:nvGrpSpPr>
                <p:cNvPr id="248" name="object 2">
                  <a:extLst>
                    <a:ext uri="{FF2B5EF4-FFF2-40B4-BE49-F238E27FC236}">
                      <a16:creationId xmlns:a16="http://schemas.microsoft.com/office/drawing/2014/main" id="{ECCEA635-AA03-0F3D-AAFF-1CCB5E4CF8C4}"/>
                    </a:ext>
                  </a:extLst>
                </p:cNvPr>
                <p:cNvGrpSpPr/>
                <p:nvPr/>
              </p:nvGrpSpPr>
              <p:grpSpPr>
                <a:xfrm>
                  <a:off x="2444876" y="9839515"/>
                  <a:ext cx="1577340" cy="143510"/>
                  <a:chOff x="2444876" y="9839515"/>
                  <a:chExt cx="1577340" cy="143510"/>
                </a:xfrm>
              </p:grpSpPr>
              <p:pic>
                <p:nvPicPr>
                  <p:cNvPr id="384" name="object 3">
                    <a:extLst>
                      <a:ext uri="{FF2B5EF4-FFF2-40B4-BE49-F238E27FC236}">
                        <a16:creationId xmlns:a16="http://schemas.microsoft.com/office/drawing/2014/main" id="{DD05CE5C-3534-CC6E-1DA7-7E004614445D}"/>
                      </a:ext>
                    </a:extLst>
                  </p:cNvPr>
                  <p:cNvPicPr/>
                  <p:nvPr/>
                </p:nvPicPr>
                <p:blipFill>
                  <a:blip r:embed="rId390" cstate="print"/>
                  <a:stretch>
                    <a:fillRect/>
                  </a:stretch>
                </p:blipFill>
                <p:spPr>
                  <a:xfrm>
                    <a:off x="2444876" y="9839515"/>
                    <a:ext cx="1543526" cy="143351"/>
                  </a:xfrm>
                  <a:prstGeom prst="rect">
                    <a:avLst/>
                  </a:prstGeom>
                </p:spPr>
              </p:pic>
              <p:sp>
                <p:nvSpPr>
                  <p:cNvPr id="385" name="object 4">
                    <a:extLst>
                      <a:ext uri="{FF2B5EF4-FFF2-40B4-BE49-F238E27FC236}">
                        <a16:creationId xmlns:a16="http://schemas.microsoft.com/office/drawing/2014/main" id="{EFE523CC-E0D4-7616-5FD4-6D6E4523473D}"/>
                      </a:ext>
                    </a:extLst>
                  </p:cNvPr>
                  <p:cNvSpPr/>
                  <p:nvPr/>
                </p:nvSpPr>
                <p:spPr>
                  <a:xfrm>
                    <a:off x="4008310" y="9840372"/>
                    <a:ext cx="13970" cy="46990"/>
                  </a:xfrm>
                  <a:custGeom>
                    <a:avLst/>
                    <a:gdLst/>
                    <a:ahLst/>
                    <a:cxnLst/>
                    <a:rect l="l" t="t" r="r" b="b"/>
                    <a:pathLst>
                      <a:path w="13970" h="46990">
                        <a:moveTo>
                          <a:pt x="0" y="0"/>
                        </a:moveTo>
                        <a:lnTo>
                          <a:pt x="13716" y="0"/>
                        </a:lnTo>
                        <a:lnTo>
                          <a:pt x="13716" y="46990"/>
                        </a:lnTo>
                        <a:lnTo>
                          <a:pt x="0" y="4699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49" name="object 5">
                  <a:extLst>
                    <a:ext uri="{FF2B5EF4-FFF2-40B4-BE49-F238E27FC236}">
                      <a16:creationId xmlns:a16="http://schemas.microsoft.com/office/drawing/2014/main" id="{ED9F31DC-1F18-5E8E-7B09-B1CBE95864DF}"/>
                    </a:ext>
                  </a:extLst>
                </p:cNvPr>
                <p:cNvSpPr/>
                <p:nvPr/>
              </p:nvSpPr>
              <p:spPr>
                <a:xfrm>
                  <a:off x="4008310" y="9840379"/>
                  <a:ext cx="85725" cy="110489"/>
                </a:xfrm>
                <a:custGeom>
                  <a:avLst/>
                  <a:gdLst/>
                  <a:ahLst/>
                  <a:cxnLst/>
                  <a:rect l="l" t="t" r="r" b="b"/>
                  <a:pathLst>
                    <a:path w="85725" h="110490">
                      <a:moveTo>
                        <a:pt x="85432" y="0"/>
                      </a:moveTo>
                      <a:lnTo>
                        <a:pt x="70192" y="0"/>
                      </a:lnTo>
                      <a:lnTo>
                        <a:pt x="70192" y="46990"/>
                      </a:lnTo>
                      <a:lnTo>
                        <a:pt x="0" y="46990"/>
                      </a:lnTo>
                      <a:lnTo>
                        <a:pt x="0" y="58420"/>
                      </a:lnTo>
                      <a:lnTo>
                        <a:pt x="0" y="110490"/>
                      </a:lnTo>
                      <a:lnTo>
                        <a:pt x="13716" y="110490"/>
                      </a:lnTo>
                      <a:lnTo>
                        <a:pt x="13716" y="58420"/>
                      </a:lnTo>
                      <a:lnTo>
                        <a:pt x="70192" y="58420"/>
                      </a:lnTo>
                      <a:lnTo>
                        <a:pt x="70192" y="110490"/>
                      </a:lnTo>
                      <a:lnTo>
                        <a:pt x="85432" y="110490"/>
                      </a:lnTo>
                      <a:lnTo>
                        <a:pt x="85432" y="58420"/>
                      </a:lnTo>
                      <a:lnTo>
                        <a:pt x="85432" y="46990"/>
                      </a:lnTo>
                      <a:lnTo>
                        <a:pt x="85432"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50" name="object 6">
                  <a:extLst>
                    <a:ext uri="{FF2B5EF4-FFF2-40B4-BE49-F238E27FC236}">
                      <a16:creationId xmlns:a16="http://schemas.microsoft.com/office/drawing/2014/main" id="{D55419A5-3CEC-C3E5-94E8-FE1E6C3A7EA1}"/>
                    </a:ext>
                  </a:extLst>
                </p:cNvPr>
                <p:cNvGrpSpPr/>
                <p:nvPr/>
              </p:nvGrpSpPr>
              <p:grpSpPr>
                <a:xfrm>
                  <a:off x="6593014" y="9841038"/>
                  <a:ext cx="232410" cy="111760"/>
                  <a:chOff x="6593014" y="9841038"/>
                  <a:chExt cx="232410" cy="111760"/>
                </a:xfrm>
              </p:grpSpPr>
              <p:sp>
                <p:nvSpPr>
                  <p:cNvPr id="382" name="object 7">
                    <a:extLst>
                      <a:ext uri="{FF2B5EF4-FFF2-40B4-BE49-F238E27FC236}">
                        <a16:creationId xmlns:a16="http://schemas.microsoft.com/office/drawing/2014/main" id="{D285D8FE-0531-3805-835F-8D65D4F24DAF}"/>
                      </a:ext>
                    </a:extLst>
                  </p:cNvPr>
                  <p:cNvSpPr/>
                  <p:nvPr/>
                </p:nvSpPr>
                <p:spPr>
                  <a:xfrm>
                    <a:off x="6593014" y="9841038"/>
                    <a:ext cx="40005" cy="109855"/>
                  </a:xfrm>
                  <a:custGeom>
                    <a:avLst/>
                    <a:gdLst/>
                    <a:ahLst/>
                    <a:cxnLst/>
                    <a:rect l="l" t="t" r="r" b="b"/>
                    <a:pathLst>
                      <a:path w="40004" h="109854">
                        <a:moveTo>
                          <a:pt x="39719" y="109823"/>
                        </a:moveTo>
                        <a:lnTo>
                          <a:pt x="27527" y="109823"/>
                        </a:lnTo>
                        <a:lnTo>
                          <a:pt x="27527" y="24384"/>
                        </a:lnTo>
                        <a:lnTo>
                          <a:pt x="22955" y="27432"/>
                        </a:lnTo>
                        <a:lnTo>
                          <a:pt x="19907" y="30480"/>
                        </a:lnTo>
                        <a:lnTo>
                          <a:pt x="13811" y="33528"/>
                        </a:lnTo>
                        <a:lnTo>
                          <a:pt x="9239" y="36576"/>
                        </a:lnTo>
                        <a:lnTo>
                          <a:pt x="4667" y="38100"/>
                        </a:lnTo>
                        <a:lnTo>
                          <a:pt x="0" y="41243"/>
                        </a:lnTo>
                        <a:lnTo>
                          <a:pt x="0" y="27432"/>
                        </a:lnTo>
                        <a:lnTo>
                          <a:pt x="7715" y="24384"/>
                        </a:lnTo>
                        <a:lnTo>
                          <a:pt x="19907" y="15240"/>
                        </a:lnTo>
                        <a:lnTo>
                          <a:pt x="24479" y="9144"/>
                        </a:lnTo>
                        <a:lnTo>
                          <a:pt x="29051" y="4572"/>
                        </a:lnTo>
                        <a:lnTo>
                          <a:pt x="32099" y="0"/>
                        </a:lnTo>
                        <a:lnTo>
                          <a:pt x="39719" y="0"/>
                        </a:lnTo>
                        <a:lnTo>
                          <a:pt x="39719" y="10982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83" name="object 8">
                    <a:extLst>
                      <a:ext uri="{FF2B5EF4-FFF2-40B4-BE49-F238E27FC236}">
                        <a16:creationId xmlns:a16="http://schemas.microsoft.com/office/drawing/2014/main" id="{EB3E4C77-8D96-8D32-899E-35AE6333338A}"/>
                      </a:ext>
                    </a:extLst>
                  </p:cNvPr>
                  <p:cNvPicPr/>
                  <p:nvPr/>
                </p:nvPicPr>
                <p:blipFill>
                  <a:blip r:embed="rId391" cstate="print"/>
                  <a:stretch>
                    <a:fillRect/>
                  </a:stretch>
                </p:blipFill>
                <p:spPr>
                  <a:xfrm>
                    <a:off x="6667881" y="9841039"/>
                    <a:ext cx="157257" cy="111347"/>
                  </a:xfrm>
                  <a:prstGeom prst="rect">
                    <a:avLst/>
                  </a:prstGeom>
                </p:spPr>
              </p:pic>
            </p:grpSp>
            <p:pic>
              <p:nvPicPr>
                <p:cNvPr id="251" name="object 9">
                  <a:extLst>
                    <a:ext uri="{FF2B5EF4-FFF2-40B4-BE49-F238E27FC236}">
                      <a16:creationId xmlns:a16="http://schemas.microsoft.com/office/drawing/2014/main" id="{09A685A7-ADEB-21A4-ABF8-E0E851B54C45}"/>
                    </a:ext>
                  </a:extLst>
                </p:cNvPr>
                <p:cNvPicPr/>
                <p:nvPr/>
              </p:nvPicPr>
              <p:blipFill>
                <a:blip r:embed="rId5" cstate="print"/>
                <a:stretch>
                  <a:fillRect/>
                </a:stretch>
              </p:blipFill>
              <p:spPr>
                <a:xfrm>
                  <a:off x="1403604" y="9806940"/>
                  <a:ext cx="915924" cy="323087"/>
                </a:xfrm>
                <a:prstGeom prst="rect">
                  <a:avLst/>
                </a:prstGeom>
              </p:spPr>
            </p:pic>
            <p:pic>
              <p:nvPicPr>
                <p:cNvPr id="252" name="object 10">
                  <a:extLst>
                    <a:ext uri="{FF2B5EF4-FFF2-40B4-BE49-F238E27FC236}">
                      <a16:creationId xmlns:a16="http://schemas.microsoft.com/office/drawing/2014/main" id="{7CE1987A-BDE6-3A58-42D5-44FE1DD773CB}"/>
                    </a:ext>
                  </a:extLst>
                </p:cNvPr>
                <p:cNvPicPr/>
                <p:nvPr/>
              </p:nvPicPr>
              <p:blipFill>
                <a:blip r:embed="rId392" cstate="print"/>
                <a:stretch>
                  <a:fillRect/>
                </a:stretch>
              </p:blipFill>
              <p:spPr>
                <a:xfrm>
                  <a:off x="1412748" y="938783"/>
                  <a:ext cx="5383339" cy="280797"/>
                </a:xfrm>
                <a:prstGeom prst="rect">
                  <a:avLst/>
                </a:prstGeom>
              </p:spPr>
            </p:pic>
            <p:grpSp>
              <p:nvGrpSpPr>
                <p:cNvPr id="253" name="object 11">
                  <a:extLst>
                    <a:ext uri="{FF2B5EF4-FFF2-40B4-BE49-F238E27FC236}">
                      <a16:creationId xmlns:a16="http://schemas.microsoft.com/office/drawing/2014/main" id="{1FE2CA66-F074-2AAF-B843-AC70390838E0}"/>
                    </a:ext>
                  </a:extLst>
                </p:cNvPr>
                <p:cNvGrpSpPr/>
                <p:nvPr/>
              </p:nvGrpSpPr>
              <p:grpSpPr>
                <a:xfrm>
                  <a:off x="1414367" y="1424940"/>
                  <a:ext cx="459740" cy="118110"/>
                  <a:chOff x="1414367" y="1424940"/>
                  <a:chExt cx="459740" cy="118110"/>
                </a:xfrm>
              </p:grpSpPr>
              <p:pic>
                <p:nvPicPr>
                  <p:cNvPr id="380" name="object 12">
                    <a:extLst>
                      <a:ext uri="{FF2B5EF4-FFF2-40B4-BE49-F238E27FC236}">
                        <a16:creationId xmlns:a16="http://schemas.microsoft.com/office/drawing/2014/main" id="{2611CF47-E292-0053-5787-545BE8BCE310}"/>
                      </a:ext>
                    </a:extLst>
                  </p:cNvPr>
                  <p:cNvPicPr/>
                  <p:nvPr/>
                </p:nvPicPr>
                <p:blipFill>
                  <a:blip r:embed="rId393" cstate="print"/>
                  <a:stretch>
                    <a:fillRect/>
                  </a:stretch>
                </p:blipFill>
                <p:spPr>
                  <a:xfrm>
                    <a:off x="1414367" y="1424940"/>
                    <a:ext cx="426624" cy="118109"/>
                  </a:xfrm>
                  <a:prstGeom prst="rect">
                    <a:avLst/>
                  </a:prstGeom>
                </p:spPr>
              </p:pic>
              <p:sp>
                <p:nvSpPr>
                  <p:cNvPr id="381" name="object 13">
                    <a:extLst>
                      <a:ext uri="{FF2B5EF4-FFF2-40B4-BE49-F238E27FC236}">
                        <a16:creationId xmlns:a16="http://schemas.microsoft.com/office/drawing/2014/main" id="{E4E30566-C3FD-1826-E683-6F3A5BA8F466}"/>
                      </a:ext>
                    </a:extLst>
                  </p:cNvPr>
                  <p:cNvSpPr/>
                  <p:nvPr/>
                </p:nvSpPr>
                <p:spPr>
                  <a:xfrm>
                    <a:off x="1860137" y="1451514"/>
                    <a:ext cx="13970" cy="66040"/>
                  </a:xfrm>
                  <a:custGeom>
                    <a:avLst/>
                    <a:gdLst/>
                    <a:ahLst/>
                    <a:cxnLst/>
                    <a:rect l="l" t="t" r="r" b="b"/>
                    <a:pathLst>
                      <a:path w="13969" h="66040">
                        <a:moveTo>
                          <a:pt x="13716" y="12192"/>
                        </a:moveTo>
                        <a:lnTo>
                          <a:pt x="0" y="12192"/>
                        </a:lnTo>
                        <a:lnTo>
                          <a:pt x="0" y="0"/>
                        </a:lnTo>
                        <a:lnTo>
                          <a:pt x="13716" y="0"/>
                        </a:lnTo>
                        <a:lnTo>
                          <a:pt x="13716" y="12192"/>
                        </a:lnTo>
                        <a:close/>
                      </a:path>
                      <a:path w="13969" h="66040">
                        <a:moveTo>
                          <a:pt x="13716" y="65532"/>
                        </a:moveTo>
                        <a:lnTo>
                          <a:pt x="0" y="65532"/>
                        </a:lnTo>
                        <a:lnTo>
                          <a:pt x="0" y="53340"/>
                        </a:lnTo>
                        <a:lnTo>
                          <a:pt x="13716" y="53340"/>
                        </a:lnTo>
                        <a:lnTo>
                          <a:pt x="13716" y="6553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254" name="object 14">
                  <a:extLst>
                    <a:ext uri="{FF2B5EF4-FFF2-40B4-BE49-F238E27FC236}">
                      <a16:creationId xmlns:a16="http://schemas.microsoft.com/office/drawing/2014/main" id="{58987860-7A65-6468-A375-5F6D1C19E4D6}"/>
                    </a:ext>
                  </a:extLst>
                </p:cNvPr>
                <p:cNvPicPr/>
                <p:nvPr/>
              </p:nvPicPr>
              <p:blipFill>
                <a:blip r:embed="rId394" cstate="print"/>
                <a:stretch>
                  <a:fillRect/>
                </a:stretch>
              </p:blipFill>
              <p:spPr>
                <a:xfrm>
                  <a:off x="1440275" y="1771840"/>
                  <a:ext cx="474821" cy="114395"/>
                </a:xfrm>
                <a:prstGeom prst="rect">
                  <a:avLst/>
                </a:prstGeom>
              </p:spPr>
            </p:pic>
            <p:grpSp>
              <p:nvGrpSpPr>
                <p:cNvPr id="255" name="object 15">
                  <a:extLst>
                    <a:ext uri="{FF2B5EF4-FFF2-40B4-BE49-F238E27FC236}">
                      <a16:creationId xmlns:a16="http://schemas.microsoft.com/office/drawing/2014/main" id="{C77BCB7B-BDDF-D025-884F-A3250E300FE1}"/>
                    </a:ext>
                  </a:extLst>
                </p:cNvPr>
                <p:cNvGrpSpPr/>
                <p:nvPr/>
              </p:nvGrpSpPr>
              <p:grpSpPr>
                <a:xfrm>
                  <a:off x="5279135" y="1711451"/>
                  <a:ext cx="553720" cy="200025"/>
                  <a:chOff x="5279135" y="1711451"/>
                  <a:chExt cx="553720" cy="200025"/>
                </a:xfrm>
              </p:grpSpPr>
              <p:pic>
                <p:nvPicPr>
                  <p:cNvPr id="378" name="object 16">
                    <a:extLst>
                      <a:ext uri="{FF2B5EF4-FFF2-40B4-BE49-F238E27FC236}">
                        <a16:creationId xmlns:a16="http://schemas.microsoft.com/office/drawing/2014/main" id="{948D378D-4198-67D3-66B1-BE8F8CF57581}"/>
                      </a:ext>
                    </a:extLst>
                  </p:cNvPr>
                  <p:cNvPicPr/>
                  <p:nvPr/>
                </p:nvPicPr>
                <p:blipFill>
                  <a:blip r:embed="rId395" cstate="print"/>
                  <a:stretch>
                    <a:fillRect/>
                  </a:stretch>
                </p:blipFill>
                <p:spPr>
                  <a:xfrm>
                    <a:off x="5325903" y="1771840"/>
                    <a:ext cx="506824" cy="112871"/>
                  </a:xfrm>
                  <a:prstGeom prst="rect">
                    <a:avLst/>
                  </a:prstGeom>
                </p:spPr>
              </p:pic>
              <p:sp>
                <p:nvSpPr>
                  <p:cNvPr id="379" name="object 17">
                    <a:extLst>
                      <a:ext uri="{FF2B5EF4-FFF2-40B4-BE49-F238E27FC236}">
                        <a16:creationId xmlns:a16="http://schemas.microsoft.com/office/drawing/2014/main" id="{082174F8-9534-AFEB-540A-CDD4B5CF00F4}"/>
                      </a:ext>
                    </a:extLst>
                  </p:cNvPr>
                  <p:cNvSpPr/>
                  <p:nvPr/>
                </p:nvSpPr>
                <p:spPr>
                  <a:xfrm>
                    <a:off x="5279135" y="1711451"/>
                    <a:ext cx="7620" cy="200025"/>
                  </a:xfrm>
                  <a:custGeom>
                    <a:avLst/>
                    <a:gdLst/>
                    <a:ahLst/>
                    <a:cxnLst/>
                    <a:rect l="l" t="t" r="r" b="b"/>
                    <a:pathLst>
                      <a:path w="7620" h="200025">
                        <a:moveTo>
                          <a:pt x="7619" y="199644"/>
                        </a:moveTo>
                        <a:lnTo>
                          <a:pt x="0" y="199644"/>
                        </a:lnTo>
                        <a:lnTo>
                          <a:pt x="0" y="0"/>
                        </a:lnTo>
                        <a:lnTo>
                          <a:pt x="7619" y="0"/>
                        </a:lnTo>
                        <a:lnTo>
                          <a:pt x="7619" y="19964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256" name="object 18">
                  <a:extLst>
                    <a:ext uri="{FF2B5EF4-FFF2-40B4-BE49-F238E27FC236}">
                      <a16:creationId xmlns:a16="http://schemas.microsoft.com/office/drawing/2014/main" id="{4B2556AE-AE57-6B11-79DA-8AD40CA7D7A8}"/>
                    </a:ext>
                  </a:extLst>
                </p:cNvPr>
                <p:cNvGrpSpPr/>
                <p:nvPr/>
              </p:nvGrpSpPr>
              <p:grpSpPr>
                <a:xfrm>
                  <a:off x="1449419" y="1977866"/>
                  <a:ext cx="3322320" cy="111760"/>
                  <a:chOff x="1449419" y="1977866"/>
                  <a:chExt cx="3322320" cy="111760"/>
                </a:xfrm>
              </p:grpSpPr>
              <p:pic>
                <p:nvPicPr>
                  <p:cNvPr id="376" name="object 19">
                    <a:extLst>
                      <a:ext uri="{FF2B5EF4-FFF2-40B4-BE49-F238E27FC236}">
                        <a16:creationId xmlns:a16="http://schemas.microsoft.com/office/drawing/2014/main" id="{F1661DDF-917B-883A-090C-E064060DF464}"/>
                      </a:ext>
                    </a:extLst>
                  </p:cNvPr>
                  <p:cNvPicPr/>
                  <p:nvPr/>
                </p:nvPicPr>
                <p:blipFill>
                  <a:blip r:embed="rId396" cstate="print"/>
                  <a:stretch>
                    <a:fillRect/>
                  </a:stretch>
                </p:blipFill>
                <p:spPr>
                  <a:xfrm>
                    <a:off x="1449419" y="1977866"/>
                    <a:ext cx="3291744" cy="111347"/>
                  </a:xfrm>
                  <a:prstGeom prst="rect">
                    <a:avLst/>
                  </a:prstGeom>
                </p:spPr>
              </p:pic>
              <p:sp>
                <p:nvSpPr>
                  <p:cNvPr id="377" name="object 20">
                    <a:extLst>
                      <a:ext uri="{FF2B5EF4-FFF2-40B4-BE49-F238E27FC236}">
                        <a16:creationId xmlns:a16="http://schemas.microsoft.com/office/drawing/2014/main" id="{741BD137-69E0-ED26-79A7-70CB7CB260EB}"/>
                      </a:ext>
                    </a:extLst>
                  </p:cNvPr>
                  <p:cNvSpPr/>
                  <p:nvPr/>
                </p:nvSpPr>
                <p:spPr>
                  <a:xfrm>
                    <a:off x="4759452" y="2051303"/>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257" name="object 21">
                  <a:extLst>
                    <a:ext uri="{FF2B5EF4-FFF2-40B4-BE49-F238E27FC236}">
                      <a16:creationId xmlns:a16="http://schemas.microsoft.com/office/drawing/2014/main" id="{43D39343-AF1B-8B00-4A91-F3CB1AC7A4D4}"/>
                    </a:ext>
                  </a:extLst>
                </p:cNvPr>
                <p:cNvPicPr/>
                <p:nvPr/>
              </p:nvPicPr>
              <p:blipFill>
                <a:blip r:embed="rId397" cstate="print"/>
                <a:stretch>
                  <a:fillRect/>
                </a:stretch>
              </p:blipFill>
              <p:spPr>
                <a:xfrm>
                  <a:off x="5328951" y="1977866"/>
                  <a:ext cx="309848" cy="86963"/>
                </a:xfrm>
                <a:prstGeom prst="rect">
                  <a:avLst/>
                </a:prstGeom>
              </p:spPr>
            </p:pic>
            <p:sp>
              <p:nvSpPr>
                <p:cNvPr id="258" name="object 22">
                  <a:extLst>
                    <a:ext uri="{FF2B5EF4-FFF2-40B4-BE49-F238E27FC236}">
                      <a16:creationId xmlns:a16="http://schemas.microsoft.com/office/drawing/2014/main" id="{AA8D8326-1B33-E8F1-8CDF-2697DBAB302F}"/>
                    </a:ext>
                  </a:extLst>
                </p:cNvPr>
                <p:cNvSpPr/>
                <p:nvPr/>
              </p:nvSpPr>
              <p:spPr>
                <a:xfrm>
                  <a:off x="1403604" y="1911096"/>
                  <a:ext cx="5501640" cy="204470"/>
                </a:xfrm>
                <a:custGeom>
                  <a:avLst/>
                  <a:gdLst/>
                  <a:ahLst/>
                  <a:cxnLst/>
                  <a:rect l="l" t="t" r="r" b="b"/>
                  <a:pathLst>
                    <a:path w="5501640" h="204469">
                      <a:moveTo>
                        <a:pt x="5501640" y="0"/>
                      </a:moveTo>
                      <a:lnTo>
                        <a:pt x="5487924" y="0"/>
                      </a:lnTo>
                      <a:lnTo>
                        <a:pt x="3875519" y="0"/>
                      </a:lnTo>
                      <a:lnTo>
                        <a:pt x="0" y="0"/>
                      </a:lnTo>
                      <a:lnTo>
                        <a:pt x="0" y="13716"/>
                      </a:lnTo>
                      <a:lnTo>
                        <a:pt x="3875519" y="13716"/>
                      </a:lnTo>
                      <a:lnTo>
                        <a:pt x="3875519" y="25908"/>
                      </a:lnTo>
                      <a:lnTo>
                        <a:pt x="3875532" y="204216"/>
                      </a:lnTo>
                      <a:lnTo>
                        <a:pt x="3883139" y="204216"/>
                      </a:lnTo>
                      <a:lnTo>
                        <a:pt x="3883139" y="25908"/>
                      </a:lnTo>
                      <a:lnTo>
                        <a:pt x="3883139" y="13716"/>
                      </a:lnTo>
                      <a:lnTo>
                        <a:pt x="5487924" y="13716"/>
                      </a:lnTo>
                      <a:lnTo>
                        <a:pt x="5501640" y="13716"/>
                      </a:lnTo>
                      <a:lnTo>
                        <a:pt x="550164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59" name="object 23">
                  <a:extLst>
                    <a:ext uri="{FF2B5EF4-FFF2-40B4-BE49-F238E27FC236}">
                      <a16:creationId xmlns:a16="http://schemas.microsoft.com/office/drawing/2014/main" id="{ABFBE6E9-F5EF-50FA-78D0-8FF64D7656E0}"/>
                    </a:ext>
                  </a:extLst>
                </p:cNvPr>
                <p:cNvPicPr/>
                <p:nvPr/>
              </p:nvPicPr>
              <p:blipFill>
                <a:blip r:embed="rId398" cstate="print"/>
                <a:stretch>
                  <a:fillRect/>
                </a:stretch>
              </p:blipFill>
              <p:spPr>
                <a:xfrm>
                  <a:off x="1444847" y="2334863"/>
                  <a:ext cx="506920" cy="111347"/>
                </a:xfrm>
                <a:prstGeom prst="rect">
                  <a:avLst/>
                </a:prstGeom>
              </p:spPr>
            </p:pic>
            <p:grpSp>
              <p:nvGrpSpPr>
                <p:cNvPr id="260" name="object 24">
                  <a:extLst>
                    <a:ext uri="{FF2B5EF4-FFF2-40B4-BE49-F238E27FC236}">
                      <a16:creationId xmlns:a16="http://schemas.microsoft.com/office/drawing/2014/main" id="{61329C9A-5A3F-BEC2-2DC5-AF91C49CA4AD}"/>
                    </a:ext>
                  </a:extLst>
                </p:cNvPr>
                <p:cNvGrpSpPr/>
                <p:nvPr/>
              </p:nvGrpSpPr>
              <p:grpSpPr>
                <a:xfrm>
                  <a:off x="2930651" y="2276855"/>
                  <a:ext cx="1152525" cy="196850"/>
                  <a:chOff x="2930651" y="2276855"/>
                  <a:chExt cx="1152525" cy="196850"/>
                </a:xfrm>
              </p:grpSpPr>
              <p:pic>
                <p:nvPicPr>
                  <p:cNvPr id="374" name="object 25">
                    <a:extLst>
                      <a:ext uri="{FF2B5EF4-FFF2-40B4-BE49-F238E27FC236}">
                        <a16:creationId xmlns:a16="http://schemas.microsoft.com/office/drawing/2014/main" id="{C3971D5B-A5A3-1D4B-E49A-7D31F8B0F484}"/>
                      </a:ext>
                    </a:extLst>
                  </p:cNvPr>
                  <p:cNvPicPr/>
                  <p:nvPr/>
                </p:nvPicPr>
                <p:blipFill>
                  <a:blip r:embed="rId399" cstate="print"/>
                  <a:stretch>
                    <a:fillRect/>
                  </a:stretch>
                </p:blipFill>
                <p:spPr>
                  <a:xfrm>
                    <a:off x="2973133" y="2334863"/>
                    <a:ext cx="1109947" cy="88487"/>
                  </a:xfrm>
                  <a:prstGeom prst="rect">
                    <a:avLst/>
                  </a:prstGeom>
                </p:spPr>
              </p:pic>
              <p:sp>
                <p:nvSpPr>
                  <p:cNvPr id="375" name="object 26">
                    <a:extLst>
                      <a:ext uri="{FF2B5EF4-FFF2-40B4-BE49-F238E27FC236}">
                        <a16:creationId xmlns:a16="http://schemas.microsoft.com/office/drawing/2014/main" id="{D2D644AD-7E97-BEB9-D366-5B41956E102E}"/>
                      </a:ext>
                    </a:extLst>
                  </p:cNvPr>
                  <p:cNvSpPr/>
                  <p:nvPr/>
                </p:nvSpPr>
                <p:spPr>
                  <a:xfrm>
                    <a:off x="2930651" y="2276855"/>
                    <a:ext cx="7620" cy="196850"/>
                  </a:xfrm>
                  <a:custGeom>
                    <a:avLst/>
                    <a:gdLst/>
                    <a:ahLst/>
                    <a:cxnLst/>
                    <a:rect l="l" t="t" r="r" b="b"/>
                    <a:pathLst>
                      <a:path w="7619" h="196850">
                        <a:moveTo>
                          <a:pt x="7620" y="196596"/>
                        </a:moveTo>
                        <a:lnTo>
                          <a:pt x="0" y="196596"/>
                        </a:lnTo>
                        <a:lnTo>
                          <a:pt x="0" y="0"/>
                        </a:lnTo>
                        <a:lnTo>
                          <a:pt x="7620" y="0"/>
                        </a:lnTo>
                        <a:lnTo>
                          <a:pt x="7620" y="19659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61" name="object 27">
                  <a:extLst>
                    <a:ext uri="{FF2B5EF4-FFF2-40B4-BE49-F238E27FC236}">
                      <a16:creationId xmlns:a16="http://schemas.microsoft.com/office/drawing/2014/main" id="{DFF252E1-BA37-6F9A-983C-FBF477B3A369}"/>
                    </a:ext>
                  </a:extLst>
                </p:cNvPr>
                <p:cNvSpPr/>
                <p:nvPr/>
              </p:nvSpPr>
              <p:spPr>
                <a:xfrm>
                  <a:off x="1444840" y="2628900"/>
                  <a:ext cx="652145" cy="111760"/>
                </a:xfrm>
                <a:custGeom>
                  <a:avLst/>
                  <a:gdLst/>
                  <a:ahLst/>
                  <a:cxnLst/>
                  <a:rect l="l" t="t" r="r" b="b"/>
                  <a:pathLst>
                    <a:path w="652144" h="111760">
                      <a:moveTo>
                        <a:pt x="58013" y="85826"/>
                      </a:moveTo>
                      <a:lnTo>
                        <a:pt x="56489" y="82778"/>
                      </a:lnTo>
                      <a:lnTo>
                        <a:pt x="54965" y="81254"/>
                      </a:lnTo>
                      <a:lnTo>
                        <a:pt x="54965" y="79730"/>
                      </a:lnTo>
                      <a:lnTo>
                        <a:pt x="54965" y="76682"/>
                      </a:lnTo>
                      <a:lnTo>
                        <a:pt x="54965" y="56870"/>
                      </a:lnTo>
                      <a:lnTo>
                        <a:pt x="54965" y="40005"/>
                      </a:lnTo>
                      <a:lnTo>
                        <a:pt x="53822" y="35433"/>
                      </a:lnTo>
                      <a:lnTo>
                        <a:pt x="53441" y="33909"/>
                      </a:lnTo>
                      <a:lnTo>
                        <a:pt x="51917" y="32385"/>
                      </a:lnTo>
                      <a:lnTo>
                        <a:pt x="48869" y="26289"/>
                      </a:lnTo>
                      <a:lnTo>
                        <a:pt x="44297" y="24765"/>
                      </a:lnTo>
                      <a:lnTo>
                        <a:pt x="41249" y="23241"/>
                      </a:lnTo>
                      <a:lnTo>
                        <a:pt x="35153" y="21717"/>
                      </a:lnTo>
                      <a:lnTo>
                        <a:pt x="19913" y="21717"/>
                      </a:lnTo>
                      <a:lnTo>
                        <a:pt x="13817" y="23241"/>
                      </a:lnTo>
                      <a:lnTo>
                        <a:pt x="9144" y="26289"/>
                      </a:lnTo>
                      <a:lnTo>
                        <a:pt x="6096" y="29337"/>
                      </a:lnTo>
                      <a:lnTo>
                        <a:pt x="3048" y="33909"/>
                      </a:lnTo>
                      <a:lnTo>
                        <a:pt x="1524" y="40005"/>
                      </a:lnTo>
                      <a:lnTo>
                        <a:pt x="16865" y="43053"/>
                      </a:lnTo>
                      <a:lnTo>
                        <a:pt x="16865" y="40005"/>
                      </a:lnTo>
                      <a:lnTo>
                        <a:pt x="21437" y="35433"/>
                      </a:lnTo>
                      <a:lnTo>
                        <a:pt x="33629" y="35433"/>
                      </a:lnTo>
                      <a:lnTo>
                        <a:pt x="35153" y="36957"/>
                      </a:lnTo>
                      <a:lnTo>
                        <a:pt x="38201" y="38481"/>
                      </a:lnTo>
                      <a:lnTo>
                        <a:pt x="38201" y="46101"/>
                      </a:lnTo>
                      <a:lnTo>
                        <a:pt x="38201" y="56870"/>
                      </a:lnTo>
                      <a:lnTo>
                        <a:pt x="38201" y="67538"/>
                      </a:lnTo>
                      <a:lnTo>
                        <a:pt x="36677" y="70586"/>
                      </a:lnTo>
                      <a:lnTo>
                        <a:pt x="33629" y="73634"/>
                      </a:lnTo>
                      <a:lnTo>
                        <a:pt x="27533" y="76682"/>
                      </a:lnTo>
                      <a:lnTo>
                        <a:pt x="22961" y="76682"/>
                      </a:lnTo>
                      <a:lnTo>
                        <a:pt x="19913" y="75158"/>
                      </a:lnTo>
                      <a:lnTo>
                        <a:pt x="15341" y="70586"/>
                      </a:lnTo>
                      <a:lnTo>
                        <a:pt x="15341" y="66014"/>
                      </a:lnTo>
                      <a:lnTo>
                        <a:pt x="16865" y="62966"/>
                      </a:lnTo>
                      <a:lnTo>
                        <a:pt x="22961" y="59918"/>
                      </a:lnTo>
                      <a:lnTo>
                        <a:pt x="27533" y="58394"/>
                      </a:lnTo>
                      <a:lnTo>
                        <a:pt x="32105" y="58394"/>
                      </a:lnTo>
                      <a:lnTo>
                        <a:pt x="36677" y="56870"/>
                      </a:lnTo>
                      <a:lnTo>
                        <a:pt x="38201" y="56870"/>
                      </a:lnTo>
                      <a:lnTo>
                        <a:pt x="38201" y="46101"/>
                      </a:lnTo>
                      <a:lnTo>
                        <a:pt x="35153" y="46101"/>
                      </a:lnTo>
                      <a:lnTo>
                        <a:pt x="30581" y="47625"/>
                      </a:lnTo>
                      <a:lnTo>
                        <a:pt x="21437" y="49149"/>
                      </a:lnTo>
                      <a:lnTo>
                        <a:pt x="16865" y="50774"/>
                      </a:lnTo>
                      <a:lnTo>
                        <a:pt x="12293" y="52298"/>
                      </a:lnTo>
                      <a:lnTo>
                        <a:pt x="9144" y="53822"/>
                      </a:lnTo>
                      <a:lnTo>
                        <a:pt x="3048" y="56870"/>
                      </a:lnTo>
                      <a:lnTo>
                        <a:pt x="0" y="62966"/>
                      </a:lnTo>
                      <a:lnTo>
                        <a:pt x="0" y="75158"/>
                      </a:lnTo>
                      <a:lnTo>
                        <a:pt x="1524" y="79730"/>
                      </a:lnTo>
                      <a:lnTo>
                        <a:pt x="4572" y="82778"/>
                      </a:lnTo>
                      <a:lnTo>
                        <a:pt x="9144" y="85826"/>
                      </a:lnTo>
                      <a:lnTo>
                        <a:pt x="13817" y="87350"/>
                      </a:lnTo>
                      <a:lnTo>
                        <a:pt x="27533" y="87350"/>
                      </a:lnTo>
                      <a:lnTo>
                        <a:pt x="36677" y="82778"/>
                      </a:lnTo>
                      <a:lnTo>
                        <a:pt x="39725" y="79730"/>
                      </a:lnTo>
                      <a:lnTo>
                        <a:pt x="39725" y="81254"/>
                      </a:lnTo>
                      <a:lnTo>
                        <a:pt x="41249" y="84302"/>
                      </a:lnTo>
                      <a:lnTo>
                        <a:pt x="41249" y="85826"/>
                      </a:lnTo>
                      <a:lnTo>
                        <a:pt x="58013" y="85826"/>
                      </a:lnTo>
                      <a:close/>
                    </a:path>
                    <a:path w="652144" h="111760">
                      <a:moveTo>
                        <a:pt x="126784" y="36957"/>
                      </a:moveTo>
                      <a:lnTo>
                        <a:pt x="125260" y="33909"/>
                      </a:lnTo>
                      <a:lnTo>
                        <a:pt x="125260" y="30861"/>
                      </a:lnTo>
                      <a:lnTo>
                        <a:pt x="122212" y="27813"/>
                      </a:lnTo>
                      <a:lnTo>
                        <a:pt x="109918" y="21717"/>
                      </a:lnTo>
                      <a:lnTo>
                        <a:pt x="97726" y="21717"/>
                      </a:lnTo>
                      <a:lnTo>
                        <a:pt x="91630" y="26289"/>
                      </a:lnTo>
                      <a:lnTo>
                        <a:pt x="85534" y="32385"/>
                      </a:lnTo>
                      <a:lnTo>
                        <a:pt x="85534" y="23241"/>
                      </a:lnTo>
                      <a:lnTo>
                        <a:pt x="70294" y="23241"/>
                      </a:lnTo>
                      <a:lnTo>
                        <a:pt x="70294" y="85826"/>
                      </a:lnTo>
                      <a:lnTo>
                        <a:pt x="87058" y="85826"/>
                      </a:lnTo>
                      <a:lnTo>
                        <a:pt x="87058" y="46101"/>
                      </a:lnTo>
                      <a:lnTo>
                        <a:pt x="88582" y="43053"/>
                      </a:lnTo>
                      <a:lnTo>
                        <a:pt x="88582" y="41529"/>
                      </a:lnTo>
                      <a:lnTo>
                        <a:pt x="90106" y="38481"/>
                      </a:lnTo>
                      <a:lnTo>
                        <a:pt x="93154" y="36957"/>
                      </a:lnTo>
                      <a:lnTo>
                        <a:pt x="94678" y="35433"/>
                      </a:lnTo>
                      <a:lnTo>
                        <a:pt x="105346" y="35433"/>
                      </a:lnTo>
                      <a:lnTo>
                        <a:pt x="108394" y="38481"/>
                      </a:lnTo>
                      <a:lnTo>
                        <a:pt x="108394" y="40005"/>
                      </a:lnTo>
                      <a:lnTo>
                        <a:pt x="109918" y="41529"/>
                      </a:lnTo>
                      <a:lnTo>
                        <a:pt x="109918" y="43053"/>
                      </a:lnTo>
                      <a:lnTo>
                        <a:pt x="111442" y="47625"/>
                      </a:lnTo>
                      <a:lnTo>
                        <a:pt x="111442" y="85826"/>
                      </a:lnTo>
                      <a:lnTo>
                        <a:pt x="126784" y="85826"/>
                      </a:lnTo>
                      <a:lnTo>
                        <a:pt x="126784" y="36957"/>
                      </a:lnTo>
                      <a:close/>
                    </a:path>
                    <a:path w="652144" h="111760">
                      <a:moveTo>
                        <a:pt x="198501" y="85826"/>
                      </a:moveTo>
                      <a:lnTo>
                        <a:pt x="196977" y="82778"/>
                      </a:lnTo>
                      <a:lnTo>
                        <a:pt x="195453" y="81254"/>
                      </a:lnTo>
                      <a:lnTo>
                        <a:pt x="195453" y="79730"/>
                      </a:lnTo>
                      <a:lnTo>
                        <a:pt x="195453" y="78206"/>
                      </a:lnTo>
                      <a:lnTo>
                        <a:pt x="194691" y="76682"/>
                      </a:lnTo>
                      <a:lnTo>
                        <a:pt x="193929" y="75158"/>
                      </a:lnTo>
                      <a:lnTo>
                        <a:pt x="193929" y="56870"/>
                      </a:lnTo>
                      <a:lnTo>
                        <a:pt x="193929" y="35433"/>
                      </a:lnTo>
                      <a:lnTo>
                        <a:pt x="193929" y="33909"/>
                      </a:lnTo>
                      <a:lnTo>
                        <a:pt x="192405" y="32385"/>
                      </a:lnTo>
                      <a:lnTo>
                        <a:pt x="190881" y="29337"/>
                      </a:lnTo>
                      <a:lnTo>
                        <a:pt x="187833" y="26289"/>
                      </a:lnTo>
                      <a:lnTo>
                        <a:pt x="184785" y="24765"/>
                      </a:lnTo>
                      <a:lnTo>
                        <a:pt x="175641" y="21717"/>
                      </a:lnTo>
                      <a:lnTo>
                        <a:pt x="160299" y="21717"/>
                      </a:lnTo>
                      <a:lnTo>
                        <a:pt x="154203" y="23241"/>
                      </a:lnTo>
                      <a:lnTo>
                        <a:pt x="145059" y="29337"/>
                      </a:lnTo>
                      <a:lnTo>
                        <a:pt x="142011" y="33909"/>
                      </a:lnTo>
                      <a:lnTo>
                        <a:pt x="140487" y="40005"/>
                      </a:lnTo>
                      <a:lnTo>
                        <a:pt x="155727" y="43053"/>
                      </a:lnTo>
                      <a:lnTo>
                        <a:pt x="157251" y="40005"/>
                      </a:lnTo>
                      <a:lnTo>
                        <a:pt x="161823" y="35433"/>
                      </a:lnTo>
                      <a:lnTo>
                        <a:pt x="174117" y="35433"/>
                      </a:lnTo>
                      <a:lnTo>
                        <a:pt x="178689" y="40005"/>
                      </a:lnTo>
                      <a:lnTo>
                        <a:pt x="178689" y="46101"/>
                      </a:lnTo>
                      <a:lnTo>
                        <a:pt x="178689" y="56870"/>
                      </a:lnTo>
                      <a:lnTo>
                        <a:pt x="178689" y="66014"/>
                      </a:lnTo>
                      <a:lnTo>
                        <a:pt x="177165" y="67538"/>
                      </a:lnTo>
                      <a:lnTo>
                        <a:pt x="177165" y="70586"/>
                      </a:lnTo>
                      <a:lnTo>
                        <a:pt x="174117" y="73634"/>
                      </a:lnTo>
                      <a:lnTo>
                        <a:pt x="171069" y="75158"/>
                      </a:lnTo>
                      <a:lnTo>
                        <a:pt x="167919" y="76682"/>
                      </a:lnTo>
                      <a:lnTo>
                        <a:pt x="161823" y="76682"/>
                      </a:lnTo>
                      <a:lnTo>
                        <a:pt x="155727" y="70586"/>
                      </a:lnTo>
                      <a:lnTo>
                        <a:pt x="155727" y="66014"/>
                      </a:lnTo>
                      <a:lnTo>
                        <a:pt x="157251" y="62966"/>
                      </a:lnTo>
                      <a:lnTo>
                        <a:pt x="158775" y="61442"/>
                      </a:lnTo>
                      <a:lnTo>
                        <a:pt x="160299" y="61442"/>
                      </a:lnTo>
                      <a:lnTo>
                        <a:pt x="163347" y="59918"/>
                      </a:lnTo>
                      <a:lnTo>
                        <a:pt x="167919" y="58394"/>
                      </a:lnTo>
                      <a:lnTo>
                        <a:pt x="172593" y="58394"/>
                      </a:lnTo>
                      <a:lnTo>
                        <a:pt x="175641" y="56870"/>
                      </a:lnTo>
                      <a:lnTo>
                        <a:pt x="178689" y="56870"/>
                      </a:lnTo>
                      <a:lnTo>
                        <a:pt x="178689" y="46101"/>
                      </a:lnTo>
                      <a:lnTo>
                        <a:pt x="175641" y="46101"/>
                      </a:lnTo>
                      <a:lnTo>
                        <a:pt x="169545" y="47625"/>
                      </a:lnTo>
                      <a:lnTo>
                        <a:pt x="161823" y="49149"/>
                      </a:lnTo>
                      <a:lnTo>
                        <a:pt x="138963" y="66014"/>
                      </a:lnTo>
                      <a:lnTo>
                        <a:pt x="138963" y="75158"/>
                      </a:lnTo>
                      <a:lnTo>
                        <a:pt x="140487" y="79730"/>
                      </a:lnTo>
                      <a:lnTo>
                        <a:pt x="145059" y="82778"/>
                      </a:lnTo>
                      <a:lnTo>
                        <a:pt x="148107" y="85826"/>
                      </a:lnTo>
                      <a:lnTo>
                        <a:pt x="154203" y="87350"/>
                      </a:lnTo>
                      <a:lnTo>
                        <a:pt x="166395" y="87350"/>
                      </a:lnTo>
                      <a:lnTo>
                        <a:pt x="171069" y="85826"/>
                      </a:lnTo>
                      <a:lnTo>
                        <a:pt x="177165" y="82778"/>
                      </a:lnTo>
                      <a:lnTo>
                        <a:pt x="180213" y="79730"/>
                      </a:lnTo>
                      <a:lnTo>
                        <a:pt x="180213" y="84302"/>
                      </a:lnTo>
                      <a:lnTo>
                        <a:pt x="181737" y="85826"/>
                      </a:lnTo>
                      <a:lnTo>
                        <a:pt x="198501" y="85826"/>
                      </a:lnTo>
                      <a:close/>
                    </a:path>
                    <a:path w="652144" h="111760">
                      <a:moveTo>
                        <a:pt x="226987" y="0"/>
                      </a:moveTo>
                      <a:lnTo>
                        <a:pt x="210210" y="0"/>
                      </a:lnTo>
                      <a:lnTo>
                        <a:pt x="210210" y="86868"/>
                      </a:lnTo>
                      <a:lnTo>
                        <a:pt x="226987" y="86868"/>
                      </a:lnTo>
                      <a:lnTo>
                        <a:pt x="226987" y="0"/>
                      </a:lnTo>
                      <a:close/>
                    </a:path>
                    <a:path w="652144" h="111760">
                      <a:moveTo>
                        <a:pt x="302323" y="23241"/>
                      </a:moveTo>
                      <a:lnTo>
                        <a:pt x="284035" y="23241"/>
                      </a:lnTo>
                      <a:lnTo>
                        <a:pt x="270217" y="67538"/>
                      </a:lnTo>
                      <a:lnTo>
                        <a:pt x="254977" y="23241"/>
                      </a:lnTo>
                      <a:lnTo>
                        <a:pt x="236689" y="23241"/>
                      </a:lnTo>
                      <a:lnTo>
                        <a:pt x="261073" y="87350"/>
                      </a:lnTo>
                      <a:lnTo>
                        <a:pt x="258025" y="93446"/>
                      </a:lnTo>
                      <a:lnTo>
                        <a:pt x="256501" y="94970"/>
                      </a:lnTo>
                      <a:lnTo>
                        <a:pt x="254977" y="98018"/>
                      </a:lnTo>
                      <a:lnTo>
                        <a:pt x="241261" y="98018"/>
                      </a:lnTo>
                      <a:lnTo>
                        <a:pt x="242785" y="110210"/>
                      </a:lnTo>
                      <a:lnTo>
                        <a:pt x="245833" y="111734"/>
                      </a:lnTo>
                      <a:lnTo>
                        <a:pt x="258025" y="111734"/>
                      </a:lnTo>
                      <a:lnTo>
                        <a:pt x="261073" y="110210"/>
                      </a:lnTo>
                      <a:lnTo>
                        <a:pt x="262597" y="110210"/>
                      </a:lnTo>
                      <a:lnTo>
                        <a:pt x="265645" y="108686"/>
                      </a:lnTo>
                      <a:lnTo>
                        <a:pt x="267169" y="108686"/>
                      </a:lnTo>
                      <a:lnTo>
                        <a:pt x="270217" y="105638"/>
                      </a:lnTo>
                      <a:lnTo>
                        <a:pt x="271741" y="102590"/>
                      </a:lnTo>
                      <a:lnTo>
                        <a:pt x="273265" y="101066"/>
                      </a:lnTo>
                      <a:lnTo>
                        <a:pt x="276415" y="94970"/>
                      </a:lnTo>
                      <a:lnTo>
                        <a:pt x="279463" y="84302"/>
                      </a:lnTo>
                      <a:lnTo>
                        <a:pt x="302323" y="23241"/>
                      </a:lnTo>
                      <a:close/>
                    </a:path>
                    <a:path w="652144" h="111760">
                      <a:moveTo>
                        <a:pt x="364909" y="61442"/>
                      </a:moveTo>
                      <a:lnTo>
                        <a:pt x="363385" y="56870"/>
                      </a:lnTo>
                      <a:lnTo>
                        <a:pt x="358813" y="53822"/>
                      </a:lnTo>
                      <a:lnTo>
                        <a:pt x="355765" y="52298"/>
                      </a:lnTo>
                      <a:lnTo>
                        <a:pt x="349669" y="49149"/>
                      </a:lnTo>
                      <a:lnTo>
                        <a:pt x="340525" y="47625"/>
                      </a:lnTo>
                      <a:lnTo>
                        <a:pt x="332905" y="44577"/>
                      </a:lnTo>
                      <a:lnTo>
                        <a:pt x="326707" y="43053"/>
                      </a:lnTo>
                      <a:lnTo>
                        <a:pt x="325183" y="43053"/>
                      </a:lnTo>
                      <a:lnTo>
                        <a:pt x="323659" y="41529"/>
                      </a:lnTo>
                      <a:lnTo>
                        <a:pt x="323659" y="38481"/>
                      </a:lnTo>
                      <a:lnTo>
                        <a:pt x="325183" y="36957"/>
                      </a:lnTo>
                      <a:lnTo>
                        <a:pt x="325183" y="35433"/>
                      </a:lnTo>
                      <a:lnTo>
                        <a:pt x="328333" y="35433"/>
                      </a:lnTo>
                      <a:lnTo>
                        <a:pt x="331381" y="33909"/>
                      </a:lnTo>
                      <a:lnTo>
                        <a:pt x="339001" y="33909"/>
                      </a:lnTo>
                      <a:lnTo>
                        <a:pt x="340525" y="35433"/>
                      </a:lnTo>
                      <a:lnTo>
                        <a:pt x="343573" y="36957"/>
                      </a:lnTo>
                      <a:lnTo>
                        <a:pt x="345097" y="36957"/>
                      </a:lnTo>
                      <a:lnTo>
                        <a:pt x="346621" y="40005"/>
                      </a:lnTo>
                      <a:lnTo>
                        <a:pt x="346621" y="41529"/>
                      </a:lnTo>
                      <a:lnTo>
                        <a:pt x="361861" y="38481"/>
                      </a:lnTo>
                      <a:lnTo>
                        <a:pt x="360337" y="33909"/>
                      </a:lnTo>
                      <a:lnTo>
                        <a:pt x="358813" y="29337"/>
                      </a:lnTo>
                      <a:lnTo>
                        <a:pt x="349669" y="23241"/>
                      </a:lnTo>
                      <a:lnTo>
                        <a:pt x="343573" y="21717"/>
                      </a:lnTo>
                      <a:lnTo>
                        <a:pt x="325183" y="21717"/>
                      </a:lnTo>
                      <a:lnTo>
                        <a:pt x="319087" y="24765"/>
                      </a:lnTo>
                      <a:lnTo>
                        <a:pt x="309943" y="30861"/>
                      </a:lnTo>
                      <a:lnTo>
                        <a:pt x="308419" y="35433"/>
                      </a:lnTo>
                      <a:lnTo>
                        <a:pt x="308419" y="47625"/>
                      </a:lnTo>
                      <a:lnTo>
                        <a:pt x="342049" y="64490"/>
                      </a:lnTo>
                      <a:lnTo>
                        <a:pt x="346621" y="64490"/>
                      </a:lnTo>
                      <a:lnTo>
                        <a:pt x="346621" y="66014"/>
                      </a:lnTo>
                      <a:lnTo>
                        <a:pt x="348145" y="67538"/>
                      </a:lnTo>
                      <a:lnTo>
                        <a:pt x="348145" y="70586"/>
                      </a:lnTo>
                      <a:lnTo>
                        <a:pt x="343573" y="75158"/>
                      </a:lnTo>
                      <a:lnTo>
                        <a:pt x="329857" y="75158"/>
                      </a:lnTo>
                      <a:lnTo>
                        <a:pt x="326707" y="73634"/>
                      </a:lnTo>
                      <a:lnTo>
                        <a:pt x="325183" y="72110"/>
                      </a:lnTo>
                      <a:lnTo>
                        <a:pt x="322135" y="66014"/>
                      </a:lnTo>
                      <a:lnTo>
                        <a:pt x="305371" y="69062"/>
                      </a:lnTo>
                      <a:lnTo>
                        <a:pt x="308419" y="75158"/>
                      </a:lnTo>
                      <a:lnTo>
                        <a:pt x="311467" y="79730"/>
                      </a:lnTo>
                      <a:lnTo>
                        <a:pt x="320611" y="85826"/>
                      </a:lnTo>
                      <a:lnTo>
                        <a:pt x="328333" y="87350"/>
                      </a:lnTo>
                      <a:lnTo>
                        <a:pt x="345097" y="87350"/>
                      </a:lnTo>
                      <a:lnTo>
                        <a:pt x="352717" y="85826"/>
                      </a:lnTo>
                      <a:lnTo>
                        <a:pt x="357289" y="81254"/>
                      </a:lnTo>
                      <a:lnTo>
                        <a:pt x="361861" y="78206"/>
                      </a:lnTo>
                      <a:lnTo>
                        <a:pt x="363385" y="75158"/>
                      </a:lnTo>
                      <a:lnTo>
                        <a:pt x="364909" y="72110"/>
                      </a:lnTo>
                      <a:lnTo>
                        <a:pt x="364909" y="61442"/>
                      </a:lnTo>
                      <a:close/>
                    </a:path>
                    <a:path w="652144" h="111760">
                      <a:moveTo>
                        <a:pt x="395478" y="23241"/>
                      </a:moveTo>
                      <a:lnTo>
                        <a:pt x="378625" y="23241"/>
                      </a:lnTo>
                      <a:lnTo>
                        <a:pt x="378625" y="85826"/>
                      </a:lnTo>
                      <a:lnTo>
                        <a:pt x="395478" y="85826"/>
                      </a:lnTo>
                      <a:lnTo>
                        <a:pt x="395478" y="23241"/>
                      </a:lnTo>
                      <a:close/>
                    </a:path>
                    <a:path w="652144" h="111760">
                      <a:moveTo>
                        <a:pt x="395478" y="381"/>
                      </a:moveTo>
                      <a:lnTo>
                        <a:pt x="378625" y="381"/>
                      </a:lnTo>
                      <a:lnTo>
                        <a:pt x="378625" y="15621"/>
                      </a:lnTo>
                      <a:lnTo>
                        <a:pt x="395478" y="15621"/>
                      </a:lnTo>
                      <a:lnTo>
                        <a:pt x="395478" y="381"/>
                      </a:lnTo>
                      <a:close/>
                    </a:path>
                    <a:path w="652144" h="111760">
                      <a:moveTo>
                        <a:pt x="467194" y="59918"/>
                      </a:moveTo>
                      <a:lnTo>
                        <a:pt x="450430" y="23241"/>
                      </a:lnTo>
                      <a:lnTo>
                        <a:pt x="450430" y="44577"/>
                      </a:lnTo>
                      <a:lnTo>
                        <a:pt x="450430" y="49149"/>
                      </a:lnTo>
                      <a:lnTo>
                        <a:pt x="425958" y="49149"/>
                      </a:lnTo>
                      <a:lnTo>
                        <a:pt x="425958" y="44577"/>
                      </a:lnTo>
                      <a:lnTo>
                        <a:pt x="429006" y="38481"/>
                      </a:lnTo>
                      <a:lnTo>
                        <a:pt x="432054" y="36957"/>
                      </a:lnTo>
                      <a:lnTo>
                        <a:pt x="435190" y="35433"/>
                      </a:lnTo>
                      <a:lnTo>
                        <a:pt x="441286" y="35433"/>
                      </a:lnTo>
                      <a:lnTo>
                        <a:pt x="447382" y="38481"/>
                      </a:lnTo>
                      <a:lnTo>
                        <a:pt x="450430" y="44577"/>
                      </a:lnTo>
                      <a:lnTo>
                        <a:pt x="450430" y="23241"/>
                      </a:lnTo>
                      <a:lnTo>
                        <a:pt x="447382" y="21717"/>
                      </a:lnTo>
                      <a:lnTo>
                        <a:pt x="429006" y="21717"/>
                      </a:lnTo>
                      <a:lnTo>
                        <a:pt x="409194" y="55346"/>
                      </a:lnTo>
                      <a:lnTo>
                        <a:pt x="409194" y="64490"/>
                      </a:lnTo>
                      <a:lnTo>
                        <a:pt x="410718" y="72110"/>
                      </a:lnTo>
                      <a:lnTo>
                        <a:pt x="415290" y="76682"/>
                      </a:lnTo>
                      <a:lnTo>
                        <a:pt x="419315" y="81559"/>
                      </a:lnTo>
                      <a:lnTo>
                        <a:pt x="424637" y="84874"/>
                      </a:lnTo>
                      <a:lnTo>
                        <a:pt x="431406" y="86753"/>
                      </a:lnTo>
                      <a:lnTo>
                        <a:pt x="439762" y="87350"/>
                      </a:lnTo>
                      <a:lnTo>
                        <a:pt x="445858" y="87350"/>
                      </a:lnTo>
                      <a:lnTo>
                        <a:pt x="451954" y="85826"/>
                      </a:lnTo>
                      <a:lnTo>
                        <a:pt x="461098" y="79730"/>
                      </a:lnTo>
                      <a:lnTo>
                        <a:pt x="464146" y="75158"/>
                      </a:lnTo>
                      <a:lnTo>
                        <a:pt x="465670" y="69062"/>
                      </a:lnTo>
                      <a:lnTo>
                        <a:pt x="450430" y="66014"/>
                      </a:lnTo>
                      <a:lnTo>
                        <a:pt x="447382" y="72110"/>
                      </a:lnTo>
                      <a:lnTo>
                        <a:pt x="444334" y="75158"/>
                      </a:lnTo>
                      <a:lnTo>
                        <a:pt x="435190" y="75158"/>
                      </a:lnTo>
                      <a:lnTo>
                        <a:pt x="432054" y="73634"/>
                      </a:lnTo>
                      <a:lnTo>
                        <a:pt x="429006" y="72110"/>
                      </a:lnTo>
                      <a:lnTo>
                        <a:pt x="427482" y="69062"/>
                      </a:lnTo>
                      <a:lnTo>
                        <a:pt x="425958" y="64490"/>
                      </a:lnTo>
                      <a:lnTo>
                        <a:pt x="425958" y="59918"/>
                      </a:lnTo>
                      <a:lnTo>
                        <a:pt x="467194" y="59918"/>
                      </a:lnTo>
                      <a:close/>
                    </a:path>
                    <a:path w="652144" h="111760">
                      <a:moveTo>
                        <a:pt x="520636" y="24765"/>
                      </a:moveTo>
                      <a:lnTo>
                        <a:pt x="516064" y="23241"/>
                      </a:lnTo>
                      <a:lnTo>
                        <a:pt x="513016" y="21717"/>
                      </a:lnTo>
                      <a:lnTo>
                        <a:pt x="506920" y="21717"/>
                      </a:lnTo>
                      <a:lnTo>
                        <a:pt x="503872" y="23241"/>
                      </a:lnTo>
                      <a:lnTo>
                        <a:pt x="500824" y="26289"/>
                      </a:lnTo>
                      <a:lnTo>
                        <a:pt x="497776" y="27813"/>
                      </a:lnTo>
                      <a:lnTo>
                        <a:pt x="494728" y="32385"/>
                      </a:lnTo>
                      <a:lnTo>
                        <a:pt x="494728" y="23241"/>
                      </a:lnTo>
                      <a:lnTo>
                        <a:pt x="479386" y="23241"/>
                      </a:lnTo>
                      <a:lnTo>
                        <a:pt x="479386" y="85826"/>
                      </a:lnTo>
                      <a:lnTo>
                        <a:pt x="496252" y="85826"/>
                      </a:lnTo>
                      <a:lnTo>
                        <a:pt x="496252" y="49149"/>
                      </a:lnTo>
                      <a:lnTo>
                        <a:pt x="499300" y="43053"/>
                      </a:lnTo>
                      <a:lnTo>
                        <a:pt x="499300" y="40005"/>
                      </a:lnTo>
                      <a:lnTo>
                        <a:pt x="500824" y="38481"/>
                      </a:lnTo>
                      <a:lnTo>
                        <a:pt x="502348" y="38481"/>
                      </a:lnTo>
                      <a:lnTo>
                        <a:pt x="505396" y="36957"/>
                      </a:lnTo>
                      <a:lnTo>
                        <a:pt x="509968" y="36957"/>
                      </a:lnTo>
                      <a:lnTo>
                        <a:pt x="513016" y="38481"/>
                      </a:lnTo>
                      <a:lnTo>
                        <a:pt x="514540" y="40005"/>
                      </a:lnTo>
                      <a:lnTo>
                        <a:pt x="520636" y="24765"/>
                      </a:lnTo>
                      <a:close/>
                    </a:path>
                    <a:path w="652144" h="111760">
                      <a:moveTo>
                        <a:pt x="581698" y="59918"/>
                      </a:moveTo>
                      <a:lnTo>
                        <a:pt x="581139" y="51054"/>
                      </a:lnTo>
                      <a:lnTo>
                        <a:pt x="580771" y="49149"/>
                      </a:lnTo>
                      <a:lnTo>
                        <a:pt x="579602" y="43065"/>
                      </a:lnTo>
                      <a:lnTo>
                        <a:pt x="577189" y="36245"/>
                      </a:lnTo>
                      <a:lnTo>
                        <a:pt x="576719" y="35433"/>
                      </a:lnTo>
                      <a:lnTo>
                        <a:pt x="574078" y="30861"/>
                      </a:lnTo>
                      <a:lnTo>
                        <a:pt x="567982" y="24765"/>
                      </a:lnTo>
                      <a:lnTo>
                        <a:pt x="564934" y="23253"/>
                      </a:lnTo>
                      <a:lnTo>
                        <a:pt x="564934" y="44577"/>
                      </a:lnTo>
                      <a:lnTo>
                        <a:pt x="564934" y="49149"/>
                      </a:lnTo>
                      <a:lnTo>
                        <a:pt x="540537" y="49149"/>
                      </a:lnTo>
                      <a:lnTo>
                        <a:pt x="540537" y="44577"/>
                      </a:lnTo>
                      <a:lnTo>
                        <a:pt x="543585" y="38481"/>
                      </a:lnTo>
                      <a:lnTo>
                        <a:pt x="549681" y="35433"/>
                      </a:lnTo>
                      <a:lnTo>
                        <a:pt x="555777" y="35433"/>
                      </a:lnTo>
                      <a:lnTo>
                        <a:pt x="561873" y="38481"/>
                      </a:lnTo>
                      <a:lnTo>
                        <a:pt x="564934" y="44577"/>
                      </a:lnTo>
                      <a:lnTo>
                        <a:pt x="564934" y="23253"/>
                      </a:lnTo>
                      <a:lnTo>
                        <a:pt x="561873" y="21717"/>
                      </a:lnTo>
                      <a:lnTo>
                        <a:pt x="543585" y="21717"/>
                      </a:lnTo>
                      <a:lnTo>
                        <a:pt x="523684" y="55346"/>
                      </a:lnTo>
                      <a:lnTo>
                        <a:pt x="523684" y="64490"/>
                      </a:lnTo>
                      <a:lnTo>
                        <a:pt x="525208" y="72110"/>
                      </a:lnTo>
                      <a:lnTo>
                        <a:pt x="529780" y="76682"/>
                      </a:lnTo>
                      <a:lnTo>
                        <a:pt x="533819" y="81559"/>
                      </a:lnTo>
                      <a:lnTo>
                        <a:pt x="539165" y="84874"/>
                      </a:lnTo>
                      <a:lnTo>
                        <a:pt x="545934" y="86753"/>
                      </a:lnTo>
                      <a:lnTo>
                        <a:pt x="554253" y="87350"/>
                      </a:lnTo>
                      <a:lnTo>
                        <a:pt x="560349" y="87350"/>
                      </a:lnTo>
                      <a:lnTo>
                        <a:pt x="566458" y="85826"/>
                      </a:lnTo>
                      <a:lnTo>
                        <a:pt x="575602" y="79730"/>
                      </a:lnTo>
                      <a:lnTo>
                        <a:pt x="578650" y="75158"/>
                      </a:lnTo>
                      <a:lnTo>
                        <a:pt x="580174" y="69062"/>
                      </a:lnTo>
                      <a:lnTo>
                        <a:pt x="564934" y="66014"/>
                      </a:lnTo>
                      <a:lnTo>
                        <a:pt x="561873" y="72110"/>
                      </a:lnTo>
                      <a:lnTo>
                        <a:pt x="558825" y="75158"/>
                      </a:lnTo>
                      <a:lnTo>
                        <a:pt x="549681" y="75158"/>
                      </a:lnTo>
                      <a:lnTo>
                        <a:pt x="543585" y="72110"/>
                      </a:lnTo>
                      <a:lnTo>
                        <a:pt x="542061" y="69062"/>
                      </a:lnTo>
                      <a:lnTo>
                        <a:pt x="540537" y="64490"/>
                      </a:lnTo>
                      <a:lnTo>
                        <a:pt x="540537" y="59918"/>
                      </a:lnTo>
                      <a:lnTo>
                        <a:pt x="581698" y="59918"/>
                      </a:lnTo>
                      <a:close/>
                    </a:path>
                    <a:path w="652144" h="111760">
                      <a:moveTo>
                        <a:pt x="651979" y="38481"/>
                      </a:moveTo>
                      <a:lnTo>
                        <a:pt x="650455" y="36957"/>
                      </a:lnTo>
                      <a:lnTo>
                        <a:pt x="650455" y="33909"/>
                      </a:lnTo>
                      <a:lnTo>
                        <a:pt x="648931" y="30861"/>
                      </a:lnTo>
                      <a:lnTo>
                        <a:pt x="644271" y="26289"/>
                      </a:lnTo>
                      <a:lnTo>
                        <a:pt x="638175" y="23241"/>
                      </a:lnTo>
                      <a:lnTo>
                        <a:pt x="633603" y="21717"/>
                      </a:lnTo>
                      <a:lnTo>
                        <a:pt x="622935" y="21717"/>
                      </a:lnTo>
                      <a:lnTo>
                        <a:pt x="615315" y="26289"/>
                      </a:lnTo>
                      <a:lnTo>
                        <a:pt x="610743" y="32385"/>
                      </a:lnTo>
                      <a:lnTo>
                        <a:pt x="610743" y="23241"/>
                      </a:lnTo>
                      <a:lnTo>
                        <a:pt x="593979" y="23241"/>
                      </a:lnTo>
                      <a:lnTo>
                        <a:pt x="593979" y="85826"/>
                      </a:lnTo>
                      <a:lnTo>
                        <a:pt x="610743" y="85826"/>
                      </a:lnTo>
                      <a:lnTo>
                        <a:pt x="610743" y="50774"/>
                      </a:lnTo>
                      <a:lnTo>
                        <a:pt x="612267" y="46101"/>
                      </a:lnTo>
                      <a:lnTo>
                        <a:pt x="612267" y="43053"/>
                      </a:lnTo>
                      <a:lnTo>
                        <a:pt x="613791" y="41529"/>
                      </a:lnTo>
                      <a:lnTo>
                        <a:pt x="615315" y="38481"/>
                      </a:lnTo>
                      <a:lnTo>
                        <a:pt x="616839" y="36957"/>
                      </a:lnTo>
                      <a:lnTo>
                        <a:pt x="619887" y="35433"/>
                      </a:lnTo>
                      <a:lnTo>
                        <a:pt x="629031" y="35433"/>
                      </a:lnTo>
                      <a:lnTo>
                        <a:pt x="633603" y="40005"/>
                      </a:lnTo>
                      <a:lnTo>
                        <a:pt x="633603" y="41529"/>
                      </a:lnTo>
                      <a:lnTo>
                        <a:pt x="635127" y="43053"/>
                      </a:lnTo>
                      <a:lnTo>
                        <a:pt x="635127" y="85826"/>
                      </a:lnTo>
                      <a:lnTo>
                        <a:pt x="651979" y="85826"/>
                      </a:lnTo>
                      <a:lnTo>
                        <a:pt x="651979" y="3848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62" name="object 28">
                  <a:extLst>
                    <a:ext uri="{FF2B5EF4-FFF2-40B4-BE49-F238E27FC236}">
                      <a16:creationId xmlns:a16="http://schemas.microsoft.com/office/drawing/2014/main" id="{3B46123B-1F06-F41D-2B0E-5DE6360C83B0}"/>
                    </a:ext>
                  </a:extLst>
                </p:cNvPr>
                <p:cNvPicPr/>
                <p:nvPr/>
              </p:nvPicPr>
              <p:blipFill>
                <a:blip r:embed="rId400" cstate="print"/>
                <a:stretch>
                  <a:fillRect/>
                </a:stretch>
              </p:blipFill>
              <p:spPr>
                <a:xfrm>
                  <a:off x="2982277" y="2548127"/>
                  <a:ext cx="3566540" cy="88773"/>
                </a:xfrm>
                <a:prstGeom prst="rect">
                  <a:avLst/>
                </a:prstGeom>
              </p:spPr>
            </p:pic>
            <p:grpSp>
              <p:nvGrpSpPr>
                <p:cNvPr id="263" name="object 29">
                  <a:extLst>
                    <a:ext uri="{FF2B5EF4-FFF2-40B4-BE49-F238E27FC236}">
                      <a16:creationId xmlns:a16="http://schemas.microsoft.com/office/drawing/2014/main" id="{D41CFE8A-0C7E-1FB3-1AF6-1F48564C7CFF}"/>
                    </a:ext>
                  </a:extLst>
                </p:cNvPr>
                <p:cNvGrpSpPr/>
                <p:nvPr/>
              </p:nvGrpSpPr>
              <p:grpSpPr>
                <a:xfrm>
                  <a:off x="2974657" y="2711196"/>
                  <a:ext cx="1704339" cy="112395"/>
                  <a:chOff x="2974657" y="2711196"/>
                  <a:chExt cx="1704339" cy="112395"/>
                </a:xfrm>
              </p:grpSpPr>
              <p:pic>
                <p:nvPicPr>
                  <p:cNvPr id="372" name="object 30">
                    <a:extLst>
                      <a:ext uri="{FF2B5EF4-FFF2-40B4-BE49-F238E27FC236}">
                        <a16:creationId xmlns:a16="http://schemas.microsoft.com/office/drawing/2014/main" id="{5CF5AB9F-0519-356B-82F9-8416150772A3}"/>
                      </a:ext>
                    </a:extLst>
                  </p:cNvPr>
                  <p:cNvPicPr/>
                  <p:nvPr/>
                </p:nvPicPr>
                <p:blipFill>
                  <a:blip r:embed="rId401" cstate="print"/>
                  <a:stretch>
                    <a:fillRect/>
                  </a:stretch>
                </p:blipFill>
                <p:spPr>
                  <a:xfrm>
                    <a:off x="2974657" y="2711196"/>
                    <a:ext cx="1671828" cy="111823"/>
                  </a:xfrm>
                  <a:prstGeom prst="rect">
                    <a:avLst/>
                  </a:prstGeom>
                </p:spPr>
              </p:pic>
              <p:sp>
                <p:nvSpPr>
                  <p:cNvPr id="373" name="object 31">
                    <a:extLst>
                      <a:ext uri="{FF2B5EF4-FFF2-40B4-BE49-F238E27FC236}">
                        <a16:creationId xmlns:a16="http://schemas.microsoft.com/office/drawing/2014/main" id="{8152D2A2-4478-62F4-BFEF-224DC6C536A0}"/>
                      </a:ext>
                    </a:extLst>
                  </p:cNvPr>
                  <p:cNvSpPr/>
                  <p:nvPr/>
                </p:nvSpPr>
                <p:spPr>
                  <a:xfrm>
                    <a:off x="4666488" y="2785872"/>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64" name="object 32">
                  <a:extLst>
                    <a:ext uri="{FF2B5EF4-FFF2-40B4-BE49-F238E27FC236}">
                      <a16:creationId xmlns:a16="http://schemas.microsoft.com/office/drawing/2014/main" id="{28A18F7C-1994-FAFD-F1EE-AD73C0D11002}"/>
                    </a:ext>
                  </a:extLst>
                </p:cNvPr>
                <p:cNvSpPr/>
                <p:nvPr/>
              </p:nvSpPr>
              <p:spPr>
                <a:xfrm>
                  <a:off x="1405128" y="2473452"/>
                  <a:ext cx="5488305" cy="372110"/>
                </a:xfrm>
                <a:custGeom>
                  <a:avLst/>
                  <a:gdLst/>
                  <a:ahLst/>
                  <a:cxnLst/>
                  <a:rect l="l" t="t" r="r" b="b"/>
                  <a:pathLst>
                    <a:path w="5488305" h="372110">
                      <a:moveTo>
                        <a:pt x="5487911" y="0"/>
                      </a:moveTo>
                      <a:lnTo>
                        <a:pt x="1527048" y="0"/>
                      </a:lnTo>
                      <a:lnTo>
                        <a:pt x="1525511" y="0"/>
                      </a:lnTo>
                      <a:lnTo>
                        <a:pt x="0" y="0"/>
                      </a:lnTo>
                      <a:lnTo>
                        <a:pt x="0" y="13716"/>
                      </a:lnTo>
                      <a:lnTo>
                        <a:pt x="1525511" y="13716"/>
                      </a:lnTo>
                      <a:lnTo>
                        <a:pt x="1525511" y="30480"/>
                      </a:lnTo>
                      <a:lnTo>
                        <a:pt x="1525511" y="32004"/>
                      </a:lnTo>
                      <a:lnTo>
                        <a:pt x="1525511" y="371856"/>
                      </a:lnTo>
                      <a:lnTo>
                        <a:pt x="1533144" y="371856"/>
                      </a:lnTo>
                      <a:lnTo>
                        <a:pt x="1533144" y="32004"/>
                      </a:lnTo>
                      <a:lnTo>
                        <a:pt x="1533144" y="30480"/>
                      </a:lnTo>
                      <a:lnTo>
                        <a:pt x="1533144" y="13716"/>
                      </a:lnTo>
                      <a:lnTo>
                        <a:pt x="5487911" y="13716"/>
                      </a:lnTo>
                      <a:lnTo>
                        <a:pt x="5487911"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65" name="object 33">
                  <a:extLst>
                    <a:ext uri="{FF2B5EF4-FFF2-40B4-BE49-F238E27FC236}">
                      <a16:creationId xmlns:a16="http://schemas.microsoft.com/office/drawing/2014/main" id="{A7FDC140-A7A6-7872-3E56-17D3799CE021}"/>
                    </a:ext>
                  </a:extLst>
                </p:cNvPr>
                <p:cNvPicPr/>
                <p:nvPr/>
              </p:nvPicPr>
              <p:blipFill>
                <a:blip r:embed="rId402" cstate="print"/>
                <a:stretch>
                  <a:fillRect/>
                </a:stretch>
              </p:blipFill>
              <p:spPr>
                <a:xfrm>
                  <a:off x="1444847" y="2971038"/>
                  <a:ext cx="1039748" cy="106775"/>
                </a:xfrm>
                <a:prstGeom prst="rect">
                  <a:avLst/>
                </a:prstGeom>
              </p:spPr>
            </p:pic>
            <p:pic>
              <p:nvPicPr>
                <p:cNvPr id="266" name="object 34">
                  <a:extLst>
                    <a:ext uri="{FF2B5EF4-FFF2-40B4-BE49-F238E27FC236}">
                      <a16:creationId xmlns:a16="http://schemas.microsoft.com/office/drawing/2014/main" id="{33B76935-E06D-F069-2F13-D87541F06F57}"/>
                    </a:ext>
                  </a:extLst>
                </p:cNvPr>
                <p:cNvPicPr/>
                <p:nvPr/>
              </p:nvPicPr>
              <p:blipFill>
                <a:blip r:embed="rId403" cstate="print"/>
                <a:stretch>
                  <a:fillRect/>
                </a:stretch>
              </p:blipFill>
              <p:spPr>
                <a:xfrm>
                  <a:off x="2982277" y="2971037"/>
                  <a:ext cx="952690" cy="112871"/>
                </a:xfrm>
                <a:prstGeom prst="rect">
                  <a:avLst/>
                </a:prstGeom>
              </p:spPr>
            </p:pic>
            <p:grpSp>
              <p:nvGrpSpPr>
                <p:cNvPr id="267" name="object 35">
                  <a:extLst>
                    <a:ext uri="{FF2B5EF4-FFF2-40B4-BE49-F238E27FC236}">
                      <a16:creationId xmlns:a16="http://schemas.microsoft.com/office/drawing/2014/main" id="{CF518895-AECB-9729-1289-E5AE6C0FB426}"/>
                    </a:ext>
                  </a:extLst>
                </p:cNvPr>
                <p:cNvGrpSpPr/>
                <p:nvPr/>
              </p:nvGrpSpPr>
              <p:grpSpPr>
                <a:xfrm>
                  <a:off x="3989832" y="2971037"/>
                  <a:ext cx="2395855" cy="88900"/>
                  <a:chOff x="3989832" y="2971037"/>
                  <a:chExt cx="2395855" cy="88900"/>
                </a:xfrm>
              </p:grpSpPr>
              <p:pic>
                <p:nvPicPr>
                  <p:cNvPr id="370" name="object 36">
                    <a:extLst>
                      <a:ext uri="{FF2B5EF4-FFF2-40B4-BE49-F238E27FC236}">
                        <a16:creationId xmlns:a16="http://schemas.microsoft.com/office/drawing/2014/main" id="{0C8E2C23-A795-EF02-77F3-D4A4037A7EF4}"/>
                      </a:ext>
                    </a:extLst>
                  </p:cNvPr>
                  <p:cNvPicPr/>
                  <p:nvPr/>
                </p:nvPicPr>
                <p:blipFill>
                  <a:blip r:embed="rId404" cstate="print"/>
                  <a:stretch>
                    <a:fillRect/>
                  </a:stretch>
                </p:blipFill>
                <p:spPr>
                  <a:xfrm>
                    <a:off x="3989832" y="2971037"/>
                    <a:ext cx="2365057" cy="88582"/>
                  </a:xfrm>
                  <a:prstGeom prst="rect">
                    <a:avLst/>
                  </a:prstGeom>
                </p:spPr>
              </p:pic>
              <p:sp>
                <p:nvSpPr>
                  <p:cNvPr id="371" name="object 37">
                    <a:extLst>
                      <a:ext uri="{FF2B5EF4-FFF2-40B4-BE49-F238E27FC236}">
                        <a16:creationId xmlns:a16="http://schemas.microsoft.com/office/drawing/2014/main" id="{9903CEC8-73AC-C47D-CE5C-B2062D4257A3}"/>
                      </a:ext>
                    </a:extLst>
                  </p:cNvPr>
                  <p:cNvSpPr/>
                  <p:nvPr/>
                </p:nvSpPr>
                <p:spPr>
                  <a:xfrm>
                    <a:off x="6373368" y="3046476"/>
                    <a:ext cx="12700" cy="12700"/>
                  </a:xfrm>
                  <a:custGeom>
                    <a:avLst/>
                    <a:gdLst/>
                    <a:ahLst/>
                    <a:cxnLst/>
                    <a:rect l="l" t="t" r="r" b="b"/>
                    <a:pathLst>
                      <a:path w="12700" h="12700">
                        <a:moveTo>
                          <a:pt x="12192" y="12191"/>
                        </a:moveTo>
                        <a:lnTo>
                          <a:pt x="0" y="12191"/>
                        </a:lnTo>
                        <a:lnTo>
                          <a:pt x="0" y="0"/>
                        </a:lnTo>
                        <a:lnTo>
                          <a:pt x="12192" y="0"/>
                        </a:lnTo>
                        <a:lnTo>
                          <a:pt x="1219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68" name="object 38">
                  <a:extLst>
                    <a:ext uri="{FF2B5EF4-FFF2-40B4-BE49-F238E27FC236}">
                      <a16:creationId xmlns:a16="http://schemas.microsoft.com/office/drawing/2014/main" id="{23E0D684-0033-0C58-A2C3-8E2967B66C4B}"/>
                    </a:ext>
                  </a:extLst>
                </p:cNvPr>
                <p:cNvSpPr/>
                <p:nvPr/>
              </p:nvSpPr>
              <p:spPr>
                <a:xfrm>
                  <a:off x="1405128" y="2843784"/>
                  <a:ext cx="5488305" cy="323215"/>
                </a:xfrm>
                <a:custGeom>
                  <a:avLst/>
                  <a:gdLst/>
                  <a:ahLst/>
                  <a:cxnLst/>
                  <a:rect l="l" t="t" r="r" b="b"/>
                  <a:pathLst>
                    <a:path w="5488305" h="323214">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23088"/>
                      </a:lnTo>
                      <a:lnTo>
                        <a:pt x="1533144" y="323088"/>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269" name="object 39">
                  <a:extLst>
                    <a:ext uri="{FF2B5EF4-FFF2-40B4-BE49-F238E27FC236}">
                      <a16:creationId xmlns:a16="http://schemas.microsoft.com/office/drawing/2014/main" id="{E1351DAA-9837-6ABE-00F8-8865F6EB0DF0}"/>
                    </a:ext>
                  </a:extLst>
                </p:cNvPr>
                <p:cNvSpPr/>
                <p:nvPr/>
              </p:nvSpPr>
              <p:spPr>
                <a:xfrm>
                  <a:off x="1447888" y="3291370"/>
                  <a:ext cx="605155" cy="113030"/>
                </a:xfrm>
                <a:custGeom>
                  <a:avLst/>
                  <a:gdLst/>
                  <a:ahLst/>
                  <a:cxnLst/>
                  <a:rect l="l" t="t" r="r" b="b"/>
                  <a:pathLst>
                    <a:path w="605155" h="113029">
                      <a:moveTo>
                        <a:pt x="61150" y="56476"/>
                      </a:moveTo>
                      <a:lnTo>
                        <a:pt x="44284" y="24853"/>
                      </a:lnTo>
                      <a:lnTo>
                        <a:pt x="44284" y="50380"/>
                      </a:lnTo>
                      <a:lnTo>
                        <a:pt x="44284" y="64096"/>
                      </a:lnTo>
                      <a:lnTo>
                        <a:pt x="42760" y="68668"/>
                      </a:lnTo>
                      <a:lnTo>
                        <a:pt x="39712" y="71716"/>
                      </a:lnTo>
                      <a:lnTo>
                        <a:pt x="38188" y="74764"/>
                      </a:lnTo>
                      <a:lnTo>
                        <a:pt x="35140" y="76288"/>
                      </a:lnTo>
                      <a:lnTo>
                        <a:pt x="25996" y="76288"/>
                      </a:lnTo>
                      <a:lnTo>
                        <a:pt x="16852" y="67144"/>
                      </a:lnTo>
                      <a:lnTo>
                        <a:pt x="16852" y="48856"/>
                      </a:lnTo>
                      <a:lnTo>
                        <a:pt x="18376" y="44284"/>
                      </a:lnTo>
                      <a:lnTo>
                        <a:pt x="19900" y="41236"/>
                      </a:lnTo>
                      <a:lnTo>
                        <a:pt x="22948" y="38188"/>
                      </a:lnTo>
                      <a:lnTo>
                        <a:pt x="25996" y="36664"/>
                      </a:lnTo>
                      <a:lnTo>
                        <a:pt x="33616" y="36664"/>
                      </a:lnTo>
                      <a:lnTo>
                        <a:pt x="38188" y="38188"/>
                      </a:lnTo>
                      <a:lnTo>
                        <a:pt x="39712" y="41236"/>
                      </a:lnTo>
                      <a:lnTo>
                        <a:pt x="42760" y="44284"/>
                      </a:lnTo>
                      <a:lnTo>
                        <a:pt x="44284" y="50380"/>
                      </a:lnTo>
                      <a:lnTo>
                        <a:pt x="44284" y="24853"/>
                      </a:lnTo>
                      <a:lnTo>
                        <a:pt x="42760" y="24472"/>
                      </a:lnTo>
                      <a:lnTo>
                        <a:pt x="27520" y="24472"/>
                      </a:lnTo>
                      <a:lnTo>
                        <a:pt x="21424" y="27520"/>
                      </a:lnTo>
                      <a:lnTo>
                        <a:pt x="16852" y="32092"/>
                      </a:lnTo>
                      <a:lnTo>
                        <a:pt x="16852" y="1524"/>
                      </a:lnTo>
                      <a:lnTo>
                        <a:pt x="0" y="1524"/>
                      </a:lnTo>
                      <a:lnTo>
                        <a:pt x="0" y="88480"/>
                      </a:lnTo>
                      <a:lnTo>
                        <a:pt x="15328" y="88480"/>
                      </a:lnTo>
                      <a:lnTo>
                        <a:pt x="15328" y="79336"/>
                      </a:lnTo>
                      <a:lnTo>
                        <a:pt x="21424" y="85432"/>
                      </a:lnTo>
                      <a:lnTo>
                        <a:pt x="27520" y="88480"/>
                      </a:lnTo>
                      <a:lnTo>
                        <a:pt x="30568" y="90106"/>
                      </a:lnTo>
                      <a:lnTo>
                        <a:pt x="42760" y="90106"/>
                      </a:lnTo>
                      <a:lnTo>
                        <a:pt x="60591" y="63931"/>
                      </a:lnTo>
                      <a:lnTo>
                        <a:pt x="61150" y="56476"/>
                      </a:lnTo>
                      <a:close/>
                    </a:path>
                    <a:path w="605155" h="113029">
                      <a:moveTo>
                        <a:pt x="127088" y="52476"/>
                      </a:moveTo>
                      <a:lnTo>
                        <a:pt x="126987" y="51904"/>
                      </a:lnTo>
                      <a:lnTo>
                        <a:pt x="125831" y="45046"/>
                      </a:lnTo>
                      <a:lnTo>
                        <a:pt x="123139" y="38760"/>
                      </a:lnTo>
                      <a:lnTo>
                        <a:pt x="121513" y="36664"/>
                      </a:lnTo>
                      <a:lnTo>
                        <a:pt x="119164" y="33616"/>
                      </a:lnTo>
                      <a:lnTo>
                        <a:pt x="114592" y="27520"/>
                      </a:lnTo>
                      <a:lnTo>
                        <a:pt x="111442" y="26289"/>
                      </a:lnTo>
                      <a:lnTo>
                        <a:pt x="111442" y="45808"/>
                      </a:lnTo>
                      <a:lnTo>
                        <a:pt x="111442" y="51904"/>
                      </a:lnTo>
                      <a:lnTo>
                        <a:pt x="85534" y="51904"/>
                      </a:lnTo>
                      <a:lnTo>
                        <a:pt x="85534" y="47332"/>
                      </a:lnTo>
                      <a:lnTo>
                        <a:pt x="87058" y="42760"/>
                      </a:lnTo>
                      <a:lnTo>
                        <a:pt x="90106" y="41236"/>
                      </a:lnTo>
                      <a:lnTo>
                        <a:pt x="91630" y="38188"/>
                      </a:lnTo>
                      <a:lnTo>
                        <a:pt x="94678" y="36664"/>
                      </a:lnTo>
                      <a:lnTo>
                        <a:pt x="102298" y="36664"/>
                      </a:lnTo>
                      <a:lnTo>
                        <a:pt x="105346" y="38188"/>
                      </a:lnTo>
                      <a:lnTo>
                        <a:pt x="109918" y="42760"/>
                      </a:lnTo>
                      <a:lnTo>
                        <a:pt x="111442" y="45808"/>
                      </a:lnTo>
                      <a:lnTo>
                        <a:pt x="111442" y="26289"/>
                      </a:lnTo>
                      <a:lnTo>
                        <a:pt x="106870" y="24472"/>
                      </a:lnTo>
                      <a:lnTo>
                        <a:pt x="88582" y="24472"/>
                      </a:lnTo>
                      <a:lnTo>
                        <a:pt x="68770" y="56476"/>
                      </a:lnTo>
                      <a:lnTo>
                        <a:pt x="68770" y="65620"/>
                      </a:lnTo>
                      <a:lnTo>
                        <a:pt x="99250" y="90106"/>
                      </a:lnTo>
                      <a:lnTo>
                        <a:pt x="106870" y="90106"/>
                      </a:lnTo>
                      <a:lnTo>
                        <a:pt x="111379" y="87007"/>
                      </a:lnTo>
                      <a:lnTo>
                        <a:pt x="116116" y="83908"/>
                      </a:lnTo>
                      <a:lnTo>
                        <a:pt x="120688" y="80860"/>
                      </a:lnTo>
                      <a:lnTo>
                        <a:pt x="123736" y="76288"/>
                      </a:lnTo>
                      <a:lnTo>
                        <a:pt x="126784" y="70192"/>
                      </a:lnTo>
                      <a:lnTo>
                        <a:pt x="109918" y="68668"/>
                      </a:lnTo>
                      <a:lnTo>
                        <a:pt x="108394" y="71716"/>
                      </a:lnTo>
                      <a:lnTo>
                        <a:pt x="108394" y="73240"/>
                      </a:lnTo>
                      <a:lnTo>
                        <a:pt x="105346" y="74764"/>
                      </a:lnTo>
                      <a:lnTo>
                        <a:pt x="103822" y="76288"/>
                      </a:lnTo>
                      <a:lnTo>
                        <a:pt x="96202" y="76288"/>
                      </a:lnTo>
                      <a:lnTo>
                        <a:pt x="90106" y="73240"/>
                      </a:lnTo>
                      <a:lnTo>
                        <a:pt x="87058" y="70192"/>
                      </a:lnTo>
                      <a:lnTo>
                        <a:pt x="85534" y="65620"/>
                      </a:lnTo>
                      <a:lnTo>
                        <a:pt x="85534" y="61048"/>
                      </a:lnTo>
                      <a:lnTo>
                        <a:pt x="126784" y="61048"/>
                      </a:lnTo>
                      <a:lnTo>
                        <a:pt x="127088" y="52476"/>
                      </a:lnTo>
                      <a:close/>
                    </a:path>
                    <a:path w="605155" h="113029">
                      <a:moveTo>
                        <a:pt x="198501" y="25996"/>
                      </a:moveTo>
                      <a:lnTo>
                        <a:pt x="181737" y="25996"/>
                      </a:lnTo>
                      <a:lnTo>
                        <a:pt x="181737" y="33616"/>
                      </a:lnTo>
                      <a:lnTo>
                        <a:pt x="181737" y="48856"/>
                      </a:lnTo>
                      <a:lnTo>
                        <a:pt x="181737" y="62572"/>
                      </a:lnTo>
                      <a:lnTo>
                        <a:pt x="180213" y="67144"/>
                      </a:lnTo>
                      <a:lnTo>
                        <a:pt x="174117" y="73240"/>
                      </a:lnTo>
                      <a:lnTo>
                        <a:pt x="171069" y="74764"/>
                      </a:lnTo>
                      <a:lnTo>
                        <a:pt x="163360" y="74764"/>
                      </a:lnTo>
                      <a:lnTo>
                        <a:pt x="160312" y="73240"/>
                      </a:lnTo>
                      <a:lnTo>
                        <a:pt x="157264" y="70192"/>
                      </a:lnTo>
                      <a:lnTo>
                        <a:pt x="155740" y="67144"/>
                      </a:lnTo>
                      <a:lnTo>
                        <a:pt x="154216" y="62572"/>
                      </a:lnTo>
                      <a:lnTo>
                        <a:pt x="154216" y="48856"/>
                      </a:lnTo>
                      <a:lnTo>
                        <a:pt x="155740" y="44284"/>
                      </a:lnTo>
                      <a:lnTo>
                        <a:pt x="157264" y="41236"/>
                      </a:lnTo>
                      <a:lnTo>
                        <a:pt x="160312" y="38188"/>
                      </a:lnTo>
                      <a:lnTo>
                        <a:pt x="163360" y="36664"/>
                      </a:lnTo>
                      <a:lnTo>
                        <a:pt x="171069" y="36664"/>
                      </a:lnTo>
                      <a:lnTo>
                        <a:pt x="175641" y="38188"/>
                      </a:lnTo>
                      <a:lnTo>
                        <a:pt x="177165" y="41236"/>
                      </a:lnTo>
                      <a:lnTo>
                        <a:pt x="180213" y="44284"/>
                      </a:lnTo>
                      <a:lnTo>
                        <a:pt x="181737" y="48856"/>
                      </a:lnTo>
                      <a:lnTo>
                        <a:pt x="181737" y="33616"/>
                      </a:lnTo>
                      <a:lnTo>
                        <a:pt x="177165" y="27520"/>
                      </a:lnTo>
                      <a:lnTo>
                        <a:pt x="171069" y="24472"/>
                      </a:lnTo>
                      <a:lnTo>
                        <a:pt x="155740" y="24472"/>
                      </a:lnTo>
                      <a:lnTo>
                        <a:pt x="149644" y="25996"/>
                      </a:lnTo>
                      <a:lnTo>
                        <a:pt x="145072" y="32092"/>
                      </a:lnTo>
                      <a:lnTo>
                        <a:pt x="141300" y="36982"/>
                      </a:lnTo>
                      <a:lnTo>
                        <a:pt x="138976" y="42570"/>
                      </a:lnTo>
                      <a:lnTo>
                        <a:pt x="137782" y="49034"/>
                      </a:lnTo>
                      <a:lnTo>
                        <a:pt x="137515" y="54952"/>
                      </a:lnTo>
                      <a:lnTo>
                        <a:pt x="137452" y="64096"/>
                      </a:lnTo>
                      <a:lnTo>
                        <a:pt x="138976" y="71716"/>
                      </a:lnTo>
                      <a:lnTo>
                        <a:pt x="142024" y="77812"/>
                      </a:lnTo>
                      <a:lnTo>
                        <a:pt x="148120" y="83908"/>
                      </a:lnTo>
                      <a:lnTo>
                        <a:pt x="154216" y="88480"/>
                      </a:lnTo>
                      <a:lnTo>
                        <a:pt x="169545" y="88480"/>
                      </a:lnTo>
                      <a:lnTo>
                        <a:pt x="177165" y="83908"/>
                      </a:lnTo>
                      <a:lnTo>
                        <a:pt x="181737" y="77812"/>
                      </a:lnTo>
                      <a:lnTo>
                        <a:pt x="181737" y="93154"/>
                      </a:lnTo>
                      <a:lnTo>
                        <a:pt x="180213" y="94678"/>
                      </a:lnTo>
                      <a:lnTo>
                        <a:pt x="180213" y="96202"/>
                      </a:lnTo>
                      <a:lnTo>
                        <a:pt x="175641" y="100774"/>
                      </a:lnTo>
                      <a:lnTo>
                        <a:pt x="161836" y="100774"/>
                      </a:lnTo>
                      <a:lnTo>
                        <a:pt x="158788" y="97726"/>
                      </a:lnTo>
                      <a:lnTo>
                        <a:pt x="158788" y="96202"/>
                      </a:lnTo>
                      <a:lnTo>
                        <a:pt x="157264" y="94678"/>
                      </a:lnTo>
                      <a:lnTo>
                        <a:pt x="138976" y="91630"/>
                      </a:lnTo>
                      <a:lnTo>
                        <a:pt x="138976" y="99250"/>
                      </a:lnTo>
                      <a:lnTo>
                        <a:pt x="140500" y="103822"/>
                      </a:lnTo>
                      <a:lnTo>
                        <a:pt x="145072" y="108394"/>
                      </a:lnTo>
                      <a:lnTo>
                        <a:pt x="149644" y="111442"/>
                      </a:lnTo>
                      <a:lnTo>
                        <a:pt x="157264" y="112966"/>
                      </a:lnTo>
                      <a:lnTo>
                        <a:pt x="178689" y="112966"/>
                      </a:lnTo>
                      <a:lnTo>
                        <a:pt x="181737" y="111442"/>
                      </a:lnTo>
                      <a:lnTo>
                        <a:pt x="186309" y="109918"/>
                      </a:lnTo>
                      <a:lnTo>
                        <a:pt x="189357" y="108394"/>
                      </a:lnTo>
                      <a:lnTo>
                        <a:pt x="195453" y="102298"/>
                      </a:lnTo>
                      <a:lnTo>
                        <a:pt x="195453" y="100774"/>
                      </a:lnTo>
                      <a:lnTo>
                        <a:pt x="195453" y="97726"/>
                      </a:lnTo>
                      <a:lnTo>
                        <a:pt x="196977" y="94678"/>
                      </a:lnTo>
                      <a:lnTo>
                        <a:pt x="198501" y="88480"/>
                      </a:lnTo>
                      <a:lnTo>
                        <a:pt x="198501" y="77812"/>
                      </a:lnTo>
                      <a:lnTo>
                        <a:pt x="198501" y="74764"/>
                      </a:lnTo>
                      <a:lnTo>
                        <a:pt x="198501" y="36664"/>
                      </a:lnTo>
                      <a:lnTo>
                        <a:pt x="198501" y="33616"/>
                      </a:lnTo>
                      <a:lnTo>
                        <a:pt x="198501" y="25996"/>
                      </a:lnTo>
                      <a:close/>
                    </a:path>
                    <a:path w="605155" h="113029">
                      <a:moveTo>
                        <a:pt x="253453" y="27520"/>
                      </a:moveTo>
                      <a:lnTo>
                        <a:pt x="250405" y="24472"/>
                      </a:lnTo>
                      <a:lnTo>
                        <a:pt x="238213" y="24472"/>
                      </a:lnTo>
                      <a:lnTo>
                        <a:pt x="235165" y="25996"/>
                      </a:lnTo>
                      <a:lnTo>
                        <a:pt x="230593" y="30568"/>
                      </a:lnTo>
                      <a:lnTo>
                        <a:pt x="229069" y="33616"/>
                      </a:lnTo>
                      <a:lnTo>
                        <a:pt x="229069" y="25996"/>
                      </a:lnTo>
                      <a:lnTo>
                        <a:pt x="212217" y="25996"/>
                      </a:lnTo>
                      <a:lnTo>
                        <a:pt x="212217" y="88480"/>
                      </a:lnTo>
                      <a:lnTo>
                        <a:pt x="229069" y="88480"/>
                      </a:lnTo>
                      <a:lnTo>
                        <a:pt x="229069" y="58000"/>
                      </a:lnTo>
                      <a:lnTo>
                        <a:pt x="230593" y="50380"/>
                      </a:lnTo>
                      <a:lnTo>
                        <a:pt x="230593" y="47332"/>
                      </a:lnTo>
                      <a:lnTo>
                        <a:pt x="233641" y="41236"/>
                      </a:lnTo>
                      <a:lnTo>
                        <a:pt x="235165" y="41236"/>
                      </a:lnTo>
                      <a:lnTo>
                        <a:pt x="238213" y="38188"/>
                      </a:lnTo>
                      <a:lnTo>
                        <a:pt x="242785" y="38188"/>
                      </a:lnTo>
                      <a:lnTo>
                        <a:pt x="248881" y="41236"/>
                      </a:lnTo>
                      <a:lnTo>
                        <a:pt x="253453" y="27520"/>
                      </a:lnTo>
                      <a:close/>
                    </a:path>
                    <a:path w="605155" h="113029">
                      <a:moveTo>
                        <a:pt x="284035" y="0"/>
                      </a:moveTo>
                      <a:lnTo>
                        <a:pt x="270217" y="0"/>
                      </a:lnTo>
                      <a:lnTo>
                        <a:pt x="270217" y="13804"/>
                      </a:lnTo>
                      <a:lnTo>
                        <a:pt x="284035" y="13804"/>
                      </a:lnTo>
                      <a:lnTo>
                        <a:pt x="284035" y="0"/>
                      </a:lnTo>
                      <a:close/>
                    </a:path>
                    <a:path w="605155" h="113029">
                      <a:moveTo>
                        <a:pt x="308419" y="0"/>
                      </a:moveTo>
                      <a:lnTo>
                        <a:pt x="294703" y="0"/>
                      </a:lnTo>
                      <a:lnTo>
                        <a:pt x="294703" y="13804"/>
                      </a:lnTo>
                      <a:lnTo>
                        <a:pt x="308419" y="13804"/>
                      </a:lnTo>
                      <a:lnTo>
                        <a:pt x="308419" y="0"/>
                      </a:lnTo>
                      <a:close/>
                    </a:path>
                    <a:path w="605155" h="113029">
                      <a:moveTo>
                        <a:pt x="317563" y="25996"/>
                      </a:moveTo>
                      <a:lnTo>
                        <a:pt x="300799" y="25996"/>
                      </a:lnTo>
                      <a:lnTo>
                        <a:pt x="300799" y="65620"/>
                      </a:lnTo>
                      <a:lnTo>
                        <a:pt x="299275" y="68668"/>
                      </a:lnTo>
                      <a:lnTo>
                        <a:pt x="299275" y="70192"/>
                      </a:lnTo>
                      <a:lnTo>
                        <a:pt x="297751" y="73240"/>
                      </a:lnTo>
                      <a:lnTo>
                        <a:pt x="294703" y="74764"/>
                      </a:lnTo>
                      <a:lnTo>
                        <a:pt x="293179" y="76288"/>
                      </a:lnTo>
                      <a:lnTo>
                        <a:pt x="284035" y="76288"/>
                      </a:lnTo>
                      <a:lnTo>
                        <a:pt x="280987" y="74764"/>
                      </a:lnTo>
                      <a:lnTo>
                        <a:pt x="279463" y="73240"/>
                      </a:lnTo>
                      <a:lnTo>
                        <a:pt x="279463" y="71716"/>
                      </a:lnTo>
                      <a:lnTo>
                        <a:pt x="277939" y="70192"/>
                      </a:lnTo>
                      <a:lnTo>
                        <a:pt x="277939" y="25996"/>
                      </a:lnTo>
                      <a:lnTo>
                        <a:pt x="261073" y="25996"/>
                      </a:lnTo>
                      <a:lnTo>
                        <a:pt x="261073" y="74764"/>
                      </a:lnTo>
                      <a:lnTo>
                        <a:pt x="262597" y="79336"/>
                      </a:lnTo>
                      <a:lnTo>
                        <a:pt x="264121" y="82384"/>
                      </a:lnTo>
                      <a:lnTo>
                        <a:pt x="267169" y="83908"/>
                      </a:lnTo>
                      <a:lnTo>
                        <a:pt x="270217" y="86956"/>
                      </a:lnTo>
                      <a:lnTo>
                        <a:pt x="273367" y="88480"/>
                      </a:lnTo>
                      <a:lnTo>
                        <a:pt x="277939" y="90106"/>
                      </a:lnTo>
                      <a:lnTo>
                        <a:pt x="285559" y="90106"/>
                      </a:lnTo>
                      <a:lnTo>
                        <a:pt x="290131" y="88480"/>
                      </a:lnTo>
                      <a:lnTo>
                        <a:pt x="293179" y="86956"/>
                      </a:lnTo>
                      <a:lnTo>
                        <a:pt x="297751" y="83908"/>
                      </a:lnTo>
                      <a:lnTo>
                        <a:pt x="300799" y="82384"/>
                      </a:lnTo>
                      <a:lnTo>
                        <a:pt x="302323" y="77812"/>
                      </a:lnTo>
                      <a:lnTo>
                        <a:pt x="302323" y="88480"/>
                      </a:lnTo>
                      <a:lnTo>
                        <a:pt x="317563" y="88480"/>
                      </a:lnTo>
                      <a:lnTo>
                        <a:pt x="317563" y="77812"/>
                      </a:lnTo>
                      <a:lnTo>
                        <a:pt x="317563" y="76288"/>
                      </a:lnTo>
                      <a:lnTo>
                        <a:pt x="317563" y="25996"/>
                      </a:lnTo>
                      <a:close/>
                    </a:path>
                    <a:path w="605155" h="113029">
                      <a:moveTo>
                        <a:pt x="390906" y="38188"/>
                      </a:moveTo>
                      <a:lnTo>
                        <a:pt x="389382" y="35140"/>
                      </a:lnTo>
                      <a:lnTo>
                        <a:pt x="389382" y="33616"/>
                      </a:lnTo>
                      <a:lnTo>
                        <a:pt x="387858" y="30568"/>
                      </a:lnTo>
                      <a:lnTo>
                        <a:pt x="386334" y="29044"/>
                      </a:lnTo>
                      <a:lnTo>
                        <a:pt x="377101" y="24472"/>
                      </a:lnTo>
                      <a:lnTo>
                        <a:pt x="361861" y="24472"/>
                      </a:lnTo>
                      <a:lnTo>
                        <a:pt x="355765" y="27520"/>
                      </a:lnTo>
                      <a:lnTo>
                        <a:pt x="349669" y="35140"/>
                      </a:lnTo>
                      <a:lnTo>
                        <a:pt x="349669" y="25996"/>
                      </a:lnTo>
                      <a:lnTo>
                        <a:pt x="334429" y="25996"/>
                      </a:lnTo>
                      <a:lnTo>
                        <a:pt x="334429" y="88480"/>
                      </a:lnTo>
                      <a:lnTo>
                        <a:pt x="351193" y="88480"/>
                      </a:lnTo>
                      <a:lnTo>
                        <a:pt x="351193" y="47332"/>
                      </a:lnTo>
                      <a:lnTo>
                        <a:pt x="352717" y="45808"/>
                      </a:lnTo>
                      <a:lnTo>
                        <a:pt x="352717" y="42760"/>
                      </a:lnTo>
                      <a:lnTo>
                        <a:pt x="358813" y="36664"/>
                      </a:lnTo>
                      <a:lnTo>
                        <a:pt x="367957" y="36664"/>
                      </a:lnTo>
                      <a:lnTo>
                        <a:pt x="374053" y="42760"/>
                      </a:lnTo>
                      <a:lnTo>
                        <a:pt x="374053" y="88480"/>
                      </a:lnTo>
                      <a:lnTo>
                        <a:pt x="390906" y="88480"/>
                      </a:lnTo>
                      <a:lnTo>
                        <a:pt x="390906" y="38188"/>
                      </a:lnTo>
                      <a:close/>
                    </a:path>
                    <a:path w="605155" h="113029">
                      <a:moveTo>
                        <a:pt x="464159" y="1524"/>
                      </a:moveTo>
                      <a:lnTo>
                        <a:pt x="448919" y="1524"/>
                      </a:lnTo>
                      <a:lnTo>
                        <a:pt x="448919" y="32092"/>
                      </a:lnTo>
                      <a:lnTo>
                        <a:pt x="448919" y="50380"/>
                      </a:lnTo>
                      <a:lnTo>
                        <a:pt x="448919" y="62572"/>
                      </a:lnTo>
                      <a:lnTo>
                        <a:pt x="447395" y="68668"/>
                      </a:lnTo>
                      <a:lnTo>
                        <a:pt x="441299" y="74764"/>
                      </a:lnTo>
                      <a:lnTo>
                        <a:pt x="438251" y="76288"/>
                      </a:lnTo>
                      <a:lnTo>
                        <a:pt x="429006" y="76288"/>
                      </a:lnTo>
                      <a:lnTo>
                        <a:pt x="425958" y="74764"/>
                      </a:lnTo>
                      <a:lnTo>
                        <a:pt x="422910" y="70192"/>
                      </a:lnTo>
                      <a:lnTo>
                        <a:pt x="421386" y="67144"/>
                      </a:lnTo>
                      <a:lnTo>
                        <a:pt x="419862" y="62572"/>
                      </a:lnTo>
                      <a:lnTo>
                        <a:pt x="419862" y="48856"/>
                      </a:lnTo>
                      <a:lnTo>
                        <a:pt x="421386" y="44284"/>
                      </a:lnTo>
                      <a:lnTo>
                        <a:pt x="427482" y="38188"/>
                      </a:lnTo>
                      <a:lnTo>
                        <a:pt x="430530" y="36664"/>
                      </a:lnTo>
                      <a:lnTo>
                        <a:pt x="438251" y="36664"/>
                      </a:lnTo>
                      <a:lnTo>
                        <a:pt x="441299" y="38188"/>
                      </a:lnTo>
                      <a:lnTo>
                        <a:pt x="447395" y="44284"/>
                      </a:lnTo>
                      <a:lnTo>
                        <a:pt x="448919" y="50380"/>
                      </a:lnTo>
                      <a:lnTo>
                        <a:pt x="448919" y="32092"/>
                      </a:lnTo>
                      <a:lnTo>
                        <a:pt x="442823" y="27520"/>
                      </a:lnTo>
                      <a:lnTo>
                        <a:pt x="436727" y="24472"/>
                      </a:lnTo>
                      <a:lnTo>
                        <a:pt x="422910" y="24472"/>
                      </a:lnTo>
                      <a:lnTo>
                        <a:pt x="403098" y="56476"/>
                      </a:lnTo>
                      <a:lnTo>
                        <a:pt x="403644" y="63931"/>
                      </a:lnTo>
                      <a:lnTo>
                        <a:pt x="422910" y="90106"/>
                      </a:lnTo>
                      <a:lnTo>
                        <a:pt x="433679" y="90106"/>
                      </a:lnTo>
                      <a:lnTo>
                        <a:pt x="436727" y="88480"/>
                      </a:lnTo>
                      <a:lnTo>
                        <a:pt x="439775" y="86956"/>
                      </a:lnTo>
                      <a:lnTo>
                        <a:pt x="444347" y="85432"/>
                      </a:lnTo>
                      <a:lnTo>
                        <a:pt x="447395" y="82384"/>
                      </a:lnTo>
                      <a:lnTo>
                        <a:pt x="448919" y="79336"/>
                      </a:lnTo>
                      <a:lnTo>
                        <a:pt x="448919" y="88480"/>
                      </a:lnTo>
                      <a:lnTo>
                        <a:pt x="464159" y="88480"/>
                      </a:lnTo>
                      <a:lnTo>
                        <a:pt x="464159" y="79336"/>
                      </a:lnTo>
                      <a:lnTo>
                        <a:pt x="464159" y="76288"/>
                      </a:lnTo>
                      <a:lnTo>
                        <a:pt x="464159" y="36664"/>
                      </a:lnTo>
                      <a:lnTo>
                        <a:pt x="464159" y="32092"/>
                      </a:lnTo>
                      <a:lnTo>
                        <a:pt x="464159" y="1524"/>
                      </a:lnTo>
                      <a:close/>
                    </a:path>
                    <a:path w="605155" h="113029">
                      <a:moveTo>
                        <a:pt x="534352" y="61048"/>
                      </a:moveTo>
                      <a:lnTo>
                        <a:pt x="517588" y="26301"/>
                      </a:lnTo>
                      <a:lnTo>
                        <a:pt x="517588" y="45808"/>
                      </a:lnTo>
                      <a:lnTo>
                        <a:pt x="517588" y="51904"/>
                      </a:lnTo>
                      <a:lnTo>
                        <a:pt x="493204" y="51904"/>
                      </a:lnTo>
                      <a:lnTo>
                        <a:pt x="493204" y="47332"/>
                      </a:lnTo>
                      <a:lnTo>
                        <a:pt x="494728" y="42760"/>
                      </a:lnTo>
                      <a:lnTo>
                        <a:pt x="499300" y="38188"/>
                      </a:lnTo>
                      <a:lnTo>
                        <a:pt x="502348" y="36664"/>
                      </a:lnTo>
                      <a:lnTo>
                        <a:pt x="508444" y="36664"/>
                      </a:lnTo>
                      <a:lnTo>
                        <a:pt x="514540" y="39712"/>
                      </a:lnTo>
                      <a:lnTo>
                        <a:pt x="517588" y="45808"/>
                      </a:lnTo>
                      <a:lnTo>
                        <a:pt x="517588" y="26301"/>
                      </a:lnTo>
                      <a:lnTo>
                        <a:pt x="513016" y="24472"/>
                      </a:lnTo>
                      <a:lnTo>
                        <a:pt x="496252" y="24472"/>
                      </a:lnTo>
                      <a:lnTo>
                        <a:pt x="476351" y="56476"/>
                      </a:lnTo>
                      <a:lnTo>
                        <a:pt x="476351" y="65620"/>
                      </a:lnTo>
                      <a:lnTo>
                        <a:pt x="477875" y="73240"/>
                      </a:lnTo>
                      <a:lnTo>
                        <a:pt x="482447" y="79336"/>
                      </a:lnTo>
                      <a:lnTo>
                        <a:pt x="487108" y="85432"/>
                      </a:lnTo>
                      <a:lnTo>
                        <a:pt x="494728" y="90106"/>
                      </a:lnTo>
                      <a:lnTo>
                        <a:pt x="513016" y="90106"/>
                      </a:lnTo>
                      <a:lnTo>
                        <a:pt x="519112" y="86956"/>
                      </a:lnTo>
                      <a:lnTo>
                        <a:pt x="528256" y="80860"/>
                      </a:lnTo>
                      <a:lnTo>
                        <a:pt x="531304" y="76288"/>
                      </a:lnTo>
                      <a:lnTo>
                        <a:pt x="532828" y="70192"/>
                      </a:lnTo>
                      <a:lnTo>
                        <a:pt x="516064" y="68668"/>
                      </a:lnTo>
                      <a:lnTo>
                        <a:pt x="516064" y="71716"/>
                      </a:lnTo>
                      <a:lnTo>
                        <a:pt x="511492" y="76288"/>
                      </a:lnTo>
                      <a:lnTo>
                        <a:pt x="502348" y="76288"/>
                      </a:lnTo>
                      <a:lnTo>
                        <a:pt x="496252" y="73240"/>
                      </a:lnTo>
                      <a:lnTo>
                        <a:pt x="494728" y="70192"/>
                      </a:lnTo>
                      <a:lnTo>
                        <a:pt x="493204" y="65620"/>
                      </a:lnTo>
                      <a:lnTo>
                        <a:pt x="493204" y="61048"/>
                      </a:lnTo>
                      <a:lnTo>
                        <a:pt x="534352" y="61048"/>
                      </a:lnTo>
                      <a:close/>
                    </a:path>
                    <a:path w="605155" h="113029">
                      <a:moveTo>
                        <a:pt x="604647" y="39712"/>
                      </a:moveTo>
                      <a:lnTo>
                        <a:pt x="603123" y="38188"/>
                      </a:lnTo>
                      <a:lnTo>
                        <a:pt x="603123" y="35140"/>
                      </a:lnTo>
                      <a:lnTo>
                        <a:pt x="601599" y="33616"/>
                      </a:lnTo>
                      <a:lnTo>
                        <a:pt x="600075" y="30568"/>
                      </a:lnTo>
                      <a:lnTo>
                        <a:pt x="597027" y="27520"/>
                      </a:lnTo>
                      <a:lnTo>
                        <a:pt x="590931" y="24472"/>
                      </a:lnTo>
                      <a:lnTo>
                        <a:pt x="575602" y="24472"/>
                      </a:lnTo>
                      <a:lnTo>
                        <a:pt x="567982" y="27520"/>
                      </a:lnTo>
                      <a:lnTo>
                        <a:pt x="561886" y="35140"/>
                      </a:lnTo>
                      <a:lnTo>
                        <a:pt x="561886" y="25996"/>
                      </a:lnTo>
                      <a:lnTo>
                        <a:pt x="546646" y="25996"/>
                      </a:lnTo>
                      <a:lnTo>
                        <a:pt x="546646" y="88480"/>
                      </a:lnTo>
                      <a:lnTo>
                        <a:pt x="563410" y="88480"/>
                      </a:lnTo>
                      <a:lnTo>
                        <a:pt x="563410" y="51904"/>
                      </a:lnTo>
                      <a:lnTo>
                        <a:pt x="564934" y="47332"/>
                      </a:lnTo>
                      <a:lnTo>
                        <a:pt x="564934" y="45808"/>
                      </a:lnTo>
                      <a:lnTo>
                        <a:pt x="566458" y="42760"/>
                      </a:lnTo>
                      <a:lnTo>
                        <a:pt x="567982" y="41236"/>
                      </a:lnTo>
                      <a:lnTo>
                        <a:pt x="569506" y="38188"/>
                      </a:lnTo>
                      <a:lnTo>
                        <a:pt x="572554" y="36664"/>
                      </a:lnTo>
                      <a:lnTo>
                        <a:pt x="581698" y="36664"/>
                      </a:lnTo>
                      <a:lnTo>
                        <a:pt x="586270" y="41236"/>
                      </a:lnTo>
                      <a:lnTo>
                        <a:pt x="586270" y="42760"/>
                      </a:lnTo>
                      <a:lnTo>
                        <a:pt x="587794" y="44284"/>
                      </a:lnTo>
                      <a:lnTo>
                        <a:pt x="587794" y="88480"/>
                      </a:lnTo>
                      <a:lnTo>
                        <a:pt x="604647" y="88480"/>
                      </a:lnTo>
                      <a:lnTo>
                        <a:pt x="604647" y="3971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70" name="object 40">
                  <a:extLst>
                    <a:ext uri="{FF2B5EF4-FFF2-40B4-BE49-F238E27FC236}">
                      <a16:creationId xmlns:a16="http://schemas.microsoft.com/office/drawing/2014/main" id="{D18EF764-A572-A61B-C5B5-D4523D4A95E8}"/>
                    </a:ext>
                  </a:extLst>
                </p:cNvPr>
                <p:cNvGrpSpPr/>
                <p:nvPr/>
              </p:nvGrpSpPr>
              <p:grpSpPr>
                <a:xfrm>
                  <a:off x="2982277" y="3291363"/>
                  <a:ext cx="3168650" cy="113030"/>
                  <a:chOff x="2982277" y="3291363"/>
                  <a:chExt cx="3168650" cy="113030"/>
                </a:xfrm>
              </p:grpSpPr>
              <p:pic>
                <p:nvPicPr>
                  <p:cNvPr id="368" name="object 41">
                    <a:extLst>
                      <a:ext uri="{FF2B5EF4-FFF2-40B4-BE49-F238E27FC236}">
                        <a16:creationId xmlns:a16="http://schemas.microsoft.com/office/drawing/2014/main" id="{43EF9F8D-ED63-A6C0-DE55-331C9C7A5E7A}"/>
                      </a:ext>
                    </a:extLst>
                  </p:cNvPr>
                  <p:cNvPicPr/>
                  <p:nvPr/>
                </p:nvPicPr>
                <p:blipFill>
                  <a:blip r:embed="rId405" cstate="print"/>
                  <a:stretch>
                    <a:fillRect/>
                  </a:stretch>
                </p:blipFill>
                <p:spPr>
                  <a:xfrm>
                    <a:off x="2982277" y="3291363"/>
                    <a:ext cx="3137535" cy="112966"/>
                  </a:xfrm>
                  <a:prstGeom prst="rect">
                    <a:avLst/>
                  </a:prstGeom>
                </p:spPr>
              </p:pic>
              <p:sp>
                <p:nvSpPr>
                  <p:cNvPr id="369" name="object 42">
                    <a:extLst>
                      <a:ext uri="{FF2B5EF4-FFF2-40B4-BE49-F238E27FC236}">
                        <a16:creationId xmlns:a16="http://schemas.microsoft.com/office/drawing/2014/main" id="{58CCCAA0-F6C7-1C8A-DA95-678DC116B503}"/>
                      </a:ext>
                    </a:extLst>
                  </p:cNvPr>
                  <p:cNvSpPr/>
                  <p:nvPr/>
                </p:nvSpPr>
                <p:spPr>
                  <a:xfrm>
                    <a:off x="6138671" y="3368040"/>
                    <a:ext cx="12700" cy="12700"/>
                  </a:xfrm>
                  <a:custGeom>
                    <a:avLst/>
                    <a:gdLst/>
                    <a:ahLst/>
                    <a:cxnLst/>
                    <a:rect l="l" t="t" r="r" b="b"/>
                    <a:pathLst>
                      <a:path w="12700" h="12700">
                        <a:moveTo>
                          <a:pt x="12192" y="12191"/>
                        </a:moveTo>
                        <a:lnTo>
                          <a:pt x="0" y="12191"/>
                        </a:lnTo>
                        <a:lnTo>
                          <a:pt x="0" y="0"/>
                        </a:lnTo>
                        <a:lnTo>
                          <a:pt x="12192" y="0"/>
                        </a:lnTo>
                        <a:lnTo>
                          <a:pt x="1219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71" name="object 43">
                  <a:extLst>
                    <a:ext uri="{FF2B5EF4-FFF2-40B4-BE49-F238E27FC236}">
                      <a16:creationId xmlns:a16="http://schemas.microsoft.com/office/drawing/2014/main" id="{AC47847F-096A-6F93-16DD-781150E5CD80}"/>
                    </a:ext>
                  </a:extLst>
                </p:cNvPr>
                <p:cNvSpPr/>
                <p:nvPr/>
              </p:nvSpPr>
              <p:spPr>
                <a:xfrm>
                  <a:off x="1405128" y="3166872"/>
                  <a:ext cx="5488305" cy="318770"/>
                </a:xfrm>
                <a:custGeom>
                  <a:avLst/>
                  <a:gdLst/>
                  <a:ahLst/>
                  <a:cxnLst/>
                  <a:rect l="l" t="t" r="r" b="b"/>
                  <a:pathLst>
                    <a:path w="5488305" h="318770">
                      <a:moveTo>
                        <a:pt x="5487924" y="0"/>
                      </a:moveTo>
                      <a:lnTo>
                        <a:pt x="1533144" y="0"/>
                      </a:lnTo>
                      <a:lnTo>
                        <a:pt x="1527048" y="0"/>
                      </a:lnTo>
                      <a:lnTo>
                        <a:pt x="1525511" y="0"/>
                      </a:lnTo>
                      <a:lnTo>
                        <a:pt x="0" y="0"/>
                      </a:lnTo>
                      <a:lnTo>
                        <a:pt x="0" y="7620"/>
                      </a:lnTo>
                      <a:lnTo>
                        <a:pt x="1525511" y="7620"/>
                      </a:lnTo>
                      <a:lnTo>
                        <a:pt x="1525511" y="25908"/>
                      </a:lnTo>
                      <a:lnTo>
                        <a:pt x="1525524" y="318516"/>
                      </a:lnTo>
                      <a:lnTo>
                        <a:pt x="1533144" y="318516"/>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72" name="object 44">
                  <a:extLst>
                    <a:ext uri="{FF2B5EF4-FFF2-40B4-BE49-F238E27FC236}">
                      <a16:creationId xmlns:a16="http://schemas.microsoft.com/office/drawing/2014/main" id="{C6C16C81-7FA0-DF1E-8431-70AD867C101D}"/>
                    </a:ext>
                  </a:extLst>
                </p:cNvPr>
                <p:cNvPicPr/>
                <p:nvPr/>
              </p:nvPicPr>
              <p:blipFill>
                <a:blip r:embed="rId406" cstate="print"/>
                <a:stretch>
                  <a:fillRect/>
                </a:stretch>
              </p:blipFill>
              <p:spPr>
                <a:xfrm>
                  <a:off x="1447895" y="3610260"/>
                  <a:ext cx="693134" cy="88487"/>
                </a:xfrm>
                <a:prstGeom prst="rect">
                  <a:avLst/>
                </a:prstGeom>
              </p:spPr>
            </p:pic>
            <p:grpSp>
              <p:nvGrpSpPr>
                <p:cNvPr id="273" name="object 45">
                  <a:extLst>
                    <a:ext uri="{FF2B5EF4-FFF2-40B4-BE49-F238E27FC236}">
                      <a16:creationId xmlns:a16="http://schemas.microsoft.com/office/drawing/2014/main" id="{5EA8B9ED-9259-FAAF-F988-D5735AB50E08}"/>
                    </a:ext>
                  </a:extLst>
                </p:cNvPr>
                <p:cNvGrpSpPr/>
                <p:nvPr/>
              </p:nvGrpSpPr>
              <p:grpSpPr>
                <a:xfrm>
                  <a:off x="2982277" y="3608736"/>
                  <a:ext cx="3772535" cy="113030"/>
                  <a:chOff x="2982277" y="3608736"/>
                  <a:chExt cx="3772535" cy="113030"/>
                </a:xfrm>
              </p:grpSpPr>
              <p:pic>
                <p:nvPicPr>
                  <p:cNvPr id="366" name="object 46">
                    <a:extLst>
                      <a:ext uri="{FF2B5EF4-FFF2-40B4-BE49-F238E27FC236}">
                        <a16:creationId xmlns:a16="http://schemas.microsoft.com/office/drawing/2014/main" id="{7F2A2699-9216-EE30-5E4D-E09A80996A59}"/>
                      </a:ext>
                    </a:extLst>
                  </p:cNvPr>
                  <p:cNvPicPr/>
                  <p:nvPr/>
                </p:nvPicPr>
                <p:blipFill>
                  <a:blip r:embed="rId407" cstate="print"/>
                  <a:stretch>
                    <a:fillRect/>
                  </a:stretch>
                </p:blipFill>
                <p:spPr>
                  <a:xfrm>
                    <a:off x="2982277" y="3608736"/>
                    <a:ext cx="3751230" cy="112871"/>
                  </a:xfrm>
                  <a:prstGeom prst="rect">
                    <a:avLst/>
                  </a:prstGeom>
                </p:spPr>
              </p:pic>
              <p:sp>
                <p:nvSpPr>
                  <p:cNvPr id="367" name="object 47">
                    <a:extLst>
                      <a:ext uri="{FF2B5EF4-FFF2-40B4-BE49-F238E27FC236}">
                        <a16:creationId xmlns:a16="http://schemas.microsoft.com/office/drawing/2014/main" id="{9C48B5AE-E3A7-5068-9862-B0BF8D353047}"/>
                      </a:ext>
                    </a:extLst>
                  </p:cNvPr>
                  <p:cNvSpPr/>
                  <p:nvPr/>
                </p:nvSpPr>
                <p:spPr>
                  <a:xfrm>
                    <a:off x="6742176" y="3685032"/>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74" name="object 48">
                  <a:extLst>
                    <a:ext uri="{FF2B5EF4-FFF2-40B4-BE49-F238E27FC236}">
                      <a16:creationId xmlns:a16="http://schemas.microsoft.com/office/drawing/2014/main" id="{94CAACC7-A67A-3E27-4014-AC2BEDAC6212}"/>
                    </a:ext>
                  </a:extLst>
                </p:cNvPr>
                <p:cNvSpPr/>
                <p:nvPr/>
              </p:nvSpPr>
              <p:spPr>
                <a:xfrm>
                  <a:off x="1405128" y="3483864"/>
                  <a:ext cx="5488305" cy="321945"/>
                </a:xfrm>
                <a:custGeom>
                  <a:avLst/>
                  <a:gdLst/>
                  <a:ahLst/>
                  <a:cxnLst/>
                  <a:rect l="l" t="t" r="r" b="b"/>
                  <a:pathLst>
                    <a:path w="5488305" h="321945">
                      <a:moveTo>
                        <a:pt x="5487924" y="0"/>
                      </a:moveTo>
                      <a:lnTo>
                        <a:pt x="1533144" y="0"/>
                      </a:lnTo>
                      <a:lnTo>
                        <a:pt x="1527048" y="0"/>
                      </a:lnTo>
                      <a:lnTo>
                        <a:pt x="1525511" y="0"/>
                      </a:lnTo>
                      <a:lnTo>
                        <a:pt x="0" y="0"/>
                      </a:lnTo>
                      <a:lnTo>
                        <a:pt x="0" y="7620"/>
                      </a:lnTo>
                      <a:lnTo>
                        <a:pt x="1525511" y="7620"/>
                      </a:lnTo>
                      <a:lnTo>
                        <a:pt x="1525511" y="25908"/>
                      </a:lnTo>
                      <a:lnTo>
                        <a:pt x="1525524" y="321564"/>
                      </a:lnTo>
                      <a:lnTo>
                        <a:pt x="1533144" y="321564"/>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75" name="object 49">
                  <a:extLst>
                    <a:ext uri="{FF2B5EF4-FFF2-40B4-BE49-F238E27FC236}">
                      <a16:creationId xmlns:a16="http://schemas.microsoft.com/office/drawing/2014/main" id="{4EE2EE98-870A-FDE0-239A-33D4984AFBC3}"/>
                    </a:ext>
                  </a:extLst>
                </p:cNvPr>
                <p:cNvPicPr/>
                <p:nvPr/>
              </p:nvPicPr>
              <p:blipFill>
                <a:blip r:embed="rId408" cstate="print"/>
                <a:stretch>
                  <a:fillRect/>
                </a:stretch>
              </p:blipFill>
              <p:spPr>
                <a:xfrm>
                  <a:off x="1447895" y="3953255"/>
                  <a:ext cx="1160335" cy="105536"/>
                </a:xfrm>
                <a:prstGeom prst="rect">
                  <a:avLst/>
                </a:prstGeom>
              </p:spPr>
            </p:pic>
            <p:pic>
              <p:nvPicPr>
                <p:cNvPr id="276" name="object 50">
                  <a:extLst>
                    <a:ext uri="{FF2B5EF4-FFF2-40B4-BE49-F238E27FC236}">
                      <a16:creationId xmlns:a16="http://schemas.microsoft.com/office/drawing/2014/main" id="{783AFC0D-FA95-E21D-AED2-9040F8A44B84}"/>
                    </a:ext>
                  </a:extLst>
                </p:cNvPr>
                <p:cNvPicPr/>
                <p:nvPr/>
              </p:nvPicPr>
              <p:blipFill>
                <a:blip r:embed="rId409" cstate="print"/>
                <a:stretch>
                  <a:fillRect/>
                </a:stretch>
              </p:blipFill>
              <p:spPr>
                <a:xfrm>
                  <a:off x="2973133" y="3874198"/>
                  <a:ext cx="3568064" cy="274605"/>
                </a:xfrm>
                <a:prstGeom prst="rect">
                  <a:avLst/>
                </a:prstGeom>
              </p:spPr>
            </p:pic>
            <p:sp>
              <p:nvSpPr>
                <p:cNvPr id="277" name="object 51">
                  <a:extLst>
                    <a:ext uri="{FF2B5EF4-FFF2-40B4-BE49-F238E27FC236}">
                      <a16:creationId xmlns:a16="http://schemas.microsoft.com/office/drawing/2014/main" id="{51484518-2936-0BB0-061E-7267CB6947AA}"/>
                    </a:ext>
                  </a:extLst>
                </p:cNvPr>
                <p:cNvSpPr/>
                <p:nvPr/>
              </p:nvSpPr>
              <p:spPr>
                <a:xfrm>
                  <a:off x="1405128" y="3803904"/>
                  <a:ext cx="5488305" cy="365760"/>
                </a:xfrm>
                <a:custGeom>
                  <a:avLst/>
                  <a:gdLst/>
                  <a:ahLst/>
                  <a:cxnLst/>
                  <a:rect l="l" t="t" r="r" b="b"/>
                  <a:pathLst>
                    <a:path w="5488305" h="365760">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65760"/>
                      </a:lnTo>
                      <a:lnTo>
                        <a:pt x="1533144" y="365760"/>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278" name="object 52">
                  <a:extLst>
                    <a:ext uri="{FF2B5EF4-FFF2-40B4-BE49-F238E27FC236}">
                      <a16:creationId xmlns:a16="http://schemas.microsoft.com/office/drawing/2014/main" id="{2D66FB84-D02E-D47E-D08B-0D26DEB1338B}"/>
                    </a:ext>
                  </a:extLst>
                </p:cNvPr>
                <p:cNvSpPr/>
                <p:nvPr/>
              </p:nvSpPr>
              <p:spPr>
                <a:xfrm>
                  <a:off x="1444840" y="4296156"/>
                  <a:ext cx="559435" cy="89535"/>
                </a:xfrm>
                <a:custGeom>
                  <a:avLst/>
                  <a:gdLst/>
                  <a:ahLst/>
                  <a:cxnLst/>
                  <a:rect l="l" t="t" r="r" b="b"/>
                  <a:pathLst>
                    <a:path w="559435" h="89535">
                      <a:moveTo>
                        <a:pt x="61061" y="673"/>
                      </a:moveTo>
                      <a:lnTo>
                        <a:pt x="44297" y="673"/>
                      </a:lnTo>
                      <a:lnTo>
                        <a:pt x="44297" y="32677"/>
                      </a:lnTo>
                      <a:lnTo>
                        <a:pt x="44297" y="49441"/>
                      </a:lnTo>
                      <a:lnTo>
                        <a:pt x="44297" y="63246"/>
                      </a:lnTo>
                      <a:lnTo>
                        <a:pt x="42773" y="67818"/>
                      </a:lnTo>
                      <a:lnTo>
                        <a:pt x="41249" y="70866"/>
                      </a:lnTo>
                      <a:lnTo>
                        <a:pt x="38201" y="73914"/>
                      </a:lnTo>
                      <a:lnTo>
                        <a:pt x="35153" y="75438"/>
                      </a:lnTo>
                      <a:lnTo>
                        <a:pt x="26009" y="75438"/>
                      </a:lnTo>
                      <a:lnTo>
                        <a:pt x="22961" y="73914"/>
                      </a:lnTo>
                      <a:lnTo>
                        <a:pt x="19913" y="69342"/>
                      </a:lnTo>
                      <a:lnTo>
                        <a:pt x="18389" y="66294"/>
                      </a:lnTo>
                      <a:lnTo>
                        <a:pt x="16865" y="61722"/>
                      </a:lnTo>
                      <a:lnTo>
                        <a:pt x="16865" y="47917"/>
                      </a:lnTo>
                      <a:lnTo>
                        <a:pt x="18389" y="43345"/>
                      </a:lnTo>
                      <a:lnTo>
                        <a:pt x="21437" y="40297"/>
                      </a:lnTo>
                      <a:lnTo>
                        <a:pt x="22961" y="37249"/>
                      </a:lnTo>
                      <a:lnTo>
                        <a:pt x="27533" y="35725"/>
                      </a:lnTo>
                      <a:lnTo>
                        <a:pt x="35153" y="35725"/>
                      </a:lnTo>
                      <a:lnTo>
                        <a:pt x="38201" y="37249"/>
                      </a:lnTo>
                      <a:lnTo>
                        <a:pt x="41249" y="40297"/>
                      </a:lnTo>
                      <a:lnTo>
                        <a:pt x="42773" y="43345"/>
                      </a:lnTo>
                      <a:lnTo>
                        <a:pt x="44297" y="49441"/>
                      </a:lnTo>
                      <a:lnTo>
                        <a:pt x="44297" y="32677"/>
                      </a:lnTo>
                      <a:lnTo>
                        <a:pt x="39725" y="26581"/>
                      </a:lnTo>
                      <a:lnTo>
                        <a:pt x="33629" y="23533"/>
                      </a:lnTo>
                      <a:lnTo>
                        <a:pt x="18389" y="23533"/>
                      </a:lnTo>
                      <a:lnTo>
                        <a:pt x="0" y="55626"/>
                      </a:lnTo>
                      <a:lnTo>
                        <a:pt x="546" y="63080"/>
                      </a:lnTo>
                      <a:lnTo>
                        <a:pt x="18389" y="89154"/>
                      </a:lnTo>
                      <a:lnTo>
                        <a:pt x="29057" y="89154"/>
                      </a:lnTo>
                      <a:lnTo>
                        <a:pt x="33629" y="87630"/>
                      </a:lnTo>
                      <a:lnTo>
                        <a:pt x="39725" y="84582"/>
                      </a:lnTo>
                      <a:lnTo>
                        <a:pt x="45821" y="78486"/>
                      </a:lnTo>
                      <a:lnTo>
                        <a:pt x="45821" y="87630"/>
                      </a:lnTo>
                      <a:lnTo>
                        <a:pt x="61061" y="87630"/>
                      </a:lnTo>
                      <a:lnTo>
                        <a:pt x="61061" y="78486"/>
                      </a:lnTo>
                      <a:lnTo>
                        <a:pt x="61061" y="75438"/>
                      </a:lnTo>
                      <a:lnTo>
                        <a:pt x="61061" y="35725"/>
                      </a:lnTo>
                      <a:lnTo>
                        <a:pt x="61061" y="32677"/>
                      </a:lnTo>
                      <a:lnTo>
                        <a:pt x="61061" y="673"/>
                      </a:lnTo>
                      <a:close/>
                    </a:path>
                    <a:path w="559435" h="89535">
                      <a:moveTo>
                        <a:pt x="131356" y="87630"/>
                      </a:moveTo>
                      <a:lnTo>
                        <a:pt x="128308" y="81534"/>
                      </a:lnTo>
                      <a:lnTo>
                        <a:pt x="128308" y="80010"/>
                      </a:lnTo>
                      <a:lnTo>
                        <a:pt x="128308" y="76962"/>
                      </a:lnTo>
                      <a:lnTo>
                        <a:pt x="126784" y="72390"/>
                      </a:lnTo>
                      <a:lnTo>
                        <a:pt x="126784" y="66294"/>
                      </a:lnTo>
                      <a:lnTo>
                        <a:pt x="127533" y="57150"/>
                      </a:lnTo>
                      <a:lnTo>
                        <a:pt x="128181" y="49441"/>
                      </a:lnTo>
                      <a:lnTo>
                        <a:pt x="128308" y="40297"/>
                      </a:lnTo>
                      <a:lnTo>
                        <a:pt x="126784" y="35725"/>
                      </a:lnTo>
                      <a:lnTo>
                        <a:pt x="123736" y="29629"/>
                      </a:lnTo>
                      <a:lnTo>
                        <a:pt x="117640" y="26581"/>
                      </a:lnTo>
                      <a:lnTo>
                        <a:pt x="114490" y="23533"/>
                      </a:lnTo>
                      <a:lnTo>
                        <a:pt x="93154" y="23533"/>
                      </a:lnTo>
                      <a:lnTo>
                        <a:pt x="87058" y="25057"/>
                      </a:lnTo>
                      <a:lnTo>
                        <a:pt x="82486" y="28105"/>
                      </a:lnTo>
                      <a:lnTo>
                        <a:pt x="76390" y="34201"/>
                      </a:lnTo>
                      <a:lnTo>
                        <a:pt x="74866" y="40297"/>
                      </a:lnTo>
                      <a:lnTo>
                        <a:pt x="88582" y="43345"/>
                      </a:lnTo>
                      <a:lnTo>
                        <a:pt x="90106" y="40297"/>
                      </a:lnTo>
                      <a:lnTo>
                        <a:pt x="94678" y="35725"/>
                      </a:lnTo>
                      <a:lnTo>
                        <a:pt x="103822" y="35725"/>
                      </a:lnTo>
                      <a:lnTo>
                        <a:pt x="106870" y="37249"/>
                      </a:lnTo>
                      <a:lnTo>
                        <a:pt x="108394" y="37249"/>
                      </a:lnTo>
                      <a:lnTo>
                        <a:pt x="109918" y="38773"/>
                      </a:lnTo>
                      <a:lnTo>
                        <a:pt x="111442" y="41821"/>
                      </a:lnTo>
                      <a:lnTo>
                        <a:pt x="111442" y="46393"/>
                      </a:lnTo>
                      <a:lnTo>
                        <a:pt x="111442" y="57150"/>
                      </a:lnTo>
                      <a:lnTo>
                        <a:pt x="111442" y="67818"/>
                      </a:lnTo>
                      <a:lnTo>
                        <a:pt x="109918" y="67818"/>
                      </a:lnTo>
                      <a:lnTo>
                        <a:pt x="109918" y="70866"/>
                      </a:lnTo>
                      <a:lnTo>
                        <a:pt x="106870" y="73914"/>
                      </a:lnTo>
                      <a:lnTo>
                        <a:pt x="100774" y="76962"/>
                      </a:lnTo>
                      <a:lnTo>
                        <a:pt x="96202" y="76962"/>
                      </a:lnTo>
                      <a:lnTo>
                        <a:pt x="93154" y="75438"/>
                      </a:lnTo>
                      <a:lnTo>
                        <a:pt x="88582" y="70866"/>
                      </a:lnTo>
                      <a:lnTo>
                        <a:pt x="88582" y="66294"/>
                      </a:lnTo>
                      <a:lnTo>
                        <a:pt x="93154" y="61722"/>
                      </a:lnTo>
                      <a:lnTo>
                        <a:pt x="96202" y="60198"/>
                      </a:lnTo>
                      <a:lnTo>
                        <a:pt x="100774" y="60198"/>
                      </a:lnTo>
                      <a:lnTo>
                        <a:pt x="105346" y="58674"/>
                      </a:lnTo>
                      <a:lnTo>
                        <a:pt x="109918" y="58674"/>
                      </a:lnTo>
                      <a:lnTo>
                        <a:pt x="111442" y="57150"/>
                      </a:lnTo>
                      <a:lnTo>
                        <a:pt x="111442" y="46393"/>
                      </a:lnTo>
                      <a:lnTo>
                        <a:pt x="108394" y="47917"/>
                      </a:lnTo>
                      <a:lnTo>
                        <a:pt x="102298" y="49441"/>
                      </a:lnTo>
                      <a:lnTo>
                        <a:pt x="94678" y="50965"/>
                      </a:lnTo>
                      <a:lnTo>
                        <a:pt x="90106" y="50965"/>
                      </a:lnTo>
                      <a:lnTo>
                        <a:pt x="85534" y="52578"/>
                      </a:lnTo>
                      <a:lnTo>
                        <a:pt x="79438" y="55626"/>
                      </a:lnTo>
                      <a:lnTo>
                        <a:pt x="74866" y="60198"/>
                      </a:lnTo>
                      <a:lnTo>
                        <a:pt x="71818" y="66294"/>
                      </a:lnTo>
                      <a:lnTo>
                        <a:pt x="71818" y="75438"/>
                      </a:lnTo>
                      <a:lnTo>
                        <a:pt x="74866" y="80010"/>
                      </a:lnTo>
                      <a:lnTo>
                        <a:pt x="77914" y="83058"/>
                      </a:lnTo>
                      <a:lnTo>
                        <a:pt x="80962" y="87630"/>
                      </a:lnTo>
                      <a:lnTo>
                        <a:pt x="87058" y="89154"/>
                      </a:lnTo>
                      <a:lnTo>
                        <a:pt x="96202" y="89154"/>
                      </a:lnTo>
                      <a:lnTo>
                        <a:pt x="100774" y="87630"/>
                      </a:lnTo>
                      <a:lnTo>
                        <a:pt x="109918" y="83058"/>
                      </a:lnTo>
                      <a:lnTo>
                        <a:pt x="112966" y="80010"/>
                      </a:lnTo>
                      <a:lnTo>
                        <a:pt x="112966" y="83058"/>
                      </a:lnTo>
                      <a:lnTo>
                        <a:pt x="114490" y="84582"/>
                      </a:lnTo>
                      <a:lnTo>
                        <a:pt x="114490" y="87630"/>
                      </a:lnTo>
                      <a:lnTo>
                        <a:pt x="131356" y="87630"/>
                      </a:lnTo>
                      <a:close/>
                    </a:path>
                    <a:path w="559435" h="89535">
                      <a:moveTo>
                        <a:pt x="183261" y="26581"/>
                      </a:moveTo>
                      <a:lnTo>
                        <a:pt x="180213" y="23533"/>
                      </a:lnTo>
                      <a:lnTo>
                        <a:pt x="167932" y="23533"/>
                      </a:lnTo>
                      <a:lnTo>
                        <a:pt x="164884" y="25057"/>
                      </a:lnTo>
                      <a:lnTo>
                        <a:pt x="160312" y="29629"/>
                      </a:lnTo>
                      <a:lnTo>
                        <a:pt x="158788" y="34201"/>
                      </a:lnTo>
                      <a:lnTo>
                        <a:pt x="158788" y="25057"/>
                      </a:lnTo>
                      <a:lnTo>
                        <a:pt x="143548" y="25057"/>
                      </a:lnTo>
                      <a:lnTo>
                        <a:pt x="143548" y="87630"/>
                      </a:lnTo>
                      <a:lnTo>
                        <a:pt x="158788" y="87630"/>
                      </a:lnTo>
                      <a:lnTo>
                        <a:pt x="158788" y="57150"/>
                      </a:lnTo>
                      <a:lnTo>
                        <a:pt x="160312" y="49441"/>
                      </a:lnTo>
                      <a:lnTo>
                        <a:pt x="160312" y="46393"/>
                      </a:lnTo>
                      <a:lnTo>
                        <a:pt x="161836" y="43345"/>
                      </a:lnTo>
                      <a:lnTo>
                        <a:pt x="166408" y="38773"/>
                      </a:lnTo>
                      <a:lnTo>
                        <a:pt x="175641" y="38773"/>
                      </a:lnTo>
                      <a:lnTo>
                        <a:pt x="178689" y="40297"/>
                      </a:lnTo>
                      <a:lnTo>
                        <a:pt x="183261" y="26581"/>
                      </a:lnTo>
                      <a:close/>
                    </a:path>
                    <a:path w="559435" h="89535">
                      <a:moveTo>
                        <a:pt x="244309" y="61722"/>
                      </a:moveTo>
                      <a:lnTo>
                        <a:pt x="242785" y="58674"/>
                      </a:lnTo>
                      <a:lnTo>
                        <a:pt x="238213" y="55626"/>
                      </a:lnTo>
                      <a:lnTo>
                        <a:pt x="235165" y="52578"/>
                      </a:lnTo>
                      <a:lnTo>
                        <a:pt x="229069" y="49441"/>
                      </a:lnTo>
                      <a:lnTo>
                        <a:pt x="210693" y="46393"/>
                      </a:lnTo>
                      <a:lnTo>
                        <a:pt x="206121" y="44869"/>
                      </a:lnTo>
                      <a:lnTo>
                        <a:pt x="203073" y="41821"/>
                      </a:lnTo>
                      <a:lnTo>
                        <a:pt x="203073" y="37249"/>
                      </a:lnTo>
                      <a:lnTo>
                        <a:pt x="204597" y="37249"/>
                      </a:lnTo>
                      <a:lnTo>
                        <a:pt x="206121" y="35725"/>
                      </a:lnTo>
                      <a:lnTo>
                        <a:pt x="219837" y="35725"/>
                      </a:lnTo>
                      <a:lnTo>
                        <a:pt x="222973" y="37249"/>
                      </a:lnTo>
                      <a:lnTo>
                        <a:pt x="226021" y="40297"/>
                      </a:lnTo>
                      <a:lnTo>
                        <a:pt x="226021" y="43345"/>
                      </a:lnTo>
                      <a:lnTo>
                        <a:pt x="241261" y="40297"/>
                      </a:lnTo>
                      <a:lnTo>
                        <a:pt x="240118" y="35725"/>
                      </a:lnTo>
                      <a:lnTo>
                        <a:pt x="239737" y="34201"/>
                      </a:lnTo>
                      <a:lnTo>
                        <a:pt x="236689" y="29629"/>
                      </a:lnTo>
                      <a:lnTo>
                        <a:pt x="233641" y="28105"/>
                      </a:lnTo>
                      <a:lnTo>
                        <a:pt x="229069" y="25057"/>
                      </a:lnTo>
                      <a:lnTo>
                        <a:pt x="222973" y="23533"/>
                      </a:lnTo>
                      <a:lnTo>
                        <a:pt x="204597" y="23533"/>
                      </a:lnTo>
                      <a:lnTo>
                        <a:pt x="198501" y="25057"/>
                      </a:lnTo>
                      <a:lnTo>
                        <a:pt x="193929" y="28105"/>
                      </a:lnTo>
                      <a:lnTo>
                        <a:pt x="189357" y="32677"/>
                      </a:lnTo>
                      <a:lnTo>
                        <a:pt x="187833" y="37249"/>
                      </a:lnTo>
                      <a:lnTo>
                        <a:pt x="187833" y="47917"/>
                      </a:lnTo>
                      <a:lnTo>
                        <a:pt x="219837" y="64770"/>
                      </a:lnTo>
                      <a:lnTo>
                        <a:pt x="222973" y="64770"/>
                      </a:lnTo>
                      <a:lnTo>
                        <a:pt x="224497" y="66294"/>
                      </a:lnTo>
                      <a:lnTo>
                        <a:pt x="226021" y="66294"/>
                      </a:lnTo>
                      <a:lnTo>
                        <a:pt x="227545" y="67818"/>
                      </a:lnTo>
                      <a:lnTo>
                        <a:pt x="227545" y="72390"/>
                      </a:lnTo>
                      <a:lnTo>
                        <a:pt x="226021" y="73914"/>
                      </a:lnTo>
                      <a:lnTo>
                        <a:pt x="224497" y="73914"/>
                      </a:lnTo>
                      <a:lnTo>
                        <a:pt x="222973" y="75438"/>
                      </a:lnTo>
                      <a:lnTo>
                        <a:pt x="219837" y="76962"/>
                      </a:lnTo>
                      <a:lnTo>
                        <a:pt x="210693" y="76962"/>
                      </a:lnTo>
                      <a:lnTo>
                        <a:pt x="207645" y="75438"/>
                      </a:lnTo>
                      <a:lnTo>
                        <a:pt x="204597" y="72390"/>
                      </a:lnTo>
                      <a:lnTo>
                        <a:pt x="201549" y="66294"/>
                      </a:lnTo>
                      <a:lnTo>
                        <a:pt x="184785" y="69342"/>
                      </a:lnTo>
                      <a:lnTo>
                        <a:pt x="186309" y="75438"/>
                      </a:lnTo>
                      <a:lnTo>
                        <a:pt x="190881" y="80010"/>
                      </a:lnTo>
                      <a:lnTo>
                        <a:pt x="195453" y="83058"/>
                      </a:lnTo>
                      <a:lnTo>
                        <a:pt x="200025" y="87630"/>
                      </a:lnTo>
                      <a:lnTo>
                        <a:pt x="206121" y="89154"/>
                      </a:lnTo>
                      <a:lnTo>
                        <a:pt x="224497" y="89154"/>
                      </a:lnTo>
                      <a:lnTo>
                        <a:pt x="232117" y="86106"/>
                      </a:lnTo>
                      <a:lnTo>
                        <a:pt x="236689" y="83058"/>
                      </a:lnTo>
                      <a:lnTo>
                        <a:pt x="241261" y="78486"/>
                      </a:lnTo>
                      <a:lnTo>
                        <a:pt x="242277" y="76962"/>
                      </a:lnTo>
                      <a:lnTo>
                        <a:pt x="244309" y="73914"/>
                      </a:lnTo>
                      <a:lnTo>
                        <a:pt x="244309" y="61722"/>
                      </a:lnTo>
                      <a:close/>
                    </a:path>
                    <a:path w="559435" h="89535">
                      <a:moveTo>
                        <a:pt x="288607" y="86017"/>
                      </a:moveTo>
                      <a:lnTo>
                        <a:pt x="287274" y="75349"/>
                      </a:lnTo>
                      <a:lnTo>
                        <a:pt x="287083" y="73825"/>
                      </a:lnTo>
                      <a:lnTo>
                        <a:pt x="284035" y="73825"/>
                      </a:lnTo>
                      <a:lnTo>
                        <a:pt x="280987" y="75349"/>
                      </a:lnTo>
                      <a:lnTo>
                        <a:pt x="279463" y="75349"/>
                      </a:lnTo>
                      <a:lnTo>
                        <a:pt x="277939" y="73825"/>
                      </a:lnTo>
                      <a:lnTo>
                        <a:pt x="276415" y="73825"/>
                      </a:lnTo>
                      <a:lnTo>
                        <a:pt x="276415" y="72301"/>
                      </a:lnTo>
                      <a:lnTo>
                        <a:pt x="274891" y="70777"/>
                      </a:lnTo>
                      <a:lnTo>
                        <a:pt x="274891" y="37249"/>
                      </a:lnTo>
                      <a:lnTo>
                        <a:pt x="287083" y="37249"/>
                      </a:lnTo>
                      <a:lnTo>
                        <a:pt x="287083" y="25057"/>
                      </a:lnTo>
                      <a:lnTo>
                        <a:pt x="274891" y="25057"/>
                      </a:lnTo>
                      <a:lnTo>
                        <a:pt x="274891" y="2095"/>
                      </a:lnTo>
                      <a:lnTo>
                        <a:pt x="258127" y="12865"/>
                      </a:lnTo>
                      <a:lnTo>
                        <a:pt x="258127" y="25057"/>
                      </a:lnTo>
                      <a:lnTo>
                        <a:pt x="250507" y="25057"/>
                      </a:lnTo>
                      <a:lnTo>
                        <a:pt x="250507" y="37249"/>
                      </a:lnTo>
                      <a:lnTo>
                        <a:pt x="258127" y="37249"/>
                      </a:lnTo>
                      <a:lnTo>
                        <a:pt x="258127" y="70777"/>
                      </a:lnTo>
                      <a:lnTo>
                        <a:pt x="259651" y="75349"/>
                      </a:lnTo>
                      <a:lnTo>
                        <a:pt x="259651" y="79921"/>
                      </a:lnTo>
                      <a:lnTo>
                        <a:pt x="261175" y="81445"/>
                      </a:lnTo>
                      <a:lnTo>
                        <a:pt x="261175" y="82969"/>
                      </a:lnTo>
                      <a:lnTo>
                        <a:pt x="264223" y="86017"/>
                      </a:lnTo>
                      <a:lnTo>
                        <a:pt x="267271" y="87541"/>
                      </a:lnTo>
                      <a:lnTo>
                        <a:pt x="268795" y="87541"/>
                      </a:lnTo>
                      <a:lnTo>
                        <a:pt x="271843" y="89065"/>
                      </a:lnTo>
                      <a:lnTo>
                        <a:pt x="279463" y="89065"/>
                      </a:lnTo>
                      <a:lnTo>
                        <a:pt x="288607" y="86017"/>
                      </a:lnTo>
                      <a:close/>
                    </a:path>
                    <a:path w="559435" h="89535">
                      <a:moveTo>
                        <a:pt x="352717" y="60198"/>
                      </a:moveTo>
                      <a:lnTo>
                        <a:pt x="347319" y="35725"/>
                      </a:lnTo>
                      <a:lnTo>
                        <a:pt x="345097" y="32677"/>
                      </a:lnTo>
                      <a:lnTo>
                        <a:pt x="339001" y="26581"/>
                      </a:lnTo>
                      <a:lnTo>
                        <a:pt x="335953" y="25057"/>
                      </a:lnTo>
                      <a:lnTo>
                        <a:pt x="335953" y="46393"/>
                      </a:lnTo>
                      <a:lnTo>
                        <a:pt x="335953" y="50965"/>
                      </a:lnTo>
                      <a:lnTo>
                        <a:pt x="311467" y="50965"/>
                      </a:lnTo>
                      <a:lnTo>
                        <a:pt x="311467" y="46393"/>
                      </a:lnTo>
                      <a:lnTo>
                        <a:pt x="312991" y="41821"/>
                      </a:lnTo>
                      <a:lnTo>
                        <a:pt x="317563" y="37249"/>
                      </a:lnTo>
                      <a:lnTo>
                        <a:pt x="320611" y="35725"/>
                      </a:lnTo>
                      <a:lnTo>
                        <a:pt x="326707" y="35725"/>
                      </a:lnTo>
                      <a:lnTo>
                        <a:pt x="329857" y="37249"/>
                      </a:lnTo>
                      <a:lnTo>
                        <a:pt x="334429" y="41821"/>
                      </a:lnTo>
                      <a:lnTo>
                        <a:pt x="335953" y="46393"/>
                      </a:lnTo>
                      <a:lnTo>
                        <a:pt x="335953" y="25057"/>
                      </a:lnTo>
                      <a:lnTo>
                        <a:pt x="332905" y="23533"/>
                      </a:lnTo>
                      <a:lnTo>
                        <a:pt x="314515" y="23533"/>
                      </a:lnTo>
                      <a:lnTo>
                        <a:pt x="294703" y="57150"/>
                      </a:lnTo>
                      <a:lnTo>
                        <a:pt x="294703" y="64770"/>
                      </a:lnTo>
                      <a:lnTo>
                        <a:pt x="325183" y="89154"/>
                      </a:lnTo>
                      <a:lnTo>
                        <a:pt x="331381" y="89154"/>
                      </a:lnTo>
                      <a:lnTo>
                        <a:pt x="337477" y="87630"/>
                      </a:lnTo>
                      <a:lnTo>
                        <a:pt x="342049" y="84582"/>
                      </a:lnTo>
                      <a:lnTo>
                        <a:pt x="346621" y="80010"/>
                      </a:lnTo>
                      <a:lnTo>
                        <a:pt x="348653" y="76962"/>
                      </a:lnTo>
                      <a:lnTo>
                        <a:pt x="352717" y="70866"/>
                      </a:lnTo>
                      <a:lnTo>
                        <a:pt x="335953" y="67818"/>
                      </a:lnTo>
                      <a:lnTo>
                        <a:pt x="334429" y="70866"/>
                      </a:lnTo>
                      <a:lnTo>
                        <a:pt x="329857" y="75438"/>
                      </a:lnTo>
                      <a:lnTo>
                        <a:pt x="326707" y="76962"/>
                      </a:lnTo>
                      <a:lnTo>
                        <a:pt x="320611" y="76962"/>
                      </a:lnTo>
                      <a:lnTo>
                        <a:pt x="317563" y="75438"/>
                      </a:lnTo>
                      <a:lnTo>
                        <a:pt x="316039" y="72390"/>
                      </a:lnTo>
                      <a:lnTo>
                        <a:pt x="312991" y="69342"/>
                      </a:lnTo>
                      <a:lnTo>
                        <a:pt x="311467" y="66294"/>
                      </a:lnTo>
                      <a:lnTo>
                        <a:pt x="311467" y="60198"/>
                      </a:lnTo>
                      <a:lnTo>
                        <a:pt x="352717" y="60198"/>
                      </a:lnTo>
                      <a:close/>
                    </a:path>
                    <a:path w="559435" h="89535">
                      <a:moveTo>
                        <a:pt x="383959" y="0"/>
                      </a:moveTo>
                      <a:lnTo>
                        <a:pt x="367195" y="0"/>
                      </a:lnTo>
                      <a:lnTo>
                        <a:pt x="367195" y="88392"/>
                      </a:lnTo>
                      <a:lnTo>
                        <a:pt x="383959" y="88392"/>
                      </a:lnTo>
                      <a:lnTo>
                        <a:pt x="383959" y="0"/>
                      </a:lnTo>
                      <a:close/>
                    </a:path>
                    <a:path w="559435" h="89535">
                      <a:moveTo>
                        <a:pt x="417487" y="0"/>
                      </a:moveTo>
                      <a:lnTo>
                        <a:pt x="400723" y="0"/>
                      </a:lnTo>
                      <a:lnTo>
                        <a:pt x="400723" y="88392"/>
                      </a:lnTo>
                      <a:lnTo>
                        <a:pt x="417487" y="88392"/>
                      </a:lnTo>
                      <a:lnTo>
                        <a:pt x="417487" y="0"/>
                      </a:lnTo>
                      <a:close/>
                    </a:path>
                    <a:path w="559435" h="89535">
                      <a:moveTo>
                        <a:pt x="488937" y="51625"/>
                      </a:moveTo>
                      <a:lnTo>
                        <a:pt x="481012" y="32766"/>
                      </a:lnTo>
                      <a:lnTo>
                        <a:pt x="476440" y="26670"/>
                      </a:lnTo>
                      <a:lnTo>
                        <a:pt x="473392" y="25476"/>
                      </a:lnTo>
                      <a:lnTo>
                        <a:pt x="473392" y="46482"/>
                      </a:lnTo>
                      <a:lnTo>
                        <a:pt x="473392" y="51054"/>
                      </a:lnTo>
                      <a:lnTo>
                        <a:pt x="447395" y="51054"/>
                      </a:lnTo>
                      <a:lnTo>
                        <a:pt x="447395" y="46482"/>
                      </a:lnTo>
                      <a:lnTo>
                        <a:pt x="448919" y="41910"/>
                      </a:lnTo>
                      <a:lnTo>
                        <a:pt x="451967" y="40386"/>
                      </a:lnTo>
                      <a:lnTo>
                        <a:pt x="453491" y="37338"/>
                      </a:lnTo>
                      <a:lnTo>
                        <a:pt x="456539" y="35814"/>
                      </a:lnTo>
                      <a:lnTo>
                        <a:pt x="464159" y="35814"/>
                      </a:lnTo>
                      <a:lnTo>
                        <a:pt x="467207" y="37338"/>
                      </a:lnTo>
                      <a:lnTo>
                        <a:pt x="468731" y="40386"/>
                      </a:lnTo>
                      <a:lnTo>
                        <a:pt x="471779" y="41910"/>
                      </a:lnTo>
                      <a:lnTo>
                        <a:pt x="473392" y="46482"/>
                      </a:lnTo>
                      <a:lnTo>
                        <a:pt x="473392" y="25476"/>
                      </a:lnTo>
                      <a:lnTo>
                        <a:pt x="468731" y="23622"/>
                      </a:lnTo>
                      <a:lnTo>
                        <a:pt x="450443" y="23622"/>
                      </a:lnTo>
                      <a:lnTo>
                        <a:pt x="430631" y="57150"/>
                      </a:lnTo>
                      <a:lnTo>
                        <a:pt x="430631" y="64770"/>
                      </a:lnTo>
                      <a:lnTo>
                        <a:pt x="461111" y="89154"/>
                      </a:lnTo>
                      <a:lnTo>
                        <a:pt x="468731" y="89154"/>
                      </a:lnTo>
                      <a:lnTo>
                        <a:pt x="473392" y="87630"/>
                      </a:lnTo>
                      <a:lnTo>
                        <a:pt x="477964" y="84582"/>
                      </a:lnTo>
                      <a:lnTo>
                        <a:pt x="482536" y="80010"/>
                      </a:lnTo>
                      <a:lnTo>
                        <a:pt x="484568" y="76962"/>
                      </a:lnTo>
                      <a:lnTo>
                        <a:pt x="488632" y="70866"/>
                      </a:lnTo>
                      <a:lnTo>
                        <a:pt x="471779" y="67818"/>
                      </a:lnTo>
                      <a:lnTo>
                        <a:pt x="470255" y="70866"/>
                      </a:lnTo>
                      <a:lnTo>
                        <a:pt x="470255" y="72390"/>
                      </a:lnTo>
                      <a:lnTo>
                        <a:pt x="467207" y="73914"/>
                      </a:lnTo>
                      <a:lnTo>
                        <a:pt x="464159" y="76962"/>
                      </a:lnTo>
                      <a:lnTo>
                        <a:pt x="458063" y="76962"/>
                      </a:lnTo>
                      <a:lnTo>
                        <a:pt x="455015" y="75438"/>
                      </a:lnTo>
                      <a:lnTo>
                        <a:pt x="448919" y="69342"/>
                      </a:lnTo>
                      <a:lnTo>
                        <a:pt x="447395" y="66294"/>
                      </a:lnTo>
                      <a:lnTo>
                        <a:pt x="447395" y="60198"/>
                      </a:lnTo>
                      <a:lnTo>
                        <a:pt x="488632" y="60198"/>
                      </a:lnTo>
                      <a:lnTo>
                        <a:pt x="488937" y="51625"/>
                      </a:lnTo>
                      <a:close/>
                    </a:path>
                    <a:path w="559435" h="89535">
                      <a:moveTo>
                        <a:pt x="558838" y="37249"/>
                      </a:moveTo>
                      <a:lnTo>
                        <a:pt x="557314" y="34201"/>
                      </a:lnTo>
                      <a:lnTo>
                        <a:pt x="557314" y="32677"/>
                      </a:lnTo>
                      <a:lnTo>
                        <a:pt x="555790" y="29629"/>
                      </a:lnTo>
                      <a:lnTo>
                        <a:pt x="554266" y="28105"/>
                      </a:lnTo>
                      <a:lnTo>
                        <a:pt x="545122" y="23533"/>
                      </a:lnTo>
                      <a:lnTo>
                        <a:pt x="529780" y="23533"/>
                      </a:lnTo>
                      <a:lnTo>
                        <a:pt x="523684" y="26581"/>
                      </a:lnTo>
                      <a:lnTo>
                        <a:pt x="517588" y="34201"/>
                      </a:lnTo>
                      <a:lnTo>
                        <a:pt x="517588" y="25057"/>
                      </a:lnTo>
                      <a:lnTo>
                        <a:pt x="502348" y="25057"/>
                      </a:lnTo>
                      <a:lnTo>
                        <a:pt x="502348" y="87630"/>
                      </a:lnTo>
                      <a:lnTo>
                        <a:pt x="519112" y="87630"/>
                      </a:lnTo>
                      <a:lnTo>
                        <a:pt x="519112" y="46393"/>
                      </a:lnTo>
                      <a:lnTo>
                        <a:pt x="520636" y="44869"/>
                      </a:lnTo>
                      <a:lnTo>
                        <a:pt x="520636" y="41821"/>
                      </a:lnTo>
                      <a:lnTo>
                        <a:pt x="522160" y="40297"/>
                      </a:lnTo>
                      <a:lnTo>
                        <a:pt x="525208" y="38773"/>
                      </a:lnTo>
                      <a:lnTo>
                        <a:pt x="526732" y="37249"/>
                      </a:lnTo>
                      <a:lnTo>
                        <a:pt x="529780" y="35725"/>
                      </a:lnTo>
                      <a:lnTo>
                        <a:pt x="535876" y="35725"/>
                      </a:lnTo>
                      <a:lnTo>
                        <a:pt x="538924" y="37249"/>
                      </a:lnTo>
                      <a:lnTo>
                        <a:pt x="540550" y="38773"/>
                      </a:lnTo>
                      <a:lnTo>
                        <a:pt x="540550" y="40297"/>
                      </a:lnTo>
                      <a:lnTo>
                        <a:pt x="542074" y="41821"/>
                      </a:lnTo>
                      <a:lnTo>
                        <a:pt x="542074" y="87630"/>
                      </a:lnTo>
                      <a:lnTo>
                        <a:pt x="558838" y="87630"/>
                      </a:lnTo>
                      <a:lnTo>
                        <a:pt x="558838" y="37249"/>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79" name="object 53">
                  <a:extLst>
                    <a:ext uri="{FF2B5EF4-FFF2-40B4-BE49-F238E27FC236}">
                      <a16:creationId xmlns:a16="http://schemas.microsoft.com/office/drawing/2014/main" id="{AB9F850D-D66F-5723-4675-842B8DAD87E7}"/>
                    </a:ext>
                  </a:extLst>
                </p:cNvPr>
                <p:cNvGrpSpPr/>
                <p:nvPr/>
              </p:nvGrpSpPr>
              <p:grpSpPr>
                <a:xfrm>
                  <a:off x="2982277" y="4295298"/>
                  <a:ext cx="2356485" cy="113030"/>
                  <a:chOff x="2982277" y="4295298"/>
                  <a:chExt cx="2356485" cy="113030"/>
                </a:xfrm>
              </p:grpSpPr>
              <p:pic>
                <p:nvPicPr>
                  <p:cNvPr id="364" name="object 54">
                    <a:extLst>
                      <a:ext uri="{FF2B5EF4-FFF2-40B4-BE49-F238E27FC236}">
                        <a16:creationId xmlns:a16="http://schemas.microsoft.com/office/drawing/2014/main" id="{105C80AC-27DE-835D-C29C-BFB2068ECE91}"/>
                      </a:ext>
                    </a:extLst>
                  </p:cNvPr>
                  <p:cNvPicPr/>
                  <p:nvPr/>
                </p:nvPicPr>
                <p:blipFill>
                  <a:blip r:embed="rId410" cstate="print"/>
                  <a:stretch>
                    <a:fillRect/>
                  </a:stretch>
                </p:blipFill>
                <p:spPr>
                  <a:xfrm>
                    <a:off x="2982277" y="4295298"/>
                    <a:ext cx="2329814" cy="112871"/>
                  </a:xfrm>
                  <a:prstGeom prst="rect">
                    <a:avLst/>
                  </a:prstGeom>
                </p:spPr>
              </p:pic>
              <p:sp>
                <p:nvSpPr>
                  <p:cNvPr id="365" name="object 55">
                    <a:extLst>
                      <a:ext uri="{FF2B5EF4-FFF2-40B4-BE49-F238E27FC236}">
                        <a16:creationId xmlns:a16="http://schemas.microsoft.com/office/drawing/2014/main" id="{65E2CE06-B04D-20B3-8064-7D00EB27A8C2}"/>
                      </a:ext>
                    </a:extLst>
                  </p:cNvPr>
                  <p:cNvSpPr/>
                  <p:nvPr/>
                </p:nvSpPr>
                <p:spPr>
                  <a:xfrm>
                    <a:off x="5326379" y="4372356"/>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80" name="object 56">
                  <a:extLst>
                    <a:ext uri="{FF2B5EF4-FFF2-40B4-BE49-F238E27FC236}">
                      <a16:creationId xmlns:a16="http://schemas.microsoft.com/office/drawing/2014/main" id="{C88CA735-868A-F023-ADD8-8BC774937E76}"/>
                    </a:ext>
                  </a:extLst>
                </p:cNvPr>
                <p:cNvSpPr/>
                <p:nvPr/>
              </p:nvSpPr>
              <p:spPr>
                <a:xfrm>
                  <a:off x="5393055" y="4296829"/>
                  <a:ext cx="95250" cy="88265"/>
                </a:xfrm>
                <a:custGeom>
                  <a:avLst/>
                  <a:gdLst/>
                  <a:ahLst/>
                  <a:cxnLst/>
                  <a:rect l="l" t="t" r="r" b="b"/>
                  <a:pathLst>
                    <a:path w="95250" h="88264">
                      <a:moveTo>
                        <a:pt x="65620" y="56476"/>
                      </a:moveTo>
                      <a:lnTo>
                        <a:pt x="64096" y="51904"/>
                      </a:lnTo>
                      <a:lnTo>
                        <a:pt x="61048" y="48768"/>
                      </a:lnTo>
                      <a:lnTo>
                        <a:pt x="60540" y="47244"/>
                      </a:lnTo>
                      <a:lnTo>
                        <a:pt x="59524" y="44196"/>
                      </a:lnTo>
                      <a:lnTo>
                        <a:pt x="54952" y="42672"/>
                      </a:lnTo>
                      <a:lnTo>
                        <a:pt x="53428" y="42291"/>
                      </a:lnTo>
                      <a:lnTo>
                        <a:pt x="53428" y="54952"/>
                      </a:lnTo>
                      <a:lnTo>
                        <a:pt x="53428" y="67144"/>
                      </a:lnTo>
                      <a:lnTo>
                        <a:pt x="51904" y="68668"/>
                      </a:lnTo>
                      <a:lnTo>
                        <a:pt x="51904" y="70192"/>
                      </a:lnTo>
                      <a:lnTo>
                        <a:pt x="50380" y="73240"/>
                      </a:lnTo>
                      <a:lnTo>
                        <a:pt x="47332" y="73240"/>
                      </a:lnTo>
                      <a:lnTo>
                        <a:pt x="45808" y="74764"/>
                      </a:lnTo>
                      <a:lnTo>
                        <a:pt x="44284" y="74764"/>
                      </a:lnTo>
                      <a:lnTo>
                        <a:pt x="41236" y="76288"/>
                      </a:lnTo>
                      <a:lnTo>
                        <a:pt x="12192" y="76288"/>
                      </a:lnTo>
                      <a:lnTo>
                        <a:pt x="12192" y="47244"/>
                      </a:lnTo>
                      <a:lnTo>
                        <a:pt x="41236" y="47244"/>
                      </a:lnTo>
                      <a:lnTo>
                        <a:pt x="44284" y="48768"/>
                      </a:lnTo>
                      <a:lnTo>
                        <a:pt x="47332" y="48768"/>
                      </a:lnTo>
                      <a:lnTo>
                        <a:pt x="50380" y="50292"/>
                      </a:lnTo>
                      <a:lnTo>
                        <a:pt x="51904" y="53428"/>
                      </a:lnTo>
                      <a:lnTo>
                        <a:pt x="53428" y="54952"/>
                      </a:lnTo>
                      <a:lnTo>
                        <a:pt x="53428" y="42291"/>
                      </a:lnTo>
                      <a:lnTo>
                        <a:pt x="48856" y="41148"/>
                      </a:lnTo>
                      <a:lnTo>
                        <a:pt x="53428" y="38100"/>
                      </a:lnTo>
                      <a:lnTo>
                        <a:pt x="56476" y="36576"/>
                      </a:lnTo>
                      <a:lnTo>
                        <a:pt x="58000" y="32004"/>
                      </a:lnTo>
                      <a:lnTo>
                        <a:pt x="61048" y="28956"/>
                      </a:lnTo>
                      <a:lnTo>
                        <a:pt x="61048" y="13716"/>
                      </a:lnTo>
                      <a:lnTo>
                        <a:pt x="58000" y="10668"/>
                      </a:lnTo>
                      <a:lnTo>
                        <a:pt x="56476" y="7620"/>
                      </a:lnTo>
                      <a:lnTo>
                        <a:pt x="53428" y="4572"/>
                      </a:lnTo>
                      <a:lnTo>
                        <a:pt x="50380" y="3556"/>
                      </a:lnTo>
                      <a:lnTo>
                        <a:pt x="50380" y="18288"/>
                      </a:lnTo>
                      <a:lnTo>
                        <a:pt x="50380" y="28956"/>
                      </a:lnTo>
                      <a:lnTo>
                        <a:pt x="48856" y="30480"/>
                      </a:lnTo>
                      <a:lnTo>
                        <a:pt x="47332" y="33528"/>
                      </a:lnTo>
                      <a:lnTo>
                        <a:pt x="44284" y="35052"/>
                      </a:lnTo>
                      <a:lnTo>
                        <a:pt x="41236" y="35052"/>
                      </a:lnTo>
                      <a:lnTo>
                        <a:pt x="39712" y="36576"/>
                      </a:lnTo>
                      <a:lnTo>
                        <a:pt x="12192" y="36576"/>
                      </a:lnTo>
                      <a:lnTo>
                        <a:pt x="12192" y="10668"/>
                      </a:lnTo>
                      <a:lnTo>
                        <a:pt x="39712" y="10668"/>
                      </a:lnTo>
                      <a:lnTo>
                        <a:pt x="42760" y="12192"/>
                      </a:lnTo>
                      <a:lnTo>
                        <a:pt x="45808" y="12192"/>
                      </a:lnTo>
                      <a:lnTo>
                        <a:pt x="47332" y="13716"/>
                      </a:lnTo>
                      <a:lnTo>
                        <a:pt x="48856" y="16764"/>
                      </a:lnTo>
                      <a:lnTo>
                        <a:pt x="50380" y="18288"/>
                      </a:lnTo>
                      <a:lnTo>
                        <a:pt x="50380" y="3556"/>
                      </a:lnTo>
                      <a:lnTo>
                        <a:pt x="39712" y="0"/>
                      </a:lnTo>
                      <a:lnTo>
                        <a:pt x="0" y="0"/>
                      </a:lnTo>
                      <a:lnTo>
                        <a:pt x="0" y="86956"/>
                      </a:lnTo>
                      <a:lnTo>
                        <a:pt x="39712" y="86956"/>
                      </a:lnTo>
                      <a:lnTo>
                        <a:pt x="44284" y="85432"/>
                      </a:lnTo>
                      <a:lnTo>
                        <a:pt x="47332" y="85432"/>
                      </a:lnTo>
                      <a:lnTo>
                        <a:pt x="51904" y="83908"/>
                      </a:lnTo>
                      <a:lnTo>
                        <a:pt x="54952" y="82384"/>
                      </a:lnTo>
                      <a:lnTo>
                        <a:pt x="56476" y="80860"/>
                      </a:lnTo>
                      <a:lnTo>
                        <a:pt x="59524" y="79336"/>
                      </a:lnTo>
                      <a:lnTo>
                        <a:pt x="61048" y="76288"/>
                      </a:lnTo>
                      <a:lnTo>
                        <a:pt x="62572" y="73240"/>
                      </a:lnTo>
                      <a:lnTo>
                        <a:pt x="65620" y="68668"/>
                      </a:lnTo>
                      <a:lnTo>
                        <a:pt x="65620" y="56476"/>
                      </a:lnTo>
                      <a:close/>
                    </a:path>
                    <a:path w="95250" h="88264">
                      <a:moveTo>
                        <a:pt x="94856" y="75526"/>
                      </a:moveTo>
                      <a:lnTo>
                        <a:pt x="82677" y="75526"/>
                      </a:lnTo>
                      <a:lnTo>
                        <a:pt x="82677" y="87718"/>
                      </a:lnTo>
                      <a:lnTo>
                        <a:pt x="94856" y="87718"/>
                      </a:lnTo>
                      <a:lnTo>
                        <a:pt x="94856" y="7552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81" name="object 57">
                  <a:extLst>
                    <a:ext uri="{FF2B5EF4-FFF2-40B4-BE49-F238E27FC236}">
                      <a16:creationId xmlns:a16="http://schemas.microsoft.com/office/drawing/2014/main" id="{A17A6E8D-DAA1-9B79-1831-7BE5CBA3937F}"/>
                    </a:ext>
                  </a:extLst>
                </p:cNvPr>
                <p:cNvGrpSpPr/>
                <p:nvPr/>
              </p:nvGrpSpPr>
              <p:grpSpPr>
                <a:xfrm>
                  <a:off x="5538120" y="4296155"/>
                  <a:ext cx="600075" cy="104775"/>
                  <a:chOff x="5538120" y="4296155"/>
                  <a:chExt cx="600075" cy="104775"/>
                </a:xfrm>
              </p:grpSpPr>
              <p:pic>
                <p:nvPicPr>
                  <p:cNvPr id="362" name="object 58">
                    <a:extLst>
                      <a:ext uri="{FF2B5EF4-FFF2-40B4-BE49-F238E27FC236}">
                        <a16:creationId xmlns:a16="http://schemas.microsoft.com/office/drawing/2014/main" id="{DF0D96E3-50B4-BB27-402D-F860C7752733}"/>
                      </a:ext>
                    </a:extLst>
                  </p:cNvPr>
                  <p:cNvPicPr/>
                  <p:nvPr/>
                </p:nvPicPr>
                <p:blipFill>
                  <a:blip r:embed="rId411" cstate="print"/>
                  <a:stretch>
                    <a:fillRect/>
                  </a:stretch>
                </p:blipFill>
                <p:spPr>
                  <a:xfrm>
                    <a:off x="5538120" y="4296155"/>
                    <a:ext cx="146494" cy="89153"/>
                  </a:xfrm>
                  <a:prstGeom prst="rect">
                    <a:avLst/>
                  </a:prstGeom>
                </p:spPr>
              </p:pic>
              <p:pic>
                <p:nvPicPr>
                  <p:cNvPr id="363" name="object 59">
                    <a:extLst>
                      <a:ext uri="{FF2B5EF4-FFF2-40B4-BE49-F238E27FC236}">
                        <a16:creationId xmlns:a16="http://schemas.microsoft.com/office/drawing/2014/main" id="{E5AB2A23-BA26-6594-88D8-F1EAAEE16A69}"/>
                      </a:ext>
                    </a:extLst>
                  </p:cNvPr>
                  <p:cNvPicPr/>
                  <p:nvPr/>
                </p:nvPicPr>
                <p:blipFill>
                  <a:blip r:embed="rId412" cstate="print"/>
                  <a:stretch>
                    <a:fillRect/>
                  </a:stretch>
                </p:blipFill>
                <p:spPr>
                  <a:xfrm>
                    <a:off x="5727382" y="4296156"/>
                    <a:ext cx="410718" cy="104393"/>
                  </a:xfrm>
                  <a:prstGeom prst="rect">
                    <a:avLst/>
                  </a:prstGeom>
                </p:spPr>
              </p:pic>
            </p:grpSp>
            <p:sp>
              <p:nvSpPr>
                <p:cNvPr id="282" name="object 60">
                  <a:extLst>
                    <a:ext uri="{FF2B5EF4-FFF2-40B4-BE49-F238E27FC236}">
                      <a16:creationId xmlns:a16="http://schemas.microsoft.com/office/drawing/2014/main" id="{81184AD9-0DEF-9E35-57E7-39E83295E6AB}"/>
                    </a:ext>
                  </a:extLst>
                </p:cNvPr>
                <p:cNvSpPr/>
                <p:nvPr/>
              </p:nvSpPr>
              <p:spPr>
                <a:xfrm>
                  <a:off x="6199149" y="4295305"/>
                  <a:ext cx="171450" cy="113030"/>
                </a:xfrm>
                <a:custGeom>
                  <a:avLst/>
                  <a:gdLst/>
                  <a:ahLst/>
                  <a:cxnLst/>
                  <a:rect l="l" t="t" r="r" b="b"/>
                  <a:pathLst>
                    <a:path w="171450" h="113029">
                      <a:moveTo>
                        <a:pt x="12192" y="76288"/>
                      </a:moveTo>
                      <a:lnTo>
                        <a:pt x="0" y="76288"/>
                      </a:lnTo>
                      <a:lnTo>
                        <a:pt x="0" y="88480"/>
                      </a:lnTo>
                      <a:lnTo>
                        <a:pt x="12192" y="88480"/>
                      </a:lnTo>
                      <a:lnTo>
                        <a:pt x="12192" y="76288"/>
                      </a:lnTo>
                      <a:close/>
                    </a:path>
                    <a:path w="171450" h="113029">
                      <a:moveTo>
                        <a:pt x="51917" y="76288"/>
                      </a:moveTo>
                      <a:lnTo>
                        <a:pt x="39725" y="76288"/>
                      </a:lnTo>
                      <a:lnTo>
                        <a:pt x="39725" y="88480"/>
                      </a:lnTo>
                      <a:lnTo>
                        <a:pt x="51917" y="88480"/>
                      </a:lnTo>
                      <a:lnTo>
                        <a:pt x="51917" y="76288"/>
                      </a:lnTo>
                      <a:close/>
                    </a:path>
                    <a:path w="171450" h="113029">
                      <a:moveTo>
                        <a:pt x="93154" y="76288"/>
                      </a:moveTo>
                      <a:lnTo>
                        <a:pt x="80962" y="76288"/>
                      </a:lnTo>
                      <a:lnTo>
                        <a:pt x="80962" y="88480"/>
                      </a:lnTo>
                      <a:lnTo>
                        <a:pt x="93154" y="88480"/>
                      </a:lnTo>
                      <a:lnTo>
                        <a:pt x="93154" y="76288"/>
                      </a:lnTo>
                      <a:close/>
                    </a:path>
                    <a:path w="171450" h="113029">
                      <a:moveTo>
                        <a:pt x="142011" y="56476"/>
                      </a:moveTo>
                      <a:lnTo>
                        <a:pt x="130733" y="15240"/>
                      </a:lnTo>
                      <a:lnTo>
                        <a:pt x="120586" y="0"/>
                      </a:lnTo>
                      <a:lnTo>
                        <a:pt x="114490" y="0"/>
                      </a:lnTo>
                      <a:lnTo>
                        <a:pt x="119062" y="9144"/>
                      </a:lnTo>
                      <a:lnTo>
                        <a:pt x="122110" y="13716"/>
                      </a:lnTo>
                      <a:lnTo>
                        <a:pt x="125158" y="22860"/>
                      </a:lnTo>
                      <a:lnTo>
                        <a:pt x="128206" y="28956"/>
                      </a:lnTo>
                      <a:lnTo>
                        <a:pt x="128206" y="35052"/>
                      </a:lnTo>
                      <a:lnTo>
                        <a:pt x="131343" y="42672"/>
                      </a:lnTo>
                      <a:lnTo>
                        <a:pt x="131343" y="56476"/>
                      </a:lnTo>
                      <a:lnTo>
                        <a:pt x="130213" y="71081"/>
                      </a:lnTo>
                      <a:lnTo>
                        <a:pt x="126923" y="85242"/>
                      </a:lnTo>
                      <a:lnTo>
                        <a:pt x="121627" y="99136"/>
                      </a:lnTo>
                      <a:lnTo>
                        <a:pt x="114490" y="112864"/>
                      </a:lnTo>
                      <a:lnTo>
                        <a:pt x="120586" y="112864"/>
                      </a:lnTo>
                      <a:lnTo>
                        <a:pt x="125120" y="107746"/>
                      </a:lnTo>
                      <a:lnTo>
                        <a:pt x="129400" y="101625"/>
                      </a:lnTo>
                      <a:lnTo>
                        <a:pt x="133096" y="94653"/>
                      </a:lnTo>
                      <a:lnTo>
                        <a:pt x="135915" y="86956"/>
                      </a:lnTo>
                      <a:lnTo>
                        <a:pt x="138798" y="79844"/>
                      </a:lnTo>
                      <a:lnTo>
                        <a:pt x="140677" y="72288"/>
                      </a:lnTo>
                      <a:lnTo>
                        <a:pt x="141706" y="64465"/>
                      </a:lnTo>
                      <a:lnTo>
                        <a:pt x="142011" y="56476"/>
                      </a:lnTo>
                      <a:close/>
                    </a:path>
                    <a:path w="171450" h="113029">
                      <a:moveTo>
                        <a:pt x="171170" y="77050"/>
                      </a:moveTo>
                      <a:lnTo>
                        <a:pt x="158978" y="77050"/>
                      </a:lnTo>
                      <a:lnTo>
                        <a:pt x="158978" y="89242"/>
                      </a:lnTo>
                      <a:lnTo>
                        <a:pt x="171170" y="89242"/>
                      </a:lnTo>
                      <a:lnTo>
                        <a:pt x="171170" y="7705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283" name="object 61">
                  <a:extLst>
                    <a:ext uri="{FF2B5EF4-FFF2-40B4-BE49-F238E27FC236}">
                      <a16:creationId xmlns:a16="http://schemas.microsoft.com/office/drawing/2014/main" id="{2ECE9080-A3D6-5BE0-7796-E39DCC158754}"/>
                    </a:ext>
                  </a:extLst>
                </p:cNvPr>
                <p:cNvSpPr/>
                <p:nvPr/>
              </p:nvSpPr>
              <p:spPr>
                <a:xfrm>
                  <a:off x="1405128" y="4169664"/>
                  <a:ext cx="5488305" cy="323215"/>
                </a:xfrm>
                <a:custGeom>
                  <a:avLst/>
                  <a:gdLst/>
                  <a:ahLst/>
                  <a:cxnLst/>
                  <a:rect l="l" t="t" r="r" b="b"/>
                  <a:pathLst>
                    <a:path w="5488305" h="323214">
                      <a:moveTo>
                        <a:pt x="5487924" y="0"/>
                      </a:moveTo>
                      <a:lnTo>
                        <a:pt x="1533144" y="0"/>
                      </a:lnTo>
                      <a:lnTo>
                        <a:pt x="1527048" y="0"/>
                      </a:lnTo>
                      <a:lnTo>
                        <a:pt x="1525511" y="0"/>
                      </a:lnTo>
                      <a:lnTo>
                        <a:pt x="0" y="0"/>
                      </a:lnTo>
                      <a:lnTo>
                        <a:pt x="0" y="7620"/>
                      </a:lnTo>
                      <a:lnTo>
                        <a:pt x="1525511" y="7620"/>
                      </a:lnTo>
                      <a:lnTo>
                        <a:pt x="1525511" y="25908"/>
                      </a:lnTo>
                      <a:lnTo>
                        <a:pt x="1525524" y="323088"/>
                      </a:lnTo>
                      <a:lnTo>
                        <a:pt x="1533144" y="323088"/>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284" name="object 62">
                  <a:extLst>
                    <a:ext uri="{FF2B5EF4-FFF2-40B4-BE49-F238E27FC236}">
                      <a16:creationId xmlns:a16="http://schemas.microsoft.com/office/drawing/2014/main" id="{1F73EF7F-47D0-99BC-D02D-83BB9AB9035E}"/>
                    </a:ext>
                  </a:extLst>
                </p:cNvPr>
                <p:cNvSpPr/>
                <p:nvPr/>
              </p:nvSpPr>
              <p:spPr>
                <a:xfrm>
                  <a:off x="1444840" y="4617250"/>
                  <a:ext cx="632460" cy="88900"/>
                </a:xfrm>
                <a:custGeom>
                  <a:avLst/>
                  <a:gdLst/>
                  <a:ahLst/>
                  <a:cxnLst/>
                  <a:rect l="l" t="t" r="r" b="b"/>
                  <a:pathLst>
                    <a:path w="632460" h="88900">
                      <a:moveTo>
                        <a:pt x="61061" y="0"/>
                      </a:moveTo>
                      <a:lnTo>
                        <a:pt x="44297" y="0"/>
                      </a:lnTo>
                      <a:lnTo>
                        <a:pt x="44297" y="32004"/>
                      </a:lnTo>
                      <a:lnTo>
                        <a:pt x="44297" y="48768"/>
                      </a:lnTo>
                      <a:lnTo>
                        <a:pt x="44297" y="62484"/>
                      </a:lnTo>
                      <a:lnTo>
                        <a:pt x="42773" y="67056"/>
                      </a:lnTo>
                      <a:lnTo>
                        <a:pt x="41249" y="70104"/>
                      </a:lnTo>
                      <a:lnTo>
                        <a:pt x="38201" y="73152"/>
                      </a:lnTo>
                      <a:lnTo>
                        <a:pt x="35153" y="74676"/>
                      </a:lnTo>
                      <a:lnTo>
                        <a:pt x="26009" y="74676"/>
                      </a:lnTo>
                      <a:lnTo>
                        <a:pt x="22961" y="73152"/>
                      </a:lnTo>
                      <a:lnTo>
                        <a:pt x="19913" y="68580"/>
                      </a:lnTo>
                      <a:lnTo>
                        <a:pt x="18389" y="65532"/>
                      </a:lnTo>
                      <a:lnTo>
                        <a:pt x="16865" y="60960"/>
                      </a:lnTo>
                      <a:lnTo>
                        <a:pt x="16865" y="48768"/>
                      </a:lnTo>
                      <a:lnTo>
                        <a:pt x="18389" y="44196"/>
                      </a:lnTo>
                      <a:lnTo>
                        <a:pt x="21437" y="39624"/>
                      </a:lnTo>
                      <a:lnTo>
                        <a:pt x="22961" y="36576"/>
                      </a:lnTo>
                      <a:lnTo>
                        <a:pt x="27533" y="35052"/>
                      </a:lnTo>
                      <a:lnTo>
                        <a:pt x="35153" y="35052"/>
                      </a:lnTo>
                      <a:lnTo>
                        <a:pt x="38201" y="36576"/>
                      </a:lnTo>
                      <a:lnTo>
                        <a:pt x="41249" y="41148"/>
                      </a:lnTo>
                      <a:lnTo>
                        <a:pt x="42773" y="44196"/>
                      </a:lnTo>
                      <a:lnTo>
                        <a:pt x="44297" y="48768"/>
                      </a:lnTo>
                      <a:lnTo>
                        <a:pt x="44297" y="32004"/>
                      </a:lnTo>
                      <a:lnTo>
                        <a:pt x="39725" y="25908"/>
                      </a:lnTo>
                      <a:lnTo>
                        <a:pt x="33629" y="22860"/>
                      </a:lnTo>
                      <a:lnTo>
                        <a:pt x="18389" y="22860"/>
                      </a:lnTo>
                      <a:lnTo>
                        <a:pt x="12293" y="25908"/>
                      </a:lnTo>
                      <a:lnTo>
                        <a:pt x="7620" y="32004"/>
                      </a:lnTo>
                      <a:lnTo>
                        <a:pt x="3048" y="36576"/>
                      </a:lnTo>
                      <a:lnTo>
                        <a:pt x="0" y="44196"/>
                      </a:lnTo>
                      <a:lnTo>
                        <a:pt x="0" y="54864"/>
                      </a:lnTo>
                      <a:lnTo>
                        <a:pt x="18389" y="88480"/>
                      </a:lnTo>
                      <a:lnTo>
                        <a:pt x="29057" y="88480"/>
                      </a:lnTo>
                      <a:lnTo>
                        <a:pt x="33629" y="86956"/>
                      </a:lnTo>
                      <a:lnTo>
                        <a:pt x="39725" y="83908"/>
                      </a:lnTo>
                      <a:lnTo>
                        <a:pt x="42773" y="80772"/>
                      </a:lnTo>
                      <a:lnTo>
                        <a:pt x="45821" y="77724"/>
                      </a:lnTo>
                      <a:lnTo>
                        <a:pt x="45821" y="86956"/>
                      </a:lnTo>
                      <a:lnTo>
                        <a:pt x="61061" y="86956"/>
                      </a:lnTo>
                      <a:lnTo>
                        <a:pt x="61061" y="77724"/>
                      </a:lnTo>
                      <a:lnTo>
                        <a:pt x="61061" y="74676"/>
                      </a:lnTo>
                      <a:lnTo>
                        <a:pt x="61061" y="35052"/>
                      </a:lnTo>
                      <a:lnTo>
                        <a:pt x="61061" y="32004"/>
                      </a:lnTo>
                      <a:lnTo>
                        <a:pt x="61061" y="0"/>
                      </a:lnTo>
                      <a:close/>
                    </a:path>
                    <a:path w="632460" h="88900">
                      <a:moveTo>
                        <a:pt x="93154" y="24384"/>
                      </a:moveTo>
                      <a:lnTo>
                        <a:pt x="76390" y="24384"/>
                      </a:lnTo>
                      <a:lnTo>
                        <a:pt x="76390" y="86956"/>
                      </a:lnTo>
                      <a:lnTo>
                        <a:pt x="93154" y="86956"/>
                      </a:lnTo>
                      <a:lnTo>
                        <a:pt x="93154" y="24384"/>
                      </a:lnTo>
                      <a:close/>
                    </a:path>
                    <a:path w="632460" h="88900">
                      <a:moveTo>
                        <a:pt x="93154" y="0"/>
                      </a:moveTo>
                      <a:lnTo>
                        <a:pt x="76390" y="0"/>
                      </a:lnTo>
                      <a:lnTo>
                        <a:pt x="76390" y="15240"/>
                      </a:lnTo>
                      <a:lnTo>
                        <a:pt x="93154" y="15240"/>
                      </a:lnTo>
                      <a:lnTo>
                        <a:pt x="93154" y="0"/>
                      </a:lnTo>
                      <a:close/>
                    </a:path>
                    <a:path w="632460" h="88900">
                      <a:moveTo>
                        <a:pt x="164884" y="62484"/>
                      </a:moveTo>
                      <a:lnTo>
                        <a:pt x="161836" y="57912"/>
                      </a:lnTo>
                      <a:lnTo>
                        <a:pt x="155740" y="51816"/>
                      </a:lnTo>
                      <a:lnTo>
                        <a:pt x="149644" y="50292"/>
                      </a:lnTo>
                      <a:lnTo>
                        <a:pt x="140500" y="47244"/>
                      </a:lnTo>
                      <a:lnTo>
                        <a:pt x="131356" y="45720"/>
                      </a:lnTo>
                      <a:lnTo>
                        <a:pt x="126784" y="44196"/>
                      </a:lnTo>
                      <a:lnTo>
                        <a:pt x="125260" y="42672"/>
                      </a:lnTo>
                      <a:lnTo>
                        <a:pt x="123736" y="42672"/>
                      </a:lnTo>
                      <a:lnTo>
                        <a:pt x="123736" y="38100"/>
                      </a:lnTo>
                      <a:lnTo>
                        <a:pt x="126784" y="35052"/>
                      </a:lnTo>
                      <a:lnTo>
                        <a:pt x="140500" y="35052"/>
                      </a:lnTo>
                      <a:lnTo>
                        <a:pt x="142024" y="36576"/>
                      </a:lnTo>
                      <a:lnTo>
                        <a:pt x="145072" y="38100"/>
                      </a:lnTo>
                      <a:lnTo>
                        <a:pt x="145072" y="39624"/>
                      </a:lnTo>
                      <a:lnTo>
                        <a:pt x="146596" y="42672"/>
                      </a:lnTo>
                      <a:lnTo>
                        <a:pt x="161836" y="39624"/>
                      </a:lnTo>
                      <a:lnTo>
                        <a:pt x="160693" y="35052"/>
                      </a:lnTo>
                      <a:lnTo>
                        <a:pt x="160312" y="33528"/>
                      </a:lnTo>
                      <a:lnTo>
                        <a:pt x="154216" y="27432"/>
                      </a:lnTo>
                      <a:lnTo>
                        <a:pt x="149644" y="24384"/>
                      </a:lnTo>
                      <a:lnTo>
                        <a:pt x="143548" y="22860"/>
                      </a:lnTo>
                      <a:lnTo>
                        <a:pt x="125260" y="22860"/>
                      </a:lnTo>
                      <a:lnTo>
                        <a:pt x="119164" y="24384"/>
                      </a:lnTo>
                      <a:lnTo>
                        <a:pt x="114490" y="28956"/>
                      </a:lnTo>
                      <a:lnTo>
                        <a:pt x="109918" y="32004"/>
                      </a:lnTo>
                      <a:lnTo>
                        <a:pt x="108394" y="36576"/>
                      </a:lnTo>
                      <a:lnTo>
                        <a:pt x="108394" y="48768"/>
                      </a:lnTo>
                      <a:lnTo>
                        <a:pt x="109918" y="53340"/>
                      </a:lnTo>
                      <a:lnTo>
                        <a:pt x="116116" y="56388"/>
                      </a:lnTo>
                      <a:lnTo>
                        <a:pt x="119278" y="58432"/>
                      </a:lnTo>
                      <a:lnTo>
                        <a:pt x="124307" y="60198"/>
                      </a:lnTo>
                      <a:lnTo>
                        <a:pt x="131330" y="61963"/>
                      </a:lnTo>
                      <a:lnTo>
                        <a:pt x="140500" y="64008"/>
                      </a:lnTo>
                      <a:lnTo>
                        <a:pt x="143548" y="65532"/>
                      </a:lnTo>
                      <a:lnTo>
                        <a:pt x="145072" y="65532"/>
                      </a:lnTo>
                      <a:lnTo>
                        <a:pt x="148120" y="68580"/>
                      </a:lnTo>
                      <a:lnTo>
                        <a:pt x="148120" y="71628"/>
                      </a:lnTo>
                      <a:lnTo>
                        <a:pt x="143548" y="76200"/>
                      </a:lnTo>
                      <a:lnTo>
                        <a:pt x="128308" y="76200"/>
                      </a:lnTo>
                      <a:lnTo>
                        <a:pt x="126784" y="73152"/>
                      </a:lnTo>
                      <a:lnTo>
                        <a:pt x="123736" y="70104"/>
                      </a:lnTo>
                      <a:lnTo>
                        <a:pt x="122212" y="67056"/>
                      </a:lnTo>
                      <a:lnTo>
                        <a:pt x="105346" y="68580"/>
                      </a:lnTo>
                      <a:lnTo>
                        <a:pt x="106870" y="74676"/>
                      </a:lnTo>
                      <a:lnTo>
                        <a:pt x="109918" y="79248"/>
                      </a:lnTo>
                      <a:lnTo>
                        <a:pt x="116116" y="83908"/>
                      </a:lnTo>
                      <a:lnTo>
                        <a:pt x="120688" y="86956"/>
                      </a:lnTo>
                      <a:lnTo>
                        <a:pt x="126784" y="88480"/>
                      </a:lnTo>
                      <a:lnTo>
                        <a:pt x="145072" y="88480"/>
                      </a:lnTo>
                      <a:lnTo>
                        <a:pt x="152692" y="86956"/>
                      </a:lnTo>
                      <a:lnTo>
                        <a:pt x="157264" y="82384"/>
                      </a:lnTo>
                      <a:lnTo>
                        <a:pt x="161836" y="77724"/>
                      </a:lnTo>
                      <a:lnTo>
                        <a:pt x="162852" y="76200"/>
                      </a:lnTo>
                      <a:lnTo>
                        <a:pt x="164884" y="73152"/>
                      </a:lnTo>
                      <a:lnTo>
                        <a:pt x="164884" y="62484"/>
                      </a:lnTo>
                      <a:close/>
                    </a:path>
                    <a:path w="632460" h="88900">
                      <a:moveTo>
                        <a:pt x="235165" y="86956"/>
                      </a:moveTo>
                      <a:lnTo>
                        <a:pt x="212217" y="47244"/>
                      </a:lnTo>
                      <a:lnTo>
                        <a:pt x="233641" y="24384"/>
                      </a:lnTo>
                      <a:lnTo>
                        <a:pt x="213741" y="24384"/>
                      </a:lnTo>
                      <a:lnTo>
                        <a:pt x="193929" y="45720"/>
                      </a:lnTo>
                      <a:lnTo>
                        <a:pt x="193929" y="0"/>
                      </a:lnTo>
                      <a:lnTo>
                        <a:pt x="177165" y="0"/>
                      </a:lnTo>
                      <a:lnTo>
                        <a:pt x="177165" y="86956"/>
                      </a:lnTo>
                      <a:lnTo>
                        <a:pt x="193929" y="86956"/>
                      </a:lnTo>
                      <a:lnTo>
                        <a:pt x="193929" y="67056"/>
                      </a:lnTo>
                      <a:lnTo>
                        <a:pt x="201549" y="59436"/>
                      </a:lnTo>
                      <a:lnTo>
                        <a:pt x="218313" y="86956"/>
                      </a:lnTo>
                      <a:lnTo>
                        <a:pt x="235165" y="86956"/>
                      </a:lnTo>
                      <a:close/>
                    </a:path>
                    <a:path w="632460" h="88900">
                      <a:moveTo>
                        <a:pt x="302323" y="24384"/>
                      </a:moveTo>
                      <a:lnTo>
                        <a:pt x="285559" y="24384"/>
                      </a:lnTo>
                      <a:lnTo>
                        <a:pt x="285559" y="65532"/>
                      </a:lnTo>
                      <a:lnTo>
                        <a:pt x="284035" y="67056"/>
                      </a:lnTo>
                      <a:lnTo>
                        <a:pt x="282511" y="70104"/>
                      </a:lnTo>
                      <a:lnTo>
                        <a:pt x="277939" y="74676"/>
                      </a:lnTo>
                      <a:lnTo>
                        <a:pt x="274802" y="76200"/>
                      </a:lnTo>
                      <a:lnTo>
                        <a:pt x="268706" y="76200"/>
                      </a:lnTo>
                      <a:lnTo>
                        <a:pt x="267182" y="74676"/>
                      </a:lnTo>
                      <a:lnTo>
                        <a:pt x="265658" y="74676"/>
                      </a:lnTo>
                      <a:lnTo>
                        <a:pt x="262610" y="71628"/>
                      </a:lnTo>
                      <a:lnTo>
                        <a:pt x="262610" y="68580"/>
                      </a:lnTo>
                      <a:lnTo>
                        <a:pt x="261086" y="67056"/>
                      </a:lnTo>
                      <a:lnTo>
                        <a:pt x="261086" y="24384"/>
                      </a:lnTo>
                      <a:lnTo>
                        <a:pt x="244322" y="24384"/>
                      </a:lnTo>
                      <a:lnTo>
                        <a:pt x="244322" y="70104"/>
                      </a:lnTo>
                      <a:lnTo>
                        <a:pt x="245846" y="74676"/>
                      </a:lnTo>
                      <a:lnTo>
                        <a:pt x="250418" y="83908"/>
                      </a:lnTo>
                      <a:lnTo>
                        <a:pt x="254990" y="85432"/>
                      </a:lnTo>
                      <a:lnTo>
                        <a:pt x="261086" y="88480"/>
                      </a:lnTo>
                      <a:lnTo>
                        <a:pt x="270230" y="88480"/>
                      </a:lnTo>
                      <a:lnTo>
                        <a:pt x="273278" y="86956"/>
                      </a:lnTo>
                      <a:lnTo>
                        <a:pt x="277939" y="85432"/>
                      </a:lnTo>
                      <a:lnTo>
                        <a:pt x="280987" y="83908"/>
                      </a:lnTo>
                      <a:lnTo>
                        <a:pt x="287083" y="77724"/>
                      </a:lnTo>
                      <a:lnTo>
                        <a:pt x="287083" y="86956"/>
                      </a:lnTo>
                      <a:lnTo>
                        <a:pt x="302323" y="86956"/>
                      </a:lnTo>
                      <a:lnTo>
                        <a:pt x="302323" y="24384"/>
                      </a:lnTo>
                      <a:close/>
                    </a:path>
                    <a:path w="632460" h="88900">
                      <a:moveTo>
                        <a:pt x="348145" y="85432"/>
                      </a:moveTo>
                      <a:lnTo>
                        <a:pt x="346798" y="74676"/>
                      </a:lnTo>
                      <a:lnTo>
                        <a:pt x="346621" y="73152"/>
                      </a:lnTo>
                      <a:lnTo>
                        <a:pt x="343573" y="74676"/>
                      </a:lnTo>
                      <a:lnTo>
                        <a:pt x="339001" y="74676"/>
                      </a:lnTo>
                      <a:lnTo>
                        <a:pt x="337477" y="73152"/>
                      </a:lnTo>
                      <a:lnTo>
                        <a:pt x="335953" y="73152"/>
                      </a:lnTo>
                      <a:lnTo>
                        <a:pt x="335953" y="38100"/>
                      </a:lnTo>
                      <a:lnTo>
                        <a:pt x="346621" y="38100"/>
                      </a:lnTo>
                      <a:lnTo>
                        <a:pt x="346621" y="24384"/>
                      </a:lnTo>
                      <a:lnTo>
                        <a:pt x="335953" y="24384"/>
                      </a:lnTo>
                      <a:lnTo>
                        <a:pt x="335953" y="3048"/>
                      </a:lnTo>
                      <a:lnTo>
                        <a:pt x="319087" y="12192"/>
                      </a:lnTo>
                      <a:lnTo>
                        <a:pt x="319087" y="24384"/>
                      </a:lnTo>
                      <a:lnTo>
                        <a:pt x="311467" y="24384"/>
                      </a:lnTo>
                      <a:lnTo>
                        <a:pt x="311467" y="38100"/>
                      </a:lnTo>
                      <a:lnTo>
                        <a:pt x="319087" y="38100"/>
                      </a:lnTo>
                      <a:lnTo>
                        <a:pt x="319087" y="76200"/>
                      </a:lnTo>
                      <a:lnTo>
                        <a:pt x="320611" y="79248"/>
                      </a:lnTo>
                      <a:lnTo>
                        <a:pt x="320611" y="80772"/>
                      </a:lnTo>
                      <a:lnTo>
                        <a:pt x="322135" y="82384"/>
                      </a:lnTo>
                      <a:lnTo>
                        <a:pt x="326707" y="86956"/>
                      </a:lnTo>
                      <a:lnTo>
                        <a:pt x="329857" y="88480"/>
                      </a:lnTo>
                      <a:lnTo>
                        <a:pt x="340525" y="88480"/>
                      </a:lnTo>
                      <a:lnTo>
                        <a:pt x="345097" y="86956"/>
                      </a:lnTo>
                      <a:lnTo>
                        <a:pt x="348145" y="85432"/>
                      </a:lnTo>
                      <a:close/>
                    </a:path>
                    <a:path w="632460" h="88900">
                      <a:moveTo>
                        <a:pt x="375577" y="24384"/>
                      </a:moveTo>
                      <a:lnTo>
                        <a:pt x="358813" y="24384"/>
                      </a:lnTo>
                      <a:lnTo>
                        <a:pt x="358813" y="86956"/>
                      </a:lnTo>
                      <a:lnTo>
                        <a:pt x="375577" y="86956"/>
                      </a:lnTo>
                      <a:lnTo>
                        <a:pt x="375577" y="24384"/>
                      </a:lnTo>
                      <a:close/>
                    </a:path>
                    <a:path w="632460" h="88900">
                      <a:moveTo>
                        <a:pt x="375577" y="0"/>
                      </a:moveTo>
                      <a:lnTo>
                        <a:pt x="358813" y="0"/>
                      </a:lnTo>
                      <a:lnTo>
                        <a:pt x="358813" y="15240"/>
                      </a:lnTo>
                      <a:lnTo>
                        <a:pt x="375577" y="15240"/>
                      </a:lnTo>
                      <a:lnTo>
                        <a:pt x="375577" y="0"/>
                      </a:lnTo>
                      <a:close/>
                    </a:path>
                    <a:path w="632460" h="88900">
                      <a:moveTo>
                        <a:pt x="447700" y="51511"/>
                      </a:moveTo>
                      <a:lnTo>
                        <a:pt x="447509" y="50292"/>
                      </a:lnTo>
                      <a:lnTo>
                        <a:pt x="446430" y="43624"/>
                      </a:lnTo>
                      <a:lnTo>
                        <a:pt x="443750" y="37172"/>
                      </a:lnTo>
                      <a:lnTo>
                        <a:pt x="442112" y="35052"/>
                      </a:lnTo>
                      <a:lnTo>
                        <a:pt x="439762" y="32004"/>
                      </a:lnTo>
                      <a:lnTo>
                        <a:pt x="435190" y="25908"/>
                      </a:lnTo>
                      <a:lnTo>
                        <a:pt x="432054" y="24676"/>
                      </a:lnTo>
                      <a:lnTo>
                        <a:pt x="432054" y="45720"/>
                      </a:lnTo>
                      <a:lnTo>
                        <a:pt x="432054" y="50292"/>
                      </a:lnTo>
                      <a:lnTo>
                        <a:pt x="406146" y="50292"/>
                      </a:lnTo>
                      <a:lnTo>
                        <a:pt x="406146" y="45720"/>
                      </a:lnTo>
                      <a:lnTo>
                        <a:pt x="407670" y="42672"/>
                      </a:lnTo>
                      <a:lnTo>
                        <a:pt x="410718" y="39624"/>
                      </a:lnTo>
                      <a:lnTo>
                        <a:pt x="412242" y="36576"/>
                      </a:lnTo>
                      <a:lnTo>
                        <a:pt x="415290" y="35052"/>
                      </a:lnTo>
                      <a:lnTo>
                        <a:pt x="422910" y="35052"/>
                      </a:lnTo>
                      <a:lnTo>
                        <a:pt x="425958" y="36576"/>
                      </a:lnTo>
                      <a:lnTo>
                        <a:pt x="427482" y="39624"/>
                      </a:lnTo>
                      <a:lnTo>
                        <a:pt x="430530" y="41148"/>
                      </a:lnTo>
                      <a:lnTo>
                        <a:pt x="432054" y="45720"/>
                      </a:lnTo>
                      <a:lnTo>
                        <a:pt x="432054" y="24676"/>
                      </a:lnTo>
                      <a:lnTo>
                        <a:pt x="427482" y="22860"/>
                      </a:lnTo>
                      <a:lnTo>
                        <a:pt x="409194" y="22860"/>
                      </a:lnTo>
                      <a:lnTo>
                        <a:pt x="389382" y="56388"/>
                      </a:lnTo>
                      <a:lnTo>
                        <a:pt x="389382" y="65532"/>
                      </a:lnTo>
                      <a:lnTo>
                        <a:pt x="419862" y="88480"/>
                      </a:lnTo>
                      <a:lnTo>
                        <a:pt x="425958" y="88480"/>
                      </a:lnTo>
                      <a:lnTo>
                        <a:pt x="447382" y="70104"/>
                      </a:lnTo>
                      <a:lnTo>
                        <a:pt x="430530" y="67056"/>
                      </a:lnTo>
                      <a:lnTo>
                        <a:pt x="429006" y="70104"/>
                      </a:lnTo>
                      <a:lnTo>
                        <a:pt x="429006" y="73152"/>
                      </a:lnTo>
                      <a:lnTo>
                        <a:pt x="425958" y="73152"/>
                      </a:lnTo>
                      <a:lnTo>
                        <a:pt x="422910" y="76200"/>
                      </a:lnTo>
                      <a:lnTo>
                        <a:pt x="416814" y="76200"/>
                      </a:lnTo>
                      <a:lnTo>
                        <a:pt x="412242" y="74676"/>
                      </a:lnTo>
                      <a:lnTo>
                        <a:pt x="410718" y="71628"/>
                      </a:lnTo>
                      <a:lnTo>
                        <a:pt x="407670" y="68580"/>
                      </a:lnTo>
                      <a:lnTo>
                        <a:pt x="406146" y="65532"/>
                      </a:lnTo>
                      <a:lnTo>
                        <a:pt x="406146" y="60960"/>
                      </a:lnTo>
                      <a:lnTo>
                        <a:pt x="447382" y="60960"/>
                      </a:lnTo>
                      <a:lnTo>
                        <a:pt x="447700" y="51511"/>
                      </a:lnTo>
                      <a:close/>
                    </a:path>
                    <a:path w="632460" h="88900">
                      <a:moveTo>
                        <a:pt x="500824" y="25996"/>
                      </a:moveTo>
                      <a:lnTo>
                        <a:pt x="497776" y="22948"/>
                      </a:lnTo>
                      <a:lnTo>
                        <a:pt x="485482" y="22948"/>
                      </a:lnTo>
                      <a:lnTo>
                        <a:pt x="482434" y="24472"/>
                      </a:lnTo>
                      <a:lnTo>
                        <a:pt x="477862" y="29044"/>
                      </a:lnTo>
                      <a:lnTo>
                        <a:pt x="476338" y="33616"/>
                      </a:lnTo>
                      <a:lnTo>
                        <a:pt x="476338" y="24472"/>
                      </a:lnTo>
                      <a:lnTo>
                        <a:pt x="461098" y="24472"/>
                      </a:lnTo>
                      <a:lnTo>
                        <a:pt x="461098" y="86956"/>
                      </a:lnTo>
                      <a:lnTo>
                        <a:pt x="476338" y="86956"/>
                      </a:lnTo>
                      <a:lnTo>
                        <a:pt x="476338" y="56476"/>
                      </a:lnTo>
                      <a:lnTo>
                        <a:pt x="477862" y="50380"/>
                      </a:lnTo>
                      <a:lnTo>
                        <a:pt x="477862" y="45808"/>
                      </a:lnTo>
                      <a:lnTo>
                        <a:pt x="479386" y="42760"/>
                      </a:lnTo>
                      <a:lnTo>
                        <a:pt x="483958" y="38188"/>
                      </a:lnTo>
                      <a:lnTo>
                        <a:pt x="493102" y="38188"/>
                      </a:lnTo>
                      <a:lnTo>
                        <a:pt x="496150" y="39712"/>
                      </a:lnTo>
                      <a:lnTo>
                        <a:pt x="500824" y="25996"/>
                      </a:lnTo>
                      <a:close/>
                    </a:path>
                    <a:path w="632460" h="88900">
                      <a:moveTo>
                        <a:pt x="561873" y="60960"/>
                      </a:moveTo>
                      <a:lnTo>
                        <a:pt x="556475" y="35052"/>
                      </a:lnTo>
                      <a:lnTo>
                        <a:pt x="554253" y="32004"/>
                      </a:lnTo>
                      <a:lnTo>
                        <a:pt x="549681" y="25908"/>
                      </a:lnTo>
                      <a:lnTo>
                        <a:pt x="546633" y="24688"/>
                      </a:lnTo>
                      <a:lnTo>
                        <a:pt x="546633" y="50292"/>
                      </a:lnTo>
                      <a:lnTo>
                        <a:pt x="520636" y="50292"/>
                      </a:lnTo>
                      <a:lnTo>
                        <a:pt x="520636" y="45720"/>
                      </a:lnTo>
                      <a:lnTo>
                        <a:pt x="522160" y="42672"/>
                      </a:lnTo>
                      <a:lnTo>
                        <a:pt x="525208" y="39624"/>
                      </a:lnTo>
                      <a:lnTo>
                        <a:pt x="526732" y="36576"/>
                      </a:lnTo>
                      <a:lnTo>
                        <a:pt x="529780" y="35052"/>
                      </a:lnTo>
                      <a:lnTo>
                        <a:pt x="537400" y="35052"/>
                      </a:lnTo>
                      <a:lnTo>
                        <a:pt x="540537" y="36576"/>
                      </a:lnTo>
                      <a:lnTo>
                        <a:pt x="542061" y="39624"/>
                      </a:lnTo>
                      <a:lnTo>
                        <a:pt x="545109" y="41148"/>
                      </a:lnTo>
                      <a:lnTo>
                        <a:pt x="545109" y="45720"/>
                      </a:lnTo>
                      <a:lnTo>
                        <a:pt x="546633" y="50292"/>
                      </a:lnTo>
                      <a:lnTo>
                        <a:pt x="546633" y="24688"/>
                      </a:lnTo>
                      <a:lnTo>
                        <a:pt x="542061" y="22860"/>
                      </a:lnTo>
                      <a:lnTo>
                        <a:pt x="523684" y="22860"/>
                      </a:lnTo>
                      <a:lnTo>
                        <a:pt x="503872" y="56388"/>
                      </a:lnTo>
                      <a:lnTo>
                        <a:pt x="503872" y="65532"/>
                      </a:lnTo>
                      <a:lnTo>
                        <a:pt x="534352" y="88480"/>
                      </a:lnTo>
                      <a:lnTo>
                        <a:pt x="540537" y="88480"/>
                      </a:lnTo>
                      <a:lnTo>
                        <a:pt x="561873" y="70104"/>
                      </a:lnTo>
                      <a:lnTo>
                        <a:pt x="545109" y="67056"/>
                      </a:lnTo>
                      <a:lnTo>
                        <a:pt x="542061" y="73152"/>
                      </a:lnTo>
                      <a:lnTo>
                        <a:pt x="540537" y="73152"/>
                      </a:lnTo>
                      <a:lnTo>
                        <a:pt x="538924" y="74676"/>
                      </a:lnTo>
                      <a:lnTo>
                        <a:pt x="537400" y="76200"/>
                      </a:lnTo>
                      <a:lnTo>
                        <a:pt x="529780" y="76200"/>
                      </a:lnTo>
                      <a:lnTo>
                        <a:pt x="526732" y="74676"/>
                      </a:lnTo>
                      <a:lnTo>
                        <a:pt x="525208" y="71628"/>
                      </a:lnTo>
                      <a:lnTo>
                        <a:pt x="522160" y="68580"/>
                      </a:lnTo>
                      <a:lnTo>
                        <a:pt x="520636" y="65532"/>
                      </a:lnTo>
                      <a:lnTo>
                        <a:pt x="520636" y="60960"/>
                      </a:lnTo>
                      <a:lnTo>
                        <a:pt x="561873" y="60960"/>
                      </a:lnTo>
                      <a:close/>
                    </a:path>
                    <a:path w="632460" h="88900">
                      <a:moveTo>
                        <a:pt x="632079" y="36576"/>
                      </a:moveTo>
                      <a:lnTo>
                        <a:pt x="630555" y="35052"/>
                      </a:lnTo>
                      <a:lnTo>
                        <a:pt x="630555" y="32004"/>
                      </a:lnTo>
                      <a:lnTo>
                        <a:pt x="627507" y="30480"/>
                      </a:lnTo>
                      <a:lnTo>
                        <a:pt x="625983" y="27432"/>
                      </a:lnTo>
                      <a:lnTo>
                        <a:pt x="624459" y="25908"/>
                      </a:lnTo>
                      <a:lnTo>
                        <a:pt x="621411" y="24384"/>
                      </a:lnTo>
                      <a:lnTo>
                        <a:pt x="618363" y="24384"/>
                      </a:lnTo>
                      <a:lnTo>
                        <a:pt x="615315" y="22860"/>
                      </a:lnTo>
                      <a:lnTo>
                        <a:pt x="603123" y="22860"/>
                      </a:lnTo>
                      <a:lnTo>
                        <a:pt x="595503" y="25908"/>
                      </a:lnTo>
                      <a:lnTo>
                        <a:pt x="590842" y="33528"/>
                      </a:lnTo>
                      <a:lnTo>
                        <a:pt x="590842" y="24384"/>
                      </a:lnTo>
                      <a:lnTo>
                        <a:pt x="575602" y="24384"/>
                      </a:lnTo>
                      <a:lnTo>
                        <a:pt x="575602" y="86956"/>
                      </a:lnTo>
                      <a:lnTo>
                        <a:pt x="592366" y="86956"/>
                      </a:lnTo>
                      <a:lnTo>
                        <a:pt x="592366" y="47244"/>
                      </a:lnTo>
                      <a:lnTo>
                        <a:pt x="593979" y="44196"/>
                      </a:lnTo>
                      <a:lnTo>
                        <a:pt x="593979" y="41148"/>
                      </a:lnTo>
                      <a:lnTo>
                        <a:pt x="595503" y="39624"/>
                      </a:lnTo>
                      <a:lnTo>
                        <a:pt x="598551" y="38100"/>
                      </a:lnTo>
                      <a:lnTo>
                        <a:pt x="600075" y="36576"/>
                      </a:lnTo>
                      <a:lnTo>
                        <a:pt x="603123" y="35052"/>
                      </a:lnTo>
                      <a:lnTo>
                        <a:pt x="607695" y="35052"/>
                      </a:lnTo>
                      <a:lnTo>
                        <a:pt x="609219" y="36576"/>
                      </a:lnTo>
                      <a:lnTo>
                        <a:pt x="610743" y="36576"/>
                      </a:lnTo>
                      <a:lnTo>
                        <a:pt x="613791" y="39624"/>
                      </a:lnTo>
                      <a:lnTo>
                        <a:pt x="615315" y="42672"/>
                      </a:lnTo>
                      <a:lnTo>
                        <a:pt x="615315" y="86956"/>
                      </a:lnTo>
                      <a:lnTo>
                        <a:pt x="632079" y="86956"/>
                      </a:lnTo>
                      <a:lnTo>
                        <a:pt x="632079" y="3657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85" name="object 63">
                  <a:extLst>
                    <a:ext uri="{FF2B5EF4-FFF2-40B4-BE49-F238E27FC236}">
                      <a16:creationId xmlns:a16="http://schemas.microsoft.com/office/drawing/2014/main" id="{0380BF46-E06B-E9EB-7892-8FDBAADD62AC}"/>
                    </a:ext>
                  </a:extLst>
                </p:cNvPr>
                <p:cNvGrpSpPr/>
                <p:nvPr/>
              </p:nvGrpSpPr>
              <p:grpSpPr>
                <a:xfrm>
                  <a:off x="2983992" y="4615719"/>
                  <a:ext cx="3173095" cy="114935"/>
                  <a:chOff x="2983992" y="4615719"/>
                  <a:chExt cx="3173095" cy="114935"/>
                </a:xfrm>
              </p:grpSpPr>
              <p:pic>
                <p:nvPicPr>
                  <p:cNvPr id="360" name="object 64">
                    <a:extLst>
                      <a:ext uri="{FF2B5EF4-FFF2-40B4-BE49-F238E27FC236}">
                        <a16:creationId xmlns:a16="http://schemas.microsoft.com/office/drawing/2014/main" id="{B6497FA8-0A38-3965-FAD9-DA31AB2B2CE1}"/>
                      </a:ext>
                    </a:extLst>
                  </p:cNvPr>
                  <p:cNvPicPr/>
                  <p:nvPr/>
                </p:nvPicPr>
                <p:blipFill>
                  <a:blip r:embed="rId413" cstate="print"/>
                  <a:stretch>
                    <a:fillRect/>
                  </a:stretch>
                </p:blipFill>
                <p:spPr>
                  <a:xfrm>
                    <a:off x="2983992" y="4615719"/>
                    <a:ext cx="3148012" cy="114395"/>
                  </a:xfrm>
                  <a:prstGeom prst="rect">
                    <a:avLst/>
                  </a:prstGeom>
                </p:spPr>
              </p:pic>
              <p:sp>
                <p:nvSpPr>
                  <p:cNvPr id="361" name="object 65">
                    <a:extLst>
                      <a:ext uri="{FF2B5EF4-FFF2-40B4-BE49-F238E27FC236}">
                        <a16:creationId xmlns:a16="http://schemas.microsoft.com/office/drawing/2014/main" id="{1D2DF20B-D6A9-63B5-3BCF-D828D796E238}"/>
                      </a:ext>
                    </a:extLst>
                  </p:cNvPr>
                  <p:cNvSpPr/>
                  <p:nvPr/>
                </p:nvSpPr>
                <p:spPr>
                  <a:xfrm>
                    <a:off x="6144768" y="4692396"/>
                    <a:ext cx="12700" cy="12700"/>
                  </a:xfrm>
                  <a:custGeom>
                    <a:avLst/>
                    <a:gdLst/>
                    <a:ahLst/>
                    <a:cxnLst/>
                    <a:rect l="l" t="t" r="r" b="b"/>
                    <a:pathLst>
                      <a:path w="12700" h="12700">
                        <a:moveTo>
                          <a:pt x="12192" y="12191"/>
                        </a:moveTo>
                        <a:lnTo>
                          <a:pt x="0" y="12191"/>
                        </a:lnTo>
                        <a:lnTo>
                          <a:pt x="0" y="0"/>
                        </a:lnTo>
                        <a:lnTo>
                          <a:pt x="12192" y="0"/>
                        </a:lnTo>
                        <a:lnTo>
                          <a:pt x="1219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86" name="object 66">
                  <a:extLst>
                    <a:ext uri="{FF2B5EF4-FFF2-40B4-BE49-F238E27FC236}">
                      <a16:creationId xmlns:a16="http://schemas.microsoft.com/office/drawing/2014/main" id="{9A11233A-B765-32F8-230C-D72398037E36}"/>
                    </a:ext>
                  </a:extLst>
                </p:cNvPr>
                <p:cNvSpPr/>
                <p:nvPr/>
              </p:nvSpPr>
              <p:spPr>
                <a:xfrm>
                  <a:off x="1405128" y="4491228"/>
                  <a:ext cx="5488305" cy="318770"/>
                </a:xfrm>
                <a:custGeom>
                  <a:avLst/>
                  <a:gdLst/>
                  <a:ahLst/>
                  <a:cxnLst/>
                  <a:rect l="l" t="t" r="r" b="b"/>
                  <a:pathLst>
                    <a:path w="5488305" h="318770">
                      <a:moveTo>
                        <a:pt x="5487924" y="0"/>
                      </a:moveTo>
                      <a:lnTo>
                        <a:pt x="1533144" y="0"/>
                      </a:lnTo>
                      <a:lnTo>
                        <a:pt x="1527048" y="0"/>
                      </a:lnTo>
                      <a:lnTo>
                        <a:pt x="1525511" y="0"/>
                      </a:lnTo>
                      <a:lnTo>
                        <a:pt x="0" y="0"/>
                      </a:lnTo>
                      <a:lnTo>
                        <a:pt x="0" y="7620"/>
                      </a:lnTo>
                      <a:lnTo>
                        <a:pt x="1525511" y="7620"/>
                      </a:lnTo>
                      <a:lnTo>
                        <a:pt x="1525511" y="25908"/>
                      </a:lnTo>
                      <a:lnTo>
                        <a:pt x="1525524" y="318516"/>
                      </a:lnTo>
                      <a:lnTo>
                        <a:pt x="1533144" y="318516"/>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287" name="object 67">
                  <a:extLst>
                    <a:ext uri="{FF2B5EF4-FFF2-40B4-BE49-F238E27FC236}">
                      <a16:creationId xmlns:a16="http://schemas.microsoft.com/office/drawing/2014/main" id="{4734D700-0AF6-8B90-4D09-CA39D4C1B7CF}"/>
                    </a:ext>
                  </a:extLst>
                </p:cNvPr>
                <p:cNvSpPr/>
                <p:nvPr/>
              </p:nvSpPr>
              <p:spPr>
                <a:xfrm>
                  <a:off x="1443316" y="4957381"/>
                  <a:ext cx="609600" cy="88900"/>
                </a:xfrm>
                <a:custGeom>
                  <a:avLst/>
                  <a:gdLst/>
                  <a:ahLst/>
                  <a:cxnLst/>
                  <a:rect l="l" t="t" r="r" b="b"/>
                  <a:pathLst>
                    <a:path w="609600" h="88900">
                      <a:moveTo>
                        <a:pt x="59537" y="61061"/>
                      </a:moveTo>
                      <a:lnTo>
                        <a:pt x="58966" y="51612"/>
                      </a:lnTo>
                      <a:lnTo>
                        <a:pt x="58699" y="50393"/>
                      </a:lnTo>
                      <a:lnTo>
                        <a:pt x="57251" y="43726"/>
                      </a:lnTo>
                      <a:lnTo>
                        <a:pt x="54394" y="37274"/>
                      </a:lnTo>
                      <a:lnTo>
                        <a:pt x="52743" y="35153"/>
                      </a:lnTo>
                      <a:lnTo>
                        <a:pt x="50393" y="32105"/>
                      </a:lnTo>
                      <a:lnTo>
                        <a:pt x="45821" y="26009"/>
                      </a:lnTo>
                      <a:lnTo>
                        <a:pt x="42773" y="24790"/>
                      </a:lnTo>
                      <a:lnTo>
                        <a:pt x="42773" y="45821"/>
                      </a:lnTo>
                      <a:lnTo>
                        <a:pt x="42773" y="50393"/>
                      </a:lnTo>
                      <a:lnTo>
                        <a:pt x="18389" y="50393"/>
                      </a:lnTo>
                      <a:lnTo>
                        <a:pt x="18389" y="42773"/>
                      </a:lnTo>
                      <a:lnTo>
                        <a:pt x="21437" y="39725"/>
                      </a:lnTo>
                      <a:lnTo>
                        <a:pt x="22961" y="36677"/>
                      </a:lnTo>
                      <a:lnTo>
                        <a:pt x="26009" y="35153"/>
                      </a:lnTo>
                      <a:lnTo>
                        <a:pt x="33629" y="35153"/>
                      </a:lnTo>
                      <a:lnTo>
                        <a:pt x="36677" y="36677"/>
                      </a:lnTo>
                      <a:lnTo>
                        <a:pt x="38201" y="39725"/>
                      </a:lnTo>
                      <a:lnTo>
                        <a:pt x="41249" y="41249"/>
                      </a:lnTo>
                      <a:lnTo>
                        <a:pt x="42773" y="45821"/>
                      </a:lnTo>
                      <a:lnTo>
                        <a:pt x="42773" y="24790"/>
                      </a:lnTo>
                      <a:lnTo>
                        <a:pt x="38201" y="22961"/>
                      </a:lnTo>
                      <a:lnTo>
                        <a:pt x="21437" y="22961"/>
                      </a:lnTo>
                      <a:lnTo>
                        <a:pt x="13817" y="26009"/>
                      </a:lnTo>
                      <a:lnTo>
                        <a:pt x="9144" y="32105"/>
                      </a:lnTo>
                      <a:lnTo>
                        <a:pt x="5143" y="36982"/>
                      </a:lnTo>
                      <a:lnTo>
                        <a:pt x="2286" y="42583"/>
                      </a:lnTo>
                      <a:lnTo>
                        <a:pt x="571" y="49034"/>
                      </a:lnTo>
                      <a:lnTo>
                        <a:pt x="0" y="56489"/>
                      </a:lnTo>
                      <a:lnTo>
                        <a:pt x="0" y="65633"/>
                      </a:lnTo>
                      <a:lnTo>
                        <a:pt x="30581" y="88493"/>
                      </a:lnTo>
                      <a:lnTo>
                        <a:pt x="38201" y="88493"/>
                      </a:lnTo>
                      <a:lnTo>
                        <a:pt x="42773" y="86969"/>
                      </a:lnTo>
                      <a:lnTo>
                        <a:pt x="51917" y="80873"/>
                      </a:lnTo>
                      <a:lnTo>
                        <a:pt x="56489" y="76301"/>
                      </a:lnTo>
                      <a:lnTo>
                        <a:pt x="58013" y="70205"/>
                      </a:lnTo>
                      <a:lnTo>
                        <a:pt x="41249" y="67157"/>
                      </a:lnTo>
                      <a:lnTo>
                        <a:pt x="41249" y="70205"/>
                      </a:lnTo>
                      <a:lnTo>
                        <a:pt x="39725" y="73253"/>
                      </a:lnTo>
                      <a:lnTo>
                        <a:pt x="38201" y="73253"/>
                      </a:lnTo>
                      <a:lnTo>
                        <a:pt x="35153" y="74777"/>
                      </a:lnTo>
                      <a:lnTo>
                        <a:pt x="33629" y="76301"/>
                      </a:lnTo>
                      <a:lnTo>
                        <a:pt x="27533" y="76301"/>
                      </a:lnTo>
                      <a:lnTo>
                        <a:pt x="24485" y="74777"/>
                      </a:lnTo>
                      <a:lnTo>
                        <a:pt x="18389" y="68681"/>
                      </a:lnTo>
                      <a:lnTo>
                        <a:pt x="16865" y="65633"/>
                      </a:lnTo>
                      <a:lnTo>
                        <a:pt x="16865" y="61061"/>
                      </a:lnTo>
                      <a:lnTo>
                        <a:pt x="59537" y="61061"/>
                      </a:lnTo>
                      <a:close/>
                    </a:path>
                    <a:path w="609600" h="88900">
                      <a:moveTo>
                        <a:pt x="128308" y="36677"/>
                      </a:moveTo>
                      <a:lnTo>
                        <a:pt x="126784" y="35153"/>
                      </a:lnTo>
                      <a:lnTo>
                        <a:pt x="126784" y="32105"/>
                      </a:lnTo>
                      <a:lnTo>
                        <a:pt x="125260" y="30581"/>
                      </a:lnTo>
                      <a:lnTo>
                        <a:pt x="123736" y="27533"/>
                      </a:lnTo>
                      <a:lnTo>
                        <a:pt x="114490" y="22961"/>
                      </a:lnTo>
                      <a:lnTo>
                        <a:pt x="99250" y="22961"/>
                      </a:lnTo>
                      <a:lnTo>
                        <a:pt x="93154" y="26009"/>
                      </a:lnTo>
                      <a:lnTo>
                        <a:pt x="87058" y="33629"/>
                      </a:lnTo>
                      <a:lnTo>
                        <a:pt x="87058" y="24485"/>
                      </a:lnTo>
                      <a:lnTo>
                        <a:pt x="71818" y="24485"/>
                      </a:lnTo>
                      <a:lnTo>
                        <a:pt x="71818" y="86969"/>
                      </a:lnTo>
                      <a:lnTo>
                        <a:pt x="88582" y="86969"/>
                      </a:lnTo>
                      <a:lnTo>
                        <a:pt x="88582" y="47345"/>
                      </a:lnTo>
                      <a:lnTo>
                        <a:pt x="90106" y="44297"/>
                      </a:lnTo>
                      <a:lnTo>
                        <a:pt x="90106" y="41249"/>
                      </a:lnTo>
                      <a:lnTo>
                        <a:pt x="91630" y="39725"/>
                      </a:lnTo>
                      <a:lnTo>
                        <a:pt x="94678" y="38201"/>
                      </a:lnTo>
                      <a:lnTo>
                        <a:pt x="96202" y="36677"/>
                      </a:lnTo>
                      <a:lnTo>
                        <a:pt x="99250" y="35153"/>
                      </a:lnTo>
                      <a:lnTo>
                        <a:pt x="103822" y="35153"/>
                      </a:lnTo>
                      <a:lnTo>
                        <a:pt x="106870" y="36677"/>
                      </a:lnTo>
                      <a:lnTo>
                        <a:pt x="108394" y="36677"/>
                      </a:lnTo>
                      <a:lnTo>
                        <a:pt x="109918" y="38201"/>
                      </a:lnTo>
                      <a:lnTo>
                        <a:pt x="109918" y="39725"/>
                      </a:lnTo>
                      <a:lnTo>
                        <a:pt x="111442" y="41249"/>
                      </a:lnTo>
                      <a:lnTo>
                        <a:pt x="111442" y="44297"/>
                      </a:lnTo>
                      <a:lnTo>
                        <a:pt x="112966" y="48869"/>
                      </a:lnTo>
                      <a:lnTo>
                        <a:pt x="112966" y="86969"/>
                      </a:lnTo>
                      <a:lnTo>
                        <a:pt x="128308" y="86969"/>
                      </a:lnTo>
                      <a:lnTo>
                        <a:pt x="128308" y="36677"/>
                      </a:lnTo>
                      <a:close/>
                    </a:path>
                    <a:path w="609600" h="88900">
                      <a:moveTo>
                        <a:pt x="175641" y="85445"/>
                      </a:moveTo>
                      <a:lnTo>
                        <a:pt x="174307" y="74777"/>
                      </a:lnTo>
                      <a:lnTo>
                        <a:pt x="174117" y="73253"/>
                      </a:lnTo>
                      <a:lnTo>
                        <a:pt x="171069" y="74777"/>
                      </a:lnTo>
                      <a:lnTo>
                        <a:pt x="164871" y="74777"/>
                      </a:lnTo>
                      <a:lnTo>
                        <a:pt x="164871" y="73253"/>
                      </a:lnTo>
                      <a:lnTo>
                        <a:pt x="163347" y="73253"/>
                      </a:lnTo>
                      <a:lnTo>
                        <a:pt x="163347" y="71729"/>
                      </a:lnTo>
                      <a:lnTo>
                        <a:pt x="161823" y="70205"/>
                      </a:lnTo>
                      <a:lnTo>
                        <a:pt x="161823" y="38201"/>
                      </a:lnTo>
                      <a:lnTo>
                        <a:pt x="174117" y="38201"/>
                      </a:lnTo>
                      <a:lnTo>
                        <a:pt x="174117" y="24485"/>
                      </a:lnTo>
                      <a:lnTo>
                        <a:pt x="161823" y="24485"/>
                      </a:lnTo>
                      <a:lnTo>
                        <a:pt x="161823" y="3048"/>
                      </a:lnTo>
                      <a:lnTo>
                        <a:pt x="146583" y="12293"/>
                      </a:lnTo>
                      <a:lnTo>
                        <a:pt x="146583" y="24485"/>
                      </a:lnTo>
                      <a:lnTo>
                        <a:pt x="138963" y="24485"/>
                      </a:lnTo>
                      <a:lnTo>
                        <a:pt x="138963" y="38201"/>
                      </a:lnTo>
                      <a:lnTo>
                        <a:pt x="146583" y="38201"/>
                      </a:lnTo>
                      <a:lnTo>
                        <a:pt x="146583" y="79349"/>
                      </a:lnTo>
                      <a:lnTo>
                        <a:pt x="148107" y="80873"/>
                      </a:lnTo>
                      <a:lnTo>
                        <a:pt x="148107" y="82397"/>
                      </a:lnTo>
                      <a:lnTo>
                        <a:pt x="151155" y="85445"/>
                      </a:lnTo>
                      <a:lnTo>
                        <a:pt x="154203" y="86969"/>
                      </a:lnTo>
                      <a:lnTo>
                        <a:pt x="155727" y="88493"/>
                      </a:lnTo>
                      <a:lnTo>
                        <a:pt x="166395" y="88493"/>
                      </a:lnTo>
                      <a:lnTo>
                        <a:pt x="175641" y="85445"/>
                      </a:lnTo>
                      <a:close/>
                    </a:path>
                    <a:path w="609600" h="88900">
                      <a:moveTo>
                        <a:pt x="271741" y="24485"/>
                      </a:moveTo>
                      <a:lnTo>
                        <a:pt x="254977" y="24485"/>
                      </a:lnTo>
                      <a:lnTo>
                        <a:pt x="242785" y="65633"/>
                      </a:lnTo>
                      <a:lnTo>
                        <a:pt x="232117" y="24485"/>
                      </a:lnTo>
                      <a:lnTo>
                        <a:pt x="216789" y="24485"/>
                      </a:lnTo>
                      <a:lnTo>
                        <a:pt x="206121" y="65633"/>
                      </a:lnTo>
                      <a:lnTo>
                        <a:pt x="193929" y="24485"/>
                      </a:lnTo>
                      <a:lnTo>
                        <a:pt x="178689" y="24485"/>
                      </a:lnTo>
                      <a:lnTo>
                        <a:pt x="198501" y="86969"/>
                      </a:lnTo>
                      <a:lnTo>
                        <a:pt x="213741" y="86969"/>
                      </a:lnTo>
                      <a:lnTo>
                        <a:pt x="224497" y="47345"/>
                      </a:lnTo>
                      <a:lnTo>
                        <a:pt x="235165" y="86969"/>
                      </a:lnTo>
                      <a:lnTo>
                        <a:pt x="251929" y="86969"/>
                      </a:lnTo>
                      <a:lnTo>
                        <a:pt x="271741" y="24485"/>
                      </a:lnTo>
                      <a:close/>
                    </a:path>
                    <a:path w="609600" h="88900">
                      <a:moveTo>
                        <a:pt x="297840" y="24485"/>
                      </a:moveTo>
                      <a:lnTo>
                        <a:pt x="280987" y="24485"/>
                      </a:lnTo>
                      <a:lnTo>
                        <a:pt x="280987" y="86969"/>
                      </a:lnTo>
                      <a:lnTo>
                        <a:pt x="297840" y="86969"/>
                      </a:lnTo>
                      <a:lnTo>
                        <a:pt x="297840" y="24485"/>
                      </a:lnTo>
                      <a:close/>
                    </a:path>
                    <a:path w="609600" h="88900">
                      <a:moveTo>
                        <a:pt x="297840" y="0"/>
                      </a:moveTo>
                      <a:lnTo>
                        <a:pt x="280987" y="0"/>
                      </a:lnTo>
                      <a:lnTo>
                        <a:pt x="280987" y="15341"/>
                      </a:lnTo>
                      <a:lnTo>
                        <a:pt x="297840" y="15341"/>
                      </a:lnTo>
                      <a:lnTo>
                        <a:pt x="297840" y="0"/>
                      </a:lnTo>
                      <a:close/>
                    </a:path>
                    <a:path w="609600" h="88900">
                      <a:moveTo>
                        <a:pt x="370992" y="42773"/>
                      </a:moveTo>
                      <a:lnTo>
                        <a:pt x="351180" y="22961"/>
                      </a:lnTo>
                      <a:lnTo>
                        <a:pt x="334416" y="22961"/>
                      </a:lnTo>
                      <a:lnTo>
                        <a:pt x="312991" y="56489"/>
                      </a:lnTo>
                      <a:lnTo>
                        <a:pt x="312991" y="65633"/>
                      </a:lnTo>
                      <a:lnTo>
                        <a:pt x="316039" y="73253"/>
                      </a:lnTo>
                      <a:lnTo>
                        <a:pt x="320611" y="79349"/>
                      </a:lnTo>
                      <a:lnTo>
                        <a:pt x="326707" y="85445"/>
                      </a:lnTo>
                      <a:lnTo>
                        <a:pt x="332892" y="88493"/>
                      </a:lnTo>
                      <a:lnTo>
                        <a:pt x="351180" y="88493"/>
                      </a:lnTo>
                      <a:lnTo>
                        <a:pt x="357276" y="86969"/>
                      </a:lnTo>
                      <a:lnTo>
                        <a:pt x="361848" y="82397"/>
                      </a:lnTo>
                      <a:lnTo>
                        <a:pt x="366420" y="79349"/>
                      </a:lnTo>
                      <a:lnTo>
                        <a:pt x="369468" y="73253"/>
                      </a:lnTo>
                      <a:lnTo>
                        <a:pt x="370992" y="65633"/>
                      </a:lnTo>
                      <a:lnTo>
                        <a:pt x="355752" y="62585"/>
                      </a:lnTo>
                      <a:lnTo>
                        <a:pt x="354228" y="67157"/>
                      </a:lnTo>
                      <a:lnTo>
                        <a:pt x="352704" y="70205"/>
                      </a:lnTo>
                      <a:lnTo>
                        <a:pt x="351180" y="71729"/>
                      </a:lnTo>
                      <a:lnTo>
                        <a:pt x="349656" y="74777"/>
                      </a:lnTo>
                      <a:lnTo>
                        <a:pt x="338988" y="74777"/>
                      </a:lnTo>
                      <a:lnTo>
                        <a:pt x="335940" y="73253"/>
                      </a:lnTo>
                      <a:lnTo>
                        <a:pt x="332892" y="70205"/>
                      </a:lnTo>
                      <a:lnTo>
                        <a:pt x="331368" y="67157"/>
                      </a:lnTo>
                      <a:lnTo>
                        <a:pt x="329844" y="62585"/>
                      </a:lnTo>
                      <a:lnTo>
                        <a:pt x="329844" y="47345"/>
                      </a:lnTo>
                      <a:lnTo>
                        <a:pt x="331368" y="42773"/>
                      </a:lnTo>
                      <a:lnTo>
                        <a:pt x="332892" y="39725"/>
                      </a:lnTo>
                      <a:lnTo>
                        <a:pt x="338988" y="36677"/>
                      </a:lnTo>
                      <a:lnTo>
                        <a:pt x="348132" y="36677"/>
                      </a:lnTo>
                      <a:lnTo>
                        <a:pt x="351180" y="38201"/>
                      </a:lnTo>
                      <a:lnTo>
                        <a:pt x="352704" y="39725"/>
                      </a:lnTo>
                      <a:lnTo>
                        <a:pt x="354228" y="42773"/>
                      </a:lnTo>
                      <a:lnTo>
                        <a:pt x="354228" y="45821"/>
                      </a:lnTo>
                      <a:lnTo>
                        <a:pt x="370992" y="42773"/>
                      </a:lnTo>
                      <a:close/>
                    </a:path>
                    <a:path w="609600" h="88900">
                      <a:moveTo>
                        <a:pt x="439775" y="86969"/>
                      </a:moveTo>
                      <a:lnTo>
                        <a:pt x="416814" y="47345"/>
                      </a:lnTo>
                      <a:lnTo>
                        <a:pt x="438251" y="24485"/>
                      </a:lnTo>
                      <a:lnTo>
                        <a:pt x="418338" y="24485"/>
                      </a:lnTo>
                      <a:lnTo>
                        <a:pt x="398526" y="45821"/>
                      </a:lnTo>
                      <a:lnTo>
                        <a:pt x="398526" y="0"/>
                      </a:lnTo>
                      <a:lnTo>
                        <a:pt x="383286" y="0"/>
                      </a:lnTo>
                      <a:lnTo>
                        <a:pt x="383286" y="86969"/>
                      </a:lnTo>
                      <a:lnTo>
                        <a:pt x="398526" y="86969"/>
                      </a:lnTo>
                      <a:lnTo>
                        <a:pt x="398526" y="67157"/>
                      </a:lnTo>
                      <a:lnTo>
                        <a:pt x="406146" y="59537"/>
                      </a:lnTo>
                      <a:lnTo>
                        <a:pt x="422910" y="86969"/>
                      </a:lnTo>
                      <a:lnTo>
                        <a:pt x="439775" y="86969"/>
                      </a:lnTo>
                      <a:close/>
                    </a:path>
                    <a:path w="609600" h="88900">
                      <a:moveTo>
                        <a:pt x="503872" y="61061"/>
                      </a:moveTo>
                      <a:lnTo>
                        <a:pt x="503326" y="51612"/>
                      </a:lnTo>
                      <a:lnTo>
                        <a:pt x="503085" y="50393"/>
                      </a:lnTo>
                      <a:lnTo>
                        <a:pt x="501777" y="43726"/>
                      </a:lnTo>
                      <a:lnTo>
                        <a:pt x="499376" y="37274"/>
                      </a:lnTo>
                      <a:lnTo>
                        <a:pt x="498094" y="35153"/>
                      </a:lnTo>
                      <a:lnTo>
                        <a:pt x="496252" y="32105"/>
                      </a:lnTo>
                      <a:lnTo>
                        <a:pt x="490156" y="26009"/>
                      </a:lnTo>
                      <a:lnTo>
                        <a:pt x="487019" y="24777"/>
                      </a:lnTo>
                      <a:lnTo>
                        <a:pt x="487019" y="45821"/>
                      </a:lnTo>
                      <a:lnTo>
                        <a:pt x="487019" y="50393"/>
                      </a:lnTo>
                      <a:lnTo>
                        <a:pt x="462622" y="50393"/>
                      </a:lnTo>
                      <a:lnTo>
                        <a:pt x="462622" y="45821"/>
                      </a:lnTo>
                      <a:lnTo>
                        <a:pt x="465670" y="39725"/>
                      </a:lnTo>
                      <a:lnTo>
                        <a:pt x="468718" y="36677"/>
                      </a:lnTo>
                      <a:lnTo>
                        <a:pt x="471766" y="35153"/>
                      </a:lnTo>
                      <a:lnTo>
                        <a:pt x="477862" y="35153"/>
                      </a:lnTo>
                      <a:lnTo>
                        <a:pt x="480910" y="36677"/>
                      </a:lnTo>
                      <a:lnTo>
                        <a:pt x="485495" y="41249"/>
                      </a:lnTo>
                      <a:lnTo>
                        <a:pt x="487019" y="45821"/>
                      </a:lnTo>
                      <a:lnTo>
                        <a:pt x="487019" y="24777"/>
                      </a:lnTo>
                      <a:lnTo>
                        <a:pt x="482434" y="22961"/>
                      </a:lnTo>
                      <a:lnTo>
                        <a:pt x="465670" y="22961"/>
                      </a:lnTo>
                      <a:lnTo>
                        <a:pt x="458050" y="26009"/>
                      </a:lnTo>
                      <a:lnTo>
                        <a:pt x="453478" y="32105"/>
                      </a:lnTo>
                      <a:lnTo>
                        <a:pt x="449478" y="36982"/>
                      </a:lnTo>
                      <a:lnTo>
                        <a:pt x="446620" y="42583"/>
                      </a:lnTo>
                      <a:lnTo>
                        <a:pt x="444906" y="49034"/>
                      </a:lnTo>
                      <a:lnTo>
                        <a:pt x="444334" y="56489"/>
                      </a:lnTo>
                      <a:lnTo>
                        <a:pt x="444334" y="65633"/>
                      </a:lnTo>
                      <a:lnTo>
                        <a:pt x="447382" y="71729"/>
                      </a:lnTo>
                      <a:lnTo>
                        <a:pt x="451954" y="77825"/>
                      </a:lnTo>
                      <a:lnTo>
                        <a:pt x="456526" y="85445"/>
                      </a:lnTo>
                      <a:lnTo>
                        <a:pt x="464146" y="88493"/>
                      </a:lnTo>
                      <a:lnTo>
                        <a:pt x="482434" y="88493"/>
                      </a:lnTo>
                      <a:lnTo>
                        <a:pt x="488632" y="86969"/>
                      </a:lnTo>
                      <a:lnTo>
                        <a:pt x="497776" y="80873"/>
                      </a:lnTo>
                      <a:lnTo>
                        <a:pt x="500824" y="76301"/>
                      </a:lnTo>
                      <a:lnTo>
                        <a:pt x="502348" y="70205"/>
                      </a:lnTo>
                      <a:lnTo>
                        <a:pt x="485495" y="67157"/>
                      </a:lnTo>
                      <a:lnTo>
                        <a:pt x="485495" y="70205"/>
                      </a:lnTo>
                      <a:lnTo>
                        <a:pt x="483958" y="73253"/>
                      </a:lnTo>
                      <a:lnTo>
                        <a:pt x="482434" y="73253"/>
                      </a:lnTo>
                      <a:lnTo>
                        <a:pt x="480910" y="74777"/>
                      </a:lnTo>
                      <a:lnTo>
                        <a:pt x="477862" y="76301"/>
                      </a:lnTo>
                      <a:lnTo>
                        <a:pt x="471766" y="76301"/>
                      </a:lnTo>
                      <a:lnTo>
                        <a:pt x="468718" y="74777"/>
                      </a:lnTo>
                      <a:lnTo>
                        <a:pt x="465670" y="71729"/>
                      </a:lnTo>
                      <a:lnTo>
                        <a:pt x="462622" y="65633"/>
                      </a:lnTo>
                      <a:lnTo>
                        <a:pt x="462622" y="61061"/>
                      </a:lnTo>
                      <a:lnTo>
                        <a:pt x="503872" y="61061"/>
                      </a:lnTo>
                      <a:close/>
                    </a:path>
                    <a:path w="609600" h="88900">
                      <a:moveTo>
                        <a:pt x="533311" y="190"/>
                      </a:moveTo>
                      <a:lnTo>
                        <a:pt x="516534" y="190"/>
                      </a:lnTo>
                      <a:lnTo>
                        <a:pt x="516534" y="87058"/>
                      </a:lnTo>
                      <a:lnTo>
                        <a:pt x="533311" y="87058"/>
                      </a:lnTo>
                      <a:lnTo>
                        <a:pt x="533311" y="190"/>
                      </a:lnTo>
                      <a:close/>
                    </a:path>
                    <a:path w="609600" h="88900">
                      <a:moveTo>
                        <a:pt x="609219" y="42773"/>
                      </a:moveTo>
                      <a:lnTo>
                        <a:pt x="607695" y="39725"/>
                      </a:lnTo>
                      <a:lnTo>
                        <a:pt x="607695" y="35153"/>
                      </a:lnTo>
                      <a:lnTo>
                        <a:pt x="606171" y="32105"/>
                      </a:lnTo>
                      <a:lnTo>
                        <a:pt x="604647" y="30581"/>
                      </a:lnTo>
                      <a:lnTo>
                        <a:pt x="603123" y="27533"/>
                      </a:lnTo>
                      <a:lnTo>
                        <a:pt x="593890" y="22961"/>
                      </a:lnTo>
                      <a:lnTo>
                        <a:pt x="578650" y="22961"/>
                      </a:lnTo>
                      <a:lnTo>
                        <a:pt x="572554" y="26009"/>
                      </a:lnTo>
                      <a:lnTo>
                        <a:pt x="566458" y="33629"/>
                      </a:lnTo>
                      <a:lnTo>
                        <a:pt x="566458" y="24485"/>
                      </a:lnTo>
                      <a:lnTo>
                        <a:pt x="551218" y="24485"/>
                      </a:lnTo>
                      <a:lnTo>
                        <a:pt x="551218" y="86969"/>
                      </a:lnTo>
                      <a:lnTo>
                        <a:pt x="567982" y="86969"/>
                      </a:lnTo>
                      <a:lnTo>
                        <a:pt x="567982" y="47345"/>
                      </a:lnTo>
                      <a:lnTo>
                        <a:pt x="569506" y="44297"/>
                      </a:lnTo>
                      <a:lnTo>
                        <a:pt x="569506" y="41249"/>
                      </a:lnTo>
                      <a:lnTo>
                        <a:pt x="571030" y="39725"/>
                      </a:lnTo>
                      <a:lnTo>
                        <a:pt x="574078" y="38201"/>
                      </a:lnTo>
                      <a:lnTo>
                        <a:pt x="575602" y="36677"/>
                      </a:lnTo>
                      <a:lnTo>
                        <a:pt x="578650" y="35153"/>
                      </a:lnTo>
                      <a:lnTo>
                        <a:pt x="583222" y="35153"/>
                      </a:lnTo>
                      <a:lnTo>
                        <a:pt x="586270" y="36677"/>
                      </a:lnTo>
                      <a:lnTo>
                        <a:pt x="587794" y="36677"/>
                      </a:lnTo>
                      <a:lnTo>
                        <a:pt x="590842" y="39725"/>
                      </a:lnTo>
                      <a:lnTo>
                        <a:pt x="590842" y="44297"/>
                      </a:lnTo>
                      <a:lnTo>
                        <a:pt x="592366" y="48869"/>
                      </a:lnTo>
                      <a:lnTo>
                        <a:pt x="592366" y="86969"/>
                      </a:lnTo>
                      <a:lnTo>
                        <a:pt x="609219" y="86969"/>
                      </a:lnTo>
                      <a:lnTo>
                        <a:pt x="609219" y="4277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288" name="object 68">
                  <a:extLst>
                    <a:ext uri="{FF2B5EF4-FFF2-40B4-BE49-F238E27FC236}">
                      <a16:creationId xmlns:a16="http://schemas.microsoft.com/office/drawing/2014/main" id="{98D67174-56DA-3347-99EC-19AEE7E696A6}"/>
                    </a:ext>
                  </a:extLst>
                </p:cNvPr>
                <p:cNvGrpSpPr/>
                <p:nvPr/>
              </p:nvGrpSpPr>
              <p:grpSpPr>
                <a:xfrm>
                  <a:off x="2974657" y="4878133"/>
                  <a:ext cx="3424554" cy="273685"/>
                  <a:chOff x="2974657" y="4878133"/>
                  <a:chExt cx="3424554" cy="273685"/>
                </a:xfrm>
              </p:grpSpPr>
              <p:pic>
                <p:nvPicPr>
                  <p:cNvPr id="358" name="object 69">
                    <a:extLst>
                      <a:ext uri="{FF2B5EF4-FFF2-40B4-BE49-F238E27FC236}">
                        <a16:creationId xmlns:a16="http://schemas.microsoft.com/office/drawing/2014/main" id="{3D5A88DD-1196-561B-93B9-8065724E6C88}"/>
                      </a:ext>
                    </a:extLst>
                  </p:cNvPr>
                  <p:cNvPicPr/>
                  <p:nvPr/>
                </p:nvPicPr>
                <p:blipFill>
                  <a:blip r:embed="rId414" cstate="print"/>
                  <a:stretch>
                    <a:fillRect/>
                  </a:stretch>
                </p:blipFill>
                <p:spPr>
                  <a:xfrm>
                    <a:off x="2982277" y="4878133"/>
                    <a:ext cx="3416903" cy="273081"/>
                  </a:xfrm>
                  <a:prstGeom prst="rect">
                    <a:avLst/>
                  </a:prstGeom>
                </p:spPr>
              </p:pic>
              <p:sp>
                <p:nvSpPr>
                  <p:cNvPr id="359" name="object 70">
                    <a:extLst>
                      <a:ext uri="{FF2B5EF4-FFF2-40B4-BE49-F238E27FC236}">
                        <a16:creationId xmlns:a16="http://schemas.microsoft.com/office/drawing/2014/main" id="{DB210F4D-3341-F9EC-5229-51BE71CD6A53}"/>
                      </a:ext>
                    </a:extLst>
                  </p:cNvPr>
                  <p:cNvSpPr/>
                  <p:nvPr/>
                </p:nvSpPr>
                <p:spPr>
                  <a:xfrm>
                    <a:off x="2974657" y="5064251"/>
                    <a:ext cx="56515" cy="62865"/>
                  </a:xfrm>
                  <a:custGeom>
                    <a:avLst/>
                    <a:gdLst/>
                    <a:ahLst/>
                    <a:cxnLst/>
                    <a:rect l="l" t="t" r="r" b="b"/>
                    <a:pathLst>
                      <a:path w="56514" h="62864">
                        <a:moveTo>
                          <a:pt x="56483" y="62484"/>
                        </a:moveTo>
                        <a:lnTo>
                          <a:pt x="0" y="62484"/>
                        </a:lnTo>
                        <a:lnTo>
                          <a:pt x="0" y="54864"/>
                        </a:lnTo>
                        <a:lnTo>
                          <a:pt x="39719" y="9144"/>
                        </a:lnTo>
                        <a:lnTo>
                          <a:pt x="3048" y="9144"/>
                        </a:lnTo>
                        <a:lnTo>
                          <a:pt x="3048" y="0"/>
                        </a:lnTo>
                        <a:lnTo>
                          <a:pt x="53435" y="0"/>
                        </a:lnTo>
                        <a:lnTo>
                          <a:pt x="53435" y="7620"/>
                        </a:lnTo>
                        <a:lnTo>
                          <a:pt x="19907" y="47244"/>
                        </a:lnTo>
                        <a:lnTo>
                          <a:pt x="13716" y="54864"/>
                        </a:lnTo>
                        <a:lnTo>
                          <a:pt x="18383" y="53340"/>
                        </a:lnTo>
                        <a:lnTo>
                          <a:pt x="56483" y="53340"/>
                        </a:lnTo>
                        <a:lnTo>
                          <a:pt x="56483" y="6248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89" name="object 71">
                  <a:extLst>
                    <a:ext uri="{FF2B5EF4-FFF2-40B4-BE49-F238E27FC236}">
                      <a16:creationId xmlns:a16="http://schemas.microsoft.com/office/drawing/2014/main" id="{17AA4647-5B48-1667-F947-9CEEDF6FBA73}"/>
                    </a:ext>
                  </a:extLst>
                </p:cNvPr>
                <p:cNvSpPr/>
                <p:nvPr/>
              </p:nvSpPr>
              <p:spPr>
                <a:xfrm>
                  <a:off x="1405128" y="4808220"/>
                  <a:ext cx="5488305" cy="370840"/>
                </a:xfrm>
                <a:custGeom>
                  <a:avLst/>
                  <a:gdLst/>
                  <a:ahLst/>
                  <a:cxnLst/>
                  <a:rect l="l" t="t" r="r" b="b"/>
                  <a:pathLst>
                    <a:path w="5488305" h="370839">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70332"/>
                      </a:lnTo>
                      <a:lnTo>
                        <a:pt x="1533144" y="370332"/>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90" name="object 72">
                  <a:extLst>
                    <a:ext uri="{FF2B5EF4-FFF2-40B4-BE49-F238E27FC236}">
                      <a16:creationId xmlns:a16="http://schemas.microsoft.com/office/drawing/2014/main" id="{2BE9A7EE-5E25-FE4F-85B5-E8F5B3F52636}"/>
                    </a:ext>
                  </a:extLst>
                </p:cNvPr>
                <p:cNvPicPr/>
                <p:nvPr/>
              </p:nvPicPr>
              <p:blipFill>
                <a:blip r:embed="rId415" cstate="print"/>
                <a:stretch>
                  <a:fillRect/>
                </a:stretch>
              </p:blipFill>
              <p:spPr>
                <a:xfrm>
                  <a:off x="1443323" y="5299138"/>
                  <a:ext cx="459581" cy="90011"/>
                </a:xfrm>
                <a:prstGeom prst="rect">
                  <a:avLst/>
                </a:prstGeom>
              </p:spPr>
            </p:pic>
            <p:grpSp>
              <p:nvGrpSpPr>
                <p:cNvPr id="291" name="object 73">
                  <a:extLst>
                    <a:ext uri="{FF2B5EF4-FFF2-40B4-BE49-F238E27FC236}">
                      <a16:creationId xmlns:a16="http://schemas.microsoft.com/office/drawing/2014/main" id="{C8C8D88F-6800-7C32-366A-B88C01361B3B}"/>
                    </a:ext>
                  </a:extLst>
                </p:cNvPr>
                <p:cNvGrpSpPr/>
                <p:nvPr/>
              </p:nvGrpSpPr>
              <p:grpSpPr>
                <a:xfrm>
                  <a:off x="2982277" y="5299138"/>
                  <a:ext cx="3244850" cy="90170"/>
                  <a:chOff x="2982277" y="5299138"/>
                  <a:chExt cx="3244850" cy="90170"/>
                </a:xfrm>
              </p:grpSpPr>
              <p:pic>
                <p:nvPicPr>
                  <p:cNvPr id="356" name="object 74">
                    <a:extLst>
                      <a:ext uri="{FF2B5EF4-FFF2-40B4-BE49-F238E27FC236}">
                        <a16:creationId xmlns:a16="http://schemas.microsoft.com/office/drawing/2014/main" id="{667FB9E3-DEE7-F8DB-CECE-82EC9506D239}"/>
                      </a:ext>
                    </a:extLst>
                  </p:cNvPr>
                  <p:cNvPicPr/>
                  <p:nvPr/>
                </p:nvPicPr>
                <p:blipFill>
                  <a:blip r:embed="rId416" cstate="print"/>
                  <a:stretch>
                    <a:fillRect/>
                  </a:stretch>
                </p:blipFill>
                <p:spPr>
                  <a:xfrm>
                    <a:off x="2982277" y="5299138"/>
                    <a:ext cx="3210782" cy="90011"/>
                  </a:xfrm>
                  <a:prstGeom prst="rect">
                    <a:avLst/>
                  </a:prstGeom>
                </p:spPr>
              </p:pic>
              <p:sp>
                <p:nvSpPr>
                  <p:cNvPr id="357" name="object 75">
                    <a:extLst>
                      <a:ext uri="{FF2B5EF4-FFF2-40B4-BE49-F238E27FC236}">
                        <a16:creationId xmlns:a16="http://schemas.microsoft.com/office/drawing/2014/main" id="{1D1D72F7-2F6C-00FE-2916-3951383A5E90}"/>
                      </a:ext>
                    </a:extLst>
                  </p:cNvPr>
                  <p:cNvSpPr/>
                  <p:nvPr/>
                </p:nvSpPr>
                <p:spPr>
                  <a:xfrm>
                    <a:off x="6214871" y="5375148"/>
                    <a:ext cx="12700" cy="12700"/>
                  </a:xfrm>
                  <a:custGeom>
                    <a:avLst/>
                    <a:gdLst/>
                    <a:ahLst/>
                    <a:cxnLst/>
                    <a:rect l="l" t="t" r="r" b="b"/>
                    <a:pathLst>
                      <a:path w="12700" h="12700">
                        <a:moveTo>
                          <a:pt x="12192" y="12191"/>
                        </a:moveTo>
                        <a:lnTo>
                          <a:pt x="0" y="12191"/>
                        </a:lnTo>
                        <a:lnTo>
                          <a:pt x="0" y="0"/>
                        </a:lnTo>
                        <a:lnTo>
                          <a:pt x="12192" y="0"/>
                        </a:lnTo>
                        <a:lnTo>
                          <a:pt x="12192"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92" name="object 76">
                  <a:extLst>
                    <a:ext uri="{FF2B5EF4-FFF2-40B4-BE49-F238E27FC236}">
                      <a16:creationId xmlns:a16="http://schemas.microsoft.com/office/drawing/2014/main" id="{D445A3EA-4115-5CE2-B082-1796E9987B0A}"/>
                    </a:ext>
                  </a:extLst>
                </p:cNvPr>
                <p:cNvSpPr/>
                <p:nvPr/>
              </p:nvSpPr>
              <p:spPr>
                <a:xfrm>
                  <a:off x="1405128" y="5177028"/>
                  <a:ext cx="5488305" cy="318770"/>
                </a:xfrm>
                <a:custGeom>
                  <a:avLst/>
                  <a:gdLst/>
                  <a:ahLst/>
                  <a:cxnLst/>
                  <a:rect l="l" t="t" r="r" b="b"/>
                  <a:pathLst>
                    <a:path w="5488305" h="318770">
                      <a:moveTo>
                        <a:pt x="5487924" y="0"/>
                      </a:moveTo>
                      <a:lnTo>
                        <a:pt x="1533144" y="0"/>
                      </a:lnTo>
                      <a:lnTo>
                        <a:pt x="1527048" y="0"/>
                      </a:lnTo>
                      <a:lnTo>
                        <a:pt x="1525511" y="0"/>
                      </a:lnTo>
                      <a:lnTo>
                        <a:pt x="0" y="0"/>
                      </a:lnTo>
                      <a:lnTo>
                        <a:pt x="0" y="7620"/>
                      </a:lnTo>
                      <a:lnTo>
                        <a:pt x="1525511" y="7620"/>
                      </a:lnTo>
                      <a:lnTo>
                        <a:pt x="1525511" y="25908"/>
                      </a:lnTo>
                      <a:lnTo>
                        <a:pt x="1525524" y="318516"/>
                      </a:lnTo>
                      <a:lnTo>
                        <a:pt x="1533144" y="318516"/>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93" name="object 77">
                  <a:extLst>
                    <a:ext uri="{FF2B5EF4-FFF2-40B4-BE49-F238E27FC236}">
                      <a16:creationId xmlns:a16="http://schemas.microsoft.com/office/drawing/2014/main" id="{89272797-AFE1-2E05-4493-30A8EF915838}"/>
                    </a:ext>
                  </a:extLst>
                </p:cNvPr>
                <p:cNvPicPr/>
                <p:nvPr/>
              </p:nvPicPr>
              <p:blipFill>
                <a:blip r:embed="rId417" cstate="print"/>
                <a:stretch>
                  <a:fillRect/>
                </a:stretch>
              </p:blipFill>
              <p:spPr>
                <a:xfrm>
                  <a:off x="1443323" y="5642419"/>
                  <a:ext cx="506920" cy="90011"/>
                </a:xfrm>
                <a:prstGeom prst="rect">
                  <a:avLst/>
                </a:prstGeom>
              </p:spPr>
            </p:pic>
            <p:pic>
              <p:nvPicPr>
                <p:cNvPr id="294" name="object 78">
                  <a:extLst>
                    <a:ext uri="{FF2B5EF4-FFF2-40B4-BE49-F238E27FC236}">
                      <a16:creationId xmlns:a16="http://schemas.microsoft.com/office/drawing/2014/main" id="{8C5B2CC2-9BB3-B136-0806-154DCA44CF71}"/>
                    </a:ext>
                  </a:extLst>
                </p:cNvPr>
                <p:cNvPicPr/>
                <p:nvPr/>
              </p:nvPicPr>
              <p:blipFill>
                <a:blip r:embed="rId418" cstate="print"/>
                <a:stretch>
                  <a:fillRect/>
                </a:stretch>
              </p:blipFill>
              <p:spPr>
                <a:xfrm>
                  <a:off x="2982277" y="5563076"/>
                  <a:ext cx="3694366" cy="90011"/>
                </a:xfrm>
                <a:prstGeom prst="rect">
                  <a:avLst/>
                </a:prstGeom>
              </p:spPr>
            </p:pic>
            <p:grpSp>
              <p:nvGrpSpPr>
                <p:cNvPr id="295" name="object 79">
                  <a:extLst>
                    <a:ext uri="{FF2B5EF4-FFF2-40B4-BE49-F238E27FC236}">
                      <a16:creationId xmlns:a16="http://schemas.microsoft.com/office/drawing/2014/main" id="{7EF9EEF7-82B6-2EA3-4F12-E9DC166C2A63}"/>
                    </a:ext>
                  </a:extLst>
                </p:cNvPr>
                <p:cNvGrpSpPr/>
                <p:nvPr/>
              </p:nvGrpSpPr>
              <p:grpSpPr>
                <a:xfrm>
                  <a:off x="2977705" y="5725667"/>
                  <a:ext cx="2061210" cy="112395"/>
                  <a:chOff x="2977705" y="5725667"/>
                  <a:chExt cx="2061210" cy="112395"/>
                </a:xfrm>
              </p:grpSpPr>
              <p:pic>
                <p:nvPicPr>
                  <p:cNvPr id="354" name="object 80">
                    <a:extLst>
                      <a:ext uri="{FF2B5EF4-FFF2-40B4-BE49-F238E27FC236}">
                        <a16:creationId xmlns:a16="http://schemas.microsoft.com/office/drawing/2014/main" id="{D0D9E85A-4D41-4650-A164-532E883ADCD7}"/>
                      </a:ext>
                    </a:extLst>
                  </p:cNvPr>
                  <p:cNvPicPr/>
                  <p:nvPr/>
                </p:nvPicPr>
                <p:blipFill>
                  <a:blip r:embed="rId419" cstate="print"/>
                  <a:stretch>
                    <a:fillRect/>
                  </a:stretch>
                </p:blipFill>
                <p:spPr>
                  <a:xfrm>
                    <a:off x="2977705" y="5725667"/>
                    <a:ext cx="2030635" cy="112014"/>
                  </a:xfrm>
                  <a:prstGeom prst="rect">
                    <a:avLst/>
                  </a:prstGeom>
                </p:spPr>
              </p:pic>
              <p:sp>
                <p:nvSpPr>
                  <p:cNvPr id="355" name="object 81">
                    <a:extLst>
                      <a:ext uri="{FF2B5EF4-FFF2-40B4-BE49-F238E27FC236}">
                        <a16:creationId xmlns:a16="http://schemas.microsoft.com/office/drawing/2014/main" id="{527182A9-FDE7-06DB-5D60-678B2A67E3CC}"/>
                      </a:ext>
                    </a:extLst>
                  </p:cNvPr>
                  <p:cNvSpPr/>
                  <p:nvPr/>
                </p:nvSpPr>
                <p:spPr>
                  <a:xfrm>
                    <a:off x="5026152" y="5801868"/>
                    <a:ext cx="12700" cy="12700"/>
                  </a:xfrm>
                  <a:custGeom>
                    <a:avLst/>
                    <a:gdLst/>
                    <a:ahLst/>
                    <a:cxnLst/>
                    <a:rect l="l" t="t" r="r" b="b"/>
                    <a:pathLst>
                      <a:path w="12700" h="12700">
                        <a:moveTo>
                          <a:pt x="12192" y="12192"/>
                        </a:moveTo>
                        <a:lnTo>
                          <a:pt x="0" y="12192"/>
                        </a:lnTo>
                        <a:lnTo>
                          <a:pt x="0" y="0"/>
                        </a:lnTo>
                        <a:lnTo>
                          <a:pt x="12192" y="0"/>
                        </a:lnTo>
                        <a:lnTo>
                          <a:pt x="1219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96" name="object 82">
                  <a:extLst>
                    <a:ext uri="{FF2B5EF4-FFF2-40B4-BE49-F238E27FC236}">
                      <a16:creationId xmlns:a16="http://schemas.microsoft.com/office/drawing/2014/main" id="{5A4492C5-D000-196B-8E19-0C3467801220}"/>
                    </a:ext>
                  </a:extLst>
                </p:cNvPr>
                <p:cNvSpPr/>
                <p:nvPr/>
              </p:nvSpPr>
              <p:spPr>
                <a:xfrm>
                  <a:off x="1405128" y="5494020"/>
                  <a:ext cx="5488305" cy="367665"/>
                </a:xfrm>
                <a:custGeom>
                  <a:avLst/>
                  <a:gdLst/>
                  <a:ahLst/>
                  <a:cxnLst/>
                  <a:rect l="l" t="t" r="r" b="b"/>
                  <a:pathLst>
                    <a:path w="5488305" h="367664">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67284"/>
                      </a:lnTo>
                      <a:lnTo>
                        <a:pt x="1533144" y="367284"/>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97" name="object 83">
                  <a:extLst>
                    <a:ext uri="{FF2B5EF4-FFF2-40B4-BE49-F238E27FC236}">
                      <a16:creationId xmlns:a16="http://schemas.microsoft.com/office/drawing/2014/main" id="{0B2F1FA9-11A0-8323-311C-A21B9EB3A396}"/>
                    </a:ext>
                  </a:extLst>
                </p:cNvPr>
                <p:cNvPicPr/>
                <p:nvPr/>
              </p:nvPicPr>
              <p:blipFill>
                <a:blip r:embed="rId420" cstate="print"/>
                <a:stretch>
                  <a:fillRect/>
                </a:stretch>
              </p:blipFill>
              <p:spPr>
                <a:xfrm>
                  <a:off x="1443323" y="5987224"/>
                  <a:ext cx="500824" cy="88487"/>
                </a:xfrm>
                <a:prstGeom prst="rect">
                  <a:avLst/>
                </a:prstGeom>
              </p:spPr>
            </p:pic>
            <p:grpSp>
              <p:nvGrpSpPr>
                <p:cNvPr id="298" name="object 84">
                  <a:extLst>
                    <a:ext uri="{FF2B5EF4-FFF2-40B4-BE49-F238E27FC236}">
                      <a16:creationId xmlns:a16="http://schemas.microsoft.com/office/drawing/2014/main" id="{E87EF69A-4AA6-7778-BC74-A1C469C98DA8}"/>
                    </a:ext>
                  </a:extLst>
                </p:cNvPr>
                <p:cNvGrpSpPr/>
                <p:nvPr/>
              </p:nvGrpSpPr>
              <p:grpSpPr>
                <a:xfrm>
                  <a:off x="2982277" y="5985700"/>
                  <a:ext cx="2813685" cy="114935"/>
                  <a:chOff x="2982277" y="5985700"/>
                  <a:chExt cx="2813685" cy="114935"/>
                </a:xfrm>
              </p:grpSpPr>
              <p:pic>
                <p:nvPicPr>
                  <p:cNvPr id="352" name="object 85">
                    <a:extLst>
                      <a:ext uri="{FF2B5EF4-FFF2-40B4-BE49-F238E27FC236}">
                        <a16:creationId xmlns:a16="http://schemas.microsoft.com/office/drawing/2014/main" id="{17C53A9B-46F6-2BA3-FB37-57D91759964F}"/>
                      </a:ext>
                    </a:extLst>
                  </p:cNvPr>
                  <p:cNvPicPr/>
                  <p:nvPr/>
                </p:nvPicPr>
                <p:blipFill>
                  <a:blip r:embed="rId421" cstate="print"/>
                  <a:stretch>
                    <a:fillRect/>
                  </a:stretch>
                </p:blipFill>
                <p:spPr>
                  <a:xfrm>
                    <a:off x="2982277" y="5985700"/>
                    <a:ext cx="2787872" cy="114395"/>
                  </a:xfrm>
                  <a:prstGeom prst="rect">
                    <a:avLst/>
                  </a:prstGeom>
                </p:spPr>
              </p:pic>
              <p:sp>
                <p:nvSpPr>
                  <p:cNvPr id="353" name="object 86">
                    <a:extLst>
                      <a:ext uri="{FF2B5EF4-FFF2-40B4-BE49-F238E27FC236}">
                        <a16:creationId xmlns:a16="http://schemas.microsoft.com/office/drawing/2014/main" id="{02AC715D-E19E-DF83-29D8-23354DA24735}"/>
                      </a:ext>
                    </a:extLst>
                  </p:cNvPr>
                  <p:cNvSpPr/>
                  <p:nvPr/>
                </p:nvSpPr>
                <p:spPr>
                  <a:xfrm>
                    <a:off x="5783580" y="6062471"/>
                    <a:ext cx="12700" cy="12700"/>
                  </a:xfrm>
                  <a:custGeom>
                    <a:avLst/>
                    <a:gdLst/>
                    <a:ahLst/>
                    <a:cxnLst/>
                    <a:rect l="l" t="t" r="r" b="b"/>
                    <a:pathLst>
                      <a:path w="12700" h="12700">
                        <a:moveTo>
                          <a:pt x="12191" y="12192"/>
                        </a:moveTo>
                        <a:lnTo>
                          <a:pt x="0" y="12192"/>
                        </a:lnTo>
                        <a:lnTo>
                          <a:pt x="0" y="0"/>
                        </a:lnTo>
                        <a:lnTo>
                          <a:pt x="12191" y="0"/>
                        </a:lnTo>
                        <a:lnTo>
                          <a:pt x="1219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299" name="object 87">
                  <a:extLst>
                    <a:ext uri="{FF2B5EF4-FFF2-40B4-BE49-F238E27FC236}">
                      <a16:creationId xmlns:a16="http://schemas.microsoft.com/office/drawing/2014/main" id="{1C4AF060-774C-0897-0F2C-3E5DE749CB8E}"/>
                    </a:ext>
                  </a:extLst>
                </p:cNvPr>
                <p:cNvSpPr/>
                <p:nvPr/>
              </p:nvSpPr>
              <p:spPr>
                <a:xfrm>
                  <a:off x="1405128" y="5861304"/>
                  <a:ext cx="5488305" cy="321945"/>
                </a:xfrm>
                <a:custGeom>
                  <a:avLst/>
                  <a:gdLst/>
                  <a:ahLst/>
                  <a:cxnLst/>
                  <a:rect l="l" t="t" r="r" b="b"/>
                  <a:pathLst>
                    <a:path w="5488305" h="321945">
                      <a:moveTo>
                        <a:pt x="5487924" y="0"/>
                      </a:moveTo>
                      <a:lnTo>
                        <a:pt x="1533144" y="0"/>
                      </a:lnTo>
                      <a:lnTo>
                        <a:pt x="1527048" y="0"/>
                      </a:lnTo>
                      <a:lnTo>
                        <a:pt x="1525511" y="0"/>
                      </a:lnTo>
                      <a:lnTo>
                        <a:pt x="0" y="0"/>
                      </a:lnTo>
                      <a:lnTo>
                        <a:pt x="0" y="7620"/>
                      </a:lnTo>
                      <a:lnTo>
                        <a:pt x="1525511" y="7620"/>
                      </a:lnTo>
                      <a:lnTo>
                        <a:pt x="1525511" y="25908"/>
                      </a:lnTo>
                      <a:lnTo>
                        <a:pt x="1525524" y="321564"/>
                      </a:lnTo>
                      <a:lnTo>
                        <a:pt x="1533144" y="321564"/>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00" name="object 88">
                  <a:extLst>
                    <a:ext uri="{FF2B5EF4-FFF2-40B4-BE49-F238E27FC236}">
                      <a16:creationId xmlns:a16="http://schemas.microsoft.com/office/drawing/2014/main" id="{943F561E-1829-DB9D-7EF7-40DF02379E7F}"/>
                    </a:ext>
                  </a:extLst>
                </p:cNvPr>
                <p:cNvPicPr/>
                <p:nvPr/>
              </p:nvPicPr>
              <p:blipFill>
                <a:blip r:embed="rId422" cstate="print"/>
                <a:stretch>
                  <a:fillRect/>
                </a:stretch>
              </p:blipFill>
              <p:spPr>
                <a:xfrm>
                  <a:off x="1443323" y="6328981"/>
                  <a:ext cx="453485" cy="90011"/>
                </a:xfrm>
                <a:prstGeom prst="rect">
                  <a:avLst/>
                </a:prstGeom>
              </p:spPr>
            </p:pic>
            <p:pic>
              <p:nvPicPr>
                <p:cNvPr id="301" name="object 89">
                  <a:extLst>
                    <a:ext uri="{FF2B5EF4-FFF2-40B4-BE49-F238E27FC236}">
                      <a16:creationId xmlns:a16="http://schemas.microsoft.com/office/drawing/2014/main" id="{306D9898-7F40-F759-B97F-D92339D9351E}"/>
                    </a:ext>
                  </a:extLst>
                </p:cNvPr>
                <p:cNvPicPr/>
                <p:nvPr/>
              </p:nvPicPr>
              <p:blipFill>
                <a:blip r:embed="rId423" cstate="print"/>
                <a:stretch>
                  <a:fillRect/>
                </a:stretch>
              </p:blipFill>
              <p:spPr>
                <a:xfrm>
                  <a:off x="2977705" y="6249637"/>
                  <a:ext cx="3896296" cy="276129"/>
                </a:xfrm>
                <a:prstGeom prst="rect">
                  <a:avLst/>
                </a:prstGeom>
              </p:spPr>
            </p:pic>
            <p:sp>
              <p:nvSpPr>
                <p:cNvPr id="302" name="object 90">
                  <a:extLst>
                    <a:ext uri="{FF2B5EF4-FFF2-40B4-BE49-F238E27FC236}">
                      <a16:creationId xmlns:a16="http://schemas.microsoft.com/office/drawing/2014/main" id="{1AC11857-6941-A2C2-AB18-12830D18E339}"/>
                    </a:ext>
                  </a:extLst>
                </p:cNvPr>
                <p:cNvSpPr/>
                <p:nvPr/>
              </p:nvSpPr>
              <p:spPr>
                <a:xfrm>
                  <a:off x="1405128" y="6181344"/>
                  <a:ext cx="5488305" cy="365760"/>
                </a:xfrm>
                <a:custGeom>
                  <a:avLst/>
                  <a:gdLst/>
                  <a:ahLst/>
                  <a:cxnLst/>
                  <a:rect l="l" t="t" r="r" b="b"/>
                  <a:pathLst>
                    <a:path w="5488305" h="365759">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65760"/>
                      </a:lnTo>
                      <a:lnTo>
                        <a:pt x="1533144" y="365760"/>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03" name="object 91">
                  <a:extLst>
                    <a:ext uri="{FF2B5EF4-FFF2-40B4-BE49-F238E27FC236}">
                      <a16:creationId xmlns:a16="http://schemas.microsoft.com/office/drawing/2014/main" id="{D1303101-70F9-4879-FF0E-382D03E74683}"/>
                    </a:ext>
                  </a:extLst>
                </p:cNvPr>
                <p:cNvPicPr/>
                <p:nvPr/>
              </p:nvPicPr>
              <p:blipFill>
                <a:blip r:embed="rId424" cstate="print"/>
                <a:stretch>
                  <a:fillRect/>
                </a:stretch>
              </p:blipFill>
              <p:spPr>
                <a:xfrm>
                  <a:off x="1447895" y="6672262"/>
                  <a:ext cx="708469" cy="111346"/>
                </a:xfrm>
                <a:prstGeom prst="rect">
                  <a:avLst/>
                </a:prstGeom>
              </p:spPr>
            </p:pic>
            <p:grpSp>
              <p:nvGrpSpPr>
                <p:cNvPr id="304" name="object 92">
                  <a:extLst>
                    <a:ext uri="{FF2B5EF4-FFF2-40B4-BE49-F238E27FC236}">
                      <a16:creationId xmlns:a16="http://schemas.microsoft.com/office/drawing/2014/main" id="{20C43813-EFAA-3C7B-209B-97744DF06DBF}"/>
                    </a:ext>
                  </a:extLst>
                </p:cNvPr>
                <p:cNvGrpSpPr/>
                <p:nvPr/>
              </p:nvGrpSpPr>
              <p:grpSpPr>
                <a:xfrm>
                  <a:off x="2982277" y="6672262"/>
                  <a:ext cx="3223895" cy="113030"/>
                  <a:chOff x="2982277" y="6672262"/>
                  <a:chExt cx="3223895" cy="113030"/>
                </a:xfrm>
              </p:grpSpPr>
              <p:pic>
                <p:nvPicPr>
                  <p:cNvPr id="350" name="object 93">
                    <a:extLst>
                      <a:ext uri="{FF2B5EF4-FFF2-40B4-BE49-F238E27FC236}">
                        <a16:creationId xmlns:a16="http://schemas.microsoft.com/office/drawing/2014/main" id="{F810080F-8BF2-5325-FD8D-52C4641432BE}"/>
                      </a:ext>
                    </a:extLst>
                  </p:cNvPr>
                  <p:cNvPicPr/>
                  <p:nvPr/>
                </p:nvPicPr>
                <p:blipFill>
                  <a:blip r:embed="rId425" cstate="print"/>
                  <a:stretch>
                    <a:fillRect/>
                  </a:stretch>
                </p:blipFill>
                <p:spPr>
                  <a:xfrm>
                    <a:off x="2982277" y="6672262"/>
                    <a:ext cx="3203162" cy="112871"/>
                  </a:xfrm>
                  <a:prstGeom prst="rect">
                    <a:avLst/>
                  </a:prstGeom>
                </p:spPr>
              </p:pic>
              <p:sp>
                <p:nvSpPr>
                  <p:cNvPr id="351" name="object 94">
                    <a:extLst>
                      <a:ext uri="{FF2B5EF4-FFF2-40B4-BE49-F238E27FC236}">
                        <a16:creationId xmlns:a16="http://schemas.microsoft.com/office/drawing/2014/main" id="{CA437C87-EF74-508D-1835-7ADEBEBA1D7A}"/>
                      </a:ext>
                    </a:extLst>
                  </p:cNvPr>
                  <p:cNvSpPr/>
                  <p:nvPr/>
                </p:nvSpPr>
                <p:spPr>
                  <a:xfrm>
                    <a:off x="6193535" y="6748272"/>
                    <a:ext cx="12700" cy="12700"/>
                  </a:xfrm>
                  <a:custGeom>
                    <a:avLst/>
                    <a:gdLst/>
                    <a:ahLst/>
                    <a:cxnLst/>
                    <a:rect l="l" t="t" r="r" b="b"/>
                    <a:pathLst>
                      <a:path w="12700" h="12700">
                        <a:moveTo>
                          <a:pt x="12192" y="12192"/>
                        </a:moveTo>
                        <a:lnTo>
                          <a:pt x="0" y="12192"/>
                        </a:lnTo>
                        <a:lnTo>
                          <a:pt x="0" y="0"/>
                        </a:lnTo>
                        <a:lnTo>
                          <a:pt x="12192" y="0"/>
                        </a:lnTo>
                        <a:lnTo>
                          <a:pt x="1219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05" name="object 95">
                  <a:extLst>
                    <a:ext uri="{FF2B5EF4-FFF2-40B4-BE49-F238E27FC236}">
                      <a16:creationId xmlns:a16="http://schemas.microsoft.com/office/drawing/2014/main" id="{2B7E4F55-B386-97FC-A8E1-E49A7591BCEF}"/>
                    </a:ext>
                  </a:extLst>
                </p:cNvPr>
                <p:cNvSpPr/>
                <p:nvPr/>
              </p:nvSpPr>
              <p:spPr>
                <a:xfrm>
                  <a:off x="1405128" y="6547104"/>
                  <a:ext cx="5488305" cy="321945"/>
                </a:xfrm>
                <a:custGeom>
                  <a:avLst/>
                  <a:gdLst/>
                  <a:ahLst/>
                  <a:cxnLst/>
                  <a:rect l="l" t="t" r="r" b="b"/>
                  <a:pathLst>
                    <a:path w="5488305" h="321945">
                      <a:moveTo>
                        <a:pt x="5487924" y="0"/>
                      </a:moveTo>
                      <a:lnTo>
                        <a:pt x="1533144" y="0"/>
                      </a:lnTo>
                      <a:lnTo>
                        <a:pt x="1527048" y="0"/>
                      </a:lnTo>
                      <a:lnTo>
                        <a:pt x="1525511" y="0"/>
                      </a:lnTo>
                      <a:lnTo>
                        <a:pt x="0" y="0"/>
                      </a:lnTo>
                      <a:lnTo>
                        <a:pt x="0" y="7620"/>
                      </a:lnTo>
                      <a:lnTo>
                        <a:pt x="1525511" y="7620"/>
                      </a:lnTo>
                      <a:lnTo>
                        <a:pt x="1525511" y="25908"/>
                      </a:lnTo>
                      <a:lnTo>
                        <a:pt x="1525524" y="321564"/>
                      </a:lnTo>
                      <a:lnTo>
                        <a:pt x="1533144" y="321564"/>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06" name="object 96">
                  <a:extLst>
                    <a:ext uri="{FF2B5EF4-FFF2-40B4-BE49-F238E27FC236}">
                      <a16:creationId xmlns:a16="http://schemas.microsoft.com/office/drawing/2014/main" id="{C9887B9B-7D7D-477A-67C5-A446B5E5569B}"/>
                    </a:ext>
                  </a:extLst>
                </p:cNvPr>
                <p:cNvPicPr/>
                <p:nvPr/>
              </p:nvPicPr>
              <p:blipFill>
                <a:blip r:embed="rId426" cstate="print"/>
                <a:stretch>
                  <a:fillRect/>
                </a:stretch>
              </p:blipFill>
              <p:spPr>
                <a:xfrm>
                  <a:off x="1447895" y="7017067"/>
                  <a:ext cx="781716" cy="88487"/>
                </a:xfrm>
                <a:prstGeom prst="rect">
                  <a:avLst/>
                </a:prstGeom>
              </p:spPr>
            </p:pic>
            <p:grpSp>
              <p:nvGrpSpPr>
                <p:cNvPr id="307" name="object 97">
                  <a:extLst>
                    <a:ext uri="{FF2B5EF4-FFF2-40B4-BE49-F238E27FC236}">
                      <a16:creationId xmlns:a16="http://schemas.microsoft.com/office/drawing/2014/main" id="{59354E1C-E530-8370-F23B-7A71CC899D7D}"/>
                    </a:ext>
                  </a:extLst>
                </p:cNvPr>
                <p:cNvGrpSpPr/>
                <p:nvPr/>
              </p:nvGrpSpPr>
              <p:grpSpPr>
                <a:xfrm>
                  <a:off x="2982277" y="6933152"/>
                  <a:ext cx="531495" cy="88900"/>
                  <a:chOff x="2982277" y="6933152"/>
                  <a:chExt cx="531495" cy="88900"/>
                </a:xfrm>
              </p:grpSpPr>
              <p:pic>
                <p:nvPicPr>
                  <p:cNvPr id="348" name="object 98">
                    <a:extLst>
                      <a:ext uri="{FF2B5EF4-FFF2-40B4-BE49-F238E27FC236}">
                        <a16:creationId xmlns:a16="http://schemas.microsoft.com/office/drawing/2014/main" id="{C44DE62B-86FF-321A-25F1-1669D71B52FF}"/>
                      </a:ext>
                    </a:extLst>
                  </p:cNvPr>
                  <p:cNvPicPr/>
                  <p:nvPr/>
                </p:nvPicPr>
                <p:blipFill>
                  <a:blip r:embed="rId427" cstate="print"/>
                  <a:stretch>
                    <a:fillRect/>
                  </a:stretch>
                </p:blipFill>
                <p:spPr>
                  <a:xfrm>
                    <a:off x="2982277" y="6934676"/>
                    <a:ext cx="134397" cy="86963"/>
                  </a:xfrm>
                  <a:prstGeom prst="rect">
                    <a:avLst/>
                  </a:prstGeom>
                </p:spPr>
              </p:pic>
              <p:pic>
                <p:nvPicPr>
                  <p:cNvPr id="349" name="object 99">
                    <a:extLst>
                      <a:ext uri="{FF2B5EF4-FFF2-40B4-BE49-F238E27FC236}">
                        <a16:creationId xmlns:a16="http://schemas.microsoft.com/office/drawing/2014/main" id="{C7CB6115-F681-BDE8-CCDD-D0CB59E32B02}"/>
                      </a:ext>
                    </a:extLst>
                  </p:cNvPr>
                  <p:cNvPicPr/>
                  <p:nvPr/>
                </p:nvPicPr>
                <p:blipFill>
                  <a:blip r:embed="rId428" cstate="print"/>
                  <a:stretch>
                    <a:fillRect/>
                  </a:stretch>
                </p:blipFill>
                <p:spPr>
                  <a:xfrm>
                    <a:off x="3160966" y="6933152"/>
                    <a:ext cx="352615" cy="88487"/>
                  </a:xfrm>
                  <a:prstGeom prst="rect">
                    <a:avLst/>
                  </a:prstGeom>
                </p:spPr>
              </p:pic>
            </p:grpSp>
            <p:pic>
              <p:nvPicPr>
                <p:cNvPr id="308" name="object 100">
                  <a:extLst>
                    <a:ext uri="{FF2B5EF4-FFF2-40B4-BE49-F238E27FC236}">
                      <a16:creationId xmlns:a16="http://schemas.microsoft.com/office/drawing/2014/main" id="{CC28B430-28C0-AE66-438E-2800308F422E}"/>
                    </a:ext>
                  </a:extLst>
                </p:cNvPr>
                <p:cNvPicPr/>
                <p:nvPr/>
              </p:nvPicPr>
              <p:blipFill>
                <a:blip r:embed="rId429" cstate="print"/>
                <a:stretch>
                  <a:fillRect/>
                </a:stretch>
              </p:blipFill>
              <p:spPr>
                <a:xfrm>
                  <a:off x="3563111" y="6933152"/>
                  <a:ext cx="3205543" cy="94583"/>
                </a:xfrm>
                <a:prstGeom prst="rect">
                  <a:avLst/>
                </a:prstGeom>
              </p:spPr>
            </p:pic>
            <p:grpSp>
              <p:nvGrpSpPr>
                <p:cNvPr id="309" name="object 101">
                  <a:extLst>
                    <a:ext uri="{FF2B5EF4-FFF2-40B4-BE49-F238E27FC236}">
                      <a16:creationId xmlns:a16="http://schemas.microsoft.com/office/drawing/2014/main" id="{0A813FA9-3F49-8580-31C5-3373E2DDD5E2}"/>
                    </a:ext>
                  </a:extLst>
                </p:cNvPr>
                <p:cNvGrpSpPr/>
                <p:nvPr/>
              </p:nvGrpSpPr>
              <p:grpSpPr>
                <a:xfrm>
                  <a:off x="2980753" y="7094886"/>
                  <a:ext cx="2760345" cy="113030"/>
                  <a:chOff x="2980753" y="7094886"/>
                  <a:chExt cx="2760345" cy="113030"/>
                </a:xfrm>
              </p:grpSpPr>
              <p:pic>
                <p:nvPicPr>
                  <p:cNvPr id="346" name="object 102">
                    <a:extLst>
                      <a:ext uri="{FF2B5EF4-FFF2-40B4-BE49-F238E27FC236}">
                        <a16:creationId xmlns:a16="http://schemas.microsoft.com/office/drawing/2014/main" id="{0A7FC05E-6ED8-4FC4-8E07-1D71602C0BF7}"/>
                      </a:ext>
                    </a:extLst>
                  </p:cNvPr>
                  <p:cNvPicPr/>
                  <p:nvPr/>
                </p:nvPicPr>
                <p:blipFill>
                  <a:blip r:embed="rId430" cstate="print"/>
                  <a:stretch>
                    <a:fillRect/>
                  </a:stretch>
                </p:blipFill>
                <p:spPr>
                  <a:xfrm>
                    <a:off x="2980753" y="7094886"/>
                    <a:ext cx="2734437" cy="112871"/>
                  </a:xfrm>
                  <a:prstGeom prst="rect">
                    <a:avLst/>
                  </a:prstGeom>
                </p:spPr>
              </p:pic>
              <p:sp>
                <p:nvSpPr>
                  <p:cNvPr id="347" name="object 103">
                    <a:extLst>
                      <a:ext uri="{FF2B5EF4-FFF2-40B4-BE49-F238E27FC236}">
                        <a16:creationId xmlns:a16="http://schemas.microsoft.com/office/drawing/2014/main" id="{87055C31-5806-05A2-0624-74E74CDD48AE}"/>
                      </a:ext>
                    </a:extLst>
                  </p:cNvPr>
                  <p:cNvSpPr/>
                  <p:nvPr/>
                </p:nvSpPr>
                <p:spPr>
                  <a:xfrm>
                    <a:off x="5728716" y="7171944"/>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10" name="object 104">
                  <a:extLst>
                    <a:ext uri="{FF2B5EF4-FFF2-40B4-BE49-F238E27FC236}">
                      <a16:creationId xmlns:a16="http://schemas.microsoft.com/office/drawing/2014/main" id="{604C759D-AF5C-25C3-92F7-C76562A30720}"/>
                    </a:ext>
                  </a:extLst>
                </p:cNvPr>
                <p:cNvSpPr/>
                <p:nvPr/>
              </p:nvSpPr>
              <p:spPr>
                <a:xfrm>
                  <a:off x="1405128" y="6867144"/>
                  <a:ext cx="5488305" cy="368935"/>
                </a:xfrm>
                <a:custGeom>
                  <a:avLst/>
                  <a:gdLst/>
                  <a:ahLst/>
                  <a:cxnLst/>
                  <a:rect l="l" t="t" r="r" b="b"/>
                  <a:pathLst>
                    <a:path w="5488305" h="368934">
                      <a:moveTo>
                        <a:pt x="5487924" y="0"/>
                      </a:moveTo>
                      <a:lnTo>
                        <a:pt x="1533144" y="0"/>
                      </a:lnTo>
                      <a:lnTo>
                        <a:pt x="1527048" y="0"/>
                      </a:lnTo>
                      <a:lnTo>
                        <a:pt x="1525511" y="0"/>
                      </a:lnTo>
                      <a:lnTo>
                        <a:pt x="0" y="0"/>
                      </a:lnTo>
                      <a:lnTo>
                        <a:pt x="0" y="7620"/>
                      </a:lnTo>
                      <a:lnTo>
                        <a:pt x="1525511" y="7620"/>
                      </a:lnTo>
                      <a:lnTo>
                        <a:pt x="1525511" y="25908"/>
                      </a:lnTo>
                      <a:lnTo>
                        <a:pt x="1525524" y="368808"/>
                      </a:lnTo>
                      <a:lnTo>
                        <a:pt x="1533144" y="368808"/>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11" name="object 105">
                  <a:extLst>
                    <a:ext uri="{FF2B5EF4-FFF2-40B4-BE49-F238E27FC236}">
                      <a16:creationId xmlns:a16="http://schemas.microsoft.com/office/drawing/2014/main" id="{CA00D3D9-AEF0-75D7-4315-E69FBACC2B8F}"/>
                    </a:ext>
                  </a:extLst>
                </p:cNvPr>
                <p:cNvPicPr/>
                <p:nvPr/>
              </p:nvPicPr>
              <p:blipFill>
                <a:blip r:embed="rId431" cstate="print"/>
                <a:stretch>
                  <a:fillRect/>
                </a:stretch>
              </p:blipFill>
              <p:spPr>
                <a:xfrm>
                  <a:off x="1444847" y="7381684"/>
                  <a:ext cx="960310" cy="112871"/>
                </a:xfrm>
                <a:prstGeom prst="rect">
                  <a:avLst/>
                </a:prstGeom>
              </p:spPr>
            </p:pic>
            <p:pic>
              <p:nvPicPr>
                <p:cNvPr id="312" name="object 106">
                  <a:extLst>
                    <a:ext uri="{FF2B5EF4-FFF2-40B4-BE49-F238E27FC236}">
                      <a16:creationId xmlns:a16="http://schemas.microsoft.com/office/drawing/2014/main" id="{C82EFC44-411A-A957-A095-159FB70FD31B}"/>
                    </a:ext>
                  </a:extLst>
                </p:cNvPr>
                <p:cNvPicPr/>
                <p:nvPr/>
              </p:nvPicPr>
              <p:blipFill>
                <a:blip r:embed="rId432" cstate="print"/>
                <a:stretch>
                  <a:fillRect/>
                </a:stretch>
              </p:blipFill>
              <p:spPr>
                <a:xfrm>
                  <a:off x="2976181" y="7302341"/>
                  <a:ext cx="3473386" cy="274605"/>
                </a:xfrm>
                <a:prstGeom prst="rect">
                  <a:avLst/>
                </a:prstGeom>
              </p:spPr>
            </p:pic>
            <p:sp>
              <p:nvSpPr>
                <p:cNvPr id="313" name="object 107">
                  <a:extLst>
                    <a:ext uri="{FF2B5EF4-FFF2-40B4-BE49-F238E27FC236}">
                      <a16:creationId xmlns:a16="http://schemas.microsoft.com/office/drawing/2014/main" id="{328C456A-9658-C56F-12ED-BA94F3ED428F}"/>
                    </a:ext>
                  </a:extLst>
                </p:cNvPr>
                <p:cNvSpPr/>
                <p:nvPr/>
              </p:nvSpPr>
              <p:spPr>
                <a:xfrm>
                  <a:off x="1405128" y="7234428"/>
                  <a:ext cx="5488305" cy="365760"/>
                </a:xfrm>
                <a:custGeom>
                  <a:avLst/>
                  <a:gdLst/>
                  <a:ahLst/>
                  <a:cxnLst/>
                  <a:rect l="l" t="t" r="r" b="b"/>
                  <a:pathLst>
                    <a:path w="5488305" h="365759">
                      <a:moveTo>
                        <a:pt x="5487924" y="0"/>
                      </a:moveTo>
                      <a:lnTo>
                        <a:pt x="1533144" y="0"/>
                      </a:lnTo>
                      <a:lnTo>
                        <a:pt x="1527048" y="0"/>
                      </a:lnTo>
                      <a:lnTo>
                        <a:pt x="1525511" y="0"/>
                      </a:lnTo>
                      <a:lnTo>
                        <a:pt x="0" y="0"/>
                      </a:lnTo>
                      <a:lnTo>
                        <a:pt x="0" y="7620"/>
                      </a:lnTo>
                      <a:lnTo>
                        <a:pt x="1525511" y="7620"/>
                      </a:lnTo>
                      <a:lnTo>
                        <a:pt x="1525511" y="25908"/>
                      </a:lnTo>
                      <a:lnTo>
                        <a:pt x="1525524" y="365760"/>
                      </a:lnTo>
                      <a:lnTo>
                        <a:pt x="1533144" y="365760"/>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314" name="object 108">
                  <a:extLst>
                    <a:ext uri="{FF2B5EF4-FFF2-40B4-BE49-F238E27FC236}">
                      <a16:creationId xmlns:a16="http://schemas.microsoft.com/office/drawing/2014/main" id="{B43BC9EA-2E59-0ADF-C10F-DBCAD1AC4C0E}"/>
                    </a:ext>
                  </a:extLst>
                </p:cNvPr>
                <p:cNvSpPr/>
                <p:nvPr/>
              </p:nvSpPr>
              <p:spPr>
                <a:xfrm>
                  <a:off x="1447888" y="7747825"/>
                  <a:ext cx="705485" cy="88900"/>
                </a:xfrm>
                <a:custGeom>
                  <a:avLst/>
                  <a:gdLst/>
                  <a:ahLst/>
                  <a:cxnLst/>
                  <a:rect l="l" t="t" r="r" b="b"/>
                  <a:pathLst>
                    <a:path w="705485" h="88900">
                      <a:moveTo>
                        <a:pt x="56476" y="24384"/>
                      </a:moveTo>
                      <a:lnTo>
                        <a:pt x="41236" y="24384"/>
                      </a:lnTo>
                      <a:lnTo>
                        <a:pt x="41236" y="59537"/>
                      </a:lnTo>
                      <a:lnTo>
                        <a:pt x="39712" y="65633"/>
                      </a:lnTo>
                      <a:lnTo>
                        <a:pt x="39712" y="67157"/>
                      </a:lnTo>
                      <a:lnTo>
                        <a:pt x="38188" y="70205"/>
                      </a:lnTo>
                      <a:lnTo>
                        <a:pt x="35140" y="73253"/>
                      </a:lnTo>
                      <a:lnTo>
                        <a:pt x="32092" y="74777"/>
                      </a:lnTo>
                      <a:lnTo>
                        <a:pt x="22948" y="74777"/>
                      </a:lnTo>
                      <a:lnTo>
                        <a:pt x="18376" y="70205"/>
                      </a:lnTo>
                      <a:lnTo>
                        <a:pt x="18376" y="68681"/>
                      </a:lnTo>
                      <a:lnTo>
                        <a:pt x="16852" y="67157"/>
                      </a:lnTo>
                      <a:lnTo>
                        <a:pt x="16852" y="24384"/>
                      </a:lnTo>
                      <a:lnTo>
                        <a:pt x="0" y="24384"/>
                      </a:lnTo>
                      <a:lnTo>
                        <a:pt x="0" y="70205"/>
                      </a:lnTo>
                      <a:lnTo>
                        <a:pt x="1524" y="74777"/>
                      </a:lnTo>
                      <a:lnTo>
                        <a:pt x="6096" y="83921"/>
                      </a:lnTo>
                      <a:lnTo>
                        <a:pt x="9232" y="85445"/>
                      </a:lnTo>
                      <a:lnTo>
                        <a:pt x="13804" y="86969"/>
                      </a:lnTo>
                      <a:lnTo>
                        <a:pt x="16852" y="88493"/>
                      </a:lnTo>
                      <a:lnTo>
                        <a:pt x="24472" y="88493"/>
                      </a:lnTo>
                      <a:lnTo>
                        <a:pt x="33616" y="85445"/>
                      </a:lnTo>
                      <a:lnTo>
                        <a:pt x="36664" y="83921"/>
                      </a:lnTo>
                      <a:lnTo>
                        <a:pt x="39712" y="80873"/>
                      </a:lnTo>
                      <a:lnTo>
                        <a:pt x="41236" y="77825"/>
                      </a:lnTo>
                      <a:lnTo>
                        <a:pt x="41236" y="86969"/>
                      </a:lnTo>
                      <a:lnTo>
                        <a:pt x="56476" y="86969"/>
                      </a:lnTo>
                      <a:lnTo>
                        <a:pt x="56476" y="24384"/>
                      </a:lnTo>
                      <a:close/>
                    </a:path>
                    <a:path w="705485" h="88900">
                      <a:moveTo>
                        <a:pt x="131356" y="42773"/>
                      </a:moveTo>
                      <a:lnTo>
                        <a:pt x="129832" y="39725"/>
                      </a:lnTo>
                      <a:lnTo>
                        <a:pt x="129832" y="33629"/>
                      </a:lnTo>
                      <a:lnTo>
                        <a:pt x="128308" y="32105"/>
                      </a:lnTo>
                      <a:lnTo>
                        <a:pt x="126784" y="29057"/>
                      </a:lnTo>
                      <a:lnTo>
                        <a:pt x="125260" y="27533"/>
                      </a:lnTo>
                      <a:lnTo>
                        <a:pt x="116116" y="22860"/>
                      </a:lnTo>
                      <a:lnTo>
                        <a:pt x="100774" y="22860"/>
                      </a:lnTo>
                      <a:lnTo>
                        <a:pt x="94678" y="26009"/>
                      </a:lnTo>
                      <a:lnTo>
                        <a:pt x="88582" y="33629"/>
                      </a:lnTo>
                      <a:lnTo>
                        <a:pt x="88582" y="24384"/>
                      </a:lnTo>
                      <a:lnTo>
                        <a:pt x="73342" y="24384"/>
                      </a:lnTo>
                      <a:lnTo>
                        <a:pt x="73342" y="86969"/>
                      </a:lnTo>
                      <a:lnTo>
                        <a:pt x="90106" y="86969"/>
                      </a:lnTo>
                      <a:lnTo>
                        <a:pt x="90106" y="45821"/>
                      </a:lnTo>
                      <a:lnTo>
                        <a:pt x="91630" y="44297"/>
                      </a:lnTo>
                      <a:lnTo>
                        <a:pt x="91630" y="41249"/>
                      </a:lnTo>
                      <a:lnTo>
                        <a:pt x="93154" y="39725"/>
                      </a:lnTo>
                      <a:lnTo>
                        <a:pt x="96202" y="38201"/>
                      </a:lnTo>
                      <a:lnTo>
                        <a:pt x="97726" y="36677"/>
                      </a:lnTo>
                      <a:lnTo>
                        <a:pt x="100774" y="35153"/>
                      </a:lnTo>
                      <a:lnTo>
                        <a:pt x="108394" y="35153"/>
                      </a:lnTo>
                      <a:lnTo>
                        <a:pt x="113068" y="39725"/>
                      </a:lnTo>
                      <a:lnTo>
                        <a:pt x="113068" y="44297"/>
                      </a:lnTo>
                      <a:lnTo>
                        <a:pt x="114592" y="47345"/>
                      </a:lnTo>
                      <a:lnTo>
                        <a:pt x="114592" y="86969"/>
                      </a:lnTo>
                      <a:lnTo>
                        <a:pt x="131356" y="86969"/>
                      </a:lnTo>
                      <a:lnTo>
                        <a:pt x="131356" y="42773"/>
                      </a:lnTo>
                      <a:close/>
                    </a:path>
                    <a:path w="705485" h="88900">
                      <a:moveTo>
                        <a:pt x="177165" y="85445"/>
                      </a:moveTo>
                      <a:lnTo>
                        <a:pt x="175831" y="74777"/>
                      </a:lnTo>
                      <a:lnTo>
                        <a:pt x="175641" y="73253"/>
                      </a:lnTo>
                      <a:lnTo>
                        <a:pt x="172593" y="73253"/>
                      </a:lnTo>
                      <a:lnTo>
                        <a:pt x="171069" y="74777"/>
                      </a:lnTo>
                      <a:lnTo>
                        <a:pt x="168021" y="74777"/>
                      </a:lnTo>
                      <a:lnTo>
                        <a:pt x="166497" y="73253"/>
                      </a:lnTo>
                      <a:lnTo>
                        <a:pt x="164871" y="73253"/>
                      </a:lnTo>
                      <a:lnTo>
                        <a:pt x="164871" y="36677"/>
                      </a:lnTo>
                      <a:lnTo>
                        <a:pt x="175641" y="36677"/>
                      </a:lnTo>
                      <a:lnTo>
                        <a:pt x="175641" y="24384"/>
                      </a:lnTo>
                      <a:lnTo>
                        <a:pt x="164871" y="24384"/>
                      </a:lnTo>
                      <a:lnTo>
                        <a:pt x="164871" y="1524"/>
                      </a:lnTo>
                      <a:lnTo>
                        <a:pt x="148107" y="12192"/>
                      </a:lnTo>
                      <a:lnTo>
                        <a:pt x="148107" y="24384"/>
                      </a:lnTo>
                      <a:lnTo>
                        <a:pt x="140487" y="24384"/>
                      </a:lnTo>
                      <a:lnTo>
                        <a:pt x="140487" y="36677"/>
                      </a:lnTo>
                      <a:lnTo>
                        <a:pt x="148107" y="36677"/>
                      </a:lnTo>
                      <a:lnTo>
                        <a:pt x="148107" y="79349"/>
                      </a:lnTo>
                      <a:lnTo>
                        <a:pt x="151155" y="82397"/>
                      </a:lnTo>
                      <a:lnTo>
                        <a:pt x="151155" y="83921"/>
                      </a:lnTo>
                      <a:lnTo>
                        <a:pt x="152679" y="85445"/>
                      </a:lnTo>
                      <a:lnTo>
                        <a:pt x="155727" y="86969"/>
                      </a:lnTo>
                      <a:lnTo>
                        <a:pt x="158775" y="86969"/>
                      </a:lnTo>
                      <a:lnTo>
                        <a:pt x="160299" y="88493"/>
                      </a:lnTo>
                      <a:lnTo>
                        <a:pt x="168021" y="88493"/>
                      </a:lnTo>
                      <a:lnTo>
                        <a:pt x="177165" y="85445"/>
                      </a:lnTo>
                      <a:close/>
                    </a:path>
                    <a:path w="705485" h="88900">
                      <a:moveTo>
                        <a:pt x="241274" y="59537"/>
                      </a:moveTo>
                      <a:lnTo>
                        <a:pt x="235877" y="35153"/>
                      </a:lnTo>
                      <a:lnTo>
                        <a:pt x="233654" y="32105"/>
                      </a:lnTo>
                      <a:lnTo>
                        <a:pt x="229082" y="26009"/>
                      </a:lnTo>
                      <a:lnTo>
                        <a:pt x="224510" y="24130"/>
                      </a:lnTo>
                      <a:lnTo>
                        <a:pt x="224510" y="41249"/>
                      </a:lnTo>
                      <a:lnTo>
                        <a:pt x="224510" y="50393"/>
                      </a:lnTo>
                      <a:lnTo>
                        <a:pt x="200025" y="50393"/>
                      </a:lnTo>
                      <a:lnTo>
                        <a:pt x="200025" y="45821"/>
                      </a:lnTo>
                      <a:lnTo>
                        <a:pt x="201549" y="41249"/>
                      </a:lnTo>
                      <a:lnTo>
                        <a:pt x="204597" y="39725"/>
                      </a:lnTo>
                      <a:lnTo>
                        <a:pt x="206121" y="36677"/>
                      </a:lnTo>
                      <a:lnTo>
                        <a:pt x="209169" y="35153"/>
                      </a:lnTo>
                      <a:lnTo>
                        <a:pt x="216789" y="35153"/>
                      </a:lnTo>
                      <a:lnTo>
                        <a:pt x="219938" y="36677"/>
                      </a:lnTo>
                      <a:lnTo>
                        <a:pt x="221462" y="39725"/>
                      </a:lnTo>
                      <a:lnTo>
                        <a:pt x="224510" y="41249"/>
                      </a:lnTo>
                      <a:lnTo>
                        <a:pt x="224510" y="24130"/>
                      </a:lnTo>
                      <a:lnTo>
                        <a:pt x="221462" y="22860"/>
                      </a:lnTo>
                      <a:lnTo>
                        <a:pt x="203073" y="22860"/>
                      </a:lnTo>
                      <a:lnTo>
                        <a:pt x="183261" y="56489"/>
                      </a:lnTo>
                      <a:lnTo>
                        <a:pt x="183261" y="64109"/>
                      </a:lnTo>
                      <a:lnTo>
                        <a:pt x="213741" y="88493"/>
                      </a:lnTo>
                      <a:lnTo>
                        <a:pt x="219938" y="88493"/>
                      </a:lnTo>
                      <a:lnTo>
                        <a:pt x="226034" y="86969"/>
                      </a:lnTo>
                      <a:lnTo>
                        <a:pt x="230606" y="83921"/>
                      </a:lnTo>
                      <a:lnTo>
                        <a:pt x="235178" y="79349"/>
                      </a:lnTo>
                      <a:lnTo>
                        <a:pt x="237210" y="76301"/>
                      </a:lnTo>
                      <a:lnTo>
                        <a:pt x="241274" y="70205"/>
                      </a:lnTo>
                      <a:lnTo>
                        <a:pt x="224510" y="67157"/>
                      </a:lnTo>
                      <a:lnTo>
                        <a:pt x="222986" y="70205"/>
                      </a:lnTo>
                      <a:lnTo>
                        <a:pt x="219938" y="73253"/>
                      </a:lnTo>
                      <a:lnTo>
                        <a:pt x="218313" y="74777"/>
                      </a:lnTo>
                      <a:lnTo>
                        <a:pt x="216789" y="76301"/>
                      </a:lnTo>
                      <a:lnTo>
                        <a:pt x="209169" y="76301"/>
                      </a:lnTo>
                      <a:lnTo>
                        <a:pt x="206121" y="74777"/>
                      </a:lnTo>
                      <a:lnTo>
                        <a:pt x="204597" y="71729"/>
                      </a:lnTo>
                      <a:lnTo>
                        <a:pt x="201549" y="68681"/>
                      </a:lnTo>
                      <a:lnTo>
                        <a:pt x="200025" y="65633"/>
                      </a:lnTo>
                      <a:lnTo>
                        <a:pt x="200025" y="59537"/>
                      </a:lnTo>
                      <a:lnTo>
                        <a:pt x="241274" y="59537"/>
                      </a:lnTo>
                      <a:close/>
                    </a:path>
                    <a:path w="705485" h="88900">
                      <a:moveTo>
                        <a:pt x="294703" y="26009"/>
                      </a:moveTo>
                      <a:lnTo>
                        <a:pt x="291655" y="22860"/>
                      </a:lnTo>
                      <a:lnTo>
                        <a:pt x="279463" y="22860"/>
                      </a:lnTo>
                      <a:lnTo>
                        <a:pt x="276415" y="24384"/>
                      </a:lnTo>
                      <a:lnTo>
                        <a:pt x="274891" y="26009"/>
                      </a:lnTo>
                      <a:lnTo>
                        <a:pt x="271754" y="29057"/>
                      </a:lnTo>
                      <a:lnTo>
                        <a:pt x="268706" y="33629"/>
                      </a:lnTo>
                      <a:lnTo>
                        <a:pt x="268706" y="24384"/>
                      </a:lnTo>
                      <a:lnTo>
                        <a:pt x="253466" y="24384"/>
                      </a:lnTo>
                      <a:lnTo>
                        <a:pt x="253466" y="86969"/>
                      </a:lnTo>
                      <a:lnTo>
                        <a:pt x="270230" y="86969"/>
                      </a:lnTo>
                      <a:lnTo>
                        <a:pt x="270230" y="56489"/>
                      </a:lnTo>
                      <a:lnTo>
                        <a:pt x="271754" y="50393"/>
                      </a:lnTo>
                      <a:lnTo>
                        <a:pt x="271754" y="45821"/>
                      </a:lnTo>
                      <a:lnTo>
                        <a:pt x="273367" y="42773"/>
                      </a:lnTo>
                      <a:lnTo>
                        <a:pt x="277939" y="38201"/>
                      </a:lnTo>
                      <a:lnTo>
                        <a:pt x="287083" y="38201"/>
                      </a:lnTo>
                      <a:lnTo>
                        <a:pt x="290131" y="39725"/>
                      </a:lnTo>
                      <a:lnTo>
                        <a:pt x="294703" y="26009"/>
                      </a:lnTo>
                      <a:close/>
                    </a:path>
                    <a:path w="705485" h="88900">
                      <a:moveTo>
                        <a:pt x="355765" y="61061"/>
                      </a:moveTo>
                      <a:lnTo>
                        <a:pt x="346621" y="51917"/>
                      </a:lnTo>
                      <a:lnTo>
                        <a:pt x="340525" y="48869"/>
                      </a:lnTo>
                      <a:lnTo>
                        <a:pt x="322135" y="45821"/>
                      </a:lnTo>
                      <a:lnTo>
                        <a:pt x="317563" y="44297"/>
                      </a:lnTo>
                      <a:lnTo>
                        <a:pt x="314515" y="41249"/>
                      </a:lnTo>
                      <a:lnTo>
                        <a:pt x="314515" y="36677"/>
                      </a:lnTo>
                      <a:lnTo>
                        <a:pt x="316039" y="36677"/>
                      </a:lnTo>
                      <a:lnTo>
                        <a:pt x="317563" y="35153"/>
                      </a:lnTo>
                      <a:lnTo>
                        <a:pt x="331381" y="35153"/>
                      </a:lnTo>
                      <a:lnTo>
                        <a:pt x="332905" y="36677"/>
                      </a:lnTo>
                      <a:lnTo>
                        <a:pt x="335953" y="38201"/>
                      </a:lnTo>
                      <a:lnTo>
                        <a:pt x="335953" y="39725"/>
                      </a:lnTo>
                      <a:lnTo>
                        <a:pt x="337477" y="42773"/>
                      </a:lnTo>
                      <a:lnTo>
                        <a:pt x="352717" y="39725"/>
                      </a:lnTo>
                      <a:lnTo>
                        <a:pt x="351574" y="35153"/>
                      </a:lnTo>
                      <a:lnTo>
                        <a:pt x="351193" y="33629"/>
                      </a:lnTo>
                      <a:lnTo>
                        <a:pt x="348145" y="29057"/>
                      </a:lnTo>
                      <a:lnTo>
                        <a:pt x="345097" y="27533"/>
                      </a:lnTo>
                      <a:lnTo>
                        <a:pt x="340525" y="24384"/>
                      </a:lnTo>
                      <a:lnTo>
                        <a:pt x="334429" y="22860"/>
                      </a:lnTo>
                      <a:lnTo>
                        <a:pt x="316039" y="22860"/>
                      </a:lnTo>
                      <a:lnTo>
                        <a:pt x="309943" y="24384"/>
                      </a:lnTo>
                      <a:lnTo>
                        <a:pt x="305371" y="27533"/>
                      </a:lnTo>
                      <a:lnTo>
                        <a:pt x="300799" y="32105"/>
                      </a:lnTo>
                      <a:lnTo>
                        <a:pt x="299275" y="36677"/>
                      </a:lnTo>
                      <a:lnTo>
                        <a:pt x="299275" y="47345"/>
                      </a:lnTo>
                      <a:lnTo>
                        <a:pt x="331381" y="64109"/>
                      </a:lnTo>
                      <a:lnTo>
                        <a:pt x="334429" y="64109"/>
                      </a:lnTo>
                      <a:lnTo>
                        <a:pt x="335953" y="65633"/>
                      </a:lnTo>
                      <a:lnTo>
                        <a:pt x="337477" y="65633"/>
                      </a:lnTo>
                      <a:lnTo>
                        <a:pt x="337477" y="67157"/>
                      </a:lnTo>
                      <a:lnTo>
                        <a:pt x="339001" y="68681"/>
                      </a:lnTo>
                      <a:lnTo>
                        <a:pt x="339001" y="71729"/>
                      </a:lnTo>
                      <a:lnTo>
                        <a:pt x="337477" y="73253"/>
                      </a:lnTo>
                      <a:lnTo>
                        <a:pt x="335953" y="73253"/>
                      </a:lnTo>
                      <a:lnTo>
                        <a:pt x="334429" y="74777"/>
                      </a:lnTo>
                      <a:lnTo>
                        <a:pt x="331381" y="76301"/>
                      </a:lnTo>
                      <a:lnTo>
                        <a:pt x="322135" y="76301"/>
                      </a:lnTo>
                      <a:lnTo>
                        <a:pt x="319087" y="74777"/>
                      </a:lnTo>
                      <a:lnTo>
                        <a:pt x="316039" y="71729"/>
                      </a:lnTo>
                      <a:lnTo>
                        <a:pt x="312991" y="65633"/>
                      </a:lnTo>
                      <a:lnTo>
                        <a:pt x="296227" y="68681"/>
                      </a:lnTo>
                      <a:lnTo>
                        <a:pt x="297751" y="74777"/>
                      </a:lnTo>
                      <a:lnTo>
                        <a:pt x="300799" y="79349"/>
                      </a:lnTo>
                      <a:lnTo>
                        <a:pt x="306895" y="82397"/>
                      </a:lnTo>
                      <a:lnTo>
                        <a:pt x="311467" y="86969"/>
                      </a:lnTo>
                      <a:lnTo>
                        <a:pt x="317563" y="88493"/>
                      </a:lnTo>
                      <a:lnTo>
                        <a:pt x="335953" y="88493"/>
                      </a:lnTo>
                      <a:lnTo>
                        <a:pt x="343573" y="85445"/>
                      </a:lnTo>
                      <a:lnTo>
                        <a:pt x="348145" y="82397"/>
                      </a:lnTo>
                      <a:lnTo>
                        <a:pt x="352717" y="77825"/>
                      </a:lnTo>
                      <a:lnTo>
                        <a:pt x="353733" y="76301"/>
                      </a:lnTo>
                      <a:lnTo>
                        <a:pt x="355765" y="73253"/>
                      </a:lnTo>
                      <a:lnTo>
                        <a:pt x="355765" y="61061"/>
                      </a:lnTo>
                      <a:close/>
                    </a:path>
                    <a:path w="705485" h="88900">
                      <a:moveTo>
                        <a:pt x="425958" y="24384"/>
                      </a:moveTo>
                      <a:lnTo>
                        <a:pt x="409194" y="24384"/>
                      </a:lnTo>
                      <a:lnTo>
                        <a:pt x="409194" y="65633"/>
                      </a:lnTo>
                      <a:lnTo>
                        <a:pt x="407670" y="67157"/>
                      </a:lnTo>
                      <a:lnTo>
                        <a:pt x="407670" y="70205"/>
                      </a:lnTo>
                      <a:lnTo>
                        <a:pt x="406146" y="71729"/>
                      </a:lnTo>
                      <a:lnTo>
                        <a:pt x="403098" y="73253"/>
                      </a:lnTo>
                      <a:lnTo>
                        <a:pt x="401574" y="74777"/>
                      </a:lnTo>
                      <a:lnTo>
                        <a:pt x="390906" y="74777"/>
                      </a:lnTo>
                      <a:lnTo>
                        <a:pt x="386334" y="70205"/>
                      </a:lnTo>
                      <a:lnTo>
                        <a:pt x="386334" y="67157"/>
                      </a:lnTo>
                      <a:lnTo>
                        <a:pt x="384810" y="61061"/>
                      </a:lnTo>
                      <a:lnTo>
                        <a:pt x="384810" y="24384"/>
                      </a:lnTo>
                      <a:lnTo>
                        <a:pt x="369481" y="24384"/>
                      </a:lnTo>
                      <a:lnTo>
                        <a:pt x="369481" y="74777"/>
                      </a:lnTo>
                      <a:lnTo>
                        <a:pt x="372529" y="80873"/>
                      </a:lnTo>
                      <a:lnTo>
                        <a:pt x="375577" y="83921"/>
                      </a:lnTo>
                      <a:lnTo>
                        <a:pt x="384810" y="88493"/>
                      </a:lnTo>
                      <a:lnTo>
                        <a:pt x="393954" y="88493"/>
                      </a:lnTo>
                      <a:lnTo>
                        <a:pt x="397002" y="86969"/>
                      </a:lnTo>
                      <a:lnTo>
                        <a:pt x="401574" y="85445"/>
                      </a:lnTo>
                      <a:lnTo>
                        <a:pt x="404622" y="83921"/>
                      </a:lnTo>
                      <a:lnTo>
                        <a:pt x="410718" y="77825"/>
                      </a:lnTo>
                      <a:lnTo>
                        <a:pt x="410718" y="86969"/>
                      </a:lnTo>
                      <a:lnTo>
                        <a:pt x="425958" y="86969"/>
                      </a:lnTo>
                      <a:lnTo>
                        <a:pt x="425958" y="24384"/>
                      </a:lnTo>
                      <a:close/>
                    </a:path>
                    <a:path w="705485" h="88900">
                      <a:moveTo>
                        <a:pt x="497776" y="65633"/>
                      </a:moveTo>
                      <a:lnTo>
                        <a:pt x="480923" y="62585"/>
                      </a:lnTo>
                      <a:lnTo>
                        <a:pt x="480923" y="67157"/>
                      </a:lnTo>
                      <a:lnTo>
                        <a:pt x="479399" y="70205"/>
                      </a:lnTo>
                      <a:lnTo>
                        <a:pt x="477875" y="71729"/>
                      </a:lnTo>
                      <a:lnTo>
                        <a:pt x="474827" y="73253"/>
                      </a:lnTo>
                      <a:lnTo>
                        <a:pt x="473303" y="74777"/>
                      </a:lnTo>
                      <a:lnTo>
                        <a:pt x="465683" y="74777"/>
                      </a:lnTo>
                      <a:lnTo>
                        <a:pt x="462635" y="73253"/>
                      </a:lnTo>
                      <a:lnTo>
                        <a:pt x="456539" y="67157"/>
                      </a:lnTo>
                      <a:lnTo>
                        <a:pt x="455015" y="61061"/>
                      </a:lnTo>
                      <a:lnTo>
                        <a:pt x="455015" y="47345"/>
                      </a:lnTo>
                      <a:lnTo>
                        <a:pt x="456539" y="42773"/>
                      </a:lnTo>
                      <a:lnTo>
                        <a:pt x="459587" y="39725"/>
                      </a:lnTo>
                      <a:lnTo>
                        <a:pt x="461111" y="36677"/>
                      </a:lnTo>
                      <a:lnTo>
                        <a:pt x="465683" y="35153"/>
                      </a:lnTo>
                      <a:lnTo>
                        <a:pt x="471779" y="35153"/>
                      </a:lnTo>
                      <a:lnTo>
                        <a:pt x="474827" y="36677"/>
                      </a:lnTo>
                      <a:lnTo>
                        <a:pt x="476351" y="38201"/>
                      </a:lnTo>
                      <a:lnTo>
                        <a:pt x="479399" y="39725"/>
                      </a:lnTo>
                      <a:lnTo>
                        <a:pt x="479399" y="42773"/>
                      </a:lnTo>
                      <a:lnTo>
                        <a:pt x="480923" y="45821"/>
                      </a:lnTo>
                      <a:lnTo>
                        <a:pt x="496252" y="42773"/>
                      </a:lnTo>
                      <a:lnTo>
                        <a:pt x="494728" y="35153"/>
                      </a:lnTo>
                      <a:lnTo>
                        <a:pt x="491680" y="30581"/>
                      </a:lnTo>
                      <a:lnTo>
                        <a:pt x="482447" y="24384"/>
                      </a:lnTo>
                      <a:lnTo>
                        <a:pt x="476351" y="22860"/>
                      </a:lnTo>
                      <a:lnTo>
                        <a:pt x="459587" y="22860"/>
                      </a:lnTo>
                      <a:lnTo>
                        <a:pt x="438251" y="54965"/>
                      </a:lnTo>
                      <a:lnTo>
                        <a:pt x="438823" y="62420"/>
                      </a:lnTo>
                      <a:lnTo>
                        <a:pt x="440537" y="68872"/>
                      </a:lnTo>
                      <a:lnTo>
                        <a:pt x="443395" y="74472"/>
                      </a:lnTo>
                      <a:lnTo>
                        <a:pt x="447395" y="79349"/>
                      </a:lnTo>
                      <a:lnTo>
                        <a:pt x="451967" y="85445"/>
                      </a:lnTo>
                      <a:lnTo>
                        <a:pt x="459587" y="88493"/>
                      </a:lnTo>
                      <a:lnTo>
                        <a:pt x="476351" y="88493"/>
                      </a:lnTo>
                      <a:lnTo>
                        <a:pt x="488632" y="82397"/>
                      </a:lnTo>
                      <a:lnTo>
                        <a:pt x="493204" y="77825"/>
                      </a:lnTo>
                      <a:lnTo>
                        <a:pt x="496252" y="73253"/>
                      </a:lnTo>
                      <a:lnTo>
                        <a:pt x="497776" y="65633"/>
                      </a:lnTo>
                      <a:close/>
                    </a:path>
                    <a:path w="705485" h="88900">
                      <a:moveTo>
                        <a:pt x="566445" y="39725"/>
                      </a:moveTo>
                      <a:lnTo>
                        <a:pt x="564921" y="38201"/>
                      </a:lnTo>
                      <a:lnTo>
                        <a:pt x="564921" y="35153"/>
                      </a:lnTo>
                      <a:lnTo>
                        <a:pt x="563397" y="32105"/>
                      </a:lnTo>
                      <a:lnTo>
                        <a:pt x="561873" y="30581"/>
                      </a:lnTo>
                      <a:lnTo>
                        <a:pt x="560349" y="27533"/>
                      </a:lnTo>
                      <a:lnTo>
                        <a:pt x="558825" y="26009"/>
                      </a:lnTo>
                      <a:lnTo>
                        <a:pt x="552729" y="22860"/>
                      </a:lnTo>
                      <a:lnTo>
                        <a:pt x="537489" y="22860"/>
                      </a:lnTo>
                      <a:lnTo>
                        <a:pt x="531304" y="26009"/>
                      </a:lnTo>
                      <a:lnTo>
                        <a:pt x="525208" y="32105"/>
                      </a:lnTo>
                      <a:lnTo>
                        <a:pt x="525208" y="0"/>
                      </a:lnTo>
                      <a:lnTo>
                        <a:pt x="508444" y="0"/>
                      </a:lnTo>
                      <a:lnTo>
                        <a:pt x="508444" y="86969"/>
                      </a:lnTo>
                      <a:lnTo>
                        <a:pt x="525208" y="86969"/>
                      </a:lnTo>
                      <a:lnTo>
                        <a:pt x="525208" y="50393"/>
                      </a:lnTo>
                      <a:lnTo>
                        <a:pt x="526732" y="45821"/>
                      </a:lnTo>
                      <a:lnTo>
                        <a:pt x="526732" y="42773"/>
                      </a:lnTo>
                      <a:lnTo>
                        <a:pt x="528256" y="41249"/>
                      </a:lnTo>
                      <a:lnTo>
                        <a:pt x="529780" y="38201"/>
                      </a:lnTo>
                      <a:lnTo>
                        <a:pt x="531304" y="36677"/>
                      </a:lnTo>
                      <a:lnTo>
                        <a:pt x="534352" y="36677"/>
                      </a:lnTo>
                      <a:lnTo>
                        <a:pt x="535876" y="35153"/>
                      </a:lnTo>
                      <a:lnTo>
                        <a:pt x="543585" y="35153"/>
                      </a:lnTo>
                      <a:lnTo>
                        <a:pt x="548157" y="39725"/>
                      </a:lnTo>
                      <a:lnTo>
                        <a:pt x="548157" y="41249"/>
                      </a:lnTo>
                      <a:lnTo>
                        <a:pt x="549681" y="42773"/>
                      </a:lnTo>
                      <a:lnTo>
                        <a:pt x="549681" y="86969"/>
                      </a:lnTo>
                      <a:lnTo>
                        <a:pt x="566445" y="86969"/>
                      </a:lnTo>
                      <a:lnTo>
                        <a:pt x="566445" y="39725"/>
                      </a:lnTo>
                      <a:close/>
                    </a:path>
                    <a:path w="705485" h="88900">
                      <a:moveTo>
                        <a:pt x="635431" y="50965"/>
                      </a:moveTo>
                      <a:lnTo>
                        <a:pt x="627507" y="32105"/>
                      </a:lnTo>
                      <a:lnTo>
                        <a:pt x="622935" y="26009"/>
                      </a:lnTo>
                      <a:lnTo>
                        <a:pt x="619887" y="24752"/>
                      </a:lnTo>
                      <a:lnTo>
                        <a:pt x="619887" y="45821"/>
                      </a:lnTo>
                      <a:lnTo>
                        <a:pt x="619887" y="50393"/>
                      </a:lnTo>
                      <a:lnTo>
                        <a:pt x="593979" y="50393"/>
                      </a:lnTo>
                      <a:lnTo>
                        <a:pt x="593979" y="45821"/>
                      </a:lnTo>
                      <a:lnTo>
                        <a:pt x="595503" y="41249"/>
                      </a:lnTo>
                      <a:lnTo>
                        <a:pt x="598551" y="39725"/>
                      </a:lnTo>
                      <a:lnTo>
                        <a:pt x="600075" y="36677"/>
                      </a:lnTo>
                      <a:lnTo>
                        <a:pt x="603123" y="35153"/>
                      </a:lnTo>
                      <a:lnTo>
                        <a:pt x="610743" y="35153"/>
                      </a:lnTo>
                      <a:lnTo>
                        <a:pt x="613791" y="36677"/>
                      </a:lnTo>
                      <a:lnTo>
                        <a:pt x="615315" y="39725"/>
                      </a:lnTo>
                      <a:lnTo>
                        <a:pt x="618363" y="41249"/>
                      </a:lnTo>
                      <a:lnTo>
                        <a:pt x="619887" y="45821"/>
                      </a:lnTo>
                      <a:lnTo>
                        <a:pt x="619887" y="24752"/>
                      </a:lnTo>
                      <a:lnTo>
                        <a:pt x="615315" y="22860"/>
                      </a:lnTo>
                      <a:lnTo>
                        <a:pt x="598551" y="22860"/>
                      </a:lnTo>
                      <a:lnTo>
                        <a:pt x="577113" y="56489"/>
                      </a:lnTo>
                      <a:lnTo>
                        <a:pt x="577113" y="64109"/>
                      </a:lnTo>
                      <a:lnTo>
                        <a:pt x="607695" y="88493"/>
                      </a:lnTo>
                      <a:lnTo>
                        <a:pt x="615315" y="88493"/>
                      </a:lnTo>
                      <a:lnTo>
                        <a:pt x="619887" y="86969"/>
                      </a:lnTo>
                      <a:lnTo>
                        <a:pt x="624459" y="83921"/>
                      </a:lnTo>
                      <a:lnTo>
                        <a:pt x="629031" y="79349"/>
                      </a:lnTo>
                      <a:lnTo>
                        <a:pt x="631063" y="76301"/>
                      </a:lnTo>
                      <a:lnTo>
                        <a:pt x="635127" y="70205"/>
                      </a:lnTo>
                      <a:lnTo>
                        <a:pt x="618363" y="67157"/>
                      </a:lnTo>
                      <a:lnTo>
                        <a:pt x="616839" y="70205"/>
                      </a:lnTo>
                      <a:lnTo>
                        <a:pt x="616839" y="71729"/>
                      </a:lnTo>
                      <a:lnTo>
                        <a:pt x="613791" y="73253"/>
                      </a:lnTo>
                      <a:lnTo>
                        <a:pt x="610743" y="76301"/>
                      </a:lnTo>
                      <a:lnTo>
                        <a:pt x="604647" y="76301"/>
                      </a:lnTo>
                      <a:lnTo>
                        <a:pt x="601599" y="74777"/>
                      </a:lnTo>
                      <a:lnTo>
                        <a:pt x="595503" y="68681"/>
                      </a:lnTo>
                      <a:lnTo>
                        <a:pt x="593979" y="65633"/>
                      </a:lnTo>
                      <a:lnTo>
                        <a:pt x="593979" y="59537"/>
                      </a:lnTo>
                      <a:lnTo>
                        <a:pt x="635127" y="59537"/>
                      </a:lnTo>
                      <a:lnTo>
                        <a:pt x="635431" y="50965"/>
                      </a:lnTo>
                      <a:close/>
                    </a:path>
                    <a:path w="705485" h="88900">
                      <a:moveTo>
                        <a:pt x="705421" y="36677"/>
                      </a:moveTo>
                      <a:lnTo>
                        <a:pt x="703897" y="33629"/>
                      </a:lnTo>
                      <a:lnTo>
                        <a:pt x="703897" y="32105"/>
                      </a:lnTo>
                      <a:lnTo>
                        <a:pt x="702373" y="29057"/>
                      </a:lnTo>
                      <a:lnTo>
                        <a:pt x="700849" y="27533"/>
                      </a:lnTo>
                      <a:lnTo>
                        <a:pt x="691616" y="22860"/>
                      </a:lnTo>
                      <a:lnTo>
                        <a:pt x="676376" y="22860"/>
                      </a:lnTo>
                      <a:lnTo>
                        <a:pt x="670280" y="26009"/>
                      </a:lnTo>
                      <a:lnTo>
                        <a:pt x="664184" y="33629"/>
                      </a:lnTo>
                      <a:lnTo>
                        <a:pt x="664184" y="24384"/>
                      </a:lnTo>
                      <a:lnTo>
                        <a:pt x="648944" y="24384"/>
                      </a:lnTo>
                      <a:lnTo>
                        <a:pt x="648944" y="86969"/>
                      </a:lnTo>
                      <a:lnTo>
                        <a:pt x="665708" y="86969"/>
                      </a:lnTo>
                      <a:lnTo>
                        <a:pt x="665708" y="45821"/>
                      </a:lnTo>
                      <a:lnTo>
                        <a:pt x="667232" y="44297"/>
                      </a:lnTo>
                      <a:lnTo>
                        <a:pt x="667232" y="41249"/>
                      </a:lnTo>
                      <a:lnTo>
                        <a:pt x="668756" y="39725"/>
                      </a:lnTo>
                      <a:lnTo>
                        <a:pt x="671804" y="38201"/>
                      </a:lnTo>
                      <a:lnTo>
                        <a:pt x="673328" y="36677"/>
                      </a:lnTo>
                      <a:lnTo>
                        <a:pt x="676376" y="35153"/>
                      </a:lnTo>
                      <a:lnTo>
                        <a:pt x="683996" y="35153"/>
                      </a:lnTo>
                      <a:lnTo>
                        <a:pt x="687044" y="38201"/>
                      </a:lnTo>
                      <a:lnTo>
                        <a:pt x="687044" y="39725"/>
                      </a:lnTo>
                      <a:lnTo>
                        <a:pt x="688568" y="41249"/>
                      </a:lnTo>
                      <a:lnTo>
                        <a:pt x="688568" y="44297"/>
                      </a:lnTo>
                      <a:lnTo>
                        <a:pt x="690092" y="47345"/>
                      </a:lnTo>
                      <a:lnTo>
                        <a:pt x="690092" y="86969"/>
                      </a:lnTo>
                      <a:lnTo>
                        <a:pt x="705421" y="86969"/>
                      </a:lnTo>
                      <a:lnTo>
                        <a:pt x="705421" y="3667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315" name="object 109">
                  <a:extLst>
                    <a:ext uri="{FF2B5EF4-FFF2-40B4-BE49-F238E27FC236}">
                      <a16:creationId xmlns:a16="http://schemas.microsoft.com/office/drawing/2014/main" id="{7EF2B52D-0509-7E03-81D3-C3252ED36ED1}"/>
                    </a:ext>
                  </a:extLst>
                </p:cNvPr>
                <p:cNvGrpSpPr/>
                <p:nvPr/>
              </p:nvGrpSpPr>
              <p:grpSpPr>
                <a:xfrm>
                  <a:off x="2982277" y="7666957"/>
                  <a:ext cx="2826385" cy="105410"/>
                  <a:chOff x="2982277" y="7666957"/>
                  <a:chExt cx="2826385" cy="105410"/>
                </a:xfrm>
              </p:grpSpPr>
              <p:pic>
                <p:nvPicPr>
                  <p:cNvPr id="343" name="object 110">
                    <a:extLst>
                      <a:ext uri="{FF2B5EF4-FFF2-40B4-BE49-F238E27FC236}">
                        <a16:creationId xmlns:a16="http://schemas.microsoft.com/office/drawing/2014/main" id="{7A032CC7-0A89-9D6B-403B-BED901155C43}"/>
                      </a:ext>
                    </a:extLst>
                  </p:cNvPr>
                  <p:cNvPicPr/>
                  <p:nvPr/>
                </p:nvPicPr>
                <p:blipFill>
                  <a:blip r:embed="rId433" cstate="print"/>
                  <a:stretch>
                    <a:fillRect/>
                  </a:stretch>
                </p:blipFill>
                <p:spPr>
                  <a:xfrm>
                    <a:off x="2982277" y="7666957"/>
                    <a:ext cx="932878" cy="90011"/>
                  </a:xfrm>
                  <a:prstGeom prst="rect">
                    <a:avLst/>
                  </a:prstGeom>
                </p:spPr>
              </p:pic>
              <p:pic>
                <p:nvPicPr>
                  <p:cNvPr id="344" name="object 111">
                    <a:extLst>
                      <a:ext uri="{FF2B5EF4-FFF2-40B4-BE49-F238E27FC236}">
                        <a16:creationId xmlns:a16="http://schemas.microsoft.com/office/drawing/2014/main" id="{293873A3-F7E6-F0D6-984E-2A09516A70B2}"/>
                      </a:ext>
                    </a:extLst>
                  </p:cNvPr>
                  <p:cNvPicPr/>
                  <p:nvPr/>
                </p:nvPicPr>
                <p:blipFill>
                  <a:blip r:embed="rId434" cstate="print"/>
                  <a:stretch>
                    <a:fillRect/>
                  </a:stretch>
                </p:blipFill>
                <p:spPr>
                  <a:xfrm>
                    <a:off x="3930396" y="7668481"/>
                    <a:ext cx="1847373" cy="103727"/>
                  </a:xfrm>
                  <a:prstGeom prst="rect">
                    <a:avLst/>
                  </a:prstGeom>
                </p:spPr>
              </p:pic>
              <p:sp>
                <p:nvSpPr>
                  <p:cNvPr id="345" name="object 112">
                    <a:extLst>
                      <a:ext uri="{FF2B5EF4-FFF2-40B4-BE49-F238E27FC236}">
                        <a16:creationId xmlns:a16="http://schemas.microsoft.com/office/drawing/2014/main" id="{7FB73FD9-509F-29F4-185A-153A617B4CF8}"/>
                      </a:ext>
                    </a:extLst>
                  </p:cNvPr>
                  <p:cNvSpPr/>
                  <p:nvPr/>
                </p:nvSpPr>
                <p:spPr>
                  <a:xfrm>
                    <a:off x="5796057" y="7743252"/>
                    <a:ext cx="12700" cy="29209"/>
                  </a:xfrm>
                  <a:custGeom>
                    <a:avLst/>
                    <a:gdLst/>
                    <a:ahLst/>
                    <a:cxnLst/>
                    <a:rect l="l" t="t" r="r" b="b"/>
                    <a:pathLst>
                      <a:path w="12700" h="29209">
                        <a:moveTo>
                          <a:pt x="3048" y="28956"/>
                        </a:moveTo>
                        <a:lnTo>
                          <a:pt x="0" y="24384"/>
                        </a:lnTo>
                        <a:lnTo>
                          <a:pt x="6096" y="18288"/>
                        </a:lnTo>
                        <a:lnTo>
                          <a:pt x="6096" y="12192"/>
                        </a:lnTo>
                        <a:lnTo>
                          <a:pt x="0" y="12192"/>
                        </a:lnTo>
                        <a:lnTo>
                          <a:pt x="0" y="0"/>
                        </a:lnTo>
                        <a:lnTo>
                          <a:pt x="12192" y="0"/>
                        </a:lnTo>
                        <a:lnTo>
                          <a:pt x="12192" y="19812"/>
                        </a:lnTo>
                        <a:lnTo>
                          <a:pt x="9144" y="22860"/>
                        </a:lnTo>
                        <a:lnTo>
                          <a:pt x="7620" y="25908"/>
                        </a:lnTo>
                        <a:lnTo>
                          <a:pt x="6096" y="27432"/>
                        </a:lnTo>
                        <a:lnTo>
                          <a:pt x="3048" y="2895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16" name="object 113">
                  <a:extLst>
                    <a:ext uri="{FF2B5EF4-FFF2-40B4-BE49-F238E27FC236}">
                      <a16:creationId xmlns:a16="http://schemas.microsoft.com/office/drawing/2014/main" id="{FF38FB2D-0D69-07C7-C218-8B6C1FBB5E96}"/>
                    </a:ext>
                  </a:extLst>
                </p:cNvPr>
                <p:cNvSpPr/>
                <p:nvPr/>
              </p:nvSpPr>
              <p:spPr>
                <a:xfrm>
                  <a:off x="5857202" y="7692962"/>
                  <a:ext cx="80645" cy="62865"/>
                </a:xfrm>
                <a:custGeom>
                  <a:avLst/>
                  <a:gdLst/>
                  <a:ahLst/>
                  <a:cxnLst/>
                  <a:rect l="l" t="t" r="r" b="b"/>
                  <a:pathLst>
                    <a:path w="80645" h="62865">
                      <a:moveTo>
                        <a:pt x="56476" y="53340"/>
                      </a:moveTo>
                      <a:lnTo>
                        <a:pt x="13716" y="53340"/>
                      </a:lnTo>
                      <a:lnTo>
                        <a:pt x="19812" y="45720"/>
                      </a:lnTo>
                      <a:lnTo>
                        <a:pt x="53428" y="6096"/>
                      </a:lnTo>
                      <a:lnTo>
                        <a:pt x="53428" y="0"/>
                      </a:lnTo>
                      <a:lnTo>
                        <a:pt x="3048" y="0"/>
                      </a:lnTo>
                      <a:lnTo>
                        <a:pt x="3048" y="7620"/>
                      </a:lnTo>
                      <a:lnTo>
                        <a:pt x="39624" y="7620"/>
                      </a:lnTo>
                      <a:lnTo>
                        <a:pt x="0" y="53340"/>
                      </a:lnTo>
                      <a:lnTo>
                        <a:pt x="0" y="62484"/>
                      </a:lnTo>
                      <a:lnTo>
                        <a:pt x="56476" y="62484"/>
                      </a:lnTo>
                      <a:lnTo>
                        <a:pt x="56476" y="53340"/>
                      </a:lnTo>
                      <a:close/>
                    </a:path>
                    <a:path w="80645" h="62865">
                      <a:moveTo>
                        <a:pt x="80289" y="50482"/>
                      </a:moveTo>
                      <a:lnTo>
                        <a:pt x="68110" y="50482"/>
                      </a:lnTo>
                      <a:lnTo>
                        <a:pt x="68110" y="62674"/>
                      </a:lnTo>
                      <a:lnTo>
                        <a:pt x="80289" y="62674"/>
                      </a:lnTo>
                      <a:lnTo>
                        <a:pt x="80289" y="5048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317" name="object 114">
                  <a:extLst>
                    <a:ext uri="{FF2B5EF4-FFF2-40B4-BE49-F238E27FC236}">
                      <a16:creationId xmlns:a16="http://schemas.microsoft.com/office/drawing/2014/main" id="{A6D0E21E-D4F4-0854-C1CE-78BE606AC9BC}"/>
                    </a:ext>
                  </a:extLst>
                </p:cNvPr>
                <p:cNvSpPr/>
                <p:nvPr/>
              </p:nvSpPr>
              <p:spPr>
                <a:xfrm>
                  <a:off x="5991504" y="7668489"/>
                  <a:ext cx="93980" cy="87630"/>
                </a:xfrm>
                <a:custGeom>
                  <a:avLst/>
                  <a:gdLst/>
                  <a:ahLst/>
                  <a:cxnLst/>
                  <a:rect l="l" t="t" r="r" b="b"/>
                  <a:pathLst>
                    <a:path w="93979" h="87629">
                      <a:moveTo>
                        <a:pt x="64109" y="56476"/>
                      </a:moveTo>
                      <a:lnTo>
                        <a:pt x="62585" y="51904"/>
                      </a:lnTo>
                      <a:lnTo>
                        <a:pt x="61061" y="48856"/>
                      </a:lnTo>
                      <a:lnTo>
                        <a:pt x="60045" y="47332"/>
                      </a:lnTo>
                      <a:lnTo>
                        <a:pt x="58013" y="44284"/>
                      </a:lnTo>
                      <a:lnTo>
                        <a:pt x="53441" y="42760"/>
                      </a:lnTo>
                      <a:lnTo>
                        <a:pt x="53441" y="58000"/>
                      </a:lnTo>
                      <a:lnTo>
                        <a:pt x="53441" y="64096"/>
                      </a:lnTo>
                      <a:lnTo>
                        <a:pt x="51917" y="67144"/>
                      </a:lnTo>
                      <a:lnTo>
                        <a:pt x="50393" y="68668"/>
                      </a:lnTo>
                      <a:lnTo>
                        <a:pt x="50393" y="70192"/>
                      </a:lnTo>
                      <a:lnTo>
                        <a:pt x="47345" y="73240"/>
                      </a:lnTo>
                      <a:lnTo>
                        <a:pt x="44297" y="74764"/>
                      </a:lnTo>
                      <a:lnTo>
                        <a:pt x="42773" y="74764"/>
                      </a:lnTo>
                      <a:lnTo>
                        <a:pt x="39725" y="76288"/>
                      </a:lnTo>
                      <a:lnTo>
                        <a:pt x="10668" y="76288"/>
                      </a:lnTo>
                      <a:lnTo>
                        <a:pt x="10668" y="47332"/>
                      </a:lnTo>
                      <a:lnTo>
                        <a:pt x="42773" y="47332"/>
                      </a:lnTo>
                      <a:lnTo>
                        <a:pt x="48869" y="50380"/>
                      </a:lnTo>
                      <a:lnTo>
                        <a:pt x="50393" y="53428"/>
                      </a:lnTo>
                      <a:lnTo>
                        <a:pt x="51917" y="54952"/>
                      </a:lnTo>
                      <a:lnTo>
                        <a:pt x="53441" y="58000"/>
                      </a:lnTo>
                      <a:lnTo>
                        <a:pt x="53441" y="42760"/>
                      </a:lnTo>
                      <a:lnTo>
                        <a:pt x="48869" y="41236"/>
                      </a:lnTo>
                      <a:lnTo>
                        <a:pt x="51917" y="38188"/>
                      </a:lnTo>
                      <a:lnTo>
                        <a:pt x="54965" y="36664"/>
                      </a:lnTo>
                      <a:lnTo>
                        <a:pt x="58013" y="32092"/>
                      </a:lnTo>
                      <a:lnTo>
                        <a:pt x="61061" y="25996"/>
                      </a:lnTo>
                      <a:lnTo>
                        <a:pt x="61061" y="18376"/>
                      </a:lnTo>
                      <a:lnTo>
                        <a:pt x="59537" y="13716"/>
                      </a:lnTo>
                      <a:lnTo>
                        <a:pt x="56489" y="10668"/>
                      </a:lnTo>
                      <a:lnTo>
                        <a:pt x="54965" y="7620"/>
                      </a:lnTo>
                      <a:lnTo>
                        <a:pt x="51917" y="4572"/>
                      </a:lnTo>
                      <a:lnTo>
                        <a:pt x="48869" y="3556"/>
                      </a:lnTo>
                      <a:lnTo>
                        <a:pt x="48869" y="18376"/>
                      </a:lnTo>
                      <a:lnTo>
                        <a:pt x="48869" y="29044"/>
                      </a:lnTo>
                      <a:lnTo>
                        <a:pt x="47345" y="30568"/>
                      </a:lnTo>
                      <a:lnTo>
                        <a:pt x="45821" y="33616"/>
                      </a:lnTo>
                      <a:lnTo>
                        <a:pt x="42773" y="35140"/>
                      </a:lnTo>
                      <a:lnTo>
                        <a:pt x="39725" y="35140"/>
                      </a:lnTo>
                      <a:lnTo>
                        <a:pt x="38201" y="36664"/>
                      </a:lnTo>
                      <a:lnTo>
                        <a:pt x="10668" y="36664"/>
                      </a:lnTo>
                      <a:lnTo>
                        <a:pt x="10668" y="10668"/>
                      </a:lnTo>
                      <a:lnTo>
                        <a:pt x="38201" y="10668"/>
                      </a:lnTo>
                      <a:lnTo>
                        <a:pt x="41249" y="12192"/>
                      </a:lnTo>
                      <a:lnTo>
                        <a:pt x="44297" y="12192"/>
                      </a:lnTo>
                      <a:lnTo>
                        <a:pt x="47345" y="15240"/>
                      </a:lnTo>
                      <a:lnTo>
                        <a:pt x="48869" y="18376"/>
                      </a:lnTo>
                      <a:lnTo>
                        <a:pt x="48869" y="3556"/>
                      </a:lnTo>
                      <a:lnTo>
                        <a:pt x="47345" y="3048"/>
                      </a:lnTo>
                      <a:lnTo>
                        <a:pt x="44297" y="1524"/>
                      </a:lnTo>
                      <a:lnTo>
                        <a:pt x="38201" y="0"/>
                      </a:lnTo>
                      <a:lnTo>
                        <a:pt x="0" y="0"/>
                      </a:lnTo>
                      <a:lnTo>
                        <a:pt x="0" y="86956"/>
                      </a:lnTo>
                      <a:lnTo>
                        <a:pt x="38201" y="86956"/>
                      </a:lnTo>
                      <a:lnTo>
                        <a:pt x="42773" y="85432"/>
                      </a:lnTo>
                      <a:lnTo>
                        <a:pt x="45821" y="85432"/>
                      </a:lnTo>
                      <a:lnTo>
                        <a:pt x="64109" y="68668"/>
                      </a:lnTo>
                      <a:lnTo>
                        <a:pt x="64109" y="56476"/>
                      </a:lnTo>
                      <a:close/>
                    </a:path>
                    <a:path w="93979" h="87629">
                      <a:moveTo>
                        <a:pt x="93827" y="74955"/>
                      </a:moveTo>
                      <a:lnTo>
                        <a:pt x="81622" y="74955"/>
                      </a:lnTo>
                      <a:lnTo>
                        <a:pt x="81622" y="87147"/>
                      </a:lnTo>
                      <a:lnTo>
                        <a:pt x="93827" y="87147"/>
                      </a:lnTo>
                      <a:lnTo>
                        <a:pt x="93827" y="7495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318" name="object 115">
                  <a:extLst>
                    <a:ext uri="{FF2B5EF4-FFF2-40B4-BE49-F238E27FC236}">
                      <a16:creationId xmlns:a16="http://schemas.microsoft.com/office/drawing/2014/main" id="{B652298E-DE2F-09B8-46A5-AD13F4B0025A}"/>
                    </a:ext>
                  </a:extLst>
                </p:cNvPr>
                <p:cNvGrpSpPr/>
                <p:nvPr/>
              </p:nvGrpSpPr>
              <p:grpSpPr>
                <a:xfrm>
                  <a:off x="6135052" y="7668482"/>
                  <a:ext cx="290195" cy="88900"/>
                  <a:chOff x="6135052" y="7668482"/>
                  <a:chExt cx="290195" cy="88900"/>
                </a:xfrm>
              </p:grpSpPr>
              <p:pic>
                <p:nvPicPr>
                  <p:cNvPr id="341" name="object 116">
                    <a:extLst>
                      <a:ext uri="{FF2B5EF4-FFF2-40B4-BE49-F238E27FC236}">
                        <a16:creationId xmlns:a16="http://schemas.microsoft.com/office/drawing/2014/main" id="{9CC4FEBF-DE7E-2038-1A27-AB76CDC361D9}"/>
                      </a:ext>
                    </a:extLst>
                  </p:cNvPr>
                  <p:cNvPicPr/>
                  <p:nvPr/>
                </p:nvPicPr>
                <p:blipFill>
                  <a:blip r:embed="rId435" cstate="print"/>
                  <a:stretch>
                    <a:fillRect/>
                  </a:stretch>
                </p:blipFill>
                <p:spPr>
                  <a:xfrm>
                    <a:off x="6135052" y="7668482"/>
                    <a:ext cx="117538" cy="88487"/>
                  </a:xfrm>
                  <a:prstGeom prst="rect">
                    <a:avLst/>
                  </a:prstGeom>
                </p:spPr>
              </p:pic>
              <p:pic>
                <p:nvPicPr>
                  <p:cNvPr id="342" name="object 117">
                    <a:extLst>
                      <a:ext uri="{FF2B5EF4-FFF2-40B4-BE49-F238E27FC236}">
                        <a16:creationId xmlns:a16="http://schemas.microsoft.com/office/drawing/2014/main" id="{EC57AC7E-D642-A18F-B644-00B73EB62007}"/>
                      </a:ext>
                    </a:extLst>
                  </p:cNvPr>
                  <p:cNvPicPr/>
                  <p:nvPr/>
                </p:nvPicPr>
                <p:blipFill>
                  <a:blip r:embed="rId436" cstate="print"/>
                  <a:stretch>
                    <a:fillRect/>
                  </a:stretch>
                </p:blipFill>
                <p:spPr>
                  <a:xfrm>
                    <a:off x="6272403" y="7668482"/>
                    <a:ext cx="152685" cy="88487"/>
                  </a:xfrm>
                  <a:prstGeom prst="rect">
                    <a:avLst/>
                  </a:prstGeom>
                </p:spPr>
              </p:pic>
            </p:grpSp>
            <p:grpSp>
              <p:nvGrpSpPr>
                <p:cNvPr id="319" name="object 118">
                  <a:extLst>
                    <a:ext uri="{FF2B5EF4-FFF2-40B4-BE49-F238E27FC236}">
                      <a16:creationId xmlns:a16="http://schemas.microsoft.com/office/drawing/2014/main" id="{0544A7E1-4714-1B30-2548-DC7C6C68CA75}"/>
                    </a:ext>
                  </a:extLst>
                </p:cNvPr>
                <p:cNvGrpSpPr/>
                <p:nvPr/>
              </p:nvGrpSpPr>
              <p:grpSpPr>
                <a:xfrm>
                  <a:off x="2973133" y="7830216"/>
                  <a:ext cx="1224280" cy="111760"/>
                  <a:chOff x="2973133" y="7830216"/>
                  <a:chExt cx="1224280" cy="111760"/>
                </a:xfrm>
              </p:grpSpPr>
              <p:pic>
                <p:nvPicPr>
                  <p:cNvPr id="339" name="object 119">
                    <a:extLst>
                      <a:ext uri="{FF2B5EF4-FFF2-40B4-BE49-F238E27FC236}">
                        <a16:creationId xmlns:a16="http://schemas.microsoft.com/office/drawing/2014/main" id="{61711DDA-34E0-1ABC-6F04-61BA45656374}"/>
                      </a:ext>
                    </a:extLst>
                  </p:cNvPr>
                  <p:cNvPicPr/>
                  <p:nvPr/>
                </p:nvPicPr>
                <p:blipFill>
                  <a:blip r:embed="rId437" cstate="print"/>
                  <a:stretch>
                    <a:fillRect/>
                  </a:stretch>
                </p:blipFill>
                <p:spPr>
                  <a:xfrm>
                    <a:off x="2973133" y="7830216"/>
                    <a:ext cx="1193958" cy="111347"/>
                  </a:xfrm>
                  <a:prstGeom prst="rect">
                    <a:avLst/>
                  </a:prstGeom>
                </p:spPr>
              </p:pic>
              <p:sp>
                <p:nvSpPr>
                  <p:cNvPr id="340" name="object 120">
                    <a:extLst>
                      <a:ext uri="{FF2B5EF4-FFF2-40B4-BE49-F238E27FC236}">
                        <a16:creationId xmlns:a16="http://schemas.microsoft.com/office/drawing/2014/main" id="{8DA0D9BD-DE8C-0806-7938-87AF37DA3B66}"/>
                      </a:ext>
                    </a:extLst>
                  </p:cNvPr>
                  <p:cNvSpPr/>
                  <p:nvPr/>
                </p:nvSpPr>
                <p:spPr>
                  <a:xfrm>
                    <a:off x="4184903" y="7904987"/>
                    <a:ext cx="12700" cy="12700"/>
                  </a:xfrm>
                  <a:custGeom>
                    <a:avLst/>
                    <a:gdLst/>
                    <a:ahLst/>
                    <a:cxnLst/>
                    <a:rect l="l" t="t" r="r" b="b"/>
                    <a:pathLst>
                      <a:path w="12700" h="12700">
                        <a:moveTo>
                          <a:pt x="12192" y="12192"/>
                        </a:moveTo>
                        <a:lnTo>
                          <a:pt x="0" y="12192"/>
                        </a:lnTo>
                        <a:lnTo>
                          <a:pt x="0" y="0"/>
                        </a:lnTo>
                        <a:lnTo>
                          <a:pt x="12192" y="0"/>
                        </a:lnTo>
                        <a:lnTo>
                          <a:pt x="1219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20" name="object 121">
                  <a:extLst>
                    <a:ext uri="{FF2B5EF4-FFF2-40B4-BE49-F238E27FC236}">
                      <a16:creationId xmlns:a16="http://schemas.microsoft.com/office/drawing/2014/main" id="{5BE99E56-18EE-E129-E2E9-DA96865C58FE}"/>
                    </a:ext>
                  </a:extLst>
                </p:cNvPr>
                <p:cNvSpPr/>
                <p:nvPr/>
              </p:nvSpPr>
              <p:spPr>
                <a:xfrm>
                  <a:off x="1405128" y="7598664"/>
                  <a:ext cx="5488305" cy="365760"/>
                </a:xfrm>
                <a:custGeom>
                  <a:avLst/>
                  <a:gdLst/>
                  <a:ahLst/>
                  <a:cxnLst/>
                  <a:rect l="l" t="t" r="r" b="b"/>
                  <a:pathLst>
                    <a:path w="5488305" h="365759">
                      <a:moveTo>
                        <a:pt x="5487924" y="0"/>
                      </a:moveTo>
                      <a:lnTo>
                        <a:pt x="1533144" y="0"/>
                      </a:lnTo>
                      <a:lnTo>
                        <a:pt x="1527048" y="0"/>
                      </a:lnTo>
                      <a:lnTo>
                        <a:pt x="1525511" y="0"/>
                      </a:lnTo>
                      <a:lnTo>
                        <a:pt x="0" y="0"/>
                      </a:lnTo>
                      <a:lnTo>
                        <a:pt x="0" y="7620"/>
                      </a:lnTo>
                      <a:lnTo>
                        <a:pt x="1525511" y="7620"/>
                      </a:lnTo>
                      <a:lnTo>
                        <a:pt x="1525511" y="25908"/>
                      </a:lnTo>
                      <a:lnTo>
                        <a:pt x="1525524" y="365760"/>
                      </a:lnTo>
                      <a:lnTo>
                        <a:pt x="1533144" y="365760"/>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321" name="object 122">
                  <a:extLst>
                    <a:ext uri="{FF2B5EF4-FFF2-40B4-BE49-F238E27FC236}">
                      <a16:creationId xmlns:a16="http://schemas.microsoft.com/office/drawing/2014/main" id="{5A04D5FF-C73A-DB02-4294-C889F7D37648}"/>
                    </a:ext>
                  </a:extLst>
                </p:cNvPr>
                <p:cNvSpPr/>
                <p:nvPr/>
              </p:nvSpPr>
              <p:spPr>
                <a:xfrm>
                  <a:off x="1440268" y="8113776"/>
                  <a:ext cx="662940" cy="111760"/>
                </a:xfrm>
                <a:custGeom>
                  <a:avLst/>
                  <a:gdLst/>
                  <a:ahLst/>
                  <a:cxnLst/>
                  <a:rect l="l" t="t" r="r" b="b"/>
                  <a:pathLst>
                    <a:path w="662939" h="111759">
                      <a:moveTo>
                        <a:pt x="65633" y="23152"/>
                      </a:moveTo>
                      <a:lnTo>
                        <a:pt x="48869" y="23152"/>
                      </a:lnTo>
                      <a:lnTo>
                        <a:pt x="36677" y="55156"/>
                      </a:lnTo>
                      <a:lnTo>
                        <a:pt x="35153" y="56680"/>
                      </a:lnTo>
                      <a:lnTo>
                        <a:pt x="35153" y="61252"/>
                      </a:lnTo>
                      <a:lnTo>
                        <a:pt x="33629" y="61252"/>
                      </a:lnTo>
                      <a:lnTo>
                        <a:pt x="33629" y="62776"/>
                      </a:lnTo>
                      <a:lnTo>
                        <a:pt x="32105" y="65824"/>
                      </a:lnTo>
                      <a:lnTo>
                        <a:pt x="29057" y="55156"/>
                      </a:lnTo>
                      <a:lnTo>
                        <a:pt x="18389" y="23152"/>
                      </a:lnTo>
                      <a:lnTo>
                        <a:pt x="0" y="23152"/>
                      </a:lnTo>
                      <a:lnTo>
                        <a:pt x="26009" y="85636"/>
                      </a:lnTo>
                      <a:lnTo>
                        <a:pt x="39725" y="85636"/>
                      </a:lnTo>
                      <a:lnTo>
                        <a:pt x="65633" y="23152"/>
                      </a:lnTo>
                      <a:close/>
                    </a:path>
                    <a:path w="662939" h="111759">
                      <a:moveTo>
                        <a:pt x="128308" y="59728"/>
                      </a:moveTo>
                      <a:lnTo>
                        <a:pt x="127965" y="50914"/>
                      </a:lnTo>
                      <a:lnTo>
                        <a:pt x="127685" y="49060"/>
                      </a:lnTo>
                      <a:lnTo>
                        <a:pt x="126784" y="42964"/>
                      </a:lnTo>
                      <a:lnTo>
                        <a:pt x="124447" y="36156"/>
                      </a:lnTo>
                      <a:lnTo>
                        <a:pt x="123875" y="35344"/>
                      </a:lnTo>
                      <a:lnTo>
                        <a:pt x="120688" y="30772"/>
                      </a:lnTo>
                      <a:lnTo>
                        <a:pt x="116014" y="24676"/>
                      </a:lnTo>
                      <a:lnTo>
                        <a:pt x="112966" y="23456"/>
                      </a:lnTo>
                      <a:lnTo>
                        <a:pt x="112966" y="49060"/>
                      </a:lnTo>
                      <a:lnTo>
                        <a:pt x="87058" y="49060"/>
                      </a:lnTo>
                      <a:lnTo>
                        <a:pt x="87058" y="44488"/>
                      </a:lnTo>
                      <a:lnTo>
                        <a:pt x="88582" y="41440"/>
                      </a:lnTo>
                      <a:lnTo>
                        <a:pt x="93154" y="36868"/>
                      </a:lnTo>
                      <a:lnTo>
                        <a:pt x="96202" y="35344"/>
                      </a:lnTo>
                      <a:lnTo>
                        <a:pt x="103822" y="35344"/>
                      </a:lnTo>
                      <a:lnTo>
                        <a:pt x="106870" y="36868"/>
                      </a:lnTo>
                      <a:lnTo>
                        <a:pt x="111442" y="41440"/>
                      </a:lnTo>
                      <a:lnTo>
                        <a:pt x="111442" y="44488"/>
                      </a:lnTo>
                      <a:lnTo>
                        <a:pt x="112966" y="49060"/>
                      </a:lnTo>
                      <a:lnTo>
                        <a:pt x="112966" y="23456"/>
                      </a:lnTo>
                      <a:lnTo>
                        <a:pt x="108394" y="21628"/>
                      </a:lnTo>
                      <a:lnTo>
                        <a:pt x="90106" y="21628"/>
                      </a:lnTo>
                      <a:lnTo>
                        <a:pt x="84010" y="24676"/>
                      </a:lnTo>
                      <a:lnTo>
                        <a:pt x="70294" y="55156"/>
                      </a:lnTo>
                      <a:lnTo>
                        <a:pt x="70294" y="64300"/>
                      </a:lnTo>
                      <a:lnTo>
                        <a:pt x="71818" y="71920"/>
                      </a:lnTo>
                      <a:lnTo>
                        <a:pt x="76390" y="76492"/>
                      </a:lnTo>
                      <a:lnTo>
                        <a:pt x="80632" y="81368"/>
                      </a:lnTo>
                      <a:lnTo>
                        <a:pt x="86296" y="84683"/>
                      </a:lnTo>
                      <a:lnTo>
                        <a:pt x="93103" y="86563"/>
                      </a:lnTo>
                      <a:lnTo>
                        <a:pt x="100774" y="87160"/>
                      </a:lnTo>
                      <a:lnTo>
                        <a:pt x="106870" y="87160"/>
                      </a:lnTo>
                      <a:lnTo>
                        <a:pt x="112966" y="85636"/>
                      </a:lnTo>
                      <a:lnTo>
                        <a:pt x="117538" y="82588"/>
                      </a:lnTo>
                      <a:lnTo>
                        <a:pt x="122212" y="79540"/>
                      </a:lnTo>
                      <a:lnTo>
                        <a:pt x="125260" y="74968"/>
                      </a:lnTo>
                      <a:lnTo>
                        <a:pt x="128308" y="68872"/>
                      </a:lnTo>
                      <a:lnTo>
                        <a:pt x="111442" y="65824"/>
                      </a:lnTo>
                      <a:lnTo>
                        <a:pt x="108394" y="71920"/>
                      </a:lnTo>
                      <a:lnTo>
                        <a:pt x="105346" y="74968"/>
                      </a:lnTo>
                      <a:lnTo>
                        <a:pt x="96202" y="74968"/>
                      </a:lnTo>
                      <a:lnTo>
                        <a:pt x="93154" y="73444"/>
                      </a:lnTo>
                      <a:lnTo>
                        <a:pt x="91630" y="70396"/>
                      </a:lnTo>
                      <a:lnTo>
                        <a:pt x="88582" y="68872"/>
                      </a:lnTo>
                      <a:lnTo>
                        <a:pt x="87058" y="64300"/>
                      </a:lnTo>
                      <a:lnTo>
                        <a:pt x="87058" y="59728"/>
                      </a:lnTo>
                      <a:lnTo>
                        <a:pt x="128308" y="59728"/>
                      </a:lnTo>
                      <a:close/>
                    </a:path>
                    <a:path w="662939" h="111759">
                      <a:moveTo>
                        <a:pt x="181737" y="24676"/>
                      </a:moveTo>
                      <a:lnTo>
                        <a:pt x="178689" y="23152"/>
                      </a:lnTo>
                      <a:lnTo>
                        <a:pt x="174117" y="21628"/>
                      </a:lnTo>
                      <a:lnTo>
                        <a:pt x="167932" y="21628"/>
                      </a:lnTo>
                      <a:lnTo>
                        <a:pt x="166408" y="23152"/>
                      </a:lnTo>
                      <a:lnTo>
                        <a:pt x="163360" y="24676"/>
                      </a:lnTo>
                      <a:lnTo>
                        <a:pt x="161836" y="26200"/>
                      </a:lnTo>
                      <a:lnTo>
                        <a:pt x="158788" y="27724"/>
                      </a:lnTo>
                      <a:lnTo>
                        <a:pt x="157264" y="32296"/>
                      </a:lnTo>
                      <a:lnTo>
                        <a:pt x="157264" y="23152"/>
                      </a:lnTo>
                      <a:lnTo>
                        <a:pt x="140500" y="23152"/>
                      </a:lnTo>
                      <a:lnTo>
                        <a:pt x="140500" y="85636"/>
                      </a:lnTo>
                      <a:lnTo>
                        <a:pt x="157264" y="85636"/>
                      </a:lnTo>
                      <a:lnTo>
                        <a:pt x="157264" y="56680"/>
                      </a:lnTo>
                      <a:lnTo>
                        <a:pt x="158788" y="49060"/>
                      </a:lnTo>
                      <a:lnTo>
                        <a:pt x="158788" y="46012"/>
                      </a:lnTo>
                      <a:lnTo>
                        <a:pt x="161836" y="39916"/>
                      </a:lnTo>
                      <a:lnTo>
                        <a:pt x="163360" y="38392"/>
                      </a:lnTo>
                      <a:lnTo>
                        <a:pt x="164884" y="38392"/>
                      </a:lnTo>
                      <a:lnTo>
                        <a:pt x="166408" y="36868"/>
                      </a:lnTo>
                      <a:lnTo>
                        <a:pt x="170980" y="36868"/>
                      </a:lnTo>
                      <a:lnTo>
                        <a:pt x="177165" y="39916"/>
                      </a:lnTo>
                      <a:lnTo>
                        <a:pt x="181737" y="24676"/>
                      </a:lnTo>
                      <a:close/>
                    </a:path>
                    <a:path w="662939" h="111759">
                      <a:moveTo>
                        <a:pt x="247357" y="23152"/>
                      </a:moveTo>
                      <a:lnTo>
                        <a:pt x="232117" y="23152"/>
                      </a:lnTo>
                      <a:lnTo>
                        <a:pt x="232117" y="32296"/>
                      </a:lnTo>
                      <a:lnTo>
                        <a:pt x="230593" y="30797"/>
                      </a:lnTo>
                      <a:lnTo>
                        <a:pt x="230593" y="59728"/>
                      </a:lnTo>
                      <a:lnTo>
                        <a:pt x="229069" y="64300"/>
                      </a:lnTo>
                      <a:lnTo>
                        <a:pt x="225933" y="67348"/>
                      </a:lnTo>
                      <a:lnTo>
                        <a:pt x="222885" y="71920"/>
                      </a:lnTo>
                      <a:lnTo>
                        <a:pt x="219837" y="73444"/>
                      </a:lnTo>
                      <a:lnTo>
                        <a:pt x="212217" y="73444"/>
                      </a:lnTo>
                      <a:lnTo>
                        <a:pt x="209169" y="71920"/>
                      </a:lnTo>
                      <a:lnTo>
                        <a:pt x="206121" y="68872"/>
                      </a:lnTo>
                      <a:lnTo>
                        <a:pt x="204597" y="65824"/>
                      </a:lnTo>
                      <a:lnTo>
                        <a:pt x="203073" y="59728"/>
                      </a:lnTo>
                      <a:lnTo>
                        <a:pt x="203085" y="47485"/>
                      </a:lnTo>
                      <a:lnTo>
                        <a:pt x="204597" y="42964"/>
                      </a:lnTo>
                      <a:lnTo>
                        <a:pt x="206121" y="39916"/>
                      </a:lnTo>
                      <a:lnTo>
                        <a:pt x="209169" y="36868"/>
                      </a:lnTo>
                      <a:lnTo>
                        <a:pt x="212217" y="35344"/>
                      </a:lnTo>
                      <a:lnTo>
                        <a:pt x="219837" y="35344"/>
                      </a:lnTo>
                      <a:lnTo>
                        <a:pt x="224409" y="36868"/>
                      </a:lnTo>
                      <a:lnTo>
                        <a:pt x="225933" y="39916"/>
                      </a:lnTo>
                      <a:lnTo>
                        <a:pt x="229069" y="42964"/>
                      </a:lnTo>
                      <a:lnTo>
                        <a:pt x="230581" y="47485"/>
                      </a:lnTo>
                      <a:lnTo>
                        <a:pt x="230593" y="59728"/>
                      </a:lnTo>
                      <a:lnTo>
                        <a:pt x="230593" y="30797"/>
                      </a:lnTo>
                      <a:lnTo>
                        <a:pt x="225933" y="26200"/>
                      </a:lnTo>
                      <a:lnTo>
                        <a:pt x="219837" y="21628"/>
                      </a:lnTo>
                      <a:lnTo>
                        <a:pt x="204597" y="21628"/>
                      </a:lnTo>
                      <a:lnTo>
                        <a:pt x="198501" y="24676"/>
                      </a:lnTo>
                      <a:lnTo>
                        <a:pt x="193929" y="30772"/>
                      </a:lnTo>
                      <a:lnTo>
                        <a:pt x="190169" y="35013"/>
                      </a:lnTo>
                      <a:lnTo>
                        <a:pt x="187833" y="40678"/>
                      </a:lnTo>
                      <a:lnTo>
                        <a:pt x="186639" y="47485"/>
                      </a:lnTo>
                      <a:lnTo>
                        <a:pt x="186372" y="53632"/>
                      </a:lnTo>
                      <a:lnTo>
                        <a:pt x="186309" y="62776"/>
                      </a:lnTo>
                      <a:lnTo>
                        <a:pt x="187833" y="70396"/>
                      </a:lnTo>
                      <a:lnTo>
                        <a:pt x="190881" y="74968"/>
                      </a:lnTo>
                      <a:lnTo>
                        <a:pt x="196977" y="82588"/>
                      </a:lnTo>
                      <a:lnTo>
                        <a:pt x="203073" y="85636"/>
                      </a:lnTo>
                      <a:lnTo>
                        <a:pt x="218313" y="85636"/>
                      </a:lnTo>
                      <a:lnTo>
                        <a:pt x="225933" y="82588"/>
                      </a:lnTo>
                      <a:lnTo>
                        <a:pt x="230593" y="76492"/>
                      </a:lnTo>
                      <a:lnTo>
                        <a:pt x="230593" y="91732"/>
                      </a:lnTo>
                      <a:lnTo>
                        <a:pt x="229069" y="93256"/>
                      </a:lnTo>
                      <a:lnTo>
                        <a:pt x="229069" y="94780"/>
                      </a:lnTo>
                      <a:lnTo>
                        <a:pt x="227545" y="96304"/>
                      </a:lnTo>
                      <a:lnTo>
                        <a:pt x="225933" y="96304"/>
                      </a:lnTo>
                      <a:lnTo>
                        <a:pt x="224409" y="97828"/>
                      </a:lnTo>
                      <a:lnTo>
                        <a:pt x="221361" y="99441"/>
                      </a:lnTo>
                      <a:lnTo>
                        <a:pt x="213741" y="99441"/>
                      </a:lnTo>
                      <a:lnTo>
                        <a:pt x="210693" y="97828"/>
                      </a:lnTo>
                      <a:lnTo>
                        <a:pt x="209169" y="97828"/>
                      </a:lnTo>
                      <a:lnTo>
                        <a:pt x="207645" y="96304"/>
                      </a:lnTo>
                      <a:lnTo>
                        <a:pt x="207645" y="94780"/>
                      </a:lnTo>
                      <a:lnTo>
                        <a:pt x="206121" y="93256"/>
                      </a:lnTo>
                      <a:lnTo>
                        <a:pt x="187833" y="90208"/>
                      </a:lnTo>
                      <a:lnTo>
                        <a:pt x="187833" y="97828"/>
                      </a:lnTo>
                      <a:lnTo>
                        <a:pt x="190881" y="102489"/>
                      </a:lnTo>
                      <a:lnTo>
                        <a:pt x="198501" y="110109"/>
                      </a:lnTo>
                      <a:lnTo>
                        <a:pt x="206121" y="111633"/>
                      </a:lnTo>
                      <a:lnTo>
                        <a:pt x="227545" y="111633"/>
                      </a:lnTo>
                      <a:lnTo>
                        <a:pt x="230593" y="110109"/>
                      </a:lnTo>
                      <a:lnTo>
                        <a:pt x="235165" y="108585"/>
                      </a:lnTo>
                      <a:lnTo>
                        <a:pt x="238213" y="107061"/>
                      </a:lnTo>
                      <a:lnTo>
                        <a:pt x="242785" y="102489"/>
                      </a:lnTo>
                      <a:lnTo>
                        <a:pt x="244309" y="99441"/>
                      </a:lnTo>
                      <a:lnTo>
                        <a:pt x="244309" y="96304"/>
                      </a:lnTo>
                      <a:lnTo>
                        <a:pt x="245833" y="93256"/>
                      </a:lnTo>
                      <a:lnTo>
                        <a:pt x="247357" y="87160"/>
                      </a:lnTo>
                      <a:lnTo>
                        <a:pt x="247357" y="76492"/>
                      </a:lnTo>
                      <a:lnTo>
                        <a:pt x="247357" y="73444"/>
                      </a:lnTo>
                      <a:lnTo>
                        <a:pt x="247357" y="35344"/>
                      </a:lnTo>
                      <a:lnTo>
                        <a:pt x="247357" y="32296"/>
                      </a:lnTo>
                      <a:lnTo>
                        <a:pt x="247357" y="23152"/>
                      </a:lnTo>
                      <a:close/>
                    </a:path>
                    <a:path w="662939" h="111759">
                      <a:moveTo>
                        <a:pt x="278790" y="0"/>
                      </a:moveTo>
                      <a:lnTo>
                        <a:pt x="262039" y="0"/>
                      </a:lnTo>
                      <a:lnTo>
                        <a:pt x="262039" y="86868"/>
                      </a:lnTo>
                      <a:lnTo>
                        <a:pt x="278790" y="86868"/>
                      </a:lnTo>
                      <a:lnTo>
                        <a:pt x="278790" y="0"/>
                      </a:lnTo>
                      <a:close/>
                    </a:path>
                    <a:path w="662939" h="111759">
                      <a:moveTo>
                        <a:pt x="351193" y="59728"/>
                      </a:moveTo>
                      <a:lnTo>
                        <a:pt x="346214" y="35344"/>
                      </a:lnTo>
                      <a:lnTo>
                        <a:pt x="343573" y="30772"/>
                      </a:lnTo>
                      <a:lnTo>
                        <a:pt x="337477" y="24676"/>
                      </a:lnTo>
                      <a:lnTo>
                        <a:pt x="334429" y="23482"/>
                      </a:lnTo>
                      <a:lnTo>
                        <a:pt x="334429" y="44488"/>
                      </a:lnTo>
                      <a:lnTo>
                        <a:pt x="334429" y="49060"/>
                      </a:lnTo>
                      <a:lnTo>
                        <a:pt x="309943" y="49060"/>
                      </a:lnTo>
                      <a:lnTo>
                        <a:pt x="309943" y="44488"/>
                      </a:lnTo>
                      <a:lnTo>
                        <a:pt x="312991" y="38392"/>
                      </a:lnTo>
                      <a:lnTo>
                        <a:pt x="319087" y="35344"/>
                      </a:lnTo>
                      <a:lnTo>
                        <a:pt x="325183" y="35344"/>
                      </a:lnTo>
                      <a:lnTo>
                        <a:pt x="331279" y="38392"/>
                      </a:lnTo>
                      <a:lnTo>
                        <a:pt x="332803" y="41249"/>
                      </a:lnTo>
                      <a:lnTo>
                        <a:pt x="334429" y="44488"/>
                      </a:lnTo>
                      <a:lnTo>
                        <a:pt x="334429" y="23482"/>
                      </a:lnTo>
                      <a:lnTo>
                        <a:pt x="329755" y="21628"/>
                      </a:lnTo>
                      <a:lnTo>
                        <a:pt x="312991" y="21628"/>
                      </a:lnTo>
                      <a:lnTo>
                        <a:pt x="305371" y="24676"/>
                      </a:lnTo>
                      <a:lnTo>
                        <a:pt x="300799" y="30772"/>
                      </a:lnTo>
                      <a:lnTo>
                        <a:pt x="297040" y="35648"/>
                      </a:lnTo>
                      <a:lnTo>
                        <a:pt x="294703" y="41249"/>
                      </a:lnTo>
                      <a:lnTo>
                        <a:pt x="293509" y="47701"/>
                      </a:lnTo>
                      <a:lnTo>
                        <a:pt x="293179" y="55156"/>
                      </a:lnTo>
                      <a:lnTo>
                        <a:pt x="293179" y="64300"/>
                      </a:lnTo>
                      <a:lnTo>
                        <a:pt x="294703" y="71920"/>
                      </a:lnTo>
                      <a:lnTo>
                        <a:pt x="299275" y="76492"/>
                      </a:lnTo>
                      <a:lnTo>
                        <a:pt x="303847" y="84112"/>
                      </a:lnTo>
                      <a:lnTo>
                        <a:pt x="311467" y="87160"/>
                      </a:lnTo>
                      <a:lnTo>
                        <a:pt x="329755" y="87160"/>
                      </a:lnTo>
                      <a:lnTo>
                        <a:pt x="335953" y="85636"/>
                      </a:lnTo>
                      <a:lnTo>
                        <a:pt x="345097" y="79540"/>
                      </a:lnTo>
                      <a:lnTo>
                        <a:pt x="348145" y="74968"/>
                      </a:lnTo>
                      <a:lnTo>
                        <a:pt x="349669" y="68872"/>
                      </a:lnTo>
                      <a:lnTo>
                        <a:pt x="334429" y="65824"/>
                      </a:lnTo>
                      <a:lnTo>
                        <a:pt x="332905" y="68872"/>
                      </a:lnTo>
                      <a:lnTo>
                        <a:pt x="331279" y="71920"/>
                      </a:lnTo>
                      <a:lnTo>
                        <a:pt x="328231" y="74968"/>
                      </a:lnTo>
                      <a:lnTo>
                        <a:pt x="319087" y="74968"/>
                      </a:lnTo>
                      <a:lnTo>
                        <a:pt x="316039" y="73444"/>
                      </a:lnTo>
                      <a:lnTo>
                        <a:pt x="311467" y="68872"/>
                      </a:lnTo>
                      <a:lnTo>
                        <a:pt x="309943" y="64300"/>
                      </a:lnTo>
                      <a:lnTo>
                        <a:pt x="309943" y="59728"/>
                      </a:lnTo>
                      <a:lnTo>
                        <a:pt x="351193" y="59728"/>
                      </a:lnTo>
                      <a:close/>
                    </a:path>
                    <a:path w="662939" h="111759">
                      <a:moveTo>
                        <a:pt x="380149" y="23152"/>
                      </a:moveTo>
                      <a:lnTo>
                        <a:pt x="363385" y="23152"/>
                      </a:lnTo>
                      <a:lnTo>
                        <a:pt x="363385" y="85636"/>
                      </a:lnTo>
                      <a:lnTo>
                        <a:pt x="380149" y="85636"/>
                      </a:lnTo>
                      <a:lnTo>
                        <a:pt x="380149" y="23152"/>
                      </a:lnTo>
                      <a:close/>
                    </a:path>
                    <a:path w="662939" h="111759">
                      <a:moveTo>
                        <a:pt x="380149" y="190"/>
                      </a:moveTo>
                      <a:lnTo>
                        <a:pt x="363385" y="190"/>
                      </a:lnTo>
                      <a:lnTo>
                        <a:pt x="363385" y="15532"/>
                      </a:lnTo>
                      <a:lnTo>
                        <a:pt x="380149" y="15532"/>
                      </a:lnTo>
                      <a:lnTo>
                        <a:pt x="380149" y="190"/>
                      </a:lnTo>
                      <a:close/>
                    </a:path>
                    <a:path w="662939" h="111759">
                      <a:moveTo>
                        <a:pt x="455015" y="64300"/>
                      </a:moveTo>
                      <a:lnTo>
                        <a:pt x="438150" y="62776"/>
                      </a:lnTo>
                      <a:lnTo>
                        <a:pt x="436626" y="67348"/>
                      </a:lnTo>
                      <a:lnTo>
                        <a:pt x="435102" y="70396"/>
                      </a:lnTo>
                      <a:lnTo>
                        <a:pt x="432054" y="73444"/>
                      </a:lnTo>
                      <a:lnTo>
                        <a:pt x="421386" y="73444"/>
                      </a:lnTo>
                      <a:lnTo>
                        <a:pt x="418338" y="71920"/>
                      </a:lnTo>
                      <a:lnTo>
                        <a:pt x="416814" y="68872"/>
                      </a:lnTo>
                      <a:lnTo>
                        <a:pt x="413766" y="65824"/>
                      </a:lnTo>
                      <a:lnTo>
                        <a:pt x="412242" y="61252"/>
                      </a:lnTo>
                      <a:lnTo>
                        <a:pt x="412242" y="47536"/>
                      </a:lnTo>
                      <a:lnTo>
                        <a:pt x="413766" y="42964"/>
                      </a:lnTo>
                      <a:lnTo>
                        <a:pt x="415290" y="39916"/>
                      </a:lnTo>
                      <a:lnTo>
                        <a:pt x="418338" y="36868"/>
                      </a:lnTo>
                      <a:lnTo>
                        <a:pt x="421386" y="35344"/>
                      </a:lnTo>
                      <a:lnTo>
                        <a:pt x="432054" y="35344"/>
                      </a:lnTo>
                      <a:lnTo>
                        <a:pt x="433578" y="38392"/>
                      </a:lnTo>
                      <a:lnTo>
                        <a:pt x="436626" y="41440"/>
                      </a:lnTo>
                      <a:lnTo>
                        <a:pt x="436626" y="44488"/>
                      </a:lnTo>
                      <a:lnTo>
                        <a:pt x="453491" y="41440"/>
                      </a:lnTo>
                      <a:lnTo>
                        <a:pt x="451967" y="35344"/>
                      </a:lnTo>
                      <a:lnTo>
                        <a:pt x="448919" y="30772"/>
                      </a:lnTo>
                      <a:lnTo>
                        <a:pt x="444347" y="27724"/>
                      </a:lnTo>
                      <a:lnTo>
                        <a:pt x="439775" y="23152"/>
                      </a:lnTo>
                      <a:lnTo>
                        <a:pt x="433578" y="21628"/>
                      </a:lnTo>
                      <a:lnTo>
                        <a:pt x="416814" y="21628"/>
                      </a:lnTo>
                      <a:lnTo>
                        <a:pt x="395478" y="55156"/>
                      </a:lnTo>
                      <a:lnTo>
                        <a:pt x="396024" y="62611"/>
                      </a:lnTo>
                      <a:lnTo>
                        <a:pt x="416814" y="87160"/>
                      </a:lnTo>
                      <a:lnTo>
                        <a:pt x="433578" y="87160"/>
                      </a:lnTo>
                      <a:lnTo>
                        <a:pt x="439775" y="85636"/>
                      </a:lnTo>
                      <a:lnTo>
                        <a:pt x="444347" y="82588"/>
                      </a:lnTo>
                      <a:lnTo>
                        <a:pt x="448919" y="78016"/>
                      </a:lnTo>
                      <a:lnTo>
                        <a:pt x="453491" y="71920"/>
                      </a:lnTo>
                      <a:lnTo>
                        <a:pt x="455015" y="64300"/>
                      </a:lnTo>
                      <a:close/>
                    </a:path>
                    <a:path w="662939" h="111759">
                      <a:moveTo>
                        <a:pt x="522160" y="36868"/>
                      </a:moveTo>
                      <a:lnTo>
                        <a:pt x="520636" y="33820"/>
                      </a:lnTo>
                      <a:lnTo>
                        <a:pt x="520636" y="32296"/>
                      </a:lnTo>
                      <a:lnTo>
                        <a:pt x="519112" y="29248"/>
                      </a:lnTo>
                      <a:lnTo>
                        <a:pt x="517588" y="27724"/>
                      </a:lnTo>
                      <a:lnTo>
                        <a:pt x="505396" y="21628"/>
                      </a:lnTo>
                      <a:lnTo>
                        <a:pt x="494728" y="21628"/>
                      </a:lnTo>
                      <a:lnTo>
                        <a:pt x="487019" y="24676"/>
                      </a:lnTo>
                      <a:lnTo>
                        <a:pt x="482447" y="32296"/>
                      </a:lnTo>
                      <a:lnTo>
                        <a:pt x="482447" y="190"/>
                      </a:lnTo>
                      <a:lnTo>
                        <a:pt x="465683" y="190"/>
                      </a:lnTo>
                      <a:lnTo>
                        <a:pt x="465683" y="85636"/>
                      </a:lnTo>
                      <a:lnTo>
                        <a:pt x="482447" y="85636"/>
                      </a:lnTo>
                      <a:lnTo>
                        <a:pt x="482447" y="46012"/>
                      </a:lnTo>
                      <a:lnTo>
                        <a:pt x="485495" y="39916"/>
                      </a:lnTo>
                      <a:lnTo>
                        <a:pt x="490067" y="35344"/>
                      </a:lnTo>
                      <a:lnTo>
                        <a:pt x="500824" y="35344"/>
                      </a:lnTo>
                      <a:lnTo>
                        <a:pt x="502348" y="36868"/>
                      </a:lnTo>
                      <a:lnTo>
                        <a:pt x="503872" y="36868"/>
                      </a:lnTo>
                      <a:lnTo>
                        <a:pt x="503872" y="38392"/>
                      </a:lnTo>
                      <a:lnTo>
                        <a:pt x="505396" y="41440"/>
                      </a:lnTo>
                      <a:lnTo>
                        <a:pt x="505396" y="42964"/>
                      </a:lnTo>
                      <a:lnTo>
                        <a:pt x="506920" y="46012"/>
                      </a:lnTo>
                      <a:lnTo>
                        <a:pt x="506920" y="85636"/>
                      </a:lnTo>
                      <a:lnTo>
                        <a:pt x="522160" y="85636"/>
                      </a:lnTo>
                      <a:lnTo>
                        <a:pt x="522160" y="36868"/>
                      </a:lnTo>
                      <a:close/>
                    </a:path>
                    <a:path w="662939" h="111759">
                      <a:moveTo>
                        <a:pt x="592353" y="59728"/>
                      </a:moveTo>
                      <a:lnTo>
                        <a:pt x="592023" y="50914"/>
                      </a:lnTo>
                      <a:lnTo>
                        <a:pt x="591743" y="49060"/>
                      </a:lnTo>
                      <a:lnTo>
                        <a:pt x="590829" y="42964"/>
                      </a:lnTo>
                      <a:lnTo>
                        <a:pt x="588505" y="36156"/>
                      </a:lnTo>
                      <a:lnTo>
                        <a:pt x="587933" y="35344"/>
                      </a:lnTo>
                      <a:lnTo>
                        <a:pt x="584733" y="30772"/>
                      </a:lnTo>
                      <a:lnTo>
                        <a:pt x="578637" y="24676"/>
                      </a:lnTo>
                      <a:lnTo>
                        <a:pt x="575589" y="23152"/>
                      </a:lnTo>
                      <a:lnTo>
                        <a:pt x="575589" y="44488"/>
                      </a:lnTo>
                      <a:lnTo>
                        <a:pt x="575589" y="49060"/>
                      </a:lnTo>
                      <a:lnTo>
                        <a:pt x="551205" y="49060"/>
                      </a:lnTo>
                      <a:lnTo>
                        <a:pt x="551205" y="44488"/>
                      </a:lnTo>
                      <a:lnTo>
                        <a:pt x="554253" y="38392"/>
                      </a:lnTo>
                      <a:lnTo>
                        <a:pt x="560349" y="35344"/>
                      </a:lnTo>
                      <a:lnTo>
                        <a:pt x="566445" y="35344"/>
                      </a:lnTo>
                      <a:lnTo>
                        <a:pt x="572541" y="38392"/>
                      </a:lnTo>
                      <a:lnTo>
                        <a:pt x="575589" y="44488"/>
                      </a:lnTo>
                      <a:lnTo>
                        <a:pt x="575589" y="23152"/>
                      </a:lnTo>
                      <a:lnTo>
                        <a:pt x="572541" y="21628"/>
                      </a:lnTo>
                      <a:lnTo>
                        <a:pt x="554253" y="21628"/>
                      </a:lnTo>
                      <a:lnTo>
                        <a:pt x="534352" y="55156"/>
                      </a:lnTo>
                      <a:lnTo>
                        <a:pt x="534352" y="64300"/>
                      </a:lnTo>
                      <a:lnTo>
                        <a:pt x="535876" y="71920"/>
                      </a:lnTo>
                      <a:lnTo>
                        <a:pt x="540448" y="76492"/>
                      </a:lnTo>
                      <a:lnTo>
                        <a:pt x="544741" y="81368"/>
                      </a:lnTo>
                      <a:lnTo>
                        <a:pt x="550443" y="84683"/>
                      </a:lnTo>
                      <a:lnTo>
                        <a:pt x="557263" y="86563"/>
                      </a:lnTo>
                      <a:lnTo>
                        <a:pt x="564921" y="87160"/>
                      </a:lnTo>
                      <a:lnTo>
                        <a:pt x="571017" y="87160"/>
                      </a:lnTo>
                      <a:lnTo>
                        <a:pt x="577113" y="85636"/>
                      </a:lnTo>
                      <a:lnTo>
                        <a:pt x="586257" y="79540"/>
                      </a:lnTo>
                      <a:lnTo>
                        <a:pt x="589305" y="74968"/>
                      </a:lnTo>
                      <a:lnTo>
                        <a:pt x="590829" y="68872"/>
                      </a:lnTo>
                      <a:lnTo>
                        <a:pt x="575589" y="65824"/>
                      </a:lnTo>
                      <a:lnTo>
                        <a:pt x="572541" y="71920"/>
                      </a:lnTo>
                      <a:lnTo>
                        <a:pt x="569493" y="74968"/>
                      </a:lnTo>
                      <a:lnTo>
                        <a:pt x="560349" y="74968"/>
                      </a:lnTo>
                      <a:lnTo>
                        <a:pt x="557301" y="73444"/>
                      </a:lnTo>
                      <a:lnTo>
                        <a:pt x="555777" y="70396"/>
                      </a:lnTo>
                      <a:lnTo>
                        <a:pt x="552729" y="68872"/>
                      </a:lnTo>
                      <a:lnTo>
                        <a:pt x="551205" y="64300"/>
                      </a:lnTo>
                      <a:lnTo>
                        <a:pt x="551205" y="59728"/>
                      </a:lnTo>
                      <a:lnTo>
                        <a:pt x="592353" y="59728"/>
                      </a:lnTo>
                      <a:close/>
                    </a:path>
                    <a:path w="662939" h="111759">
                      <a:moveTo>
                        <a:pt x="662647" y="38392"/>
                      </a:moveTo>
                      <a:lnTo>
                        <a:pt x="661123" y="36868"/>
                      </a:lnTo>
                      <a:lnTo>
                        <a:pt x="661123" y="33820"/>
                      </a:lnTo>
                      <a:lnTo>
                        <a:pt x="659599" y="30772"/>
                      </a:lnTo>
                      <a:lnTo>
                        <a:pt x="655027" y="26200"/>
                      </a:lnTo>
                      <a:lnTo>
                        <a:pt x="645795" y="21628"/>
                      </a:lnTo>
                      <a:lnTo>
                        <a:pt x="633603" y="21628"/>
                      </a:lnTo>
                      <a:lnTo>
                        <a:pt x="625983" y="26200"/>
                      </a:lnTo>
                      <a:lnTo>
                        <a:pt x="621411" y="32296"/>
                      </a:lnTo>
                      <a:lnTo>
                        <a:pt x="621411" y="23152"/>
                      </a:lnTo>
                      <a:lnTo>
                        <a:pt x="606171" y="23152"/>
                      </a:lnTo>
                      <a:lnTo>
                        <a:pt x="606171" y="85636"/>
                      </a:lnTo>
                      <a:lnTo>
                        <a:pt x="621411" y="85636"/>
                      </a:lnTo>
                      <a:lnTo>
                        <a:pt x="621411" y="50584"/>
                      </a:lnTo>
                      <a:lnTo>
                        <a:pt x="622935" y="46012"/>
                      </a:lnTo>
                      <a:lnTo>
                        <a:pt x="622935" y="42964"/>
                      </a:lnTo>
                      <a:lnTo>
                        <a:pt x="624459" y="41440"/>
                      </a:lnTo>
                      <a:lnTo>
                        <a:pt x="625983" y="38392"/>
                      </a:lnTo>
                      <a:lnTo>
                        <a:pt x="627507" y="36868"/>
                      </a:lnTo>
                      <a:lnTo>
                        <a:pt x="630555" y="35344"/>
                      </a:lnTo>
                      <a:lnTo>
                        <a:pt x="639699" y="35344"/>
                      </a:lnTo>
                      <a:lnTo>
                        <a:pt x="644271" y="39916"/>
                      </a:lnTo>
                      <a:lnTo>
                        <a:pt x="644271" y="41440"/>
                      </a:lnTo>
                      <a:lnTo>
                        <a:pt x="645795" y="42964"/>
                      </a:lnTo>
                      <a:lnTo>
                        <a:pt x="645795" y="85636"/>
                      </a:lnTo>
                      <a:lnTo>
                        <a:pt x="662647" y="85636"/>
                      </a:lnTo>
                      <a:lnTo>
                        <a:pt x="662647" y="383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22" name="object 123">
                  <a:extLst>
                    <a:ext uri="{FF2B5EF4-FFF2-40B4-BE49-F238E27FC236}">
                      <a16:creationId xmlns:a16="http://schemas.microsoft.com/office/drawing/2014/main" id="{A128E82D-0D91-282E-559D-ECC9965F77F5}"/>
                    </a:ext>
                  </a:extLst>
                </p:cNvPr>
                <p:cNvPicPr/>
                <p:nvPr/>
              </p:nvPicPr>
              <p:blipFill>
                <a:blip r:embed="rId438" cstate="print"/>
                <a:stretch>
                  <a:fillRect/>
                </a:stretch>
              </p:blipFill>
              <p:spPr>
                <a:xfrm>
                  <a:off x="2980753" y="8033003"/>
                  <a:ext cx="3606165" cy="250317"/>
                </a:xfrm>
                <a:prstGeom prst="rect">
                  <a:avLst/>
                </a:prstGeom>
              </p:spPr>
            </p:pic>
            <p:sp>
              <p:nvSpPr>
                <p:cNvPr id="323" name="object 124">
                  <a:extLst>
                    <a:ext uri="{FF2B5EF4-FFF2-40B4-BE49-F238E27FC236}">
                      <a16:creationId xmlns:a16="http://schemas.microsoft.com/office/drawing/2014/main" id="{D81EA4BD-7721-D13C-3E38-5F752347B9A2}"/>
                    </a:ext>
                  </a:extLst>
                </p:cNvPr>
                <p:cNvSpPr/>
                <p:nvPr/>
              </p:nvSpPr>
              <p:spPr>
                <a:xfrm>
                  <a:off x="1405128" y="7964424"/>
                  <a:ext cx="5488305" cy="368935"/>
                </a:xfrm>
                <a:custGeom>
                  <a:avLst/>
                  <a:gdLst/>
                  <a:ahLst/>
                  <a:cxnLst/>
                  <a:rect l="l" t="t" r="r" b="b"/>
                  <a:pathLst>
                    <a:path w="5488305" h="368934">
                      <a:moveTo>
                        <a:pt x="5487924" y="0"/>
                      </a:moveTo>
                      <a:lnTo>
                        <a:pt x="1533144" y="0"/>
                      </a:lnTo>
                      <a:lnTo>
                        <a:pt x="1527048" y="0"/>
                      </a:lnTo>
                      <a:lnTo>
                        <a:pt x="1525511" y="0"/>
                      </a:lnTo>
                      <a:lnTo>
                        <a:pt x="0" y="0"/>
                      </a:lnTo>
                      <a:lnTo>
                        <a:pt x="0" y="7620"/>
                      </a:lnTo>
                      <a:lnTo>
                        <a:pt x="1525511" y="7620"/>
                      </a:lnTo>
                      <a:lnTo>
                        <a:pt x="1525511" y="25908"/>
                      </a:lnTo>
                      <a:lnTo>
                        <a:pt x="1525524" y="368808"/>
                      </a:lnTo>
                      <a:lnTo>
                        <a:pt x="1533144" y="368808"/>
                      </a:lnTo>
                      <a:lnTo>
                        <a:pt x="1533144" y="25908"/>
                      </a:lnTo>
                      <a:lnTo>
                        <a:pt x="1533144" y="24384"/>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24" name="object 125">
                  <a:extLst>
                    <a:ext uri="{FF2B5EF4-FFF2-40B4-BE49-F238E27FC236}">
                      <a16:creationId xmlns:a16="http://schemas.microsoft.com/office/drawing/2014/main" id="{91A21A68-3E87-874D-28E2-6FBE0D576F9D}"/>
                    </a:ext>
                  </a:extLst>
                </p:cNvPr>
                <p:cNvPicPr/>
                <p:nvPr/>
              </p:nvPicPr>
              <p:blipFill>
                <a:blip r:embed="rId439" cstate="print"/>
                <a:stretch>
                  <a:fillRect/>
                </a:stretch>
              </p:blipFill>
              <p:spPr>
                <a:xfrm>
                  <a:off x="1440275" y="8398764"/>
                  <a:ext cx="1358836" cy="250697"/>
                </a:xfrm>
                <a:prstGeom prst="rect">
                  <a:avLst/>
                </a:prstGeom>
              </p:spPr>
            </p:pic>
            <p:grpSp>
              <p:nvGrpSpPr>
                <p:cNvPr id="325" name="object 126">
                  <a:extLst>
                    <a:ext uri="{FF2B5EF4-FFF2-40B4-BE49-F238E27FC236}">
                      <a16:creationId xmlns:a16="http://schemas.microsoft.com/office/drawing/2014/main" id="{E4CFEA95-C8DF-FB01-1246-C5789D9434B6}"/>
                    </a:ext>
                  </a:extLst>
                </p:cNvPr>
                <p:cNvGrpSpPr/>
                <p:nvPr/>
              </p:nvGrpSpPr>
              <p:grpSpPr>
                <a:xfrm>
                  <a:off x="2982277" y="8398764"/>
                  <a:ext cx="3868420" cy="275590"/>
                  <a:chOff x="2982277" y="8398764"/>
                  <a:chExt cx="3868420" cy="275590"/>
                </a:xfrm>
              </p:grpSpPr>
              <p:pic>
                <p:nvPicPr>
                  <p:cNvPr id="337" name="object 127">
                    <a:extLst>
                      <a:ext uri="{FF2B5EF4-FFF2-40B4-BE49-F238E27FC236}">
                        <a16:creationId xmlns:a16="http://schemas.microsoft.com/office/drawing/2014/main" id="{56221E63-2592-F93A-3921-B86F4E182BDD}"/>
                      </a:ext>
                    </a:extLst>
                  </p:cNvPr>
                  <p:cNvPicPr/>
                  <p:nvPr/>
                </p:nvPicPr>
                <p:blipFill>
                  <a:blip r:embed="rId440" cstate="print"/>
                  <a:stretch>
                    <a:fillRect/>
                  </a:stretch>
                </p:blipFill>
                <p:spPr>
                  <a:xfrm>
                    <a:off x="2982277" y="8398764"/>
                    <a:ext cx="3842861" cy="275176"/>
                  </a:xfrm>
                  <a:prstGeom prst="rect">
                    <a:avLst/>
                  </a:prstGeom>
                </p:spPr>
              </p:pic>
              <p:sp>
                <p:nvSpPr>
                  <p:cNvPr id="338" name="object 128">
                    <a:extLst>
                      <a:ext uri="{FF2B5EF4-FFF2-40B4-BE49-F238E27FC236}">
                        <a16:creationId xmlns:a16="http://schemas.microsoft.com/office/drawing/2014/main" id="{5096957F-E176-C603-D475-349DB5DB091B}"/>
                      </a:ext>
                    </a:extLst>
                  </p:cNvPr>
                  <p:cNvSpPr/>
                  <p:nvPr/>
                </p:nvSpPr>
                <p:spPr>
                  <a:xfrm>
                    <a:off x="6838187" y="8473439"/>
                    <a:ext cx="12700" cy="12700"/>
                  </a:xfrm>
                  <a:custGeom>
                    <a:avLst/>
                    <a:gdLst/>
                    <a:ahLst/>
                    <a:cxnLst/>
                    <a:rect l="l" t="t" r="r" b="b"/>
                    <a:pathLst>
                      <a:path w="12700" h="12700">
                        <a:moveTo>
                          <a:pt x="12192" y="12192"/>
                        </a:moveTo>
                        <a:lnTo>
                          <a:pt x="0" y="12192"/>
                        </a:lnTo>
                        <a:lnTo>
                          <a:pt x="0" y="0"/>
                        </a:lnTo>
                        <a:lnTo>
                          <a:pt x="12192" y="0"/>
                        </a:lnTo>
                        <a:lnTo>
                          <a:pt x="1219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26" name="object 129">
                  <a:extLst>
                    <a:ext uri="{FF2B5EF4-FFF2-40B4-BE49-F238E27FC236}">
                      <a16:creationId xmlns:a16="http://schemas.microsoft.com/office/drawing/2014/main" id="{3A4FE14B-4678-48E2-9B77-24A52A3D527E}"/>
                    </a:ext>
                  </a:extLst>
                </p:cNvPr>
                <p:cNvSpPr/>
                <p:nvPr/>
              </p:nvSpPr>
              <p:spPr>
                <a:xfrm>
                  <a:off x="1405128" y="8331708"/>
                  <a:ext cx="5488305" cy="367665"/>
                </a:xfrm>
                <a:custGeom>
                  <a:avLst/>
                  <a:gdLst/>
                  <a:ahLst/>
                  <a:cxnLst/>
                  <a:rect l="l" t="t" r="r" b="b"/>
                  <a:pathLst>
                    <a:path w="5488305" h="367665">
                      <a:moveTo>
                        <a:pt x="5487924" y="0"/>
                      </a:moveTo>
                      <a:lnTo>
                        <a:pt x="1533144" y="0"/>
                      </a:lnTo>
                      <a:lnTo>
                        <a:pt x="1533144" y="1524"/>
                      </a:lnTo>
                      <a:lnTo>
                        <a:pt x="1527048" y="1524"/>
                      </a:lnTo>
                      <a:lnTo>
                        <a:pt x="1527048" y="0"/>
                      </a:lnTo>
                      <a:lnTo>
                        <a:pt x="0" y="0"/>
                      </a:lnTo>
                      <a:lnTo>
                        <a:pt x="0" y="7620"/>
                      </a:lnTo>
                      <a:lnTo>
                        <a:pt x="1525511" y="7620"/>
                      </a:lnTo>
                      <a:lnTo>
                        <a:pt x="1525511" y="27432"/>
                      </a:lnTo>
                      <a:lnTo>
                        <a:pt x="1525524" y="367284"/>
                      </a:lnTo>
                      <a:lnTo>
                        <a:pt x="1533144" y="367284"/>
                      </a:lnTo>
                      <a:lnTo>
                        <a:pt x="1533144" y="27432"/>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327" name="object 130">
                  <a:extLst>
                    <a:ext uri="{FF2B5EF4-FFF2-40B4-BE49-F238E27FC236}">
                      <a16:creationId xmlns:a16="http://schemas.microsoft.com/office/drawing/2014/main" id="{2ED82AB4-E493-4981-9EE4-6C48E1B2D9D9}"/>
                    </a:ext>
                  </a:extLst>
                </p:cNvPr>
                <p:cNvSpPr/>
                <p:nvPr/>
              </p:nvSpPr>
              <p:spPr>
                <a:xfrm>
                  <a:off x="1446365" y="8823389"/>
                  <a:ext cx="609600" cy="113030"/>
                </a:xfrm>
                <a:custGeom>
                  <a:avLst/>
                  <a:gdLst/>
                  <a:ahLst/>
                  <a:cxnLst/>
                  <a:rect l="l" t="t" r="r" b="b"/>
                  <a:pathLst>
                    <a:path w="609600" h="113029">
                      <a:moveTo>
                        <a:pt x="30568" y="0"/>
                      </a:moveTo>
                      <a:lnTo>
                        <a:pt x="18376" y="0"/>
                      </a:lnTo>
                      <a:lnTo>
                        <a:pt x="11709" y="11709"/>
                      </a:lnTo>
                      <a:lnTo>
                        <a:pt x="304" y="48488"/>
                      </a:lnTo>
                      <a:lnTo>
                        <a:pt x="0" y="56489"/>
                      </a:lnTo>
                      <a:lnTo>
                        <a:pt x="279" y="63373"/>
                      </a:lnTo>
                      <a:lnTo>
                        <a:pt x="14084" y="106108"/>
                      </a:lnTo>
                      <a:lnTo>
                        <a:pt x="18376" y="112966"/>
                      </a:lnTo>
                      <a:lnTo>
                        <a:pt x="29044" y="112966"/>
                      </a:lnTo>
                      <a:lnTo>
                        <a:pt x="25996" y="106870"/>
                      </a:lnTo>
                      <a:lnTo>
                        <a:pt x="24472" y="100774"/>
                      </a:lnTo>
                      <a:lnTo>
                        <a:pt x="22948" y="96202"/>
                      </a:lnTo>
                      <a:lnTo>
                        <a:pt x="19900" y="90017"/>
                      </a:lnTo>
                      <a:lnTo>
                        <a:pt x="18376" y="83921"/>
                      </a:lnTo>
                      <a:lnTo>
                        <a:pt x="16852" y="76301"/>
                      </a:lnTo>
                      <a:lnTo>
                        <a:pt x="16852" y="70205"/>
                      </a:lnTo>
                      <a:lnTo>
                        <a:pt x="15328" y="64109"/>
                      </a:lnTo>
                      <a:lnTo>
                        <a:pt x="15328" y="58013"/>
                      </a:lnTo>
                      <a:lnTo>
                        <a:pt x="15595" y="50507"/>
                      </a:lnTo>
                      <a:lnTo>
                        <a:pt x="16281" y="43726"/>
                      </a:lnTo>
                      <a:lnTo>
                        <a:pt x="18376" y="30581"/>
                      </a:lnTo>
                      <a:lnTo>
                        <a:pt x="23329" y="17043"/>
                      </a:lnTo>
                      <a:lnTo>
                        <a:pt x="26530" y="8890"/>
                      </a:lnTo>
                      <a:lnTo>
                        <a:pt x="30568" y="0"/>
                      </a:lnTo>
                      <a:close/>
                    </a:path>
                    <a:path w="609600" h="113029">
                      <a:moveTo>
                        <a:pt x="93154" y="73253"/>
                      </a:moveTo>
                      <a:lnTo>
                        <a:pt x="62674" y="73253"/>
                      </a:lnTo>
                      <a:lnTo>
                        <a:pt x="58000" y="74777"/>
                      </a:lnTo>
                      <a:lnTo>
                        <a:pt x="67246" y="65633"/>
                      </a:lnTo>
                      <a:lnTo>
                        <a:pt x="90106" y="36677"/>
                      </a:lnTo>
                      <a:lnTo>
                        <a:pt x="90106" y="26009"/>
                      </a:lnTo>
                      <a:lnTo>
                        <a:pt x="39712" y="26009"/>
                      </a:lnTo>
                      <a:lnTo>
                        <a:pt x="39712" y="39725"/>
                      </a:lnTo>
                      <a:lnTo>
                        <a:pt x="68770" y="39725"/>
                      </a:lnTo>
                      <a:lnTo>
                        <a:pt x="59524" y="48869"/>
                      </a:lnTo>
                      <a:lnTo>
                        <a:pt x="36664" y="74777"/>
                      </a:lnTo>
                      <a:lnTo>
                        <a:pt x="36664" y="88493"/>
                      </a:lnTo>
                      <a:lnTo>
                        <a:pt x="93154" y="88493"/>
                      </a:lnTo>
                      <a:lnTo>
                        <a:pt x="93154" y="73253"/>
                      </a:lnTo>
                      <a:close/>
                    </a:path>
                    <a:path w="609600" h="113029">
                      <a:moveTo>
                        <a:pt x="160312" y="26009"/>
                      </a:moveTo>
                      <a:lnTo>
                        <a:pt x="143548" y="26009"/>
                      </a:lnTo>
                      <a:lnTo>
                        <a:pt x="143548" y="67157"/>
                      </a:lnTo>
                      <a:lnTo>
                        <a:pt x="142024" y="68681"/>
                      </a:lnTo>
                      <a:lnTo>
                        <a:pt x="142024" y="71729"/>
                      </a:lnTo>
                      <a:lnTo>
                        <a:pt x="140500" y="73253"/>
                      </a:lnTo>
                      <a:lnTo>
                        <a:pt x="137452" y="74777"/>
                      </a:lnTo>
                      <a:lnTo>
                        <a:pt x="135928" y="76301"/>
                      </a:lnTo>
                      <a:lnTo>
                        <a:pt x="125260" y="76301"/>
                      </a:lnTo>
                      <a:lnTo>
                        <a:pt x="123736" y="74777"/>
                      </a:lnTo>
                      <a:lnTo>
                        <a:pt x="122212" y="74777"/>
                      </a:lnTo>
                      <a:lnTo>
                        <a:pt x="122212" y="73253"/>
                      </a:lnTo>
                      <a:lnTo>
                        <a:pt x="120688" y="70205"/>
                      </a:lnTo>
                      <a:lnTo>
                        <a:pt x="120688" y="26009"/>
                      </a:lnTo>
                      <a:lnTo>
                        <a:pt x="103822" y="26009"/>
                      </a:lnTo>
                      <a:lnTo>
                        <a:pt x="103822" y="76301"/>
                      </a:lnTo>
                      <a:lnTo>
                        <a:pt x="106870" y="82397"/>
                      </a:lnTo>
                      <a:lnTo>
                        <a:pt x="109918" y="85445"/>
                      </a:lnTo>
                      <a:lnTo>
                        <a:pt x="116116" y="88493"/>
                      </a:lnTo>
                      <a:lnTo>
                        <a:pt x="120688" y="90017"/>
                      </a:lnTo>
                      <a:lnTo>
                        <a:pt x="128308" y="90017"/>
                      </a:lnTo>
                      <a:lnTo>
                        <a:pt x="132880" y="88493"/>
                      </a:lnTo>
                      <a:lnTo>
                        <a:pt x="138976" y="85445"/>
                      </a:lnTo>
                      <a:lnTo>
                        <a:pt x="145072" y="79349"/>
                      </a:lnTo>
                      <a:lnTo>
                        <a:pt x="145072" y="88493"/>
                      </a:lnTo>
                      <a:lnTo>
                        <a:pt x="160312" y="88493"/>
                      </a:lnTo>
                      <a:lnTo>
                        <a:pt x="160312" y="26009"/>
                      </a:lnTo>
                      <a:close/>
                    </a:path>
                    <a:path w="609600" h="113029">
                      <a:moveTo>
                        <a:pt x="201549" y="56489"/>
                      </a:moveTo>
                      <a:lnTo>
                        <a:pt x="191262" y="13804"/>
                      </a:lnTo>
                      <a:lnTo>
                        <a:pt x="183261" y="0"/>
                      </a:lnTo>
                      <a:lnTo>
                        <a:pt x="172593" y="0"/>
                      </a:lnTo>
                      <a:lnTo>
                        <a:pt x="179070" y="17043"/>
                      </a:lnTo>
                      <a:lnTo>
                        <a:pt x="181597" y="24320"/>
                      </a:lnTo>
                      <a:lnTo>
                        <a:pt x="183261" y="30581"/>
                      </a:lnTo>
                      <a:lnTo>
                        <a:pt x="185356" y="43726"/>
                      </a:lnTo>
                      <a:lnTo>
                        <a:pt x="186042" y="50507"/>
                      </a:lnTo>
                      <a:lnTo>
                        <a:pt x="186309" y="58013"/>
                      </a:lnTo>
                      <a:lnTo>
                        <a:pt x="186309" y="65633"/>
                      </a:lnTo>
                      <a:lnTo>
                        <a:pt x="184785" y="70205"/>
                      </a:lnTo>
                      <a:lnTo>
                        <a:pt x="184785" y="74777"/>
                      </a:lnTo>
                      <a:lnTo>
                        <a:pt x="183261" y="79349"/>
                      </a:lnTo>
                      <a:lnTo>
                        <a:pt x="183261" y="83921"/>
                      </a:lnTo>
                      <a:lnTo>
                        <a:pt x="181737" y="90017"/>
                      </a:lnTo>
                      <a:lnTo>
                        <a:pt x="180213" y="93154"/>
                      </a:lnTo>
                      <a:lnTo>
                        <a:pt x="178689" y="97726"/>
                      </a:lnTo>
                      <a:lnTo>
                        <a:pt x="177165" y="100774"/>
                      </a:lnTo>
                      <a:lnTo>
                        <a:pt x="175641" y="106870"/>
                      </a:lnTo>
                      <a:lnTo>
                        <a:pt x="172593" y="112966"/>
                      </a:lnTo>
                      <a:lnTo>
                        <a:pt x="183261" y="112966"/>
                      </a:lnTo>
                      <a:lnTo>
                        <a:pt x="200266" y="75565"/>
                      </a:lnTo>
                      <a:lnTo>
                        <a:pt x="201498" y="62471"/>
                      </a:lnTo>
                      <a:lnTo>
                        <a:pt x="201549" y="56489"/>
                      </a:lnTo>
                      <a:close/>
                    </a:path>
                    <a:path w="609600" h="113029">
                      <a:moveTo>
                        <a:pt x="279463" y="47345"/>
                      </a:moveTo>
                      <a:lnTo>
                        <a:pt x="276415" y="39725"/>
                      </a:lnTo>
                      <a:lnTo>
                        <a:pt x="274866" y="38201"/>
                      </a:lnTo>
                      <a:lnTo>
                        <a:pt x="270217" y="33629"/>
                      </a:lnTo>
                      <a:lnTo>
                        <a:pt x="265341" y="29629"/>
                      </a:lnTo>
                      <a:lnTo>
                        <a:pt x="261073" y="27457"/>
                      </a:lnTo>
                      <a:lnTo>
                        <a:pt x="261073" y="45821"/>
                      </a:lnTo>
                      <a:lnTo>
                        <a:pt x="261073" y="62585"/>
                      </a:lnTo>
                      <a:lnTo>
                        <a:pt x="258025" y="71729"/>
                      </a:lnTo>
                      <a:lnTo>
                        <a:pt x="254977" y="74777"/>
                      </a:lnTo>
                      <a:lnTo>
                        <a:pt x="250405" y="76301"/>
                      </a:lnTo>
                      <a:lnTo>
                        <a:pt x="242785" y="76301"/>
                      </a:lnTo>
                      <a:lnTo>
                        <a:pt x="238213" y="74777"/>
                      </a:lnTo>
                      <a:lnTo>
                        <a:pt x="235165" y="71729"/>
                      </a:lnTo>
                      <a:lnTo>
                        <a:pt x="232117" y="67157"/>
                      </a:lnTo>
                      <a:lnTo>
                        <a:pt x="230593" y="62585"/>
                      </a:lnTo>
                      <a:lnTo>
                        <a:pt x="230593" y="50393"/>
                      </a:lnTo>
                      <a:lnTo>
                        <a:pt x="232117" y="45821"/>
                      </a:lnTo>
                      <a:lnTo>
                        <a:pt x="238213" y="39725"/>
                      </a:lnTo>
                      <a:lnTo>
                        <a:pt x="242785" y="38201"/>
                      </a:lnTo>
                      <a:lnTo>
                        <a:pt x="250405" y="38201"/>
                      </a:lnTo>
                      <a:lnTo>
                        <a:pt x="254977" y="39725"/>
                      </a:lnTo>
                      <a:lnTo>
                        <a:pt x="261073" y="45821"/>
                      </a:lnTo>
                      <a:lnTo>
                        <a:pt x="261073" y="27457"/>
                      </a:lnTo>
                      <a:lnTo>
                        <a:pt x="259740" y="26771"/>
                      </a:lnTo>
                      <a:lnTo>
                        <a:pt x="253288" y="25057"/>
                      </a:lnTo>
                      <a:lnTo>
                        <a:pt x="245833" y="24485"/>
                      </a:lnTo>
                      <a:lnTo>
                        <a:pt x="239737" y="24485"/>
                      </a:lnTo>
                      <a:lnTo>
                        <a:pt x="235165" y="26009"/>
                      </a:lnTo>
                      <a:lnTo>
                        <a:pt x="229069" y="29057"/>
                      </a:lnTo>
                      <a:lnTo>
                        <a:pt x="224497" y="30581"/>
                      </a:lnTo>
                      <a:lnTo>
                        <a:pt x="221449" y="35153"/>
                      </a:lnTo>
                      <a:lnTo>
                        <a:pt x="218313" y="39725"/>
                      </a:lnTo>
                      <a:lnTo>
                        <a:pt x="215265" y="45821"/>
                      </a:lnTo>
                      <a:lnTo>
                        <a:pt x="213741" y="50393"/>
                      </a:lnTo>
                      <a:lnTo>
                        <a:pt x="213741" y="62585"/>
                      </a:lnTo>
                      <a:lnTo>
                        <a:pt x="230593" y="85445"/>
                      </a:lnTo>
                      <a:lnTo>
                        <a:pt x="235165" y="88493"/>
                      </a:lnTo>
                      <a:lnTo>
                        <a:pt x="241261" y="90017"/>
                      </a:lnTo>
                      <a:lnTo>
                        <a:pt x="245833" y="90017"/>
                      </a:lnTo>
                      <a:lnTo>
                        <a:pt x="273862" y="76301"/>
                      </a:lnTo>
                      <a:lnTo>
                        <a:pt x="274281" y="75780"/>
                      </a:lnTo>
                      <a:lnTo>
                        <a:pt x="277164" y="69824"/>
                      </a:lnTo>
                      <a:lnTo>
                        <a:pt x="278892" y="63296"/>
                      </a:lnTo>
                      <a:lnTo>
                        <a:pt x="279463" y="56489"/>
                      </a:lnTo>
                      <a:lnTo>
                        <a:pt x="279463" y="47345"/>
                      </a:lnTo>
                      <a:close/>
                    </a:path>
                    <a:path w="609600" h="113029">
                      <a:moveTo>
                        <a:pt x="331381" y="27533"/>
                      </a:moveTo>
                      <a:lnTo>
                        <a:pt x="326809" y="26009"/>
                      </a:lnTo>
                      <a:lnTo>
                        <a:pt x="323659" y="24485"/>
                      </a:lnTo>
                      <a:lnTo>
                        <a:pt x="314515" y="24485"/>
                      </a:lnTo>
                      <a:lnTo>
                        <a:pt x="308419" y="30581"/>
                      </a:lnTo>
                      <a:lnTo>
                        <a:pt x="305371" y="35153"/>
                      </a:lnTo>
                      <a:lnTo>
                        <a:pt x="305371" y="26009"/>
                      </a:lnTo>
                      <a:lnTo>
                        <a:pt x="290131" y="26009"/>
                      </a:lnTo>
                      <a:lnTo>
                        <a:pt x="290131" y="88493"/>
                      </a:lnTo>
                      <a:lnTo>
                        <a:pt x="306895" y="88493"/>
                      </a:lnTo>
                      <a:lnTo>
                        <a:pt x="306895" y="51917"/>
                      </a:lnTo>
                      <a:lnTo>
                        <a:pt x="308419" y="47345"/>
                      </a:lnTo>
                      <a:lnTo>
                        <a:pt x="309943" y="44297"/>
                      </a:lnTo>
                      <a:lnTo>
                        <a:pt x="309943" y="42773"/>
                      </a:lnTo>
                      <a:lnTo>
                        <a:pt x="311467" y="41249"/>
                      </a:lnTo>
                      <a:lnTo>
                        <a:pt x="314515" y="39725"/>
                      </a:lnTo>
                      <a:lnTo>
                        <a:pt x="323659" y="39725"/>
                      </a:lnTo>
                      <a:lnTo>
                        <a:pt x="325183" y="41249"/>
                      </a:lnTo>
                      <a:lnTo>
                        <a:pt x="331381" y="27533"/>
                      </a:lnTo>
                      <a:close/>
                    </a:path>
                    <a:path w="609600" h="113029">
                      <a:moveTo>
                        <a:pt x="395478" y="1524"/>
                      </a:moveTo>
                      <a:lnTo>
                        <a:pt x="380238" y="1524"/>
                      </a:lnTo>
                      <a:lnTo>
                        <a:pt x="380238" y="33629"/>
                      </a:lnTo>
                      <a:lnTo>
                        <a:pt x="380238" y="50393"/>
                      </a:lnTo>
                      <a:lnTo>
                        <a:pt x="380238" y="64109"/>
                      </a:lnTo>
                      <a:lnTo>
                        <a:pt x="378612" y="68681"/>
                      </a:lnTo>
                      <a:lnTo>
                        <a:pt x="372516" y="74777"/>
                      </a:lnTo>
                      <a:lnTo>
                        <a:pt x="369468" y="76301"/>
                      </a:lnTo>
                      <a:lnTo>
                        <a:pt x="361848" y="76301"/>
                      </a:lnTo>
                      <a:lnTo>
                        <a:pt x="357276" y="74777"/>
                      </a:lnTo>
                      <a:lnTo>
                        <a:pt x="354228" y="70205"/>
                      </a:lnTo>
                      <a:lnTo>
                        <a:pt x="352704" y="67157"/>
                      </a:lnTo>
                      <a:lnTo>
                        <a:pt x="351180" y="62585"/>
                      </a:lnTo>
                      <a:lnTo>
                        <a:pt x="351180" y="48869"/>
                      </a:lnTo>
                      <a:lnTo>
                        <a:pt x="352704" y="44297"/>
                      </a:lnTo>
                      <a:lnTo>
                        <a:pt x="358800" y="38201"/>
                      </a:lnTo>
                      <a:lnTo>
                        <a:pt x="361848" y="36677"/>
                      </a:lnTo>
                      <a:lnTo>
                        <a:pt x="369468" y="36677"/>
                      </a:lnTo>
                      <a:lnTo>
                        <a:pt x="372516" y="38201"/>
                      </a:lnTo>
                      <a:lnTo>
                        <a:pt x="378612" y="44297"/>
                      </a:lnTo>
                      <a:lnTo>
                        <a:pt x="380238" y="50393"/>
                      </a:lnTo>
                      <a:lnTo>
                        <a:pt x="380238" y="33629"/>
                      </a:lnTo>
                      <a:lnTo>
                        <a:pt x="374040" y="27533"/>
                      </a:lnTo>
                      <a:lnTo>
                        <a:pt x="367944" y="24485"/>
                      </a:lnTo>
                      <a:lnTo>
                        <a:pt x="354228" y="24485"/>
                      </a:lnTo>
                      <a:lnTo>
                        <a:pt x="334416" y="56489"/>
                      </a:lnTo>
                      <a:lnTo>
                        <a:pt x="334975" y="63944"/>
                      </a:lnTo>
                      <a:lnTo>
                        <a:pt x="354228" y="90017"/>
                      </a:lnTo>
                      <a:lnTo>
                        <a:pt x="364896" y="90017"/>
                      </a:lnTo>
                      <a:lnTo>
                        <a:pt x="370992" y="86969"/>
                      </a:lnTo>
                      <a:lnTo>
                        <a:pt x="375564" y="85445"/>
                      </a:lnTo>
                      <a:lnTo>
                        <a:pt x="378612" y="82397"/>
                      </a:lnTo>
                      <a:lnTo>
                        <a:pt x="380238" y="79349"/>
                      </a:lnTo>
                      <a:lnTo>
                        <a:pt x="380238" y="88493"/>
                      </a:lnTo>
                      <a:lnTo>
                        <a:pt x="395478" y="88493"/>
                      </a:lnTo>
                      <a:lnTo>
                        <a:pt x="395478" y="79349"/>
                      </a:lnTo>
                      <a:lnTo>
                        <a:pt x="395478" y="76301"/>
                      </a:lnTo>
                      <a:lnTo>
                        <a:pt x="395478" y="36677"/>
                      </a:lnTo>
                      <a:lnTo>
                        <a:pt x="395478" y="33629"/>
                      </a:lnTo>
                      <a:lnTo>
                        <a:pt x="395478" y="1524"/>
                      </a:lnTo>
                      <a:close/>
                    </a:path>
                    <a:path w="609600" h="113029">
                      <a:moveTo>
                        <a:pt x="468718" y="41249"/>
                      </a:moveTo>
                      <a:lnTo>
                        <a:pt x="467194" y="38201"/>
                      </a:lnTo>
                      <a:lnTo>
                        <a:pt x="467194" y="35153"/>
                      </a:lnTo>
                      <a:lnTo>
                        <a:pt x="465670" y="33629"/>
                      </a:lnTo>
                      <a:lnTo>
                        <a:pt x="464146" y="30581"/>
                      </a:lnTo>
                      <a:lnTo>
                        <a:pt x="461098" y="27533"/>
                      </a:lnTo>
                      <a:lnTo>
                        <a:pt x="455002" y="24485"/>
                      </a:lnTo>
                      <a:lnTo>
                        <a:pt x="439762" y="24485"/>
                      </a:lnTo>
                      <a:lnTo>
                        <a:pt x="432054" y="27533"/>
                      </a:lnTo>
                      <a:lnTo>
                        <a:pt x="427482" y="35153"/>
                      </a:lnTo>
                      <a:lnTo>
                        <a:pt x="427482" y="26009"/>
                      </a:lnTo>
                      <a:lnTo>
                        <a:pt x="412242" y="26009"/>
                      </a:lnTo>
                      <a:lnTo>
                        <a:pt x="412242" y="88493"/>
                      </a:lnTo>
                      <a:lnTo>
                        <a:pt x="427482" y="88493"/>
                      </a:lnTo>
                      <a:lnTo>
                        <a:pt x="427482" y="53441"/>
                      </a:lnTo>
                      <a:lnTo>
                        <a:pt x="429006" y="47345"/>
                      </a:lnTo>
                      <a:lnTo>
                        <a:pt x="429006" y="45821"/>
                      </a:lnTo>
                      <a:lnTo>
                        <a:pt x="430530" y="42773"/>
                      </a:lnTo>
                      <a:lnTo>
                        <a:pt x="433666" y="39725"/>
                      </a:lnTo>
                      <a:lnTo>
                        <a:pt x="439762" y="36677"/>
                      </a:lnTo>
                      <a:lnTo>
                        <a:pt x="444334" y="36677"/>
                      </a:lnTo>
                      <a:lnTo>
                        <a:pt x="445858" y="38201"/>
                      </a:lnTo>
                      <a:lnTo>
                        <a:pt x="447382" y="38201"/>
                      </a:lnTo>
                      <a:lnTo>
                        <a:pt x="450430" y="41249"/>
                      </a:lnTo>
                      <a:lnTo>
                        <a:pt x="450430" y="42773"/>
                      </a:lnTo>
                      <a:lnTo>
                        <a:pt x="451954" y="45821"/>
                      </a:lnTo>
                      <a:lnTo>
                        <a:pt x="451954" y="88493"/>
                      </a:lnTo>
                      <a:lnTo>
                        <a:pt x="468718" y="88493"/>
                      </a:lnTo>
                      <a:lnTo>
                        <a:pt x="468718" y="41249"/>
                      </a:lnTo>
                      <a:close/>
                    </a:path>
                    <a:path w="609600" h="113029">
                      <a:moveTo>
                        <a:pt x="539013" y="61061"/>
                      </a:moveTo>
                      <a:lnTo>
                        <a:pt x="533158" y="36677"/>
                      </a:lnTo>
                      <a:lnTo>
                        <a:pt x="531304" y="33629"/>
                      </a:lnTo>
                      <a:lnTo>
                        <a:pt x="525208" y="27533"/>
                      </a:lnTo>
                      <a:lnTo>
                        <a:pt x="522160" y="26314"/>
                      </a:lnTo>
                      <a:lnTo>
                        <a:pt x="522160" y="47345"/>
                      </a:lnTo>
                      <a:lnTo>
                        <a:pt x="522160" y="51917"/>
                      </a:lnTo>
                      <a:lnTo>
                        <a:pt x="497776" y="51917"/>
                      </a:lnTo>
                      <a:lnTo>
                        <a:pt x="497776" y="42773"/>
                      </a:lnTo>
                      <a:lnTo>
                        <a:pt x="500824" y="41249"/>
                      </a:lnTo>
                      <a:lnTo>
                        <a:pt x="503872" y="38201"/>
                      </a:lnTo>
                      <a:lnTo>
                        <a:pt x="506920" y="36677"/>
                      </a:lnTo>
                      <a:lnTo>
                        <a:pt x="513016" y="36677"/>
                      </a:lnTo>
                      <a:lnTo>
                        <a:pt x="516064" y="38201"/>
                      </a:lnTo>
                      <a:lnTo>
                        <a:pt x="520636" y="42773"/>
                      </a:lnTo>
                      <a:lnTo>
                        <a:pt x="522160" y="47345"/>
                      </a:lnTo>
                      <a:lnTo>
                        <a:pt x="522160" y="26314"/>
                      </a:lnTo>
                      <a:lnTo>
                        <a:pt x="517588" y="24485"/>
                      </a:lnTo>
                      <a:lnTo>
                        <a:pt x="500824" y="24485"/>
                      </a:lnTo>
                      <a:lnTo>
                        <a:pt x="493204" y="27533"/>
                      </a:lnTo>
                      <a:lnTo>
                        <a:pt x="488632" y="33629"/>
                      </a:lnTo>
                      <a:lnTo>
                        <a:pt x="484581" y="37871"/>
                      </a:lnTo>
                      <a:lnTo>
                        <a:pt x="481685" y="43535"/>
                      </a:lnTo>
                      <a:lnTo>
                        <a:pt x="479971" y="50342"/>
                      </a:lnTo>
                      <a:lnTo>
                        <a:pt x="479386" y="58013"/>
                      </a:lnTo>
                      <a:lnTo>
                        <a:pt x="479386" y="65633"/>
                      </a:lnTo>
                      <a:lnTo>
                        <a:pt x="509968" y="90017"/>
                      </a:lnTo>
                      <a:lnTo>
                        <a:pt x="517588" y="90017"/>
                      </a:lnTo>
                      <a:lnTo>
                        <a:pt x="523684" y="88493"/>
                      </a:lnTo>
                      <a:lnTo>
                        <a:pt x="532828" y="82397"/>
                      </a:lnTo>
                      <a:lnTo>
                        <a:pt x="535876" y="77825"/>
                      </a:lnTo>
                      <a:lnTo>
                        <a:pt x="537400" y="71729"/>
                      </a:lnTo>
                      <a:lnTo>
                        <a:pt x="520636" y="68681"/>
                      </a:lnTo>
                      <a:lnTo>
                        <a:pt x="520636" y="71729"/>
                      </a:lnTo>
                      <a:lnTo>
                        <a:pt x="516064" y="76301"/>
                      </a:lnTo>
                      <a:lnTo>
                        <a:pt x="513016" y="77825"/>
                      </a:lnTo>
                      <a:lnTo>
                        <a:pt x="506920" y="77825"/>
                      </a:lnTo>
                      <a:lnTo>
                        <a:pt x="503872" y="76301"/>
                      </a:lnTo>
                      <a:lnTo>
                        <a:pt x="497776" y="70205"/>
                      </a:lnTo>
                      <a:lnTo>
                        <a:pt x="497776" y="61061"/>
                      </a:lnTo>
                      <a:lnTo>
                        <a:pt x="539013" y="61061"/>
                      </a:lnTo>
                      <a:close/>
                    </a:path>
                    <a:path w="609600" h="113029">
                      <a:moveTo>
                        <a:pt x="609219" y="44297"/>
                      </a:moveTo>
                      <a:lnTo>
                        <a:pt x="607695" y="41249"/>
                      </a:lnTo>
                      <a:lnTo>
                        <a:pt x="607695" y="35153"/>
                      </a:lnTo>
                      <a:lnTo>
                        <a:pt x="606171" y="33629"/>
                      </a:lnTo>
                      <a:lnTo>
                        <a:pt x="604647" y="30581"/>
                      </a:lnTo>
                      <a:lnTo>
                        <a:pt x="603123" y="29057"/>
                      </a:lnTo>
                      <a:lnTo>
                        <a:pt x="593979" y="24485"/>
                      </a:lnTo>
                      <a:lnTo>
                        <a:pt x="578637" y="24485"/>
                      </a:lnTo>
                      <a:lnTo>
                        <a:pt x="572541" y="27533"/>
                      </a:lnTo>
                      <a:lnTo>
                        <a:pt x="566445" y="35153"/>
                      </a:lnTo>
                      <a:lnTo>
                        <a:pt x="566445" y="26009"/>
                      </a:lnTo>
                      <a:lnTo>
                        <a:pt x="551205" y="26009"/>
                      </a:lnTo>
                      <a:lnTo>
                        <a:pt x="551205" y="88493"/>
                      </a:lnTo>
                      <a:lnTo>
                        <a:pt x="567969" y="88493"/>
                      </a:lnTo>
                      <a:lnTo>
                        <a:pt x="567969" y="47345"/>
                      </a:lnTo>
                      <a:lnTo>
                        <a:pt x="569493" y="45821"/>
                      </a:lnTo>
                      <a:lnTo>
                        <a:pt x="571017" y="42773"/>
                      </a:lnTo>
                      <a:lnTo>
                        <a:pt x="574065" y="39725"/>
                      </a:lnTo>
                      <a:lnTo>
                        <a:pt x="577113" y="38201"/>
                      </a:lnTo>
                      <a:lnTo>
                        <a:pt x="578637" y="36677"/>
                      </a:lnTo>
                      <a:lnTo>
                        <a:pt x="584733" y="36677"/>
                      </a:lnTo>
                      <a:lnTo>
                        <a:pt x="586257" y="38201"/>
                      </a:lnTo>
                      <a:lnTo>
                        <a:pt x="587781" y="38201"/>
                      </a:lnTo>
                      <a:lnTo>
                        <a:pt x="590829" y="41249"/>
                      </a:lnTo>
                      <a:lnTo>
                        <a:pt x="590829" y="42773"/>
                      </a:lnTo>
                      <a:lnTo>
                        <a:pt x="592455" y="45821"/>
                      </a:lnTo>
                      <a:lnTo>
                        <a:pt x="592455" y="88493"/>
                      </a:lnTo>
                      <a:lnTo>
                        <a:pt x="609219" y="88493"/>
                      </a:lnTo>
                      <a:lnTo>
                        <a:pt x="609219" y="4429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328" name="object 131">
                  <a:extLst>
                    <a:ext uri="{FF2B5EF4-FFF2-40B4-BE49-F238E27FC236}">
                      <a16:creationId xmlns:a16="http://schemas.microsoft.com/office/drawing/2014/main" id="{22144F05-CDE9-4DA3-7C97-6A4F1AA58B7E}"/>
                    </a:ext>
                  </a:extLst>
                </p:cNvPr>
                <p:cNvGrpSpPr/>
                <p:nvPr/>
              </p:nvGrpSpPr>
              <p:grpSpPr>
                <a:xfrm>
                  <a:off x="2982277" y="8824912"/>
                  <a:ext cx="3132455" cy="111760"/>
                  <a:chOff x="2982277" y="8824912"/>
                  <a:chExt cx="3132455" cy="111760"/>
                </a:xfrm>
              </p:grpSpPr>
              <p:pic>
                <p:nvPicPr>
                  <p:cNvPr id="335" name="object 132">
                    <a:extLst>
                      <a:ext uri="{FF2B5EF4-FFF2-40B4-BE49-F238E27FC236}">
                        <a16:creationId xmlns:a16="http://schemas.microsoft.com/office/drawing/2014/main" id="{D58DF662-C0E5-D906-1D98-BB757923DD92}"/>
                      </a:ext>
                    </a:extLst>
                  </p:cNvPr>
                  <p:cNvPicPr/>
                  <p:nvPr/>
                </p:nvPicPr>
                <p:blipFill>
                  <a:blip r:embed="rId441" cstate="print"/>
                  <a:stretch>
                    <a:fillRect/>
                  </a:stretch>
                </p:blipFill>
                <p:spPr>
                  <a:xfrm>
                    <a:off x="2982277" y="8824912"/>
                    <a:ext cx="3100863" cy="111442"/>
                  </a:xfrm>
                  <a:prstGeom prst="rect">
                    <a:avLst/>
                  </a:prstGeom>
                </p:spPr>
              </p:pic>
              <p:sp>
                <p:nvSpPr>
                  <p:cNvPr id="336" name="object 133">
                    <a:extLst>
                      <a:ext uri="{FF2B5EF4-FFF2-40B4-BE49-F238E27FC236}">
                        <a16:creationId xmlns:a16="http://schemas.microsoft.com/office/drawing/2014/main" id="{CD275450-83BA-C4E5-D7B9-3314267C32B0}"/>
                      </a:ext>
                    </a:extLst>
                  </p:cNvPr>
                  <p:cNvSpPr/>
                  <p:nvPr/>
                </p:nvSpPr>
                <p:spPr>
                  <a:xfrm>
                    <a:off x="6102096" y="8900160"/>
                    <a:ext cx="12700" cy="12700"/>
                  </a:xfrm>
                  <a:custGeom>
                    <a:avLst/>
                    <a:gdLst/>
                    <a:ahLst/>
                    <a:cxnLst/>
                    <a:rect l="l" t="t" r="r" b="b"/>
                    <a:pathLst>
                      <a:path w="12700" h="12700">
                        <a:moveTo>
                          <a:pt x="12191" y="12191"/>
                        </a:moveTo>
                        <a:lnTo>
                          <a:pt x="0" y="12191"/>
                        </a:lnTo>
                        <a:lnTo>
                          <a:pt x="0" y="0"/>
                        </a:lnTo>
                        <a:lnTo>
                          <a:pt x="12191" y="0"/>
                        </a:lnTo>
                        <a:lnTo>
                          <a:pt x="1219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29" name="object 134">
                  <a:extLst>
                    <a:ext uri="{FF2B5EF4-FFF2-40B4-BE49-F238E27FC236}">
                      <a16:creationId xmlns:a16="http://schemas.microsoft.com/office/drawing/2014/main" id="{D768FFFA-ABE3-FE00-6A14-9FF39954F46B}"/>
                    </a:ext>
                  </a:extLst>
                </p:cNvPr>
                <p:cNvSpPr/>
                <p:nvPr/>
              </p:nvSpPr>
              <p:spPr>
                <a:xfrm>
                  <a:off x="1405128" y="8698992"/>
                  <a:ext cx="5488305" cy="318770"/>
                </a:xfrm>
                <a:custGeom>
                  <a:avLst/>
                  <a:gdLst/>
                  <a:ahLst/>
                  <a:cxnLst/>
                  <a:rect l="l" t="t" r="r" b="b"/>
                  <a:pathLst>
                    <a:path w="5488305" h="318770">
                      <a:moveTo>
                        <a:pt x="5487924" y="0"/>
                      </a:moveTo>
                      <a:lnTo>
                        <a:pt x="1533144" y="0"/>
                      </a:lnTo>
                      <a:lnTo>
                        <a:pt x="1527048" y="0"/>
                      </a:lnTo>
                      <a:lnTo>
                        <a:pt x="1525511" y="0"/>
                      </a:lnTo>
                      <a:lnTo>
                        <a:pt x="0" y="0"/>
                      </a:lnTo>
                      <a:lnTo>
                        <a:pt x="0" y="7620"/>
                      </a:lnTo>
                      <a:lnTo>
                        <a:pt x="1525511" y="7620"/>
                      </a:lnTo>
                      <a:lnTo>
                        <a:pt x="1525511" y="25908"/>
                      </a:lnTo>
                      <a:lnTo>
                        <a:pt x="1525524" y="318516"/>
                      </a:lnTo>
                      <a:lnTo>
                        <a:pt x="1533144" y="318516"/>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330" name="object 135">
                  <a:extLst>
                    <a:ext uri="{FF2B5EF4-FFF2-40B4-BE49-F238E27FC236}">
                      <a16:creationId xmlns:a16="http://schemas.microsoft.com/office/drawing/2014/main" id="{0BF52CE3-24A0-196B-E35E-4C01EC6E4622}"/>
                    </a:ext>
                  </a:extLst>
                </p:cNvPr>
                <p:cNvPicPr/>
                <p:nvPr/>
              </p:nvPicPr>
              <p:blipFill>
                <a:blip r:embed="rId442" cstate="print"/>
                <a:stretch>
                  <a:fillRect/>
                </a:stretch>
              </p:blipFill>
              <p:spPr>
                <a:xfrm>
                  <a:off x="1441799" y="9142285"/>
                  <a:ext cx="995457" cy="88487"/>
                </a:xfrm>
                <a:prstGeom prst="rect">
                  <a:avLst/>
                </a:prstGeom>
              </p:spPr>
            </p:pic>
            <p:grpSp>
              <p:nvGrpSpPr>
                <p:cNvPr id="331" name="object 136">
                  <a:extLst>
                    <a:ext uri="{FF2B5EF4-FFF2-40B4-BE49-F238E27FC236}">
                      <a16:creationId xmlns:a16="http://schemas.microsoft.com/office/drawing/2014/main" id="{6337327F-30AC-ADFB-2740-928926A654A1}"/>
                    </a:ext>
                  </a:extLst>
                </p:cNvPr>
                <p:cNvGrpSpPr/>
                <p:nvPr/>
              </p:nvGrpSpPr>
              <p:grpSpPr>
                <a:xfrm>
                  <a:off x="2982277" y="9143809"/>
                  <a:ext cx="3019425" cy="111760"/>
                  <a:chOff x="2982277" y="9143809"/>
                  <a:chExt cx="3019425" cy="111760"/>
                </a:xfrm>
              </p:grpSpPr>
              <p:pic>
                <p:nvPicPr>
                  <p:cNvPr id="333" name="object 137">
                    <a:extLst>
                      <a:ext uri="{FF2B5EF4-FFF2-40B4-BE49-F238E27FC236}">
                        <a16:creationId xmlns:a16="http://schemas.microsoft.com/office/drawing/2014/main" id="{90234DD4-260A-F127-2DE9-0C4B3A09A7C1}"/>
                      </a:ext>
                    </a:extLst>
                  </p:cNvPr>
                  <p:cNvPicPr/>
                  <p:nvPr/>
                </p:nvPicPr>
                <p:blipFill>
                  <a:blip r:embed="rId443" cstate="print"/>
                  <a:stretch>
                    <a:fillRect/>
                  </a:stretch>
                </p:blipFill>
                <p:spPr>
                  <a:xfrm>
                    <a:off x="2982277" y="9143809"/>
                    <a:ext cx="2996945" cy="111347"/>
                  </a:xfrm>
                  <a:prstGeom prst="rect">
                    <a:avLst/>
                  </a:prstGeom>
                </p:spPr>
              </p:pic>
              <p:sp>
                <p:nvSpPr>
                  <p:cNvPr id="334" name="object 138">
                    <a:extLst>
                      <a:ext uri="{FF2B5EF4-FFF2-40B4-BE49-F238E27FC236}">
                        <a16:creationId xmlns:a16="http://schemas.microsoft.com/office/drawing/2014/main" id="{6AF6ABE3-1772-FDAF-F606-0E4682EFA6AA}"/>
                      </a:ext>
                    </a:extLst>
                  </p:cNvPr>
                  <p:cNvSpPr/>
                  <p:nvPr/>
                </p:nvSpPr>
                <p:spPr>
                  <a:xfrm>
                    <a:off x="5989319" y="9217151"/>
                    <a:ext cx="12700" cy="12700"/>
                  </a:xfrm>
                  <a:custGeom>
                    <a:avLst/>
                    <a:gdLst/>
                    <a:ahLst/>
                    <a:cxnLst/>
                    <a:rect l="l" t="t" r="r" b="b"/>
                    <a:pathLst>
                      <a:path w="12700" h="12700">
                        <a:moveTo>
                          <a:pt x="12192" y="12192"/>
                        </a:moveTo>
                        <a:lnTo>
                          <a:pt x="0" y="12192"/>
                        </a:lnTo>
                        <a:lnTo>
                          <a:pt x="0" y="0"/>
                        </a:lnTo>
                        <a:lnTo>
                          <a:pt x="12192" y="0"/>
                        </a:lnTo>
                        <a:lnTo>
                          <a:pt x="1219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332" name="object 139">
                  <a:extLst>
                    <a:ext uri="{FF2B5EF4-FFF2-40B4-BE49-F238E27FC236}">
                      <a16:creationId xmlns:a16="http://schemas.microsoft.com/office/drawing/2014/main" id="{DF914398-9044-259C-9F74-96BFEB4A3947}"/>
                    </a:ext>
                  </a:extLst>
                </p:cNvPr>
                <p:cNvSpPr/>
                <p:nvPr/>
              </p:nvSpPr>
              <p:spPr>
                <a:xfrm>
                  <a:off x="1405128" y="9015984"/>
                  <a:ext cx="5488305" cy="321945"/>
                </a:xfrm>
                <a:custGeom>
                  <a:avLst/>
                  <a:gdLst/>
                  <a:ahLst/>
                  <a:cxnLst/>
                  <a:rect l="l" t="t" r="r" b="b"/>
                  <a:pathLst>
                    <a:path w="5488305" h="321945">
                      <a:moveTo>
                        <a:pt x="5487924" y="0"/>
                      </a:moveTo>
                      <a:lnTo>
                        <a:pt x="1533144" y="0"/>
                      </a:lnTo>
                      <a:lnTo>
                        <a:pt x="1527048" y="0"/>
                      </a:lnTo>
                      <a:lnTo>
                        <a:pt x="1525511" y="0"/>
                      </a:lnTo>
                      <a:lnTo>
                        <a:pt x="0" y="0"/>
                      </a:lnTo>
                      <a:lnTo>
                        <a:pt x="0" y="7620"/>
                      </a:lnTo>
                      <a:lnTo>
                        <a:pt x="1525511" y="7620"/>
                      </a:lnTo>
                      <a:lnTo>
                        <a:pt x="1525511" y="25908"/>
                      </a:lnTo>
                      <a:lnTo>
                        <a:pt x="1525524" y="321564"/>
                      </a:lnTo>
                      <a:lnTo>
                        <a:pt x="1533144" y="321564"/>
                      </a:lnTo>
                      <a:lnTo>
                        <a:pt x="1533144" y="25908"/>
                      </a:lnTo>
                      <a:lnTo>
                        <a:pt x="1533144" y="7620"/>
                      </a:lnTo>
                      <a:lnTo>
                        <a:pt x="5487924" y="7620"/>
                      </a:lnTo>
                      <a:lnTo>
                        <a:pt x="548792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53" name="Gruppieren 52">
                <a:extLst>
                  <a:ext uri="{FF2B5EF4-FFF2-40B4-BE49-F238E27FC236}">
                    <a16:creationId xmlns:a16="http://schemas.microsoft.com/office/drawing/2014/main" id="{FAA77A0A-0730-D41F-0984-6E5CC768837C}"/>
                  </a:ext>
                </a:extLst>
              </p:cNvPr>
              <p:cNvGrpSpPr/>
              <p:nvPr/>
            </p:nvGrpSpPr>
            <p:grpSpPr>
              <a:xfrm>
                <a:off x="2012490" y="5912674"/>
                <a:ext cx="1324800" cy="1800000"/>
                <a:chOff x="1403604" y="938879"/>
                <a:chExt cx="5475731" cy="9191148"/>
              </a:xfrm>
            </p:grpSpPr>
            <p:grpSp>
              <p:nvGrpSpPr>
                <p:cNvPr id="54" name="object 2">
                  <a:extLst>
                    <a:ext uri="{FF2B5EF4-FFF2-40B4-BE49-F238E27FC236}">
                      <a16:creationId xmlns:a16="http://schemas.microsoft.com/office/drawing/2014/main" id="{754028A5-47E7-D0DC-85F3-84EB6EE7C47B}"/>
                    </a:ext>
                  </a:extLst>
                </p:cNvPr>
                <p:cNvGrpSpPr/>
                <p:nvPr/>
              </p:nvGrpSpPr>
              <p:grpSpPr>
                <a:xfrm>
                  <a:off x="2454021" y="9839515"/>
                  <a:ext cx="1574165" cy="143510"/>
                  <a:chOff x="2454021" y="9839515"/>
                  <a:chExt cx="1574165" cy="143510"/>
                </a:xfrm>
              </p:grpSpPr>
              <p:pic>
                <p:nvPicPr>
                  <p:cNvPr id="246" name="object 3">
                    <a:extLst>
                      <a:ext uri="{FF2B5EF4-FFF2-40B4-BE49-F238E27FC236}">
                        <a16:creationId xmlns:a16="http://schemas.microsoft.com/office/drawing/2014/main" id="{76617466-E2B2-BD0C-FEEA-4D9D121F4A5B}"/>
                      </a:ext>
                    </a:extLst>
                  </p:cNvPr>
                  <p:cNvPicPr/>
                  <p:nvPr/>
                </p:nvPicPr>
                <p:blipFill>
                  <a:blip r:embed="rId444" cstate="print"/>
                  <a:stretch>
                    <a:fillRect/>
                  </a:stretch>
                </p:blipFill>
                <p:spPr>
                  <a:xfrm>
                    <a:off x="2454021" y="9839515"/>
                    <a:ext cx="1540478" cy="143446"/>
                  </a:xfrm>
                  <a:prstGeom prst="rect">
                    <a:avLst/>
                  </a:prstGeom>
                </p:spPr>
              </p:pic>
              <p:sp>
                <p:nvSpPr>
                  <p:cNvPr id="247" name="object 4">
                    <a:extLst>
                      <a:ext uri="{FF2B5EF4-FFF2-40B4-BE49-F238E27FC236}">
                        <a16:creationId xmlns:a16="http://schemas.microsoft.com/office/drawing/2014/main" id="{893C272E-F2C7-E586-690A-50C9810FD675}"/>
                      </a:ext>
                    </a:extLst>
                  </p:cNvPr>
                  <p:cNvSpPr/>
                  <p:nvPr/>
                </p:nvSpPr>
                <p:spPr>
                  <a:xfrm>
                    <a:off x="4014406" y="9841642"/>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55" name="object 5">
                  <a:extLst>
                    <a:ext uri="{FF2B5EF4-FFF2-40B4-BE49-F238E27FC236}">
                      <a16:creationId xmlns:a16="http://schemas.microsoft.com/office/drawing/2014/main" id="{B544FE68-F7F8-B5D7-2861-00F630D4C7A4}"/>
                    </a:ext>
                  </a:extLst>
                </p:cNvPr>
                <p:cNvSpPr/>
                <p:nvPr/>
              </p:nvSpPr>
              <p:spPr>
                <a:xfrm>
                  <a:off x="4014394" y="9841649"/>
                  <a:ext cx="85725" cy="109220"/>
                </a:xfrm>
                <a:custGeom>
                  <a:avLst/>
                  <a:gdLst/>
                  <a:ahLst/>
                  <a:cxnLst/>
                  <a:rect l="l" t="t" r="r" b="b"/>
                  <a:pathLst>
                    <a:path w="85725" h="109220">
                      <a:moveTo>
                        <a:pt x="85445" y="0"/>
                      </a:moveTo>
                      <a:lnTo>
                        <a:pt x="71729" y="0"/>
                      </a:lnTo>
                      <a:lnTo>
                        <a:pt x="71729" y="45720"/>
                      </a:lnTo>
                      <a:lnTo>
                        <a:pt x="0" y="45720"/>
                      </a:lnTo>
                      <a:lnTo>
                        <a:pt x="0" y="57150"/>
                      </a:lnTo>
                      <a:lnTo>
                        <a:pt x="0" y="109220"/>
                      </a:lnTo>
                      <a:lnTo>
                        <a:pt x="13716" y="109220"/>
                      </a:lnTo>
                      <a:lnTo>
                        <a:pt x="13716" y="57150"/>
                      </a:lnTo>
                      <a:lnTo>
                        <a:pt x="71729" y="57150"/>
                      </a:lnTo>
                      <a:lnTo>
                        <a:pt x="71729" y="109220"/>
                      </a:lnTo>
                      <a:lnTo>
                        <a:pt x="85445" y="109220"/>
                      </a:lnTo>
                      <a:lnTo>
                        <a:pt x="85445" y="57150"/>
                      </a:lnTo>
                      <a:lnTo>
                        <a:pt x="85445" y="45720"/>
                      </a:lnTo>
                      <a:lnTo>
                        <a:pt x="85445"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56" name="object 6">
                  <a:extLst>
                    <a:ext uri="{FF2B5EF4-FFF2-40B4-BE49-F238E27FC236}">
                      <a16:creationId xmlns:a16="http://schemas.microsoft.com/office/drawing/2014/main" id="{F1956580-5EF5-EE08-FD65-C68A14F2CCC6}"/>
                    </a:ext>
                  </a:extLst>
                </p:cNvPr>
                <p:cNvGrpSpPr/>
                <p:nvPr/>
              </p:nvGrpSpPr>
              <p:grpSpPr>
                <a:xfrm>
                  <a:off x="6516719" y="9841038"/>
                  <a:ext cx="233679" cy="111760"/>
                  <a:chOff x="6516719" y="9841038"/>
                  <a:chExt cx="233679" cy="111760"/>
                </a:xfrm>
              </p:grpSpPr>
              <p:sp>
                <p:nvSpPr>
                  <p:cNvPr id="244" name="object 7">
                    <a:extLst>
                      <a:ext uri="{FF2B5EF4-FFF2-40B4-BE49-F238E27FC236}">
                        <a16:creationId xmlns:a16="http://schemas.microsoft.com/office/drawing/2014/main" id="{5402215A-B22B-40E8-64A2-577DDBCAC438}"/>
                      </a:ext>
                    </a:extLst>
                  </p:cNvPr>
                  <p:cNvSpPr/>
                  <p:nvPr/>
                </p:nvSpPr>
                <p:spPr>
                  <a:xfrm>
                    <a:off x="6516719" y="9841038"/>
                    <a:ext cx="40005" cy="109855"/>
                  </a:xfrm>
                  <a:custGeom>
                    <a:avLst/>
                    <a:gdLst/>
                    <a:ahLst/>
                    <a:cxnLst/>
                    <a:rect l="l" t="t" r="r" b="b"/>
                    <a:pathLst>
                      <a:path w="40004" h="109854">
                        <a:moveTo>
                          <a:pt x="39719" y="109823"/>
                        </a:moveTo>
                        <a:lnTo>
                          <a:pt x="27527" y="109823"/>
                        </a:lnTo>
                        <a:lnTo>
                          <a:pt x="27527" y="24384"/>
                        </a:lnTo>
                        <a:lnTo>
                          <a:pt x="22860" y="27432"/>
                        </a:lnTo>
                        <a:lnTo>
                          <a:pt x="19812" y="30480"/>
                        </a:lnTo>
                        <a:lnTo>
                          <a:pt x="13716" y="33528"/>
                        </a:lnTo>
                        <a:lnTo>
                          <a:pt x="9144" y="36576"/>
                        </a:lnTo>
                        <a:lnTo>
                          <a:pt x="4572" y="38100"/>
                        </a:lnTo>
                        <a:lnTo>
                          <a:pt x="0" y="41243"/>
                        </a:lnTo>
                        <a:lnTo>
                          <a:pt x="0" y="27432"/>
                        </a:lnTo>
                        <a:lnTo>
                          <a:pt x="7620" y="24384"/>
                        </a:lnTo>
                        <a:lnTo>
                          <a:pt x="19812" y="15240"/>
                        </a:lnTo>
                        <a:lnTo>
                          <a:pt x="26003" y="9144"/>
                        </a:lnTo>
                        <a:lnTo>
                          <a:pt x="32099" y="0"/>
                        </a:lnTo>
                        <a:lnTo>
                          <a:pt x="39719" y="0"/>
                        </a:lnTo>
                        <a:lnTo>
                          <a:pt x="39719" y="10982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45" name="object 8">
                    <a:extLst>
                      <a:ext uri="{FF2B5EF4-FFF2-40B4-BE49-F238E27FC236}">
                        <a16:creationId xmlns:a16="http://schemas.microsoft.com/office/drawing/2014/main" id="{234FDFA9-7002-9AA4-2891-AA1C04E3AF53}"/>
                      </a:ext>
                    </a:extLst>
                  </p:cNvPr>
                  <p:cNvPicPr/>
                  <p:nvPr/>
                </p:nvPicPr>
                <p:blipFill>
                  <a:blip r:embed="rId445" cstate="print"/>
                  <a:stretch>
                    <a:fillRect/>
                  </a:stretch>
                </p:blipFill>
                <p:spPr>
                  <a:xfrm>
                    <a:off x="6591490" y="9841039"/>
                    <a:ext cx="158781" cy="111347"/>
                  </a:xfrm>
                  <a:prstGeom prst="rect">
                    <a:avLst/>
                  </a:prstGeom>
                </p:spPr>
              </p:pic>
            </p:grpSp>
            <p:pic>
              <p:nvPicPr>
                <p:cNvPr id="57" name="object 9">
                  <a:extLst>
                    <a:ext uri="{FF2B5EF4-FFF2-40B4-BE49-F238E27FC236}">
                      <a16:creationId xmlns:a16="http://schemas.microsoft.com/office/drawing/2014/main" id="{DC27506A-63C4-4B7E-3B97-8174F3D83927}"/>
                    </a:ext>
                  </a:extLst>
                </p:cNvPr>
                <p:cNvPicPr/>
                <p:nvPr/>
              </p:nvPicPr>
              <p:blipFill>
                <a:blip r:embed="rId5" cstate="print"/>
                <a:stretch>
                  <a:fillRect/>
                </a:stretch>
              </p:blipFill>
              <p:spPr>
                <a:xfrm>
                  <a:off x="1403604" y="9806940"/>
                  <a:ext cx="915924" cy="323087"/>
                </a:xfrm>
                <a:prstGeom prst="rect">
                  <a:avLst/>
                </a:prstGeom>
              </p:spPr>
            </p:pic>
            <p:pic>
              <p:nvPicPr>
                <p:cNvPr id="58" name="object 10">
                  <a:extLst>
                    <a:ext uri="{FF2B5EF4-FFF2-40B4-BE49-F238E27FC236}">
                      <a16:creationId xmlns:a16="http://schemas.microsoft.com/office/drawing/2014/main" id="{47B01BF2-06F0-1591-9524-CCE9B265809C}"/>
                    </a:ext>
                  </a:extLst>
                </p:cNvPr>
                <p:cNvPicPr/>
                <p:nvPr/>
              </p:nvPicPr>
              <p:blipFill>
                <a:blip r:embed="rId446" cstate="print"/>
                <a:stretch>
                  <a:fillRect/>
                </a:stretch>
              </p:blipFill>
              <p:spPr>
                <a:xfrm>
                  <a:off x="1405223" y="940403"/>
                  <a:ext cx="1676209" cy="578262"/>
                </a:xfrm>
                <a:prstGeom prst="rect">
                  <a:avLst/>
                </a:prstGeom>
              </p:spPr>
            </p:pic>
            <p:grpSp>
              <p:nvGrpSpPr>
                <p:cNvPr id="59" name="object 11">
                  <a:extLst>
                    <a:ext uri="{FF2B5EF4-FFF2-40B4-BE49-F238E27FC236}">
                      <a16:creationId xmlns:a16="http://schemas.microsoft.com/office/drawing/2014/main" id="{401AA4FA-7F7E-2E4B-A42D-1461D039E91C}"/>
                    </a:ext>
                  </a:extLst>
                </p:cNvPr>
                <p:cNvGrpSpPr/>
                <p:nvPr/>
              </p:nvGrpSpPr>
              <p:grpSpPr>
                <a:xfrm>
                  <a:off x="1408271" y="1588769"/>
                  <a:ext cx="1719580" cy="578485"/>
                  <a:chOff x="1408271" y="1588769"/>
                  <a:chExt cx="1719580" cy="578485"/>
                </a:xfrm>
              </p:grpSpPr>
              <p:sp>
                <p:nvSpPr>
                  <p:cNvPr id="242" name="object 12">
                    <a:extLst>
                      <a:ext uri="{FF2B5EF4-FFF2-40B4-BE49-F238E27FC236}">
                        <a16:creationId xmlns:a16="http://schemas.microsoft.com/office/drawing/2014/main" id="{F71A4F06-D877-41FD-5A18-22409DDE0193}"/>
                      </a:ext>
                    </a:extLst>
                  </p:cNvPr>
                  <p:cNvSpPr/>
                  <p:nvPr/>
                </p:nvSpPr>
                <p:spPr>
                  <a:xfrm>
                    <a:off x="3032759" y="1802891"/>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43" name="object 13">
                    <a:extLst>
                      <a:ext uri="{FF2B5EF4-FFF2-40B4-BE49-F238E27FC236}">
                        <a16:creationId xmlns:a16="http://schemas.microsoft.com/office/drawing/2014/main" id="{D3F10EBD-128F-7D99-6B3F-AAC77858A183}"/>
                      </a:ext>
                    </a:extLst>
                  </p:cNvPr>
                  <p:cNvPicPr/>
                  <p:nvPr/>
                </p:nvPicPr>
                <p:blipFill>
                  <a:blip r:embed="rId447" cstate="print"/>
                  <a:stretch>
                    <a:fillRect/>
                  </a:stretch>
                </p:blipFill>
                <p:spPr>
                  <a:xfrm>
                    <a:off x="1408271" y="1588769"/>
                    <a:ext cx="1719071" cy="578262"/>
                  </a:xfrm>
                  <a:prstGeom prst="rect">
                    <a:avLst/>
                  </a:prstGeom>
                </p:spPr>
              </p:pic>
            </p:grpSp>
            <p:grpSp>
              <p:nvGrpSpPr>
                <p:cNvPr id="60" name="object 14">
                  <a:extLst>
                    <a:ext uri="{FF2B5EF4-FFF2-40B4-BE49-F238E27FC236}">
                      <a16:creationId xmlns:a16="http://schemas.microsoft.com/office/drawing/2014/main" id="{7CB44BFE-8DA5-00C9-C8B0-8C6ACDEE68CE}"/>
                    </a:ext>
                  </a:extLst>
                </p:cNvPr>
                <p:cNvGrpSpPr/>
                <p:nvPr/>
              </p:nvGrpSpPr>
              <p:grpSpPr>
                <a:xfrm>
                  <a:off x="1405223" y="2235708"/>
                  <a:ext cx="1663064" cy="580390"/>
                  <a:chOff x="1405223" y="2235708"/>
                  <a:chExt cx="1663064" cy="580390"/>
                </a:xfrm>
              </p:grpSpPr>
              <p:sp>
                <p:nvSpPr>
                  <p:cNvPr id="240" name="object 15">
                    <a:extLst>
                      <a:ext uri="{FF2B5EF4-FFF2-40B4-BE49-F238E27FC236}">
                        <a16:creationId xmlns:a16="http://schemas.microsoft.com/office/drawing/2014/main" id="{F6746A7A-7A85-CEF0-8E50-D92BC3492534}"/>
                      </a:ext>
                    </a:extLst>
                  </p:cNvPr>
                  <p:cNvSpPr/>
                  <p:nvPr/>
                </p:nvSpPr>
                <p:spPr>
                  <a:xfrm>
                    <a:off x="3032759" y="2289048"/>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41" name="object 16">
                    <a:extLst>
                      <a:ext uri="{FF2B5EF4-FFF2-40B4-BE49-F238E27FC236}">
                        <a16:creationId xmlns:a16="http://schemas.microsoft.com/office/drawing/2014/main" id="{017A2A44-568B-CE6E-E3C6-3008923B40FF}"/>
                      </a:ext>
                    </a:extLst>
                  </p:cNvPr>
                  <p:cNvPicPr/>
                  <p:nvPr/>
                </p:nvPicPr>
                <p:blipFill>
                  <a:blip r:embed="rId448" cstate="print"/>
                  <a:stretch>
                    <a:fillRect/>
                  </a:stretch>
                </p:blipFill>
                <p:spPr>
                  <a:xfrm>
                    <a:off x="1405223" y="2235708"/>
                    <a:ext cx="1622869" cy="579786"/>
                  </a:xfrm>
                  <a:prstGeom prst="rect">
                    <a:avLst/>
                  </a:prstGeom>
                </p:spPr>
              </p:pic>
            </p:grpSp>
            <p:grpSp>
              <p:nvGrpSpPr>
                <p:cNvPr id="61" name="object 17">
                  <a:extLst>
                    <a:ext uri="{FF2B5EF4-FFF2-40B4-BE49-F238E27FC236}">
                      <a16:creationId xmlns:a16="http://schemas.microsoft.com/office/drawing/2014/main" id="{B0165623-1CF4-6884-028C-11B30E56D125}"/>
                    </a:ext>
                  </a:extLst>
                </p:cNvPr>
                <p:cNvGrpSpPr/>
                <p:nvPr/>
              </p:nvGrpSpPr>
              <p:grpSpPr>
                <a:xfrm>
                  <a:off x="1408271" y="2882550"/>
                  <a:ext cx="993775" cy="94615"/>
                  <a:chOff x="1408271" y="2882550"/>
                  <a:chExt cx="993775" cy="94615"/>
                </a:xfrm>
              </p:grpSpPr>
              <p:pic>
                <p:nvPicPr>
                  <p:cNvPr id="238" name="object 18">
                    <a:extLst>
                      <a:ext uri="{FF2B5EF4-FFF2-40B4-BE49-F238E27FC236}">
                        <a16:creationId xmlns:a16="http://schemas.microsoft.com/office/drawing/2014/main" id="{4A0E3213-96B9-7841-6265-A3583721713F}"/>
                      </a:ext>
                    </a:extLst>
                  </p:cNvPr>
                  <p:cNvPicPr/>
                  <p:nvPr/>
                </p:nvPicPr>
                <p:blipFill>
                  <a:blip r:embed="rId449" cstate="print"/>
                  <a:stretch>
                    <a:fillRect/>
                  </a:stretch>
                </p:blipFill>
                <p:spPr>
                  <a:xfrm>
                    <a:off x="1408271" y="2882550"/>
                    <a:ext cx="961834" cy="94583"/>
                  </a:xfrm>
                  <a:prstGeom prst="rect">
                    <a:avLst/>
                  </a:prstGeom>
                </p:spPr>
              </p:pic>
              <p:sp>
                <p:nvSpPr>
                  <p:cNvPr id="239" name="object 19">
                    <a:extLst>
                      <a:ext uri="{FF2B5EF4-FFF2-40B4-BE49-F238E27FC236}">
                        <a16:creationId xmlns:a16="http://schemas.microsoft.com/office/drawing/2014/main" id="{507B7914-6F95-B4AB-2799-E1A5751BE650}"/>
                      </a:ext>
                    </a:extLst>
                  </p:cNvPr>
                  <p:cNvSpPr/>
                  <p:nvPr/>
                </p:nvSpPr>
                <p:spPr>
                  <a:xfrm>
                    <a:off x="2388108" y="2962655"/>
                    <a:ext cx="13970" cy="13970"/>
                  </a:xfrm>
                  <a:custGeom>
                    <a:avLst/>
                    <a:gdLst/>
                    <a:ahLst/>
                    <a:cxnLst/>
                    <a:rect l="l" t="t" r="r" b="b"/>
                    <a:pathLst>
                      <a:path w="13969" h="13969">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62" name="object 20">
                  <a:extLst>
                    <a:ext uri="{FF2B5EF4-FFF2-40B4-BE49-F238E27FC236}">
                      <a16:creationId xmlns:a16="http://schemas.microsoft.com/office/drawing/2014/main" id="{8E42751E-59EC-8E7E-3AF9-582E5A181F03}"/>
                    </a:ext>
                  </a:extLst>
                </p:cNvPr>
                <p:cNvGrpSpPr/>
                <p:nvPr/>
              </p:nvGrpSpPr>
              <p:grpSpPr>
                <a:xfrm>
                  <a:off x="1406747" y="3129724"/>
                  <a:ext cx="1736089" cy="2523490"/>
                  <a:chOff x="1406747" y="3129724"/>
                  <a:chExt cx="1736089" cy="2523490"/>
                </a:xfrm>
              </p:grpSpPr>
              <p:pic>
                <p:nvPicPr>
                  <p:cNvPr id="236" name="object 21">
                    <a:extLst>
                      <a:ext uri="{FF2B5EF4-FFF2-40B4-BE49-F238E27FC236}">
                        <a16:creationId xmlns:a16="http://schemas.microsoft.com/office/drawing/2014/main" id="{BD7AC519-DB05-C78C-82FA-A0C552913BDC}"/>
                      </a:ext>
                    </a:extLst>
                  </p:cNvPr>
                  <p:cNvPicPr/>
                  <p:nvPr/>
                </p:nvPicPr>
                <p:blipFill>
                  <a:blip r:embed="rId450" cstate="print"/>
                  <a:stretch>
                    <a:fillRect/>
                  </a:stretch>
                </p:blipFill>
                <p:spPr>
                  <a:xfrm>
                    <a:off x="1406747" y="3129724"/>
                    <a:ext cx="1735836" cy="2523363"/>
                  </a:xfrm>
                  <a:prstGeom prst="rect">
                    <a:avLst/>
                  </a:prstGeom>
                </p:spPr>
              </p:pic>
              <p:sp>
                <p:nvSpPr>
                  <p:cNvPr id="237" name="object 22">
                    <a:extLst>
                      <a:ext uri="{FF2B5EF4-FFF2-40B4-BE49-F238E27FC236}">
                        <a16:creationId xmlns:a16="http://schemas.microsoft.com/office/drawing/2014/main" id="{B36D06BB-6680-36E2-9323-56CAD2346A01}"/>
                      </a:ext>
                    </a:extLst>
                  </p:cNvPr>
                  <p:cNvSpPr/>
                  <p:nvPr/>
                </p:nvSpPr>
                <p:spPr>
                  <a:xfrm>
                    <a:off x="1412836" y="4449419"/>
                    <a:ext cx="194310" cy="68580"/>
                  </a:xfrm>
                  <a:custGeom>
                    <a:avLst/>
                    <a:gdLst/>
                    <a:ahLst/>
                    <a:cxnLst/>
                    <a:rect l="l" t="t" r="r" b="b"/>
                    <a:pathLst>
                      <a:path w="194309" h="68579">
                        <a:moveTo>
                          <a:pt x="53441" y="12192"/>
                        </a:moveTo>
                        <a:lnTo>
                          <a:pt x="51917" y="10668"/>
                        </a:lnTo>
                        <a:lnTo>
                          <a:pt x="50393" y="7620"/>
                        </a:lnTo>
                        <a:lnTo>
                          <a:pt x="45821" y="3048"/>
                        </a:lnTo>
                        <a:lnTo>
                          <a:pt x="39624" y="0"/>
                        </a:lnTo>
                        <a:lnTo>
                          <a:pt x="22860" y="0"/>
                        </a:lnTo>
                        <a:lnTo>
                          <a:pt x="15240" y="3048"/>
                        </a:lnTo>
                        <a:lnTo>
                          <a:pt x="10668" y="10668"/>
                        </a:lnTo>
                        <a:lnTo>
                          <a:pt x="10668" y="1524"/>
                        </a:lnTo>
                        <a:lnTo>
                          <a:pt x="0" y="1524"/>
                        </a:lnTo>
                        <a:lnTo>
                          <a:pt x="0" y="67056"/>
                        </a:lnTo>
                        <a:lnTo>
                          <a:pt x="12192" y="67056"/>
                        </a:lnTo>
                        <a:lnTo>
                          <a:pt x="12192" y="22860"/>
                        </a:lnTo>
                        <a:lnTo>
                          <a:pt x="13716" y="16764"/>
                        </a:lnTo>
                        <a:lnTo>
                          <a:pt x="19812" y="10668"/>
                        </a:lnTo>
                        <a:lnTo>
                          <a:pt x="24384" y="9144"/>
                        </a:lnTo>
                        <a:lnTo>
                          <a:pt x="32004" y="9144"/>
                        </a:lnTo>
                        <a:lnTo>
                          <a:pt x="35052" y="10668"/>
                        </a:lnTo>
                        <a:lnTo>
                          <a:pt x="36576" y="12192"/>
                        </a:lnTo>
                        <a:lnTo>
                          <a:pt x="39624" y="13716"/>
                        </a:lnTo>
                        <a:lnTo>
                          <a:pt x="41148" y="15240"/>
                        </a:lnTo>
                        <a:lnTo>
                          <a:pt x="41148" y="16764"/>
                        </a:lnTo>
                        <a:lnTo>
                          <a:pt x="42773" y="19812"/>
                        </a:lnTo>
                        <a:lnTo>
                          <a:pt x="42773" y="67056"/>
                        </a:lnTo>
                        <a:lnTo>
                          <a:pt x="53441" y="67056"/>
                        </a:lnTo>
                        <a:lnTo>
                          <a:pt x="53441" y="12192"/>
                        </a:lnTo>
                        <a:close/>
                      </a:path>
                      <a:path w="194309" h="68579">
                        <a:moveTo>
                          <a:pt x="126682" y="35052"/>
                        </a:moveTo>
                        <a:lnTo>
                          <a:pt x="126377" y="27432"/>
                        </a:lnTo>
                        <a:lnTo>
                          <a:pt x="126352" y="26720"/>
                        </a:lnTo>
                        <a:lnTo>
                          <a:pt x="125158" y="19812"/>
                        </a:lnTo>
                        <a:lnTo>
                          <a:pt x="122821" y="14046"/>
                        </a:lnTo>
                        <a:lnTo>
                          <a:pt x="119062" y="9144"/>
                        </a:lnTo>
                        <a:lnTo>
                          <a:pt x="116014" y="6096"/>
                        </a:lnTo>
                        <a:lnTo>
                          <a:pt x="116014" y="27432"/>
                        </a:lnTo>
                        <a:lnTo>
                          <a:pt x="79336" y="27432"/>
                        </a:lnTo>
                        <a:lnTo>
                          <a:pt x="79336" y="22860"/>
                        </a:lnTo>
                        <a:lnTo>
                          <a:pt x="80860" y="18288"/>
                        </a:lnTo>
                        <a:lnTo>
                          <a:pt x="83908" y="13716"/>
                        </a:lnTo>
                        <a:lnTo>
                          <a:pt x="88480" y="10668"/>
                        </a:lnTo>
                        <a:lnTo>
                          <a:pt x="93052" y="9144"/>
                        </a:lnTo>
                        <a:lnTo>
                          <a:pt x="103822" y="9144"/>
                        </a:lnTo>
                        <a:lnTo>
                          <a:pt x="108394" y="10668"/>
                        </a:lnTo>
                        <a:lnTo>
                          <a:pt x="111442" y="15240"/>
                        </a:lnTo>
                        <a:lnTo>
                          <a:pt x="114490" y="18288"/>
                        </a:lnTo>
                        <a:lnTo>
                          <a:pt x="106870" y="0"/>
                        </a:lnTo>
                        <a:lnTo>
                          <a:pt x="88480" y="0"/>
                        </a:lnTo>
                        <a:lnTo>
                          <a:pt x="67144" y="35052"/>
                        </a:lnTo>
                        <a:lnTo>
                          <a:pt x="67703" y="42506"/>
                        </a:lnTo>
                        <a:lnTo>
                          <a:pt x="88480" y="68580"/>
                        </a:lnTo>
                        <a:lnTo>
                          <a:pt x="105346" y="68580"/>
                        </a:lnTo>
                        <a:lnTo>
                          <a:pt x="126682" y="47244"/>
                        </a:lnTo>
                        <a:lnTo>
                          <a:pt x="116014" y="45720"/>
                        </a:lnTo>
                        <a:lnTo>
                          <a:pt x="114490" y="50292"/>
                        </a:lnTo>
                        <a:lnTo>
                          <a:pt x="111442" y="54864"/>
                        </a:lnTo>
                        <a:lnTo>
                          <a:pt x="102298" y="59436"/>
                        </a:lnTo>
                        <a:lnTo>
                          <a:pt x="93052" y="59436"/>
                        </a:lnTo>
                        <a:lnTo>
                          <a:pt x="88480" y="57912"/>
                        </a:lnTo>
                        <a:lnTo>
                          <a:pt x="80860" y="50292"/>
                        </a:lnTo>
                        <a:lnTo>
                          <a:pt x="77812" y="44196"/>
                        </a:lnTo>
                        <a:lnTo>
                          <a:pt x="77812" y="36576"/>
                        </a:lnTo>
                        <a:lnTo>
                          <a:pt x="126682" y="36576"/>
                        </a:lnTo>
                        <a:lnTo>
                          <a:pt x="126682" y="35052"/>
                        </a:lnTo>
                        <a:close/>
                      </a:path>
                      <a:path w="194309" h="68579">
                        <a:moveTo>
                          <a:pt x="193840" y="16764"/>
                        </a:moveTo>
                        <a:lnTo>
                          <a:pt x="192316" y="12192"/>
                        </a:lnTo>
                        <a:lnTo>
                          <a:pt x="190792" y="10668"/>
                        </a:lnTo>
                        <a:lnTo>
                          <a:pt x="189268" y="7620"/>
                        </a:lnTo>
                        <a:lnTo>
                          <a:pt x="187744" y="6096"/>
                        </a:lnTo>
                        <a:lnTo>
                          <a:pt x="186220" y="3048"/>
                        </a:lnTo>
                        <a:lnTo>
                          <a:pt x="181648" y="1524"/>
                        </a:lnTo>
                        <a:lnTo>
                          <a:pt x="178600" y="0"/>
                        </a:lnTo>
                        <a:lnTo>
                          <a:pt x="161836" y="0"/>
                        </a:lnTo>
                        <a:lnTo>
                          <a:pt x="155740" y="3048"/>
                        </a:lnTo>
                        <a:lnTo>
                          <a:pt x="151168" y="10668"/>
                        </a:lnTo>
                        <a:lnTo>
                          <a:pt x="151168" y="1524"/>
                        </a:lnTo>
                        <a:lnTo>
                          <a:pt x="140398" y="1524"/>
                        </a:lnTo>
                        <a:lnTo>
                          <a:pt x="140398" y="67056"/>
                        </a:lnTo>
                        <a:lnTo>
                          <a:pt x="151168" y="67056"/>
                        </a:lnTo>
                        <a:lnTo>
                          <a:pt x="151168" y="22860"/>
                        </a:lnTo>
                        <a:lnTo>
                          <a:pt x="152692" y="16764"/>
                        </a:lnTo>
                        <a:lnTo>
                          <a:pt x="157264" y="13716"/>
                        </a:lnTo>
                        <a:lnTo>
                          <a:pt x="160312" y="10668"/>
                        </a:lnTo>
                        <a:lnTo>
                          <a:pt x="164884" y="9144"/>
                        </a:lnTo>
                        <a:lnTo>
                          <a:pt x="172504" y="9144"/>
                        </a:lnTo>
                        <a:lnTo>
                          <a:pt x="174028" y="10668"/>
                        </a:lnTo>
                        <a:lnTo>
                          <a:pt x="177076" y="12192"/>
                        </a:lnTo>
                        <a:lnTo>
                          <a:pt x="181648" y="16764"/>
                        </a:lnTo>
                        <a:lnTo>
                          <a:pt x="181648" y="19812"/>
                        </a:lnTo>
                        <a:lnTo>
                          <a:pt x="183172" y="22860"/>
                        </a:lnTo>
                        <a:lnTo>
                          <a:pt x="183172" y="67056"/>
                        </a:lnTo>
                        <a:lnTo>
                          <a:pt x="193840" y="67056"/>
                        </a:lnTo>
                        <a:lnTo>
                          <a:pt x="193840" y="1676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63" name="object 23">
                  <a:extLst>
                    <a:ext uri="{FF2B5EF4-FFF2-40B4-BE49-F238E27FC236}">
                      <a16:creationId xmlns:a16="http://schemas.microsoft.com/office/drawing/2014/main" id="{A464235B-14B7-1116-039D-E1F960E360DB}"/>
                    </a:ext>
                  </a:extLst>
                </p:cNvPr>
                <p:cNvGrpSpPr/>
                <p:nvPr/>
              </p:nvGrpSpPr>
              <p:grpSpPr>
                <a:xfrm>
                  <a:off x="1409795" y="5804153"/>
                  <a:ext cx="725170" cy="93345"/>
                  <a:chOff x="1409795" y="5804153"/>
                  <a:chExt cx="725170" cy="93345"/>
                </a:xfrm>
              </p:grpSpPr>
              <p:pic>
                <p:nvPicPr>
                  <p:cNvPr id="234" name="object 24">
                    <a:extLst>
                      <a:ext uri="{FF2B5EF4-FFF2-40B4-BE49-F238E27FC236}">
                        <a16:creationId xmlns:a16="http://schemas.microsoft.com/office/drawing/2014/main" id="{A2A0BF05-BC07-9B1C-28AA-F1B202EB948D}"/>
                      </a:ext>
                    </a:extLst>
                  </p:cNvPr>
                  <p:cNvPicPr/>
                  <p:nvPr/>
                </p:nvPicPr>
                <p:blipFill>
                  <a:blip r:embed="rId451" cstate="print"/>
                  <a:stretch>
                    <a:fillRect/>
                  </a:stretch>
                </p:blipFill>
                <p:spPr>
                  <a:xfrm>
                    <a:off x="1409795" y="5804153"/>
                    <a:ext cx="178593" cy="93059"/>
                  </a:xfrm>
                  <a:prstGeom prst="rect">
                    <a:avLst/>
                  </a:prstGeom>
                </p:spPr>
              </p:pic>
              <p:sp>
                <p:nvSpPr>
                  <p:cNvPr id="235" name="object 25">
                    <a:extLst>
                      <a:ext uri="{FF2B5EF4-FFF2-40B4-BE49-F238E27FC236}">
                        <a16:creationId xmlns:a16="http://schemas.microsoft.com/office/drawing/2014/main" id="{6F4FDF98-2546-BE80-7310-429C4892E64B}"/>
                      </a:ext>
                    </a:extLst>
                  </p:cNvPr>
                  <p:cNvSpPr/>
                  <p:nvPr/>
                </p:nvSpPr>
                <p:spPr>
                  <a:xfrm>
                    <a:off x="1620481" y="5804154"/>
                    <a:ext cx="514984" cy="93345"/>
                  </a:xfrm>
                  <a:custGeom>
                    <a:avLst/>
                    <a:gdLst/>
                    <a:ahLst/>
                    <a:cxnLst/>
                    <a:rect l="l" t="t" r="r" b="b"/>
                    <a:pathLst>
                      <a:path w="514985" h="93345">
                        <a:moveTo>
                          <a:pt x="91541" y="91541"/>
                        </a:moveTo>
                        <a:lnTo>
                          <a:pt x="83616" y="71729"/>
                        </a:lnTo>
                        <a:lnTo>
                          <a:pt x="76923" y="54965"/>
                        </a:lnTo>
                        <a:lnTo>
                          <a:pt x="63487" y="21336"/>
                        </a:lnTo>
                        <a:lnTo>
                          <a:pt x="58013" y="7632"/>
                        </a:lnTo>
                        <a:lnTo>
                          <a:pt x="58013" y="54965"/>
                        </a:lnTo>
                        <a:lnTo>
                          <a:pt x="33528" y="54965"/>
                        </a:lnTo>
                        <a:lnTo>
                          <a:pt x="45720" y="21336"/>
                        </a:lnTo>
                        <a:lnTo>
                          <a:pt x="58013" y="54965"/>
                        </a:lnTo>
                        <a:lnTo>
                          <a:pt x="58013" y="7632"/>
                        </a:lnTo>
                        <a:lnTo>
                          <a:pt x="54965" y="0"/>
                        </a:lnTo>
                        <a:lnTo>
                          <a:pt x="36576" y="0"/>
                        </a:lnTo>
                        <a:lnTo>
                          <a:pt x="0" y="91541"/>
                        </a:lnTo>
                        <a:lnTo>
                          <a:pt x="19812" y="91541"/>
                        </a:lnTo>
                        <a:lnTo>
                          <a:pt x="27432" y="71729"/>
                        </a:lnTo>
                        <a:lnTo>
                          <a:pt x="64109" y="71729"/>
                        </a:lnTo>
                        <a:lnTo>
                          <a:pt x="71729" y="91541"/>
                        </a:lnTo>
                        <a:lnTo>
                          <a:pt x="91541" y="91541"/>
                        </a:lnTo>
                        <a:close/>
                      </a:path>
                      <a:path w="514985" h="93345">
                        <a:moveTo>
                          <a:pt x="161836" y="25908"/>
                        </a:moveTo>
                        <a:lnTo>
                          <a:pt x="143446" y="25908"/>
                        </a:lnTo>
                        <a:lnTo>
                          <a:pt x="143446" y="68681"/>
                        </a:lnTo>
                        <a:lnTo>
                          <a:pt x="141922" y="71729"/>
                        </a:lnTo>
                        <a:lnTo>
                          <a:pt x="141922" y="73253"/>
                        </a:lnTo>
                        <a:lnTo>
                          <a:pt x="140398" y="76301"/>
                        </a:lnTo>
                        <a:lnTo>
                          <a:pt x="137350" y="77825"/>
                        </a:lnTo>
                        <a:lnTo>
                          <a:pt x="135826" y="79349"/>
                        </a:lnTo>
                        <a:lnTo>
                          <a:pt x="125158" y="79349"/>
                        </a:lnTo>
                        <a:lnTo>
                          <a:pt x="119062" y="73253"/>
                        </a:lnTo>
                        <a:lnTo>
                          <a:pt x="119062" y="25908"/>
                        </a:lnTo>
                        <a:lnTo>
                          <a:pt x="100774" y="25908"/>
                        </a:lnTo>
                        <a:lnTo>
                          <a:pt x="100774" y="73253"/>
                        </a:lnTo>
                        <a:lnTo>
                          <a:pt x="103822" y="82397"/>
                        </a:lnTo>
                        <a:lnTo>
                          <a:pt x="105346" y="85445"/>
                        </a:lnTo>
                        <a:lnTo>
                          <a:pt x="108394" y="88493"/>
                        </a:lnTo>
                        <a:lnTo>
                          <a:pt x="114490" y="91541"/>
                        </a:lnTo>
                        <a:lnTo>
                          <a:pt x="119062" y="93065"/>
                        </a:lnTo>
                        <a:lnTo>
                          <a:pt x="128206" y="93065"/>
                        </a:lnTo>
                        <a:lnTo>
                          <a:pt x="131254" y="91541"/>
                        </a:lnTo>
                        <a:lnTo>
                          <a:pt x="135826" y="90017"/>
                        </a:lnTo>
                        <a:lnTo>
                          <a:pt x="138874" y="88493"/>
                        </a:lnTo>
                        <a:lnTo>
                          <a:pt x="143446" y="85445"/>
                        </a:lnTo>
                        <a:lnTo>
                          <a:pt x="144970" y="82397"/>
                        </a:lnTo>
                        <a:lnTo>
                          <a:pt x="144970" y="91541"/>
                        </a:lnTo>
                        <a:lnTo>
                          <a:pt x="161836" y="91541"/>
                        </a:lnTo>
                        <a:lnTo>
                          <a:pt x="161836" y="25908"/>
                        </a:lnTo>
                        <a:close/>
                      </a:path>
                      <a:path w="514985" h="93345">
                        <a:moveTo>
                          <a:pt x="212217" y="90017"/>
                        </a:moveTo>
                        <a:lnTo>
                          <a:pt x="211035" y="79349"/>
                        </a:lnTo>
                        <a:lnTo>
                          <a:pt x="210693" y="76301"/>
                        </a:lnTo>
                        <a:lnTo>
                          <a:pt x="207645" y="77825"/>
                        </a:lnTo>
                        <a:lnTo>
                          <a:pt x="206121" y="79349"/>
                        </a:lnTo>
                        <a:lnTo>
                          <a:pt x="203073" y="79349"/>
                        </a:lnTo>
                        <a:lnTo>
                          <a:pt x="201549" y="77825"/>
                        </a:lnTo>
                        <a:lnTo>
                          <a:pt x="200025" y="77825"/>
                        </a:lnTo>
                        <a:lnTo>
                          <a:pt x="200025" y="39624"/>
                        </a:lnTo>
                        <a:lnTo>
                          <a:pt x="210693" y="39624"/>
                        </a:lnTo>
                        <a:lnTo>
                          <a:pt x="210693" y="25908"/>
                        </a:lnTo>
                        <a:lnTo>
                          <a:pt x="200025" y="25908"/>
                        </a:lnTo>
                        <a:lnTo>
                          <a:pt x="200025" y="3048"/>
                        </a:lnTo>
                        <a:lnTo>
                          <a:pt x="181737" y="12192"/>
                        </a:lnTo>
                        <a:lnTo>
                          <a:pt x="181737" y="25908"/>
                        </a:lnTo>
                        <a:lnTo>
                          <a:pt x="174117" y="25908"/>
                        </a:lnTo>
                        <a:lnTo>
                          <a:pt x="174117" y="39624"/>
                        </a:lnTo>
                        <a:lnTo>
                          <a:pt x="181737" y="39624"/>
                        </a:lnTo>
                        <a:lnTo>
                          <a:pt x="181737" y="79349"/>
                        </a:lnTo>
                        <a:lnTo>
                          <a:pt x="183261" y="80873"/>
                        </a:lnTo>
                        <a:lnTo>
                          <a:pt x="183261" y="85445"/>
                        </a:lnTo>
                        <a:lnTo>
                          <a:pt x="187833" y="90017"/>
                        </a:lnTo>
                        <a:lnTo>
                          <a:pt x="190881" y="91541"/>
                        </a:lnTo>
                        <a:lnTo>
                          <a:pt x="192405" y="93065"/>
                        </a:lnTo>
                        <a:lnTo>
                          <a:pt x="204597" y="93065"/>
                        </a:lnTo>
                        <a:lnTo>
                          <a:pt x="209169" y="91541"/>
                        </a:lnTo>
                        <a:lnTo>
                          <a:pt x="212217" y="90017"/>
                        </a:lnTo>
                        <a:close/>
                      </a:path>
                      <a:path w="514985" h="93345">
                        <a:moveTo>
                          <a:pt x="286994" y="58013"/>
                        </a:moveTo>
                        <a:lnTo>
                          <a:pt x="286397" y="51206"/>
                        </a:lnTo>
                        <a:lnTo>
                          <a:pt x="284518" y="44665"/>
                        </a:lnTo>
                        <a:lnTo>
                          <a:pt x="281203" y="38684"/>
                        </a:lnTo>
                        <a:lnTo>
                          <a:pt x="280746" y="38201"/>
                        </a:lnTo>
                        <a:lnTo>
                          <a:pt x="276326" y="33528"/>
                        </a:lnTo>
                        <a:lnTo>
                          <a:pt x="271437" y="29527"/>
                        </a:lnTo>
                        <a:lnTo>
                          <a:pt x="268706" y="28143"/>
                        </a:lnTo>
                        <a:lnTo>
                          <a:pt x="268706" y="51917"/>
                        </a:lnTo>
                        <a:lnTo>
                          <a:pt x="268706" y="65633"/>
                        </a:lnTo>
                        <a:lnTo>
                          <a:pt x="267182" y="70205"/>
                        </a:lnTo>
                        <a:lnTo>
                          <a:pt x="264134" y="73253"/>
                        </a:lnTo>
                        <a:lnTo>
                          <a:pt x="261086" y="77825"/>
                        </a:lnTo>
                        <a:lnTo>
                          <a:pt x="256413" y="79349"/>
                        </a:lnTo>
                        <a:lnTo>
                          <a:pt x="247269" y="79349"/>
                        </a:lnTo>
                        <a:lnTo>
                          <a:pt x="244221" y="77825"/>
                        </a:lnTo>
                        <a:lnTo>
                          <a:pt x="241173" y="73253"/>
                        </a:lnTo>
                        <a:lnTo>
                          <a:pt x="238125" y="70205"/>
                        </a:lnTo>
                        <a:lnTo>
                          <a:pt x="236601" y="65633"/>
                        </a:lnTo>
                        <a:lnTo>
                          <a:pt x="236601" y="51917"/>
                        </a:lnTo>
                        <a:lnTo>
                          <a:pt x="238125" y="47345"/>
                        </a:lnTo>
                        <a:lnTo>
                          <a:pt x="241173" y="44297"/>
                        </a:lnTo>
                        <a:lnTo>
                          <a:pt x="244221" y="39725"/>
                        </a:lnTo>
                        <a:lnTo>
                          <a:pt x="247269" y="38201"/>
                        </a:lnTo>
                        <a:lnTo>
                          <a:pt x="256413" y="38201"/>
                        </a:lnTo>
                        <a:lnTo>
                          <a:pt x="261086" y="39725"/>
                        </a:lnTo>
                        <a:lnTo>
                          <a:pt x="264134" y="44297"/>
                        </a:lnTo>
                        <a:lnTo>
                          <a:pt x="267182" y="47345"/>
                        </a:lnTo>
                        <a:lnTo>
                          <a:pt x="268706" y="51917"/>
                        </a:lnTo>
                        <a:lnTo>
                          <a:pt x="268706" y="28143"/>
                        </a:lnTo>
                        <a:lnTo>
                          <a:pt x="265836" y="26670"/>
                        </a:lnTo>
                        <a:lnTo>
                          <a:pt x="259346" y="24955"/>
                        </a:lnTo>
                        <a:lnTo>
                          <a:pt x="251841" y="24384"/>
                        </a:lnTo>
                        <a:lnTo>
                          <a:pt x="245745" y="24384"/>
                        </a:lnTo>
                        <a:lnTo>
                          <a:pt x="239649" y="25908"/>
                        </a:lnTo>
                        <a:lnTo>
                          <a:pt x="235077" y="28956"/>
                        </a:lnTo>
                        <a:lnTo>
                          <a:pt x="228981" y="32004"/>
                        </a:lnTo>
                        <a:lnTo>
                          <a:pt x="225933" y="35052"/>
                        </a:lnTo>
                        <a:lnTo>
                          <a:pt x="222885" y="41249"/>
                        </a:lnTo>
                        <a:lnTo>
                          <a:pt x="219837" y="45821"/>
                        </a:lnTo>
                        <a:lnTo>
                          <a:pt x="218313" y="51917"/>
                        </a:lnTo>
                        <a:lnTo>
                          <a:pt x="218313" y="65633"/>
                        </a:lnTo>
                        <a:lnTo>
                          <a:pt x="219837" y="71729"/>
                        </a:lnTo>
                        <a:lnTo>
                          <a:pt x="222885" y="76301"/>
                        </a:lnTo>
                        <a:lnTo>
                          <a:pt x="225933" y="82397"/>
                        </a:lnTo>
                        <a:lnTo>
                          <a:pt x="230505" y="86969"/>
                        </a:lnTo>
                        <a:lnTo>
                          <a:pt x="235077" y="88493"/>
                        </a:lnTo>
                        <a:lnTo>
                          <a:pt x="241173" y="91541"/>
                        </a:lnTo>
                        <a:lnTo>
                          <a:pt x="245745" y="93065"/>
                        </a:lnTo>
                        <a:lnTo>
                          <a:pt x="251841" y="93065"/>
                        </a:lnTo>
                        <a:lnTo>
                          <a:pt x="280187" y="79349"/>
                        </a:lnTo>
                        <a:lnTo>
                          <a:pt x="281203" y="78155"/>
                        </a:lnTo>
                        <a:lnTo>
                          <a:pt x="284518" y="72110"/>
                        </a:lnTo>
                        <a:lnTo>
                          <a:pt x="286397" y="65493"/>
                        </a:lnTo>
                        <a:lnTo>
                          <a:pt x="286994" y="58013"/>
                        </a:lnTo>
                        <a:close/>
                      </a:path>
                      <a:path w="514985" h="93345">
                        <a:moveTo>
                          <a:pt x="393865" y="38201"/>
                        </a:moveTo>
                        <a:lnTo>
                          <a:pt x="392341" y="36576"/>
                        </a:lnTo>
                        <a:lnTo>
                          <a:pt x="390817" y="32004"/>
                        </a:lnTo>
                        <a:lnTo>
                          <a:pt x="387769" y="28956"/>
                        </a:lnTo>
                        <a:lnTo>
                          <a:pt x="381673" y="25908"/>
                        </a:lnTo>
                        <a:lnTo>
                          <a:pt x="377101" y="24384"/>
                        </a:lnTo>
                        <a:lnTo>
                          <a:pt x="364909" y="24384"/>
                        </a:lnTo>
                        <a:lnTo>
                          <a:pt x="361759" y="27432"/>
                        </a:lnTo>
                        <a:lnTo>
                          <a:pt x="355663" y="30480"/>
                        </a:lnTo>
                        <a:lnTo>
                          <a:pt x="352615" y="35052"/>
                        </a:lnTo>
                        <a:lnTo>
                          <a:pt x="351091" y="30480"/>
                        </a:lnTo>
                        <a:lnTo>
                          <a:pt x="344995" y="27432"/>
                        </a:lnTo>
                        <a:lnTo>
                          <a:pt x="341947" y="24384"/>
                        </a:lnTo>
                        <a:lnTo>
                          <a:pt x="326707" y="24384"/>
                        </a:lnTo>
                        <a:lnTo>
                          <a:pt x="319087" y="27432"/>
                        </a:lnTo>
                        <a:lnTo>
                          <a:pt x="312991" y="35052"/>
                        </a:lnTo>
                        <a:lnTo>
                          <a:pt x="312991" y="25908"/>
                        </a:lnTo>
                        <a:lnTo>
                          <a:pt x="297662" y="25908"/>
                        </a:lnTo>
                        <a:lnTo>
                          <a:pt x="297662" y="91541"/>
                        </a:lnTo>
                        <a:lnTo>
                          <a:pt x="314515" y="91541"/>
                        </a:lnTo>
                        <a:lnTo>
                          <a:pt x="314515" y="53441"/>
                        </a:lnTo>
                        <a:lnTo>
                          <a:pt x="316039" y="48869"/>
                        </a:lnTo>
                        <a:lnTo>
                          <a:pt x="316039" y="45821"/>
                        </a:lnTo>
                        <a:lnTo>
                          <a:pt x="317563" y="42773"/>
                        </a:lnTo>
                        <a:lnTo>
                          <a:pt x="320611" y="39725"/>
                        </a:lnTo>
                        <a:lnTo>
                          <a:pt x="323659" y="38201"/>
                        </a:lnTo>
                        <a:lnTo>
                          <a:pt x="332803" y="38201"/>
                        </a:lnTo>
                        <a:lnTo>
                          <a:pt x="332803" y="39725"/>
                        </a:lnTo>
                        <a:lnTo>
                          <a:pt x="334327" y="39725"/>
                        </a:lnTo>
                        <a:lnTo>
                          <a:pt x="335851" y="41249"/>
                        </a:lnTo>
                        <a:lnTo>
                          <a:pt x="335851" y="42773"/>
                        </a:lnTo>
                        <a:lnTo>
                          <a:pt x="337375" y="44297"/>
                        </a:lnTo>
                        <a:lnTo>
                          <a:pt x="337375" y="91541"/>
                        </a:lnTo>
                        <a:lnTo>
                          <a:pt x="354139" y="91541"/>
                        </a:lnTo>
                        <a:lnTo>
                          <a:pt x="354139" y="53441"/>
                        </a:lnTo>
                        <a:lnTo>
                          <a:pt x="355663" y="48869"/>
                        </a:lnTo>
                        <a:lnTo>
                          <a:pt x="355663" y="45821"/>
                        </a:lnTo>
                        <a:lnTo>
                          <a:pt x="357187" y="44297"/>
                        </a:lnTo>
                        <a:lnTo>
                          <a:pt x="358711" y="41249"/>
                        </a:lnTo>
                        <a:lnTo>
                          <a:pt x="360235" y="39725"/>
                        </a:lnTo>
                        <a:lnTo>
                          <a:pt x="363283" y="38201"/>
                        </a:lnTo>
                        <a:lnTo>
                          <a:pt x="374053" y="38201"/>
                        </a:lnTo>
                        <a:lnTo>
                          <a:pt x="375577" y="41249"/>
                        </a:lnTo>
                        <a:lnTo>
                          <a:pt x="377101" y="42773"/>
                        </a:lnTo>
                        <a:lnTo>
                          <a:pt x="377101" y="91541"/>
                        </a:lnTo>
                        <a:lnTo>
                          <a:pt x="393865" y="91541"/>
                        </a:lnTo>
                        <a:lnTo>
                          <a:pt x="393865" y="38201"/>
                        </a:lnTo>
                        <a:close/>
                      </a:path>
                      <a:path w="514985" h="93345">
                        <a:moveTo>
                          <a:pt x="470255" y="91541"/>
                        </a:moveTo>
                        <a:lnTo>
                          <a:pt x="468630" y="88493"/>
                        </a:lnTo>
                        <a:lnTo>
                          <a:pt x="467106" y="85445"/>
                        </a:lnTo>
                        <a:lnTo>
                          <a:pt x="467106" y="83921"/>
                        </a:lnTo>
                        <a:lnTo>
                          <a:pt x="467106" y="80873"/>
                        </a:lnTo>
                        <a:lnTo>
                          <a:pt x="467106" y="59537"/>
                        </a:lnTo>
                        <a:lnTo>
                          <a:pt x="467106" y="42773"/>
                        </a:lnTo>
                        <a:lnTo>
                          <a:pt x="465975" y="38201"/>
                        </a:lnTo>
                        <a:lnTo>
                          <a:pt x="465582" y="36576"/>
                        </a:lnTo>
                        <a:lnTo>
                          <a:pt x="462534" y="30480"/>
                        </a:lnTo>
                        <a:lnTo>
                          <a:pt x="456438" y="27432"/>
                        </a:lnTo>
                        <a:lnTo>
                          <a:pt x="451866" y="24384"/>
                        </a:lnTo>
                        <a:lnTo>
                          <a:pt x="430530" y="24384"/>
                        </a:lnTo>
                        <a:lnTo>
                          <a:pt x="424434" y="25908"/>
                        </a:lnTo>
                        <a:lnTo>
                          <a:pt x="419862" y="28956"/>
                        </a:lnTo>
                        <a:lnTo>
                          <a:pt x="415201" y="32004"/>
                        </a:lnTo>
                        <a:lnTo>
                          <a:pt x="412153" y="36576"/>
                        </a:lnTo>
                        <a:lnTo>
                          <a:pt x="410629" y="42773"/>
                        </a:lnTo>
                        <a:lnTo>
                          <a:pt x="425958" y="45821"/>
                        </a:lnTo>
                        <a:lnTo>
                          <a:pt x="427482" y="42773"/>
                        </a:lnTo>
                        <a:lnTo>
                          <a:pt x="432054" y="38201"/>
                        </a:lnTo>
                        <a:lnTo>
                          <a:pt x="445770" y="38201"/>
                        </a:lnTo>
                        <a:lnTo>
                          <a:pt x="448818" y="41249"/>
                        </a:lnTo>
                        <a:lnTo>
                          <a:pt x="448818" y="48869"/>
                        </a:lnTo>
                        <a:lnTo>
                          <a:pt x="448818" y="59537"/>
                        </a:lnTo>
                        <a:lnTo>
                          <a:pt x="448818" y="74777"/>
                        </a:lnTo>
                        <a:lnTo>
                          <a:pt x="447294" y="76301"/>
                        </a:lnTo>
                        <a:lnTo>
                          <a:pt x="438150" y="80873"/>
                        </a:lnTo>
                        <a:lnTo>
                          <a:pt x="432054" y="80873"/>
                        </a:lnTo>
                        <a:lnTo>
                          <a:pt x="425958" y="74777"/>
                        </a:lnTo>
                        <a:lnTo>
                          <a:pt x="425958" y="68681"/>
                        </a:lnTo>
                        <a:lnTo>
                          <a:pt x="430530" y="64109"/>
                        </a:lnTo>
                        <a:lnTo>
                          <a:pt x="433578" y="64109"/>
                        </a:lnTo>
                        <a:lnTo>
                          <a:pt x="438150" y="62585"/>
                        </a:lnTo>
                        <a:lnTo>
                          <a:pt x="444246" y="61061"/>
                        </a:lnTo>
                        <a:lnTo>
                          <a:pt x="447294" y="61061"/>
                        </a:lnTo>
                        <a:lnTo>
                          <a:pt x="448818" y="59537"/>
                        </a:lnTo>
                        <a:lnTo>
                          <a:pt x="448818" y="48869"/>
                        </a:lnTo>
                        <a:lnTo>
                          <a:pt x="445770" y="50393"/>
                        </a:lnTo>
                        <a:lnTo>
                          <a:pt x="441198" y="51917"/>
                        </a:lnTo>
                        <a:lnTo>
                          <a:pt x="432054" y="53441"/>
                        </a:lnTo>
                        <a:lnTo>
                          <a:pt x="425958" y="53441"/>
                        </a:lnTo>
                        <a:lnTo>
                          <a:pt x="421386" y="54965"/>
                        </a:lnTo>
                        <a:lnTo>
                          <a:pt x="418338" y="56489"/>
                        </a:lnTo>
                        <a:lnTo>
                          <a:pt x="415201" y="58013"/>
                        </a:lnTo>
                        <a:lnTo>
                          <a:pt x="412153" y="61061"/>
                        </a:lnTo>
                        <a:lnTo>
                          <a:pt x="409105" y="67157"/>
                        </a:lnTo>
                        <a:lnTo>
                          <a:pt x="409105" y="79349"/>
                        </a:lnTo>
                        <a:lnTo>
                          <a:pt x="410629" y="83921"/>
                        </a:lnTo>
                        <a:lnTo>
                          <a:pt x="413677" y="86969"/>
                        </a:lnTo>
                        <a:lnTo>
                          <a:pt x="418338" y="91541"/>
                        </a:lnTo>
                        <a:lnTo>
                          <a:pt x="422910" y="93065"/>
                        </a:lnTo>
                        <a:lnTo>
                          <a:pt x="438150" y="93065"/>
                        </a:lnTo>
                        <a:lnTo>
                          <a:pt x="444246" y="90017"/>
                        </a:lnTo>
                        <a:lnTo>
                          <a:pt x="450342" y="83921"/>
                        </a:lnTo>
                        <a:lnTo>
                          <a:pt x="450342" y="85445"/>
                        </a:lnTo>
                        <a:lnTo>
                          <a:pt x="451866" y="85445"/>
                        </a:lnTo>
                        <a:lnTo>
                          <a:pt x="451866" y="88493"/>
                        </a:lnTo>
                        <a:lnTo>
                          <a:pt x="453390" y="90017"/>
                        </a:lnTo>
                        <a:lnTo>
                          <a:pt x="453390" y="91541"/>
                        </a:lnTo>
                        <a:lnTo>
                          <a:pt x="470255" y="91541"/>
                        </a:lnTo>
                        <a:close/>
                      </a:path>
                      <a:path w="514985" h="93345">
                        <a:moveTo>
                          <a:pt x="514438" y="90017"/>
                        </a:moveTo>
                        <a:lnTo>
                          <a:pt x="513257" y="79349"/>
                        </a:lnTo>
                        <a:lnTo>
                          <a:pt x="512914" y="76301"/>
                        </a:lnTo>
                        <a:lnTo>
                          <a:pt x="509866" y="77825"/>
                        </a:lnTo>
                        <a:lnTo>
                          <a:pt x="508342" y="79349"/>
                        </a:lnTo>
                        <a:lnTo>
                          <a:pt x="505294" y="79349"/>
                        </a:lnTo>
                        <a:lnTo>
                          <a:pt x="503770" y="77825"/>
                        </a:lnTo>
                        <a:lnTo>
                          <a:pt x="502246" y="77825"/>
                        </a:lnTo>
                        <a:lnTo>
                          <a:pt x="502246" y="76301"/>
                        </a:lnTo>
                        <a:lnTo>
                          <a:pt x="500722" y="74777"/>
                        </a:lnTo>
                        <a:lnTo>
                          <a:pt x="500722" y="39624"/>
                        </a:lnTo>
                        <a:lnTo>
                          <a:pt x="512914" y="39624"/>
                        </a:lnTo>
                        <a:lnTo>
                          <a:pt x="512914" y="25908"/>
                        </a:lnTo>
                        <a:lnTo>
                          <a:pt x="500722" y="25908"/>
                        </a:lnTo>
                        <a:lnTo>
                          <a:pt x="500722" y="3048"/>
                        </a:lnTo>
                        <a:lnTo>
                          <a:pt x="483958" y="12192"/>
                        </a:lnTo>
                        <a:lnTo>
                          <a:pt x="483958" y="25908"/>
                        </a:lnTo>
                        <a:lnTo>
                          <a:pt x="476338" y="25908"/>
                        </a:lnTo>
                        <a:lnTo>
                          <a:pt x="476338" y="39624"/>
                        </a:lnTo>
                        <a:lnTo>
                          <a:pt x="483958" y="39624"/>
                        </a:lnTo>
                        <a:lnTo>
                          <a:pt x="483958" y="80873"/>
                        </a:lnTo>
                        <a:lnTo>
                          <a:pt x="485482" y="83921"/>
                        </a:lnTo>
                        <a:lnTo>
                          <a:pt x="485482" y="85445"/>
                        </a:lnTo>
                        <a:lnTo>
                          <a:pt x="490054" y="90017"/>
                        </a:lnTo>
                        <a:lnTo>
                          <a:pt x="493102" y="91541"/>
                        </a:lnTo>
                        <a:lnTo>
                          <a:pt x="494626" y="93065"/>
                        </a:lnTo>
                        <a:lnTo>
                          <a:pt x="505294" y="93065"/>
                        </a:lnTo>
                        <a:lnTo>
                          <a:pt x="514438" y="90017"/>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64" name="object 26">
                  <a:extLst>
                    <a:ext uri="{FF2B5EF4-FFF2-40B4-BE49-F238E27FC236}">
                      <a16:creationId xmlns:a16="http://schemas.microsoft.com/office/drawing/2014/main" id="{6604BB34-9BDF-7FDC-0290-C51103392D30}"/>
                    </a:ext>
                  </a:extLst>
                </p:cNvPr>
                <p:cNvGrpSpPr/>
                <p:nvPr/>
              </p:nvGrpSpPr>
              <p:grpSpPr>
                <a:xfrm>
                  <a:off x="1414367" y="5967412"/>
                  <a:ext cx="968375" cy="92075"/>
                  <a:chOff x="1414367" y="5967412"/>
                  <a:chExt cx="968375" cy="92075"/>
                </a:xfrm>
              </p:grpSpPr>
              <p:pic>
                <p:nvPicPr>
                  <p:cNvPr id="230" name="object 27">
                    <a:extLst>
                      <a:ext uri="{FF2B5EF4-FFF2-40B4-BE49-F238E27FC236}">
                        <a16:creationId xmlns:a16="http://schemas.microsoft.com/office/drawing/2014/main" id="{30247901-55FF-A90E-C3A4-1EFBFCAC05EF}"/>
                      </a:ext>
                    </a:extLst>
                  </p:cNvPr>
                  <p:cNvPicPr/>
                  <p:nvPr/>
                </p:nvPicPr>
                <p:blipFill>
                  <a:blip r:embed="rId452" cstate="print"/>
                  <a:stretch>
                    <a:fillRect/>
                  </a:stretch>
                </p:blipFill>
                <p:spPr>
                  <a:xfrm>
                    <a:off x="1414367" y="5967412"/>
                    <a:ext cx="166401" cy="91535"/>
                  </a:xfrm>
                  <a:prstGeom prst="rect">
                    <a:avLst/>
                  </a:prstGeom>
                </p:spPr>
              </p:pic>
              <p:pic>
                <p:nvPicPr>
                  <p:cNvPr id="231" name="object 28">
                    <a:extLst>
                      <a:ext uri="{FF2B5EF4-FFF2-40B4-BE49-F238E27FC236}">
                        <a16:creationId xmlns:a16="http://schemas.microsoft.com/office/drawing/2014/main" id="{927C45AC-10DD-6A0A-2373-CDDD04DEF160}"/>
                      </a:ext>
                    </a:extLst>
                  </p:cNvPr>
                  <p:cNvPicPr/>
                  <p:nvPr/>
                </p:nvPicPr>
                <p:blipFill>
                  <a:blip r:embed="rId453" cstate="print"/>
                  <a:stretch>
                    <a:fillRect/>
                  </a:stretch>
                </p:blipFill>
                <p:spPr>
                  <a:xfrm>
                    <a:off x="1625060" y="5967412"/>
                    <a:ext cx="468725" cy="91535"/>
                  </a:xfrm>
                  <a:prstGeom prst="rect">
                    <a:avLst/>
                  </a:prstGeom>
                </p:spPr>
              </p:pic>
              <p:pic>
                <p:nvPicPr>
                  <p:cNvPr id="232" name="object 29">
                    <a:extLst>
                      <a:ext uri="{FF2B5EF4-FFF2-40B4-BE49-F238E27FC236}">
                        <a16:creationId xmlns:a16="http://schemas.microsoft.com/office/drawing/2014/main" id="{F768247C-3585-87A2-567D-403903629677}"/>
                      </a:ext>
                    </a:extLst>
                  </p:cNvPr>
                  <p:cNvPicPr/>
                  <p:nvPr/>
                </p:nvPicPr>
                <p:blipFill>
                  <a:blip r:embed="rId454" cstate="print"/>
                  <a:stretch>
                    <a:fillRect/>
                  </a:stretch>
                </p:blipFill>
                <p:spPr>
                  <a:xfrm>
                    <a:off x="2137981" y="5967412"/>
                    <a:ext cx="117633" cy="91535"/>
                  </a:xfrm>
                  <a:prstGeom prst="rect">
                    <a:avLst/>
                  </a:prstGeom>
                </p:spPr>
              </p:pic>
              <p:pic>
                <p:nvPicPr>
                  <p:cNvPr id="233" name="object 30">
                    <a:extLst>
                      <a:ext uri="{FF2B5EF4-FFF2-40B4-BE49-F238E27FC236}">
                        <a16:creationId xmlns:a16="http://schemas.microsoft.com/office/drawing/2014/main" id="{1E200759-3450-61B9-5EA8-19E25D5066B1}"/>
                      </a:ext>
                    </a:extLst>
                  </p:cNvPr>
                  <p:cNvPicPr/>
                  <p:nvPr/>
                </p:nvPicPr>
                <p:blipFill>
                  <a:blip r:embed="rId455" cstate="print"/>
                  <a:stretch>
                    <a:fillRect/>
                  </a:stretch>
                </p:blipFill>
                <p:spPr>
                  <a:xfrm>
                    <a:off x="2299811" y="5967412"/>
                    <a:ext cx="82486" cy="91535"/>
                  </a:xfrm>
                  <a:prstGeom prst="rect">
                    <a:avLst/>
                  </a:prstGeom>
                </p:spPr>
              </p:pic>
            </p:grpSp>
            <p:pic>
              <p:nvPicPr>
                <p:cNvPr id="65" name="object 31">
                  <a:extLst>
                    <a:ext uri="{FF2B5EF4-FFF2-40B4-BE49-F238E27FC236}">
                      <a16:creationId xmlns:a16="http://schemas.microsoft.com/office/drawing/2014/main" id="{4EF4F7DB-B9D8-942D-35C9-91C4B63BC24A}"/>
                    </a:ext>
                  </a:extLst>
                </p:cNvPr>
                <p:cNvPicPr/>
                <p:nvPr/>
              </p:nvPicPr>
              <p:blipFill>
                <a:blip r:embed="rId456" cstate="print"/>
                <a:stretch>
                  <a:fillRect/>
                </a:stretch>
              </p:blipFill>
              <p:spPr>
                <a:xfrm>
                  <a:off x="2432684" y="5967412"/>
                  <a:ext cx="178593" cy="91535"/>
                </a:xfrm>
                <a:prstGeom prst="rect">
                  <a:avLst/>
                </a:prstGeom>
              </p:spPr>
            </p:pic>
            <p:grpSp>
              <p:nvGrpSpPr>
                <p:cNvPr id="66" name="object 32">
                  <a:extLst>
                    <a:ext uri="{FF2B5EF4-FFF2-40B4-BE49-F238E27FC236}">
                      <a16:creationId xmlns:a16="http://schemas.microsoft.com/office/drawing/2014/main" id="{23EA6174-87F2-7CF2-FFD0-F3FA1996DABA}"/>
                    </a:ext>
                  </a:extLst>
                </p:cNvPr>
                <p:cNvGrpSpPr/>
                <p:nvPr/>
              </p:nvGrpSpPr>
              <p:grpSpPr>
                <a:xfrm>
                  <a:off x="2657856" y="5965888"/>
                  <a:ext cx="457200" cy="93980"/>
                  <a:chOff x="2657856" y="5965888"/>
                  <a:chExt cx="457200" cy="93980"/>
                </a:xfrm>
              </p:grpSpPr>
              <p:sp>
                <p:nvSpPr>
                  <p:cNvPr id="228" name="object 33">
                    <a:extLst>
                      <a:ext uri="{FF2B5EF4-FFF2-40B4-BE49-F238E27FC236}">
                        <a16:creationId xmlns:a16="http://schemas.microsoft.com/office/drawing/2014/main" id="{EC254713-C3C8-9987-4114-A3100B5C89EB}"/>
                      </a:ext>
                    </a:extLst>
                  </p:cNvPr>
                  <p:cNvSpPr/>
                  <p:nvPr/>
                </p:nvSpPr>
                <p:spPr>
                  <a:xfrm>
                    <a:off x="2657856" y="5967983"/>
                    <a:ext cx="12700" cy="91440"/>
                  </a:xfrm>
                  <a:custGeom>
                    <a:avLst/>
                    <a:gdLst/>
                    <a:ahLst/>
                    <a:cxnLst/>
                    <a:rect l="l" t="t" r="r" b="b"/>
                    <a:pathLst>
                      <a:path w="12700" h="91439">
                        <a:moveTo>
                          <a:pt x="12191" y="91439"/>
                        </a:moveTo>
                        <a:lnTo>
                          <a:pt x="0" y="91439"/>
                        </a:lnTo>
                        <a:lnTo>
                          <a:pt x="0" y="0"/>
                        </a:lnTo>
                        <a:lnTo>
                          <a:pt x="12191" y="0"/>
                        </a:lnTo>
                        <a:lnTo>
                          <a:pt x="12191" y="91439"/>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29" name="object 34">
                    <a:extLst>
                      <a:ext uri="{FF2B5EF4-FFF2-40B4-BE49-F238E27FC236}">
                        <a16:creationId xmlns:a16="http://schemas.microsoft.com/office/drawing/2014/main" id="{DC1BCFE0-B669-790C-0A28-726F82623651}"/>
                      </a:ext>
                    </a:extLst>
                  </p:cNvPr>
                  <p:cNvPicPr/>
                  <p:nvPr/>
                </p:nvPicPr>
                <p:blipFill>
                  <a:blip r:embed="rId457" cstate="print"/>
                  <a:stretch>
                    <a:fillRect/>
                  </a:stretch>
                </p:blipFill>
                <p:spPr>
                  <a:xfrm>
                    <a:off x="2690717" y="5965888"/>
                    <a:ext cx="424338" cy="93059"/>
                  </a:xfrm>
                  <a:prstGeom prst="rect">
                    <a:avLst/>
                  </a:prstGeom>
                </p:spPr>
              </p:pic>
            </p:grpSp>
            <p:grpSp>
              <p:nvGrpSpPr>
                <p:cNvPr id="67" name="object 35">
                  <a:extLst>
                    <a:ext uri="{FF2B5EF4-FFF2-40B4-BE49-F238E27FC236}">
                      <a16:creationId xmlns:a16="http://schemas.microsoft.com/office/drawing/2014/main" id="{A298AF78-8AA6-8671-8658-AE8FB7133FB2}"/>
                    </a:ext>
                  </a:extLst>
                </p:cNvPr>
                <p:cNvGrpSpPr/>
                <p:nvPr/>
              </p:nvGrpSpPr>
              <p:grpSpPr>
                <a:xfrm>
                  <a:off x="1406747" y="6129146"/>
                  <a:ext cx="358775" cy="93345"/>
                  <a:chOff x="1406747" y="6129146"/>
                  <a:chExt cx="358775" cy="93345"/>
                </a:xfrm>
              </p:grpSpPr>
              <p:pic>
                <p:nvPicPr>
                  <p:cNvPr id="226" name="object 36">
                    <a:extLst>
                      <a:ext uri="{FF2B5EF4-FFF2-40B4-BE49-F238E27FC236}">
                        <a16:creationId xmlns:a16="http://schemas.microsoft.com/office/drawing/2014/main" id="{00E0AFC7-2C0C-C221-600A-E8BB5326E5BA}"/>
                      </a:ext>
                    </a:extLst>
                  </p:cNvPr>
                  <p:cNvPicPr/>
                  <p:nvPr/>
                </p:nvPicPr>
                <p:blipFill>
                  <a:blip r:embed="rId458" cstate="print"/>
                  <a:stretch>
                    <a:fillRect/>
                  </a:stretch>
                </p:blipFill>
                <p:spPr>
                  <a:xfrm>
                    <a:off x="1406747" y="6129146"/>
                    <a:ext cx="125158" cy="91535"/>
                  </a:xfrm>
                  <a:prstGeom prst="rect">
                    <a:avLst/>
                  </a:prstGeom>
                </p:spPr>
              </p:pic>
              <p:pic>
                <p:nvPicPr>
                  <p:cNvPr id="227" name="object 37">
                    <a:extLst>
                      <a:ext uri="{FF2B5EF4-FFF2-40B4-BE49-F238E27FC236}">
                        <a16:creationId xmlns:a16="http://schemas.microsoft.com/office/drawing/2014/main" id="{EEE020DD-3575-227E-2CA9-FBCAE013A3A2}"/>
                      </a:ext>
                    </a:extLst>
                  </p:cNvPr>
                  <p:cNvPicPr/>
                  <p:nvPr/>
                </p:nvPicPr>
                <p:blipFill>
                  <a:blip r:embed="rId459" cstate="print"/>
                  <a:stretch>
                    <a:fillRect/>
                  </a:stretch>
                </p:blipFill>
                <p:spPr>
                  <a:xfrm>
                    <a:off x="1571625" y="6129147"/>
                    <a:ext cx="193833" cy="93059"/>
                  </a:xfrm>
                  <a:prstGeom prst="rect">
                    <a:avLst/>
                  </a:prstGeom>
                </p:spPr>
              </p:pic>
            </p:grpSp>
            <p:sp>
              <p:nvSpPr>
                <p:cNvPr id="68" name="object 38">
                  <a:extLst>
                    <a:ext uri="{FF2B5EF4-FFF2-40B4-BE49-F238E27FC236}">
                      <a16:creationId xmlns:a16="http://schemas.microsoft.com/office/drawing/2014/main" id="{2A93A44E-34B1-4C34-57FF-6196B6E43394}"/>
                    </a:ext>
                  </a:extLst>
                </p:cNvPr>
                <p:cNvSpPr/>
                <p:nvPr/>
              </p:nvSpPr>
              <p:spPr>
                <a:xfrm>
                  <a:off x="1814309" y="6129147"/>
                  <a:ext cx="328930" cy="93345"/>
                </a:xfrm>
                <a:custGeom>
                  <a:avLst/>
                  <a:gdLst/>
                  <a:ahLst/>
                  <a:cxnLst/>
                  <a:rect l="l" t="t" r="r" b="b"/>
                  <a:pathLst>
                    <a:path w="328930" h="93345">
                      <a:moveTo>
                        <a:pt x="87058" y="0"/>
                      </a:moveTo>
                      <a:lnTo>
                        <a:pt x="71818" y="0"/>
                      </a:lnTo>
                      <a:lnTo>
                        <a:pt x="48869" y="64109"/>
                      </a:lnTo>
                      <a:lnTo>
                        <a:pt x="47345" y="70205"/>
                      </a:lnTo>
                      <a:lnTo>
                        <a:pt x="45821" y="74777"/>
                      </a:lnTo>
                      <a:lnTo>
                        <a:pt x="44297" y="77825"/>
                      </a:lnTo>
                      <a:lnTo>
                        <a:pt x="44297" y="74777"/>
                      </a:lnTo>
                      <a:lnTo>
                        <a:pt x="42773" y="70205"/>
                      </a:lnTo>
                      <a:lnTo>
                        <a:pt x="39725" y="64109"/>
                      </a:lnTo>
                      <a:lnTo>
                        <a:pt x="18389" y="0"/>
                      </a:lnTo>
                      <a:lnTo>
                        <a:pt x="0" y="0"/>
                      </a:lnTo>
                      <a:lnTo>
                        <a:pt x="0" y="91541"/>
                      </a:lnTo>
                      <a:lnTo>
                        <a:pt x="12293" y="91541"/>
                      </a:lnTo>
                      <a:lnTo>
                        <a:pt x="12293" y="13716"/>
                      </a:lnTo>
                      <a:lnTo>
                        <a:pt x="38201" y="91541"/>
                      </a:lnTo>
                      <a:lnTo>
                        <a:pt x="48869" y="91541"/>
                      </a:lnTo>
                      <a:lnTo>
                        <a:pt x="76390" y="15240"/>
                      </a:lnTo>
                      <a:lnTo>
                        <a:pt x="76390" y="91541"/>
                      </a:lnTo>
                      <a:lnTo>
                        <a:pt x="87058" y="91541"/>
                      </a:lnTo>
                      <a:lnTo>
                        <a:pt x="87058" y="0"/>
                      </a:lnTo>
                      <a:close/>
                    </a:path>
                    <a:path w="328930" h="93345">
                      <a:moveTo>
                        <a:pt x="161836" y="57912"/>
                      </a:moveTo>
                      <a:lnTo>
                        <a:pt x="152692" y="32004"/>
                      </a:lnTo>
                      <a:lnTo>
                        <a:pt x="151168" y="29972"/>
                      </a:lnTo>
                      <a:lnTo>
                        <a:pt x="151168" y="67157"/>
                      </a:lnTo>
                      <a:lnTo>
                        <a:pt x="148120" y="73253"/>
                      </a:lnTo>
                      <a:lnTo>
                        <a:pt x="145072" y="77825"/>
                      </a:lnTo>
                      <a:lnTo>
                        <a:pt x="142024" y="80873"/>
                      </a:lnTo>
                      <a:lnTo>
                        <a:pt x="137452" y="83921"/>
                      </a:lnTo>
                      <a:lnTo>
                        <a:pt x="125260" y="83921"/>
                      </a:lnTo>
                      <a:lnTo>
                        <a:pt x="120688" y="80873"/>
                      </a:lnTo>
                      <a:lnTo>
                        <a:pt x="117640" y="77825"/>
                      </a:lnTo>
                      <a:lnTo>
                        <a:pt x="112966" y="73253"/>
                      </a:lnTo>
                      <a:lnTo>
                        <a:pt x="111442" y="67157"/>
                      </a:lnTo>
                      <a:lnTo>
                        <a:pt x="111467" y="50228"/>
                      </a:lnTo>
                      <a:lnTo>
                        <a:pt x="112966" y="42672"/>
                      </a:lnTo>
                      <a:lnTo>
                        <a:pt x="117640" y="39624"/>
                      </a:lnTo>
                      <a:lnTo>
                        <a:pt x="120688" y="35052"/>
                      </a:lnTo>
                      <a:lnTo>
                        <a:pt x="125260" y="33528"/>
                      </a:lnTo>
                      <a:lnTo>
                        <a:pt x="137452" y="33528"/>
                      </a:lnTo>
                      <a:lnTo>
                        <a:pt x="142024" y="35052"/>
                      </a:lnTo>
                      <a:lnTo>
                        <a:pt x="145072" y="39624"/>
                      </a:lnTo>
                      <a:lnTo>
                        <a:pt x="148120" y="42672"/>
                      </a:lnTo>
                      <a:lnTo>
                        <a:pt x="151142" y="50228"/>
                      </a:lnTo>
                      <a:lnTo>
                        <a:pt x="151168" y="67157"/>
                      </a:lnTo>
                      <a:lnTo>
                        <a:pt x="151168" y="29972"/>
                      </a:lnTo>
                      <a:lnTo>
                        <a:pt x="148120" y="25908"/>
                      </a:lnTo>
                      <a:lnTo>
                        <a:pt x="140500" y="24384"/>
                      </a:lnTo>
                      <a:lnTo>
                        <a:pt x="123736" y="24384"/>
                      </a:lnTo>
                      <a:lnTo>
                        <a:pt x="100774" y="57912"/>
                      </a:lnTo>
                      <a:lnTo>
                        <a:pt x="101320" y="65633"/>
                      </a:lnTo>
                      <a:lnTo>
                        <a:pt x="122212" y="93065"/>
                      </a:lnTo>
                      <a:lnTo>
                        <a:pt x="137452" y="93065"/>
                      </a:lnTo>
                      <a:lnTo>
                        <a:pt x="142024" y="91541"/>
                      </a:lnTo>
                      <a:lnTo>
                        <a:pt x="146596" y="88493"/>
                      </a:lnTo>
                      <a:lnTo>
                        <a:pt x="152692" y="85445"/>
                      </a:lnTo>
                      <a:lnTo>
                        <a:pt x="154216" y="83921"/>
                      </a:lnTo>
                      <a:lnTo>
                        <a:pt x="155740" y="82397"/>
                      </a:lnTo>
                      <a:lnTo>
                        <a:pt x="158788" y="77825"/>
                      </a:lnTo>
                      <a:lnTo>
                        <a:pt x="161823" y="65659"/>
                      </a:lnTo>
                      <a:lnTo>
                        <a:pt x="161836" y="57912"/>
                      </a:lnTo>
                      <a:close/>
                    </a:path>
                    <a:path w="328930" h="93345">
                      <a:moveTo>
                        <a:pt x="230606" y="0"/>
                      </a:moveTo>
                      <a:lnTo>
                        <a:pt x="219837" y="0"/>
                      </a:lnTo>
                      <a:lnTo>
                        <a:pt x="219837" y="32004"/>
                      </a:lnTo>
                      <a:lnTo>
                        <a:pt x="219837" y="50292"/>
                      </a:lnTo>
                      <a:lnTo>
                        <a:pt x="219837" y="67157"/>
                      </a:lnTo>
                      <a:lnTo>
                        <a:pt x="218313" y="73253"/>
                      </a:lnTo>
                      <a:lnTo>
                        <a:pt x="215265" y="77825"/>
                      </a:lnTo>
                      <a:lnTo>
                        <a:pt x="212217" y="80873"/>
                      </a:lnTo>
                      <a:lnTo>
                        <a:pt x="207645" y="83921"/>
                      </a:lnTo>
                      <a:lnTo>
                        <a:pt x="198501" y="83921"/>
                      </a:lnTo>
                      <a:lnTo>
                        <a:pt x="193929" y="80873"/>
                      </a:lnTo>
                      <a:lnTo>
                        <a:pt x="186309" y="73253"/>
                      </a:lnTo>
                      <a:lnTo>
                        <a:pt x="184785" y="67157"/>
                      </a:lnTo>
                      <a:lnTo>
                        <a:pt x="184785" y="48768"/>
                      </a:lnTo>
                      <a:lnTo>
                        <a:pt x="186309" y="42672"/>
                      </a:lnTo>
                      <a:lnTo>
                        <a:pt x="193929" y="35052"/>
                      </a:lnTo>
                      <a:lnTo>
                        <a:pt x="196977" y="33528"/>
                      </a:lnTo>
                      <a:lnTo>
                        <a:pt x="207645" y="33528"/>
                      </a:lnTo>
                      <a:lnTo>
                        <a:pt x="212217" y="35052"/>
                      </a:lnTo>
                      <a:lnTo>
                        <a:pt x="218313" y="44196"/>
                      </a:lnTo>
                      <a:lnTo>
                        <a:pt x="219837" y="50292"/>
                      </a:lnTo>
                      <a:lnTo>
                        <a:pt x="219837" y="32004"/>
                      </a:lnTo>
                      <a:lnTo>
                        <a:pt x="216789" y="30480"/>
                      </a:lnTo>
                      <a:lnTo>
                        <a:pt x="215265" y="27432"/>
                      </a:lnTo>
                      <a:lnTo>
                        <a:pt x="209169" y="24384"/>
                      </a:lnTo>
                      <a:lnTo>
                        <a:pt x="190881" y="24384"/>
                      </a:lnTo>
                      <a:lnTo>
                        <a:pt x="181737" y="30480"/>
                      </a:lnTo>
                      <a:lnTo>
                        <a:pt x="178689" y="35052"/>
                      </a:lnTo>
                      <a:lnTo>
                        <a:pt x="177165" y="39624"/>
                      </a:lnTo>
                      <a:lnTo>
                        <a:pt x="174117" y="45720"/>
                      </a:lnTo>
                      <a:lnTo>
                        <a:pt x="174117" y="70205"/>
                      </a:lnTo>
                      <a:lnTo>
                        <a:pt x="177165" y="76301"/>
                      </a:lnTo>
                      <a:lnTo>
                        <a:pt x="183261" y="85445"/>
                      </a:lnTo>
                      <a:lnTo>
                        <a:pt x="192405" y="91541"/>
                      </a:lnTo>
                      <a:lnTo>
                        <a:pt x="196977" y="93065"/>
                      </a:lnTo>
                      <a:lnTo>
                        <a:pt x="209169" y="93065"/>
                      </a:lnTo>
                      <a:lnTo>
                        <a:pt x="215265" y="90017"/>
                      </a:lnTo>
                      <a:lnTo>
                        <a:pt x="218922" y="83921"/>
                      </a:lnTo>
                      <a:lnTo>
                        <a:pt x="219837" y="82397"/>
                      </a:lnTo>
                      <a:lnTo>
                        <a:pt x="219837" y="91541"/>
                      </a:lnTo>
                      <a:lnTo>
                        <a:pt x="230606" y="91541"/>
                      </a:lnTo>
                      <a:lnTo>
                        <a:pt x="230606" y="82397"/>
                      </a:lnTo>
                      <a:lnTo>
                        <a:pt x="230606" y="33528"/>
                      </a:lnTo>
                      <a:lnTo>
                        <a:pt x="230606" y="32004"/>
                      </a:lnTo>
                      <a:lnTo>
                        <a:pt x="230606" y="0"/>
                      </a:lnTo>
                      <a:close/>
                    </a:path>
                    <a:path w="328930" h="93345">
                      <a:moveTo>
                        <a:pt x="303847" y="58013"/>
                      </a:moveTo>
                      <a:lnTo>
                        <a:pt x="297345" y="33528"/>
                      </a:lnTo>
                      <a:lnTo>
                        <a:pt x="296227" y="32004"/>
                      </a:lnTo>
                      <a:lnTo>
                        <a:pt x="293179" y="28956"/>
                      </a:lnTo>
                      <a:lnTo>
                        <a:pt x="293179" y="51917"/>
                      </a:lnTo>
                      <a:lnTo>
                        <a:pt x="256514" y="51917"/>
                      </a:lnTo>
                      <a:lnTo>
                        <a:pt x="256514" y="45821"/>
                      </a:lnTo>
                      <a:lnTo>
                        <a:pt x="258038" y="41249"/>
                      </a:lnTo>
                      <a:lnTo>
                        <a:pt x="261086" y="38100"/>
                      </a:lnTo>
                      <a:lnTo>
                        <a:pt x="265747" y="35052"/>
                      </a:lnTo>
                      <a:lnTo>
                        <a:pt x="268795" y="33528"/>
                      </a:lnTo>
                      <a:lnTo>
                        <a:pt x="280987" y="33528"/>
                      </a:lnTo>
                      <a:lnTo>
                        <a:pt x="285559" y="35052"/>
                      </a:lnTo>
                      <a:lnTo>
                        <a:pt x="288607" y="39624"/>
                      </a:lnTo>
                      <a:lnTo>
                        <a:pt x="290131" y="42773"/>
                      </a:lnTo>
                      <a:lnTo>
                        <a:pt x="291655" y="45821"/>
                      </a:lnTo>
                      <a:lnTo>
                        <a:pt x="293179" y="51917"/>
                      </a:lnTo>
                      <a:lnTo>
                        <a:pt x="293179" y="28956"/>
                      </a:lnTo>
                      <a:lnTo>
                        <a:pt x="290131" y="25908"/>
                      </a:lnTo>
                      <a:lnTo>
                        <a:pt x="284035" y="24384"/>
                      </a:lnTo>
                      <a:lnTo>
                        <a:pt x="265747" y="24384"/>
                      </a:lnTo>
                      <a:lnTo>
                        <a:pt x="244322" y="58013"/>
                      </a:lnTo>
                      <a:lnTo>
                        <a:pt x="244652" y="66344"/>
                      </a:lnTo>
                      <a:lnTo>
                        <a:pt x="265747" y="93065"/>
                      </a:lnTo>
                      <a:lnTo>
                        <a:pt x="282511" y="93065"/>
                      </a:lnTo>
                      <a:lnTo>
                        <a:pt x="294703" y="86969"/>
                      </a:lnTo>
                      <a:lnTo>
                        <a:pt x="299275" y="83921"/>
                      </a:lnTo>
                      <a:lnTo>
                        <a:pt x="302323" y="77825"/>
                      </a:lnTo>
                      <a:lnTo>
                        <a:pt x="303847" y="71729"/>
                      </a:lnTo>
                      <a:lnTo>
                        <a:pt x="293179" y="70205"/>
                      </a:lnTo>
                      <a:lnTo>
                        <a:pt x="290131" y="74777"/>
                      </a:lnTo>
                      <a:lnTo>
                        <a:pt x="288607" y="77825"/>
                      </a:lnTo>
                      <a:lnTo>
                        <a:pt x="285559" y="80873"/>
                      </a:lnTo>
                      <a:lnTo>
                        <a:pt x="279463" y="83921"/>
                      </a:lnTo>
                      <a:lnTo>
                        <a:pt x="270319" y="83921"/>
                      </a:lnTo>
                      <a:lnTo>
                        <a:pt x="265747" y="80873"/>
                      </a:lnTo>
                      <a:lnTo>
                        <a:pt x="261086" y="77825"/>
                      </a:lnTo>
                      <a:lnTo>
                        <a:pt x="254990" y="68681"/>
                      </a:lnTo>
                      <a:lnTo>
                        <a:pt x="254990" y="61061"/>
                      </a:lnTo>
                      <a:lnTo>
                        <a:pt x="303847" y="61061"/>
                      </a:lnTo>
                      <a:lnTo>
                        <a:pt x="303847" y="58013"/>
                      </a:lnTo>
                      <a:close/>
                    </a:path>
                    <a:path w="328930" h="93345">
                      <a:moveTo>
                        <a:pt x="328434" y="381"/>
                      </a:moveTo>
                      <a:lnTo>
                        <a:pt x="316230" y="381"/>
                      </a:lnTo>
                      <a:lnTo>
                        <a:pt x="316230" y="91821"/>
                      </a:lnTo>
                      <a:lnTo>
                        <a:pt x="328434" y="91821"/>
                      </a:lnTo>
                      <a:lnTo>
                        <a:pt x="328434" y="38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69" name="object 39">
                  <a:extLst>
                    <a:ext uri="{FF2B5EF4-FFF2-40B4-BE49-F238E27FC236}">
                      <a16:creationId xmlns:a16="http://schemas.microsoft.com/office/drawing/2014/main" id="{E155A6AE-BF18-EB19-C6BD-048164D803B5}"/>
                    </a:ext>
                  </a:extLst>
                </p:cNvPr>
                <p:cNvGrpSpPr/>
                <p:nvPr/>
              </p:nvGrpSpPr>
              <p:grpSpPr>
                <a:xfrm>
                  <a:off x="1405223" y="6129051"/>
                  <a:ext cx="1693545" cy="417195"/>
                  <a:chOff x="1405223" y="6129051"/>
                  <a:chExt cx="1693545" cy="417195"/>
                </a:xfrm>
              </p:grpSpPr>
              <p:sp>
                <p:nvSpPr>
                  <p:cNvPr id="224" name="object 40">
                    <a:extLst>
                      <a:ext uri="{FF2B5EF4-FFF2-40B4-BE49-F238E27FC236}">
                        <a16:creationId xmlns:a16="http://schemas.microsoft.com/office/drawing/2014/main" id="{D0EED22C-D76C-F73A-D3A7-2A24BE384AD8}"/>
                      </a:ext>
                    </a:extLst>
                  </p:cNvPr>
                  <p:cNvSpPr/>
                  <p:nvPr/>
                </p:nvSpPr>
                <p:spPr>
                  <a:xfrm>
                    <a:off x="1414360" y="6290881"/>
                    <a:ext cx="525780" cy="93345"/>
                  </a:xfrm>
                  <a:custGeom>
                    <a:avLst/>
                    <a:gdLst/>
                    <a:ahLst/>
                    <a:cxnLst/>
                    <a:rect l="l" t="t" r="r" b="b"/>
                    <a:pathLst>
                      <a:path w="525780" h="93345">
                        <a:moveTo>
                          <a:pt x="80873" y="91541"/>
                        </a:moveTo>
                        <a:lnTo>
                          <a:pt x="65633" y="67056"/>
                        </a:lnTo>
                        <a:lnTo>
                          <a:pt x="61061" y="62484"/>
                        </a:lnTo>
                        <a:lnTo>
                          <a:pt x="58013" y="57912"/>
                        </a:lnTo>
                        <a:lnTo>
                          <a:pt x="53441" y="53340"/>
                        </a:lnTo>
                        <a:lnTo>
                          <a:pt x="47345" y="50292"/>
                        </a:lnTo>
                        <a:lnTo>
                          <a:pt x="56489" y="48768"/>
                        </a:lnTo>
                        <a:lnTo>
                          <a:pt x="62585" y="45720"/>
                        </a:lnTo>
                        <a:lnTo>
                          <a:pt x="67157" y="41148"/>
                        </a:lnTo>
                        <a:lnTo>
                          <a:pt x="71729" y="36576"/>
                        </a:lnTo>
                        <a:lnTo>
                          <a:pt x="73253" y="32004"/>
                        </a:lnTo>
                        <a:lnTo>
                          <a:pt x="73253" y="19812"/>
                        </a:lnTo>
                        <a:lnTo>
                          <a:pt x="71729" y="15240"/>
                        </a:lnTo>
                        <a:lnTo>
                          <a:pt x="70205" y="12192"/>
                        </a:lnTo>
                        <a:lnTo>
                          <a:pt x="69189" y="10668"/>
                        </a:lnTo>
                        <a:lnTo>
                          <a:pt x="67157" y="7620"/>
                        </a:lnTo>
                        <a:lnTo>
                          <a:pt x="64109" y="4572"/>
                        </a:lnTo>
                        <a:lnTo>
                          <a:pt x="61061" y="3556"/>
                        </a:lnTo>
                        <a:lnTo>
                          <a:pt x="61061" y="21336"/>
                        </a:lnTo>
                        <a:lnTo>
                          <a:pt x="61061" y="27432"/>
                        </a:lnTo>
                        <a:lnTo>
                          <a:pt x="56489" y="36576"/>
                        </a:lnTo>
                        <a:lnTo>
                          <a:pt x="54965" y="38100"/>
                        </a:lnTo>
                        <a:lnTo>
                          <a:pt x="51917" y="38100"/>
                        </a:lnTo>
                        <a:lnTo>
                          <a:pt x="48869" y="39624"/>
                        </a:lnTo>
                        <a:lnTo>
                          <a:pt x="44297" y="41148"/>
                        </a:lnTo>
                        <a:lnTo>
                          <a:pt x="12192" y="41148"/>
                        </a:lnTo>
                        <a:lnTo>
                          <a:pt x="12192" y="10668"/>
                        </a:lnTo>
                        <a:lnTo>
                          <a:pt x="48869" y="10668"/>
                        </a:lnTo>
                        <a:lnTo>
                          <a:pt x="53441" y="12192"/>
                        </a:lnTo>
                        <a:lnTo>
                          <a:pt x="56489" y="15240"/>
                        </a:lnTo>
                        <a:lnTo>
                          <a:pt x="59537" y="16764"/>
                        </a:lnTo>
                        <a:lnTo>
                          <a:pt x="61061" y="21336"/>
                        </a:lnTo>
                        <a:lnTo>
                          <a:pt x="61061" y="3556"/>
                        </a:lnTo>
                        <a:lnTo>
                          <a:pt x="54965" y="1524"/>
                        </a:lnTo>
                        <a:lnTo>
                          <a:pt x="48869" y="0"/>
                        </a:lnTo>
                        <a:lnTo>
                          <a:pt x="0" y="0"/>
                        </a:lnTo>
                        <a:lnTo>
                          <a:pt x="0" y="91541"/>
                        </a:lnTo>
                        <a:lnTo>
                          <a:pt x="12192" y="91541"/>
                        </a:lnTo>
                        <a:lnTo>
                          <a:pt x="12192" y="50292"/>
                        </a:lnTo>
                        <a:lnTo>
                          <a:pt x="28956" y="50292"/>
                        </a:lnTo>
                        <a:lnTo>
                          <a:pt x="32004" y="51816"/>
                        </a:lnTo>
                        <a:lnTo>
                          <a:pt x="35052" y="51816"/>
                        </a:lnTo>
                        <a:lnTo>
                          <a:pt x="36576" y="53340"/>
                        </a:lnTo>
                        <a:lnTo>
                          <a:pt x="38100" y="53340"/>
                        </a:lnTo>
                        <a:lnTo>
                          <a:pt x="41249" y="54864"/>
                        </a:lnTo>
                        <a:lnTo>
                          <a:pt x="42773" y="56388"/>
                        </a:lnTo>
                        <a:lnTo>
                          <a:pt x="44297" y="59436"/>
                        </a:lnTo>
                        <a:lnTo>
                          <a:pt x="47345" y="62484"/>
                        </a:lnTo>
                        <a:lnTo>
                          <a:pt x="53441" y="71628"/>
                        </a:lnTo>
                        <a:lnTo>
                          <a:pt x="65633" y="91541"/>
                        </a:lnTo>
                        <a:lnTo>
                          <a:pt x="80873" y="91541"/>
                        </a:lnTo>
                        <a:close/>
                      </a:path>
                      <a:path w="525780" h="93345">
                        <a:moveTo>
                          <a:pt x="148018" y="57912"/>
                        </a:moveTo>
                        <a:lnTo>
                          <a:pt x="147548" y="51816"/>
                        </a:lnTo>
                        <a:lnTo>
                          <a:pt x="147447" y="50444"/>
                        </a:lnTo>
                        <a:lnTo>
                          <a:pt x="145732" y="43967"/>
                        </a:lnTo>
                        <a:lnTo>
                          <a:pt x="142887" y="38354"/>
                        </a:lnTo>
                        <a:lnTo>
                          <a:pt x="138874" y="33439"/>
                        </a:lnTo>
                        <a:lnTo>
                          <a:pt x="135826" y="29375"/>
                        </a:lnTo>
                        <a:lnTo>
                          <a:pt x="135826" y="47244"/>
                        </a:lnTo>
                        <a:lnTo>
                          <a:pt x="135826" y="51816"/>
                        </a:lnTo>
                        <a:lnTo>
                          <a:pt x="99148" y="51816"/>
                        </a:lnTo>
                        <a:lnTo>
                          <a:pt x="99148" y="45720"/>
                        </a:lnTo>
                        <a:lnTo>
                          <a:pt x="102196" y="41059"/>
                        </a:lnTo>
                        <a:lnTo>
                          <a:pt x="104990" y="38354"/>
                        </a:lnTo>
                        <a:lnTo>
                          <a:pt x="108394" y="34963"/>
                        </a:lnTo>
                        <a:lnTo>
                          <a:pt x="112966" y="33439"/>
                        </a:lnTo>
                        <a:lnTo>
                          <a:pt x="123634" y="33439"/>
                        </a:lnTo>
                        <a:lnTo>
                          <a:pt x="128206" y="34963"/>
                        </a:lnTo>
                        <a:lnTo>
                          <a:pt x="131254" y="39535"/>
                        </a:lnTo>
                        <a:lnTo>
                          <a:pt x="134302" y="42583"/>
                        </a:lnTo>
                        <a:lnTo>
                          <a:pt x="135826" y="47244"/>
                        </a:lnTo>
                        <a:lnTo>
                          <a:pt x="135826" y="29375"/>
                        </a:lnTo>
                        <a:lnTo>
                          <a:pt x="134302" y="27343"/>
                        </a:lnTo>
                        <a:lnTo>
                          <a:pt x="126682" y="24295"/>
                        </a:lnTo>
                        <a:lnTo>
                          <a:pt x="108394" y="24295"/>
                        </a:lnTo>
                        <a:lnTo>
                          <a:pt x="87071" y="57912"/>
                        </a:lnTo>
                        <a:lnTo>
                          <a:pt x="87083" y="60960"/>
                        </a:lnTo>
                        <a:lnTo>
                          <a:pt x="87528" y="66890"/>
                        </a:lnTo>
                        <a:lnTo>
                          <a:pt x="89242" y="73342"/>
                        </a:lnTo>
                        <a:lnTo>
                          <a:pt x="92100" y="78943"/>
                        </a:lnTo>
                        <a:lnTo>
                          <a:pt x="96100" y="83820"/>
                        </a:lnTo>
                        <a:lnTo>
                          <a:pt x="100672" y="89916"/>
                        </a:lnTo>
                        <a:lnTo>
                          <a:pt x="108394" y="92964"/>
                        </a:lnTo>
                        <a:lnTo>
                          <a:pt x="126682" y="92964"/>
                        </a:lnTo>
                        <a:lnTo>
                          <a:pt x="132778" y="91440"/>
                        </a:lnTo>
                        <a:lnTo>
                          <a:pt x="137350" y="86868"/>
                        </a:lnTo>
                        <a:lnTo>
                          <a:pt x="141922" y="83820"/>
                        </a:lnTo>
                        <a:lnTo>
                          <a:pt x="146494" y="77724"/>
                        </a:lnTo>
                        <a:lnTo>
                          <a:pt x="148018" y="71628"/>
                        </a:lnTo>
                        <a:lnTo>
                          <a:pt x="135826" y="70104"/>
                        </a:lnTo>
                        <a:lnTo>
                          <a:pt x="134302" y="74676"/>
                        </a:lnTo>
                        <a:lnTo>
                          <a:pt x="132778" y="77724"/>
                        </a:lnTo>
                        <a:lnTo>
                          <a:pt x="129730" y="80772"/>
                        </a:lnTo>
                        <a:lnTo>
                          <a:pt x="126682" y="82296"/>
                        </a:lnTo>
                        <a:lnTo>
                          <a:pt x="122110" y="83820"/>
                        </a:lnTo>
                        <a:lnTo>
                          <a:pt x="112966" y="83820"/>
                        </a:lnTo>
                        <a:lnTo>
                          <a:pt x="108394" y="82296"/>
                        </a:lnTo>
                        <a:lnTo>
                          <a:pt x="105346" y="77724"/>
                        </a:lnTo>
                        <a:lnTo>
                          <a:pt x="100672" y="74676"/>
                        </a:lnTo>
                        <a:lnTo>
                          <a:pt x="99148" y="68580"/>
                        </a:lnTo>
                        <a:lnTo>
                          <a:pt x="99148" y="60960"/>
                        </a:lnTo>
                        <a:lnTo>
                          <a:pt x="148018" y="60960"/>
                        </a:lnTo>
                        <a:lnTo>
                          <a:pt x="148018" y="57912"/>
                        </a:lnTo>
                        <a:close/>
                      </a:path>
                      <a:path w="525780" h="93345">
                        <a:moveTo>
                          <a:pt x="215265" y="68580"/>
                        </a:moveTo>
                        <a:lnTo>
                          <a:pt x="204597" y="67056"/>
                        </a:lnTo>
                        <a:lnTo>
                          <a:pt x="203073" y="73152"/>
                        </a:lnTo>
                        <a:lnTo>
                          <a:pt x="201549" y="76200"/>
                        </a:lnTo>
                        <a:lnTo>
                          <a:pt x="195364" y="82397"/>
                        </a:lnTo>
                        <a:lnTo>
                          <a:pt x="192316" y="83921"/>
                        </a:lnTo>
                        <a:lnTo>
                          <a:pt x="181648" y="83921"/>
                        </a:lnTo>
                        <a:lnTo>
                          <a:pt x="177076" y="82397"/>
                        </a:lnTo>
                        <a:lnTo>
                          <a:pt x="170980" y="73152"/>
                        </a:lnTo>
                        <a:lnTo>
                          <a:pt x="169456" y="67056"/>
                        </a:lnTo>
                        <a:lnTo>
                          <a:pt x="169456" y="50292"/>
                        </a:lnTo>
                        <a:lnTo>
                          <a:pt x="170980" y="42672"/>
                        </a:lnTo>
                        <a:lnTo>
                          <a:pt x="174028" y="39624"/>
                        </a:lnTo>
                        <a:lnTo>
                          <a:pt x="177076" y="35052"/>
                        </a:lnTo>
                        <a:lnTo>
                          <a:pt x="181648" y="33528"/>
                        </a:lnTo>
                        <a:lnTo>
                          <a:pt x="195364" y="33528"/>
                        </a:lnTo>
                        <a:lnTo>
                          <a:pt x="196888" y="36576"/>
                        </a:lnTo>
                        <a:lnTo>
                          <a:pt x="200025" y="38100"/>
                        </a:lnTo>
                        <a:lnTo>
                          <a:pt x="201549" y="42672"/>
                        </a:lnTo>
                        <a:lnTo>
                          <a:pt x="203073" y="45720"/>
                        </a:lnTo>
                        <a:lnTo>
                          <a:pt x="213741" y="44196"/>
                        </a:lnTo>
                        <a:lnTo>
                          <a:pt x="212217" y="38100"/>
                        </a:lnTo>
                        <a:lnTo>
                          <a:pt x="209169" y="33528"/>
                        </a:lnTo>
                        <a:lnTo>
                          <a:pt x="204597" y="28956"/>
                        </a:lnTo>
                        <a:lnTo>
                          <a:pt x="200025" y="25908"/>
                        </a:lnTo>
                        <a:lnTo>
                          <a:pt x="195364" y="24384"/>
                        </a:lnTo>
                        <a:lnTo>
                          <a:pt x="181648" y="24384"/>
                        </a:lnTo>
                        <a:lnTo>
                          <a:pt x="172504" y="27432"/>
                        </a:lnTo>
                        <a:lnTo>
                          <a:pt x="166408" y="30480"/>
                        </a:lnTo>
                        <a:lnTo>
                          <a:pt x="160312" y="39624"/>
                        </a:lnTo>
                        <a:lnTo>
                          <a:pt x="157264" y="51816"/>
                        </a:lnTo>
                        <a:lnTo>
                          <a:pt x="157264" y="57912"/>
                        </a:lnTo>
                        <a:lnTo>
                          <a:pt x="157835" y="66268"/>
                        </a:lnTo>
                        <a:lnTo>
                          <a:pt x="159550" y="73202"/>
                        </a:lnTo>
                        <a:lnTo>
                          <a:pt x="162407" y="79006"/>
                        </a:lnTo>
                        <a:lnTo>
                          <a:pt x="166408" y="83921"/>
                        </a:lnTo>
                        <a:lnTo>
                          <a:pt x="170980" y="90017"/>
                        </a:lnTo>
                        <a:lnTo>
                          <a:pt x="178600" y="93065"/>
                        </a:lnTo>
                        <a:lnTo>
                          <a:pt x="195364" y="93065"/>
                        </a:lnTo>
                        <a:lnTo>
                          <a:pt x="201549" y="90017"/>
                        </a:lnTo>
                        <a:lnTo>
                          <a:pt x="206121" y="86969"/>
                        </a:lnTo>
                        <a:lnTo>
                          <a:pt x="210693" y="82397"/>
                        </a:lnTo>
                        <a:lnTo>
                          <a:pt x="213741" y="76200"/>
                        </a:lnTo>
                        <a:lnTo>
                          <a:pt x="215265" y="68580"/>
                        </a:lnTo>
                        <a:close/>
                      </a:path>
                      <a:path w="525780" h="93345">
                        <a:moveTo>
                          <a:pt x="277850" y="38100"/>
                        </a:moveTo>
                        <a:lnTo>
                          <a:pt x="274802" y="32004"/>
                        </a:lnTo>
                        <a:lnTo>
                          <a:pt x="271754" y="28956"/>
                        </a:lnTo>
                        <a:lnTo>
                          <a:pt x="268706" y="27432"/>
                        </a:lnTo>
                        <a:lnTo>
                          <a:pt x="264134" y="24384"/>
                        </a:lnTo>
                        <a:lnTo>
                          <a:pt x="247269" y="24384"/>
                        </a:lnTo>
                        <a:lnTo>
                          <a:pt x="241173" y="27432"/>
                        </a:lnTo>
                        <a:lnTo>
                          <a:pt x="235077" y="33528"/>
                        </a:lnTo>
                        <a:lnTo>
                          <a:pt x="235077" y="0"/>
                        </a:lnTo>
                        <a:lnTo>
                          <a:pt x="224409" y="0"/>
                        </a:lnTo>
                        <a:lnTo>
                          <a:pt x="224409" y="91541"/>
                        </a:lnTo>
                        <a:lnTo>
                          <a:pt x="235077" y="91541"/>
                        </a:lnTo>
                        <a:lnTo>
                          <a:pt x="235077" y="50292"/>
                        </a:lnTo>
                        <a:lnTo>
                          <a:pt x="236601" y="45720"/>
                        </a:lnTo>
                        <a:lnTo>
                          <a:pt x="238125" y="42672"/>
                        </a:lnTo>
                        <a:lnTo>
                          <a:pt x="238125" y="39624"/>
                        </a:lnTo>
                        <a:lnTo>
                          <a:pt x="250317" y="33528"/>
                        </a:lnTo>
                        <a:lnTo>
                          <a:pt x="258038" y="33528"/>
                        </a:lnTo>
                        <a:lnTo>
                          <a:pt x="261086" y="35052"/>
                        </a:lnTo>
                        <a:lnTo>
                          <a:pt x="265658" y="39624"/>
                        </a:lnTo>
                        <a:lnTo>
                          <a:pt x="267182" y="44196"/>
                        </a:lnTo>
                        <a:lnTo>
                          <a:pt x="267182" y="91541"/>
                        </a:lnTo>
                        <a:lnTo>
                          <a:pt x="277850" y="91541"/>
                        </a:lnTo>
                        <a:lnTo>
                          <a:pt x="277850" y="38100"/>
                        </a:lnTo>
                        <a:close/>
                      </a:path>
                      <a:path w="525780" h="93345">
                        <a:moveTo>
                          <a:pt x="348043" y="39624"/>
                        </a:moveTo>
                        <a:lnTo>
                          <a:pt x="344995" y="33528"/>
                        </a:lnTo>
                        <a:lnTo>
                          <a:pt x="343471" y="32004"/>
                        </a:lnTo>
                        <a:lnTo>
                          <a:pt x="341947" y="28956"/>
                        </a:lnTo>
                        <a:lnTo>
                          <a:pt x="340423" y="27432"/>
                        </a:lnTo>
                        <a:lnTo>
                          <a:pt x="335851" y="25908"/>
                        </a:lnTo>
                        <a:lnTo>
                          <a:pt x="332803" y="24384"/>
                        </a:lnTo>
                        <a:lnTo>
                          <a:pt x="315937" y="24384"/>
                        </a:lnTo>
                        <a:lnTo>
                          <a:pt x="309841" y="27432"/>
                        </a:lnTo>
                        <a:lnTo>
                          <a:pt x="303745" y="35052"/>
                        </a:lnTo>
                        <a:lnTo>
                          <a:pt x="303745" y="25908"/>
                        </a:lnTo>
                        <a:lnTo>
                          <a:pt x="294601" y="25908"/>
                        </a:lnTo>
                        <a:lnTo>
                          <a:pt x="294601" y="91541"/>
                        </a:lnTo>
                        <a:lnTo>
                          <a:pt x="305269" y="91541"/>
                        </a:lnTo>
                        <a:lnTo>
                          <a:pt x="305269" y="47345"/>
                        </a:lnTo>
                        <a:lnTo>
                          <a:pt x="306793" y="41148"/>
                        </a:lnTo>
                        <a:lnTo>
                          <a:pt x="311365" y="38100"/>
                        </a:lnTo>
                        <a:lnTo>
                          <a:pt x="314413" y="35052"/>
                        </a:lnTo>
                        <a:lnTo>
                          <a:pt x="318985" y="33528"/>
                        </a:lnTo>
                        <a:lnTo>
                          <a:pt x="326605" y="33528"/>
                        </a:lnTo>
                        <a:lnTo>
                          <a:pt x="328129" y="35052"/>
                        </a:lnTo>
                        <a:lnTo>
                          <a:pt x="331279" y="35052"/>
                        </a:lnTo>
                        <a:lnTo>
                          <a:pt x="334327" y="38100"/>
                        </a:lnTo>
                        <a:lnTo>
                          <a:pt x="335851" y="41148"/>
                        </a:lnTo>
                        <a:lnTo>
                          <a:pt x="335851" y="42672"/>
                        </a:lnTo>
                        <a:lnTo>
                          <a:pt x="337375" y="47345"/>
                        </a:lnTo>
                        <a:lnTo>
                          <a:pt x="337375" y="91541"/>
                        </a:lnTo>
                        <a:lnTo>
                          <a:pt x="348043" y="91541"/>
                        </a:lnTo>
                        <a:lnTo>
                          <a:pt x="348043" y="39624"/>
                        </a:lnTo>
                        <a:close/>
                      </a:path>
                      <a:path w="525780" h="93345">
                        <a:moveTo>
                          <a:pt x="421386" y="57912"/>
                        </a:moveTo>
                        <a:lnTo>
                          <a:pt x="409105" y="28943"/>
                        </a:lnTo>
                        <a:lnTo>
                          <a:pt x="409105" y="47244"/>
                        </a:lnTo>
                        <a:lnTo>
                          <a:pt x="409105" y="51816"/>
                        </a:lnTo>
                        <a:lnTo>
                          <a:pt x="372529" y="51816"/>
                        </a:lnTo>
                        <a:lnTo>
                          <a:pt x="372529" y="45720"/>
                        </a:lnTo>
                        <a:lnTo>
                          <a:pt x="375577" y="41148"/>
                        </a:lnTo>
                        <a:lnTo>
                          <a:pt x="381673" y="35052"/>
                        </a:lnTo>
                        <a:lnTo>
                          <a:pt x="386245" y="33528"/>
                        </a:lnTo>
                        <a:lnTo>
                          <a:pt x="396913" y="33528"/>
                        </a:lnTo>
                        <a:lnTo>
                          <a:pt x="401485" y="35052"/>
                        </a:lnTo>
                        <a:lnTo>
                          <a:pt x="406057" y="39624"/>
                        </a:lnTo>
                        <a:lnTo>
                          <a:pt x="407581" y="42672"/>
                        </a:lnTo>
                        <a:lnTo>
                          <a:pt x="409105" y="47244"/>
                        </a:lnTo>
                        <a:lnTo>
                          <a:pt x="409105" y="28943"/>
                        </a:lnTo>
                        <a:lnTo>
                          <a:pt x="407581" y="27432"/>
                        </a:lnTo>
                        <a:lnTo>
                          <a:pt x="399961" y="24384"/>
                        </a:lnTo>
                        <a:lnTo>
                          <a:pt x="381673" y="24384"/>
                        </a:lnTo>
                        <a:lnTo>
                          <a:pt x="360438" y="57912"/>
                        </a:lnTo>
                        <a:lnTo>
                          <a:pt x="360451" y="60960"/>
                        </a:lnTo>
                        <a:lnTo>
                          <a:pt x="360908" y="66916"/>
                        </a:lnTo>
                        <a:lnTo>
                          <a:pt x="362623" y="73393"/>
                        </a:lnTo>
                        <a:lnTo>
                          <a:pt x="365480" y="79019"/>
                        </a:lnTo>
                        <a:lnTo>
                          <a:pt x="369481" y="83921"/>
                        </a:lnTo>
                        <a:lnTo>
                          <a:pt x="374053" y="90017"/>
                        </a:lnTo>
                        <a:lnTo>
                          <a:pt x="383197" y="93065"/>
                        </a:lnTo>
                        <a:lnTo>
                          <a:pt x="399961" y="93065"/>
                        </a:lnTo>
                        <a:lnTo>
                          <a:pt x="406057" y="91541"/>
                        </a:lnTo>
                        <a:lnTo>
                          <a:pt x="410629" y="86969"/>
                        </a:lnTo>
                        <a:lnTo>
                          <a:pt x="415290" y="83921"/>
                        </a:lnTo>
                        <a:lnTo>
                          <a:pt x="419862" y="77825"/>
                        </a:lnTo>
                        <a:lnTo>
                          <a:pt x="421386" y="71628"/>
                        </a:lnTo>
                        <a:lnTo>
                          <a:pt x="409105" y="70104"/>
                        </a:lnTo>
                        <a:lnTo>
                          <a:pt x="407581" y="74676"/>
                        </a:lnTo>
                        <a:lnTo>
                          <a:pt x="406057" y="77825"/>
                        </a:lnTo>
                        <a:lnTo>
                          <a:pt x="403009" y="80873"/>
                        </a:lnTo>
                        <a:lnTo>
                          <a:pt x="396913" y="83921"/>
                        </a:lnTo>
                        <a:lnTo>
                          <a:pt x="386245" y="83921"/>
                        </a:lnTo>
                        <a:lnTo>
                          <a:pt x="381673" y="82397"/>
                        </a:lnTo>
                        <a:lnTo>
                          <a:pt x="378625" y="77825"/>
                        </a:lnTo>
                        <a:lnTo>
                          <a:pt x="374053" y="74676"/>
                        </a:lnTo>
                        <a:lnTo>
                          <a:pt x="372529" y="68580"/>
                        </a:lnTo>
                        <a:lnTo>
                          <a:pt x="372529" y="60960"/>
                        </a:lnTo>
                        <a:lnTo>
                          <a:pt x="421386" y="60960"/>
                        </a:lnTo>
                        <a:lnTo>
                          <a:pt x="421386" y="57912"/>
                        </a:lnTo>
                        <a:close/>
                      </a:path>
                      <a:path w="525780" h="93345">
                        <a:moveTo>
                          <a:pt x="470242" y="27432"/>
                        </a:moveTo>
                        <a:lnTo>
                          <a:pt x="465670" y="25908"/>
                        </a:lnTo>
                        <a:lnTo>
                          <a:pt x="462534" y="24384"/>
                        </a:lnTo>
                        <a:lnTo>
                          <a:pt x="453390" y="24384"/>
                        </a:lnTo>
                        <a:lnTo>
                          <a:pt x="451866" y="25908"/>
                        </a:lnTo>
                        <a:lnTo>
                          <a:pt x="448818" y="27432"/>
                        </a:lnTo>
                        <a:lnTo>
                          <a:pt x="447294" y="30480"/>
                        </a:lnTo>
                        <a:lnTo>
                          <a:pt x="444246" y="35052"/>
                        </a:lnTo>
                        <a:lnTo>
                          <a:pt x="444246" y="25908"/>
                        </a:lnTo>
                        <a:lnTo>
                          <a:pt x="433578" y="25908"/>
                        </a:lnTo>
                        <a:lnTo>
                          <a:pt x="433578" y="91541"/>
                        </a:lnTo>
                        <a:lnTo>
                          <a:pt x="445770" y="91541"/>
                        </a:lnTo>
                        <a:lnTo>
                          <a:pt x="445770" y="47244"/>
                        </a:lnTo>
                        <a:lnTo>
                          <a:pt x="447294" y="44196"/>
                        </a:lnTo>
                        <a:lnTo>
                          <a:pt x="447294" y="41148"/>
                        </a:lnTo>
                        <a:lnTo>
                          <a:pt x="448818" y="39624"/>
                        </a:lnTo>
                        <a:lnTo>
                          <a:pt x="451866" y="38100"/>
                        </a:lnTo>
                        <a:lnTo>
                          <a:pt x="454914" y="35052"/>
                        </a:lnTo>
                        <a:lnTo>
                          <a:pt x="461010" y="35052"/>
                        </a:lnTo>
                        <a:lnTo>
                          <a:pt x="464058" y="36576"/>
                        </a:lnTo>
                        <a:lnTo>
                          <a:pt x="465670" y="38100"/>
                        </a:lnTo>
                        <a:lnTo>
                          <a:pt x="470242" y="27432"/>
                        </a:lnTo>
                        <a:close/>
                      </a:path>
                      <a:path w="525780" h="93345">
                        <a:moveTo>
                          <a:pt x="525208" y="65532"/>
                        </a:moveTo>
                        <a:lnTo>
                          <a:pt x="522160" y="59436"/>
                        </a:lnTo>
                        <a:lnTo>
                          <a:pt x="519112" y="57912"/>
                        </a:lnTo>
                        <a:lnTo>
                          <a:pt x="515975" y="56388"/>
                        </a:lnTo>
                        <a:lnTo>
                          <a:pt x="512927" y="54864"/>
                        </a:lnTo>
                        <a:lnTo>
                          <a:pt x="506831" y="53340"/>
                        </a:lnTo>
                        <a:lnTo>
                          <a:pt x="499211" y="51816"/>
                        </a:lnTo>
                        <a:lnTo>
                          <a:pt x="490067" y="48768"/>
                        </a:lnTo>
                        <a:lnTo>
                          <a:pt x="487019" y="47244"/>
                        </a:lnTo>
                        <a:lnTo>
                          <a:pt x="485495" y="47244"/>
                        </a:lnTo>
                        <a:lnTo>
                          <a:pt x="485495" y="45720"/>
                        </a:lnTo>
                        <a:lnTo>
                          <a:pt x="483971" y="44196"/>
                        </a:lnTo>
                        <a:lnTo>
                          <a:pt x="483971" y="39624"/>
                        </a:lnTo>
                        <a:lnTo>
                          <a:pt x="485495" y="38100"/>
                        </a:lnTo>
                        <a:lnTo>
                          <a:pt x="487019" y="35052"/>
                        </a:lnTo>
                        <a:lnTo>
                          <a:pt x="490067" y="33528"/>
                        </a:lnTo>
                        <a:lnTo>
                          <a:pt x="505307" y="33528"/>
                        </a:lnTo>
                        <a:lnTo>
                          <a:pt x="509879" y="38100"/>
                        </a:lnTo>
                        <a:lnTo>
                          <a:pt x="512927" y="44196"/>
                        </a:lnTo>
                        <a:lnTo>
                          <a:pt x="523684" y="42672"/>
                        </a:lnTo>
                        <a:lnTo>
                          <a:pt x="522160" y="38100"/>
                        </a:lnTo>
                        <a:lnTo>
                          <a:pt x="522160" y="35052"/>
                        </a:lnTo>
                        <a:lnTo>
                          <a:pt x="520636" y="33528"/>
                        </a:lnTo>
                        <a:lnTo>
                          <a:pt x="519112" y="32004"/>
                        </a:lnTo>
                        <a:lnTo>
                          <a:pt x="517588" y="28956"/>
                        </a:lnTo>
                        <a:lnTo>
                          <a:pt x="514451" y="27432"/>
                        </a:lnTo>
                        <a:lnTo>
                          <a:pt x="511403" y="25908"/>
                        </a:lnTo>
                        <a:lnTo>
                          <a:pt x="506831" y="24384"/>
                        </a:lnTo>
                        <a:lnTo>
                          <a:pt x="490067" y="24384"/>
                        </a:lnTo>
                        <a:lnTo>
                          <a:pt x="487019" y="25908"/>
                        </a:lnTo>
                        <a:lnTo>
                          <a:pt x="483971" y="25908"/>
                        </a:lnTo>
                        <a:lnTo>
                          <a:pt x="480923" y="28956"/>
                        </a:lnTo>
                        <a:lnTo>
                          <a:pt x="477875" y="30480"/>
                        </a:lnTo>
                        <a:lnTo>
                          <a:pt x="476351" y="32004"/>
                        </a:lnTo>
                        <a:lnTo>
                          <a:pt x="474827" y="35052"/>
                        </a:lnTo>
                        <a:lnTo>
                          <a:pt x="473303" y="36576"/>
                        </a:lnTo>
                        <a:lnTo>
                          <a:pt x="473303" y="48768"/>
                        </a:lnTo>
                        <a:lnTo>
                          <a:pt x="474827" y="51816"/>
                        </a:lnTo>
                        <a:lnTo>
                          <a:pt x="479399" y="56388"/>
                        </a:lnTo>
                        <a:lnTo>
                          <a:pt x="485495" y="59436"/>
                        </a:lnTo>
                        <a:lnTo>
                          <a:pt x="491591" y="60960"/>
                        </a:lnTo>
                        <a:lnTo>
                          <a:pt x="499211" y="64008"/>
                        </a:lnTo>
                        <a:lnTo>
                          <a:pt x="505307" y="65532"/>
                        </a:lnTo>
                        <a:lnTo>
                          <a:pt x="509879" y="65532"/>
                        </a:lnTo>
                        <a:lnTo>
                          <a:pt x="514451" y="70104"/>
                        </a:lnTo>
                        <a:lnTo>
                          <a:pt x="514451" y="76200"/>
                        </a:lnTo>
                        <a:lnTo>
                          <a:pt x="512927" y="77825"/>
                        </a:lnTo>
                        <a:lnTo>
                          <a:pt x="511403" y="80873"/>
                        </a:lnTo>
                        <a:lnTo>
                          <a:pt x="508355" y="82397"/>
                        </a:lnTo>
                        <a:lnTo>
                          <a:pt x="503783" y="83921"/>
                        </a:lnTo>
                        <a:lnTo>
                          <a:pt x="494639" y="83921"/>
                        </a:lnTo>
                        <a:lnTo>
                          <a:pt x="490067" y="82397"/>
                        </a:lnTo>
                        <a:lnTo>
                          <a:pt x="487019" y="80873"/>
                        </a:lnTo>
                        <a:lnTo>
                          <a:pt x="483971" y="77825"/>
                        </a:lnTo>
                        <a:lnTo>
                          <a:pt x="482447" y="74676"/>
                        </a:lnTo>
                        <a:lnTo>
                          <a:pt x="482447" y="70104"/>
                        </a:lnTo>
                        <a:lnTo>
                          <a:pt x="471779" y="71628"/>
                        </a:lnTo>
                        <a:lnTo>
                          <a:pt x="471779" y="79349"/>
                        </a:lnTo>
                        <a:lnTo>
                          <a:pt x="474827" y="83921"/>
                        </a:lnTo>
                        <a:lnTo>
                          <a:pt x="479399" y="86969"/>
                        </a:lnTo>
                        <a:lnTo>
                          <a:pt x="483971" y="91541"/>
                        </a:lnTo>
                        <a:lnTo>
                          <a:pt x="490067" y="93065"/>
                        </a:lnTo>
                        <a:lnTo>
                          <a:pt x="503783" y="93065"/>
                        </a:lnTo>
                        <a:lnTo>
                          <a:pt x="509879" y="91541"/>
                        </a:lnTo>
                        <a:lnTo>
                          <a:pt x="512927" y="90017"/>
                        </a:lnTo>
                        <a:lnTo>
                          <a:pt x="517588" y="88493"/>
                        </a:lnTo>
                        <a:lnTo>
                          <a:pt x="520636" y="85445"/>
                        </a:lnTo>
                        <a:lnTo>
                          <a:pt x="521398" y="83921"/>
                        </a:lnTo>
                        <a:lnTo>
                          <a:pt x="522160" y="82397"/>
                        </a:lnTo>
                        <a:lnTo>
                          <a:pt x="525208" y="79349"/>
                        </a:lnTo>
                        <a:lnTo>
                          <a:pt x="525208" y="6553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25" name="object 41">
                    <a:extLst>
                      <a:ext uri="{FF2B5EF4-FFF2-40B4-BE49-F238E27FC236}">
                        <a16:creationId xmlns:a16="http://schemas.microsoft.com/office/drawing/2014/main" id="{9A521987-F4E6-7351-9FF3-A8E164B329F8}"/>
                      </a:ext>
                    </a:extLst>
                  </p:cNvPr>
                  <p:cNvPicPr/>
                  <p:nvPr/>
                </p:nvPicPr>
                <p:blipFill>
                  <a:blip r:embed="rId460" cstate="print"/>
                  <a:stretch>
                    <a:fillRect/>
                  </a:stretch>
                </p:blipFill>
                <p:spPr>
                  <a:xfrm>
                    <a:off x="1405223" y="6129051"/>
                    <a:ext cx="1693068" cy="416623"/>
                  </a:xfrm>
                  <a:prstGeom prst="rect">
                    <a:avLst/>
                  </a:prstGeom>
                </p:spPr>
              </p:pic>
            </p:grpSp>
            <p:pic>
              <p:nvPicPr>
                <p:cNvPr id="70" name="object 42">
                  <a:extLst>
                    <a:ext uri="{FF2B5EF4-FFF2-40B4-BE49-F238E27FC236}">
                      <a16:creationId xmlns:a16="http://schemas.microsoft.com/office/drawing/2014/main" id="{D80607DF-95DD-D98B-B1E2-5B5708BF0EF5}"/>
                    </a:ext>
                  </a:extLst>
                </p:cNvPr>
                <p:cNvPicPr/>
                <p:nvPr/>
              </p:nvPicPr>
              <p:blipFill>
                <a:blip r:embed="rId461" cstate="print"/>
                <a:stretch>
                  <a:fillRect/>
                </a:stretch>
              </p:blipFill>
              <p:spPr>
                <a:xfrm>
                  <a:off x="1405223" y="6614159"/>
                  <a:ext cx="1697736" cy="579977"/>
                </a:xfrm>
                <a:prstGeom prst="rect">
                  <a:avLst/>
                </a:prstGeom>
              </p:spPr>
            </p:pic>
            <p:grpSp>
              <p:nvGrpSpPr>
                <p:cNvPr id="71" name="object 43">
                  <a:extLst>
                    <a:ext uri="{FF2B5EF4-FFF2-40B4-BE49-F238E27FC236}">
                      <a16:creationId xmlns:a16="http://schemas.microsoft.com/office/drawing/2014/main" id="{E414B02B-D730-06E9-C6F2-81BEB27F13D9}"/>
                    </a:ext>
                  </a:extLst>
                </p:cNvPr>
                <p:cNvGrpSpPr/>
                <p:nvPr/>
              </p:nvGrpSpPr>
              <p:grpSpPr>
                <a:xfrm>
                  <a:off x="1406747" y="7264241"/>
                  <a:ext cx="1675130" cy="902335"/>
                  <a:chOff x="1406747" y="7264241"/>
                  <a:chExt cx="1675130" cy="902335"/>
                </a:xfrm>
              </p:grpSpPr>
              <p:pic>
                <p:nvPicPr>
                  <p:cNvPr id="222" name="object 44">
                    <a:extLst>
                      <a:ext uri="{FF2B5EF4-FFF2-40B4-BE49-F238E27FC236}">
                        <a16:creationId xmlns:a16="http://schemas.microsoft.com/office/drawing/2014/main" id="{102B3951-CA34-6045-D2EE-0316A1BFA364}"/>
                      </a:ext>
                    </a:extLst>
                  </p:cNvPr>
                  <p:cNvPicPr/>
                  <p:nvPr/>
                </p:nvPicPr>
                <p:blipFill>
                  <a:blip r:embed="rId462" cstate="print"/>
                  <a:stretch>
                    <a:fillRect/>
                  </a:stretch>
                </p:blipFill>
                <p:spPr>
                  <a:xfrm>
                    <a:off x="1406747" y="7264241"/>
                    <a:ext cx="447293" cy="91535"/>
                  </a:xfrm>
                  <a:prstGeom prst="rect">
                    <a:avLst/>
                  </a:prstGeom>
                </p:spPr>
              </p:pic>
              <p:pic>
                <p:nvPicPr>
                  <p:cNvPr id="223" name="object 45">
                    <a:extLst>
                      <a:ext uri="{FF2B5EF4-FFF2-40B4-BE49-F238E27FC236}">
                        <a16:creationId xmlns:a16="http://schemas.microsoft.com/office/drawing/2014/main" id="{1430FFFA-ABDA-9290-2ECB-11FEFF1085B0}"/>
                      </a:ext>
                    </a:extLst>
                  </p:cNvPr>
                  <p:cNvPicPr/>
                  <p:nvPr/>
                </p:nvPicPr>
                <p:blipFill>
                  <a:blip r:embed="rId463" cstate="print"/>
                  <a:stretch>
                    <a:fillRect/>
                  </a:stretch>
                </p:blipFill>
                <p:spPr>
                  <a:xfrm>
                    <a:off x="1406747" y="7264241"/>
                    <a:ext cx="1674780" cy="901732"/>
                  </a:xfrm>
                  <a:prstGeom prst="rect">
                    <a:avLst/>
                  </a:prstGeom>
                </p:spPr>
              </p:pic>
            </p:grpSp>
            <p:pic>
              <p:nvPicPr>
                <p:cNvPr id="72" name="object 46">
                  <a:extLst>
                    <a:ext uri="{FF2B5EF4-FFF2-40B4-BE49-F238E27FC236}">
                      <a16:creationId xmlns:a16="http://schemas.microsoft.com/office/drawing/2014/main" id="{4BF6DE44-CAAC-3D45-7AB8-F5BB2511E8E4}"/>
                    </a:ext>
                  </a:extLst>
                </p:cNvPr>
                <p:cNvPicPr/>
                <p:nvPr/>
              </p:nvPicPr>
              <p:blipFill>
                <a:blip r:embed="rId464" cstate="print"/>
                <a:stretch>
                  <a:fillRect/>
                </a:stretch>
              </p:blipFill>
              <p:spPr>
                <a:xfrm>
                  <a:off x="1406747" y="8315420"/>
                  <a:ext cx="1667160" cy="740187"/>
                </a:xfrm>
                <a:prstGeom prst="rect">
                  <a:avLst/>
                </a:prstGeom>
              </p:spPr>
            </p:pic>
            <p:grpSp>
              <p:nvGrpSpPr>
                <p:cNvPr id="73" name="object 47">
                  <a:extLst>
                    <a:ext uri="{FF2B5EF4-FFF2-40B4-BE49-F238E27FC236}">
                      <a16:creationId xmlns:a16="http://schemas.microsoft.com/office/drawing/2014/main" id="{C5BEF741-16BB-057E-FBBC-98BBFD3C9C08}"/>
                    </a:ext>
                  </a:extLst>
                </p:cNvPr>
                <p:cNvGrpSpPr/>
                <p:nvPr/>
              </p:nvGrpSpPr>
              <p:grpSpPr>
                <a:xfrm>
                  <a:off x="1408271" y="9125521"/>
                  <a:ext cx="861060" cy="117475"/>
                  <a:chOff x="1408271" y="9125521"/>
                  <a:chExt cx="861060" cy="117475"/>
                </a:xfrm>
              </p:grpSpPr>
              <p:pic>
                <p:nvPicPr>
                  <p:cNvPr id="220" name="object 48">
                    <a:extLst>
                      <a:ext uri="{FF2B5EF4-FFF2-40B4-BE49-F238E27FC236}">
                        <a16:creationId xmlns:a16="http://schemas.microsoft.com/office/drawing/2014/main" id="{7D79C28A-00B9-3113-00D9-687EFC89992A}"/>
                      </a:ext>
                    </a:extLst>
                  </p:cNvPr>
                  <p:cNvPicPr/>
                  <p:nvPr/>
                </p:nvPicPr>
                <p:blipFill>
                  <a:blip r:embed="rId465" cstate="print"/>
                  <a:stretch>
                    <a:fillRect/>
                  </a:stretch>
                </p:blipFill>
                <p:spPr>
                  <a:xfrm>
                    <a:off x="1408271" y="9125521"/>
                    <a:ext cx="833532" cy="117443"/>
                  </a:xfrm>
                  <a:prstGeom prst="rect">
                    <a:avLst/>
                  </a:prstGeom>
                </p:spPr>
              </p:pic>
              <p:sp>
                <p:nvSpPr>
                  <p:cNvPr id="221" name="object 49">
                    <a:extLst>
                      <a:ext uri="{FF2B5EF4-FFF2-40B4-BE49-F238E27FC236}">
                        <a16:creationId xmlns:a16="http://schemas.microsoft.com/office/drawing/2014/main" id="{19253E57-EC58-ED8F-654D-F9EDC889C6E8}"/>
                      </a:ext>
                    </a:extLst>
                  </p:cNvPr>
                  <p:cNvSpPr/>
                  <p:nvPr/>
                </p:nvSpPr>
                <p:spPr>
                  <a:xfrm>
                    <a:off x="2255520" y="9203435"/>
                    <a:ext cx="13970" cy="13970"/>
                  </a:xfrm>
                  <a:custGeom>
                    <a:avLst/>
                    <a:gdLst/>
                    <a:ahLst/>
                    <a:cxnLst/>
                    <a:rect l="l" t="t" r="r" b="b"/>
                    <a:pathLst>
                      <a:path w="13969"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74" name="object 50">
                  <a:extLst>
                    <a:ext uri="{FF2B5EF4-FFF2-40B4-BE49-F238E27FC236}">
                      <a16:creationId xmlns:a16="http://schemas.microsoft.com/office/drawing/2014/main" id="{876ADE7A-CF24-29DB-91B8-EF2D6AD8B68D}"/>
                    </a:ext>
                  </a:extLst>
                </p:cNvPr>
                <p:cNvSpPr/>
                <p:nvPr/>
              </p:nvSpPr>
              <p:spPr>
                <a:xfrm>
                  <a:off x="2321229" y="9125522"/>
                  <a:ext cx="100965" cy="92075"/>
                </a:xfrm>
                <a:custGeom>
                  <a:avLst/>
                  <a:gdLst/>
                  <a:ahLst/>
                  <a:cxnLst/>
                  <a:rect l="l" t="t" r="r" b="b"/>
                  <a:pathLst>
                    <a:path w="100964" h="92075">
                      <a:moveTo>
                        <a:pt x="68681" y="59537"/>
                      </a:moveTo>
                      <a:lnTo>
                        <a:pt x="67157" y="54965"/>
                      </a:lnTo>
                      <a:lnTo>
                        <a:pt x="64109" y="50292"/>
                      </a:lnTo>
                      <a:lnTo>
                        <a:pt x="62585" y="48768"/>
                      </a:lnTo>
                      <a:lnTo>
                        <a:pt x="61061" y="47244"/>
                      </a:lnTo>
                      <a:lnTo>
                        <a:pt x="56489" y="44196"/>
                      </a:lnTo>
                      <a:lnTo>
                        <a:pt x="54965" y="43815"/>
                      </a:lnTo>
                      <a:lnTo>
                        <a:pt x="54965" y="58013"/>
                      </a:lnTo>
                      <a:lnTo>
                        <a:pt x="54965" y="70205"/>
                      </a:lnTo>
                      <a:lnTo>
                        <a:pt x="53441" y="71729"/>
                      </a:lnTo>
                      <a:lnTo>
                        <a:pt x="51917" y="74777"/>
                      </a:lnTo>
                      <a:lnTo>
                        <a:pt x="47345" y="79349"/>
                      </a:lnTo>
                      <a:lnTo>
                        <a:pt x="42773" y="79349"/>
                      </a:lnTo>
                      <a:lnTo>
                        <a:pt x="41249" y="80873"/>
                      </a:lnTo>
                      <a:lnTo>
                        <a:pt x="12192" y="80873"/>
                      </a:lnTo>
                      <a:lnTo>
                        <a:pt x="12192" y="48768"/>
                      </a:lnTo>
                      <a:lnTo>
                        <a:pt x="38201" y="48768"/>
                      </a:lnTo>
                      <a:lnTo>
                        <a:pt x="42773" y="50292"/>
                      </a:lnTo>
                      <a:lnTo>
                        <a:pt x="45821" y="50292"/>
                      </a:lnTo>
                      <a:lnTo>
                        <a:pt x="51917" y="53340"/>
                      </a:lnTo>
                      <a:lnTo>
                        <a:pt x="53441" y="56489"/>
                      </a:lnTo>
                      <a:lnTo>
                        <a:pt x="54965" y="58013"/>
                      </a:lnTo>
                      <a:lnTo>
                        <a:pt x="54965" y="43815"/>
                      </a:lnTo>
                      <a:lnTo>
                        <a:pt x="50393" y="42672"/>
                      </a:lnTo>
                      <a:lnTo>
                        <a:pt x="54965" y="41148"/>
                      </a:lnTo>
                      <a:lnTo>
                        <a:pt x="58013" y="38100"/>
                      </a:lnTo>
                      <a:lnTo>
                        <a:pt x="61061" y="35052"/>
                      </a:lnTo>
                      <a:lnTo>
                        <a:pt x="62585" y="30480"/>
                      </a:lnTo>
                      <a:lnTo>
                        <a:pt x="64109" y="27432"/>
                      </a:lnTo>
                      <a:lnTo>
                        <a:pt x="64109" y="19812"/>
                      </a:lnTo>
                      <a:lnTo>
                        <a:pt x="62585" y="15240"/>
                      </a:lnTo>
                      <a:lnTo>
                        <a:pt x="59537" y="10668"/>
                      </a:lnTo>
                      <a:lnTo>
                        <a:pt x="58013" y="7620"/>
                      </a:lnTo>
                      <a:lnTo>
                        <a:pt x="54965" y="4572"/>
                      </a:lnTo>
                      <a:lnTo>
                        <a:pt x="51917" y="3556"/>
                      </a:lnTo>
                      <a:lnTo>
                        <a:pt x="51917" y="19812"/>
                      </a:lnTo>
                      <a:lnTo>
                        <a:pt x="51917" y="27432"/>
                      </a:lnTo>
                      <a:lnTo>
                        <a:pt x="50393" y="30480"/>
                      </a:lnTo>
                      <a:lnTo>
                        <a:pt x="48869" y="32004"/>
                      </a:lnTo>
                      <a:lnTo>
                        <a:pt x="47345" y="35052"/>
                      </a:lnTo>
                      <a:lnTo>
                        <a:pt x="45821" y="36576"/>
                      </a:lnTo>
                      <a:lnTo>
                        <a:pt x="42773" y="36576"/>
                      </a:lnTo>
                      <a:lnTo>
                        <a:pt x="39725" y="38100"/>
                      </a:lnTo>
                      <a:lnTo>
                        <a:pt x="12192" y="38100"/>
                      </a:lnTo>
                      <a:lnTo>
                        <a:pt x="12192" y="10668"/>
                      </a:lnTo>
                      <a:lnTo>
                        <a:pt x="41249" y="10668"/>
                      </a:lnTo>
                      <a:lnTo>
                        <a:pt x="42773" y="12192"/>
                      </a:lnTo>
                      <a:lnTo>
                        <a:pt x="48869" y="15240"/>
                      </a:lnTo>
                      <a:lnTo>
                        <a:pt x="50393" y="16764"/>
                      </a:lnTo>
                      <a:lnTo>
                        <a:pt x="51917" y="19812"/>
                      </a:lnTo>
                      <a:lnTo>
                        <a:pt x="51917" y="3556"/>
                      </a:lnTo>
                      <a:lnTo>
                        <a:pt x="41249" y="0"/>
                      </a:lnTo>
                      <a:lnTo>
                        <a:pt x="0" y="0"/>
                      </a:lnTo>
                      <a:lnTo>
                        <a:pt x="0" y="91541"/>
                      </a:lnTo>
                      <a:lnTo>
                        <a:pt x="39725" y="91541"/>
                      </a:lnTo>
                      <a:lnTo>
                        <a:pt x="44297" y="90017"/>
                      </a:lnTo>
                      <a:lnTo>
                        <a:pt x="48869" y="90017"/>
                      </a:lnTo>
                      <a:lnTo>
                        <a:pt x="53441" y="88493"/>
                      </a:lnTo>
                      <a:lnTo>
                        <a:pt x="56489" y="86969"/>
                      </a:lnTo>
                      <a:lnTo>
                        <a:pt x="61061" y="82397"/>
                      </a:lnTo>
                      <a:lnTo>
                        <a:pt x="64109" y="80873"/>
                      </a:lnTo>
                      <a:lnTo>
                        <a:pt x="65633" y="76301"/>
                      </a:lnTo>
                      <a:lnTo>
                        <a:pt x="67157" y="73253"/>
                      </a:lnTo>
                      <a:lnTo>
                        <a:pt x="68681" y="68681"/>
                      </a:lnTo>
                      <a:lnTo>
                        <a:pt x="68681" y="59537"/>
                      </a:lnTo>
                      <a:close/>
                    </a:path>
                    <a:path w="100964" h="92075">
                      <a:moveTo>
                        <a:pt x="100406" y="77914"/>
                      </a:moveTo>
                      <a:lnTo>
                        <a:pt x="86690" y="77914"/>
                      </a:lnTo>
                      <a:lnTo>
                        <a:pt x="86690" y="91630"/>
                      </a:lnTo>
                      <a:lnTo>
                        <a:pt x="100406" y="91630"/>
                      </a:lnTo>
                      <a:lnTo>
                        <a:pt x="100406" y="7791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75" name="object 51">
                  <a:extLst>
                    <a:ext uri="{FF2B5EF4-FFF2-40B4-BE49-F238E27FC236}">
                      <a16:creationId xmlns:a16="http://schemas.microsoft.com/office/drawing/2014/main" id="{089EF14F-6046-6285-3F3E-88CB880FB0E1}"/>
                    </a:ext>
                  </a:extLst>
                </p:cNvPr>
                <p:cNvSpPr/>
                <p:nvPr/>
              </p:nvSpPr>
              <p:spPr>
                <a:xfrm>
                  <a:off x="2467826" y="9125522"/>
                  <a:ext cx="537845" cy="108585"/>
                </a:xfrm>
                <a:custGeom>
                  <a:avLst/>
                  <a:gdLst/>
                  <a:ahLst/>
                  <a:cxnLst/>
                  <a:rect l="l" t="t" r="r" b="b"/>
                  <a:pathLst>
                    <a:path w="537844" h="108584">
                      <a:moveTo>
                        <a:pt x="117538" y="0"/>
                      </a:moveTo>
                      <a:lnTo>
                        <a:pt x="105346" y="0"/>
                      </a:lnTo>
                      <a:lnTo>
                        <a:pt x="91528" y="58013"/>
                      </a:lnTo>
                      <a:lnTo>
                        <a:pt x="88480" y="73253"/>
                      </a:lnTo>
                      <a:lnTo>
                        <a:pt x="86956" y="77825"/>
                      </a:lnTo>
                      <a:lnTo>
                        <a:pt x="85559" y="70675"/>
                      </a:lnTo>
                      <a:lnTo>
                        <a:pt x="83718" y="62953"/>
                      </a:lnTo>
                      <a:lnTo>
                        <a:pt x="67144" y="0"/>
                      </a:lnTo>
                      <a:lnTo>
                        <a:pt x="51904" y="0"/>
                      </a:lnTo>
                      <a:lnTo>
                        <a:pt x="35052" y="61061"/>
                      </a:lnTo>
                      <a:lnTo>
                        <a:pt x="35052" y="62585"/>
                      </a:lnTo>
                      <a:lnTo>
                        <a:pt x="33528" y="68681"/>
                      </a:lnTo>
                      <a:lnTo>
                        <a:pt x="30480" y="77825"/>
                      </a:lnTo>
                      <a:lnTo>
                        <a:pt x="28956" y="71729"/>
                      </a:lnTo>
                      <a:lnTo>
                        <a:pt x="28956" y="65633"/>
                      </a:lnTo>
                      <a:lnTo>
                        <a:pt x="27432" y="59537"/>
                      </a:lnTo>
                      <a:lnTo>
                        <a:pt x="13716" y="0"/>
                      </a:lnTo>
                      <a:lnTo>
                        <a:pt x="0" y="0"/>
                      </a:lnTo>
                      <a:lnTo>
                        <a:pt x="24384" y="91541"/>
                      </a:lnTo>
                      <a:lnTo>
                        <a:pt x="36576" y="91541"/>
                      </a:lnTo>
                      <a:lnTo>
                        <a:pt x="56476" y="21336"/>
                      </a:lnTo>
                      <a:lnTo>
                        <a:pt x="58000" y="18288"/>
                      </a:lnTo>
                      <a:lnTo>
                        <a:pt x="58000" y="15240"/>
                      </a:lnTo>
                      <a:lnTo>
                        <a:pt x="59524" y="10668"/>
                      </a:lnTo>
                      <a:lnTo>
                        <a:pt x="59524" y="12192"/>
                      </a:lnTo>
                      <a:lnTo>
                        <a:pt x="61048" y="15240"/>
                      </a:lnTo>
                      <a:lnTo>
                        <a:pt x="80860" y="91541"/>
                      </a:lnTo>
                      <a:lnTo>
                        <a:pt x="93052" y="91541"/>
                      </a:lnTo>
                      <a:lnTo>
                        <a:pt x="117538" y="0"/>
                      </a:lnTo>
                      <a:close/>
                    </a:path>
                    <a:path w="537844" h="108584">
                      <a:moveTo>
                        <a:pt x="138874" y="25908"/>
                      </a:moveTo>
                      <a:lnTo>
                        <a:pt x="128206" y="25908"/>
                      </a:lnTo>
                      <a:lnTo>
                        <a:pt x="128206" y="91541"/>
                      </a:lnTo>
                      <a:lnTo>
                        <a:pt x="138874" y="91541"/>
                      </a:lnTo>
                      <a:lnTo>
                        <a:pt x="138874" y="25908"/>
                      </a:lnTo>
                      <a:close/>
                    </a:path>
                    <a:path w="537844" h="108584">
                      <a:moveTo>
                        <a:pt x="138874" y="0"/>
                      </a:moveTo>
                      <a:lnTo>
                        <a:pt x="128206" y="0"/>
                      </a:lnTo>
                      <a:lnTo>
                        <a:pt x="128206" y="12192"/>
                      </a:lnTo>
                      <a:lnTo>
                        <a:pt x="138874" y="12192"/>
                      </a:lnTo>
                      <a:lnTo>
                        <a:pt x="138874" y="0"/>
                      </a:lnTo>
                      <a:close/>
                    </a:path>
                    <a:path w="537844" h="108584">
                      <a:moveTo>
                        <a:pt x="210693" y="45720"/>
                      </a:moveTo>
                      <a:lnTo>
                        <a:pt x="209169" y="41148"/>
                      </a:lnTo>
                      <a:lnTo>
                        <a:pt x="209169" y="36576"/>
                      </a:lnTo>
                      <a:lnTo>
                        <a:pt x="207645" y="33528"/>
                      </a:lnTo>
                      <a:lnTo>
                        <a:pt x="206121" y="32004"/>
                      </a:lnTo>
                      <a:lnTo>
                        <a:pt x="204597" y="28956"/>
                      </a:lnTo>
                      <a:lnTo>
                        <a:pt x="195453" y="24384"/>
                      </a:lnTo>
                      <a:lnTo>
                        <a:pt x="178600" y="24384"/>
                      </a:lnTo>
                      <a:lnTo>
                        <a:pt x="170980" y="27432"/>
                      </a:lnTo>
                      <a:lnTo>
                        <a:pt x="166408" y="35052"/>
                      </a:lnTo>
                      <a:lnTo>
                        <a:pt x="166408" y="25908"/>
                      </a:lnTo>
                      <a:lnTo>
                        <a:pt x="155740" y="25908"/>
                      </a:lnTo>
                      <a:lnTo>
                        <a:pt x="155740" y="91541"/>
                      </a:lnTo>
                      <a:lnTo>
                        <a:pt x="167932" y="91541"/>
                      </a:lnTo>
                      <a:lnTo>
                        <a:pt x="167932" y="47244"/>
                      </a:lnTo>
                      <a:lnTo>
                        <a:pt x="169456" y="41148"/>
                      </a:lnTo>
                      <a:lnTo>
                        <a:pt x="175552" y="35052"/>
                      </a:lnTo>
                      <a:lnTo>
                        <a:pt x="180124" y="33528"/>
                      </a:lnTo>
                      <a:lnTo>
                        <a:pt x="190881" y="33528"/>
                      </a:lnTo>
                      <a:lnTo>
                        <a:pt x="192405" y="35052"/>
                      </a:lnTo>
                      <a:lnTo>
                        <a:pt x="195453" y="36576"/>
                      </a:lnTo>
                      <a:lnTo>
                        <a:pt x="196977" y="38100"/>
                      </a:lnTo>
                      <a:lnTo>
                        <a:pt x="196977" y="41148"/>
                      </a:lnTo>
                      <a:lnTo>
                        <a:pt x="198501" y="42672"/>
                      </a:lnTo>
                      <a:lnTo>
                        <a:pt x="198501" y="91541"/>
                      </a:lnTo>
                      <a:lnTo>
                        <a:pt x="210693" y="91541"/>
                      </a:lnTo>
                      <a:lnTo>
                        <a:pt x="210693" y="45720"/>
                      </a:lnTo>
                      <a:close/>
                    </a:path>
                    <a:path w="537844" h="108584">
                      <a:moveTo>
                        <a:pt x="279361" y="0"/>
                      </a:moveTo>
                      <a:lnTo>
                        <a:pt x="270217" y="0"/>
                      </a:lnTo>
                      <a:lnTo>
                        <a:pt x="270217" y="50292"/>
                      </a:lnTo>
                      <a:lnTo>
                        <a:pt x="270217" y="67157"/>
                      </a:lnTo>
                      <a:lnTo>
                        <a:pt x="268693" y="73253"/>
                      </a:lnTo>
                      <a:lnTo>
                        <a:pt x="261073" y="80873"/>
                      </a:lnTo>
                      <a:lnTo>
                        <a:pt x="256413" y="83921"/>
                      </a:lnTo>
                      <a:lnTo>
                        <a:pt x="247269" y="83921"/>
                      </a:lnTo>
                      <a:lnTo>
                        <a:pt x="242697" y="80873"/>
                      </a:lnTo>
                      <a:lnTo>
                        <a:pt x="239649" y="77825"/>
                      </a:lnTo>
                      <a:lnTo>
                        <a:pt x="236601" y="73253"/>
                      </a:lnTo>
                      <a:lnTo>
                        <a:pt x="233553" y="67157"/>
                      </a:lnTo>
                      <a:lnTo>
                        <a:pt x="233553" y="48768"/>
                      </a:lnTo>
                      <a:lnTo>
                        <a:pt x="236601" y="42672"/>
                      </a:lnTo>
                      <a:lnTo>
                        <a:pt x="239649" y="39624"/>
                      </a:lnTo>
                      <a:lnTo>
                        <a:pt x="242697" y="35052"/>
                      </a:lnTo>
                      <a:lnTo>
                        <a:pt x="247269" y="33528"/>
                      </a:lnTo>
                      <a:lnTo>
                        <a:pt x="256413" y="33528"/>
                      </a:lnTo>
                      <a:lnTo>
                        <a:pt x="261073" y="35052"/>
                      </a:lnTo>
                      <a:lnTo>
                        <a:pt x="264121" y="39624"/>
                      </a:lnTo>
                      <a:lnTo>
                        <a:pt x="268693" y="44196"/>
                      </a:lnTo>
                      <a:lnTo>
                        <a:pt x="270217" y="50292"/>
                      </a:lnTo>
                      <a:lnTo>
                        <a:pt x="270217" y="0"/>
                      </a:lnTo>
                      <a:lnTo>
                        <a:pt x="268693" y="0"/>
                      </a:lnTo>
                      <a:lnTo>
                        <a:pt x="268693" y="32004"/>
                      </a:lnTo>
                      <a:lnTo>
                        <a:pt x="264121" y="27432"/>
                      </a:lnTo>
                      <a:lnTo>
                        <a:pt x="261073" y="25908"/>
                      </a:lnTo>
                      <a:lnTo>
                        <a:pt x="257937" y="24384"/>
                      </a:lnTo>
                      <a:lnTo>
                        <a:pt x="239649" y="24384"/>
                      </a:lnTo>
                      <a:lnTo>
                        <a:pt x="236601" y="27432"/>
                      </a:lnTo>
                      <a:lnTo>
                        <a:pt x="232029" y="30480"/>
                      </a:lnTo>
                      <a:lnTo>
                        <a:pt x="227457" y="35052"/>
                      </a:lnTo>
                      <a:lnTo>
                        <a:pt x="225933" y="39624"/>
                      </a:lnTo>
                      <a:lnTo>
                        <a:pt x="222885" y="51816"/>
                      </a:lnTo>
                      <a:lnTo>
                        <a:pt x="222885" y="65633"/>
                      </a:lnTo>
                      <a:lnTo>
                        <a:pt x="224409" y="70205"/>
                      </a:lnTo>
                      <a:lnTo>
                        <a:pt x="225933" y="76301"/>
                      </a:lnTo>
                      <a:lnTo>
                        <a:pt x="232029" y="85445"/>
                      </a:lnTo>
                      <a:lnTo>
                        <a:pt x="241173" y="91541"/>
                      </a:lnTo>
                      <a:lnTo>
                        <a:pt x="245745" y="93065"/>
                      </a:lnTo>
                      <a:lnTo>
                        <a:pt x="259549" y="93065"/>
                      </a:lnTo>
                      <a:lnTo>
                        <a:pt x="265645" y="90017"/>
                      </a:lnTo>
                      <a:lnTo>
                        <a:pt x="269303" y="83921"/>
                      </a:lnTo>
                      <a:lnTo>
                        <a:pt x="270217" y="82397"/>
                      </a:lnTo>
                      <a:lnTo>
                        <a:pt x="270217" y="91541"/>
                      </a:lnTo>
                      <a:lnTo>
                        <a:pt x="279361" y="91541"/>
                      </a:lnTo>
                      <a:lnTo>
                        <a:pt x="279361" y="82397"/>
                      </a:lnTo>
                      <a:lnTo>
                        <a:pt x="279361" y="33528"/>
                      </a:lnTo>
                      <a:lnTo>
                        <a:pt x="279361" y="32004"/>
                      </a:lnTo>
                      <a:lnTo>
                        <a:pt x="279361" y="0"/>
                      </a:lnTo>
                      <a:close/>
                    </a:path>
                    <a:path w="537844" h="108584">
                      <a:moveTo>
                        <a:pt x="354139" y="56489"/>
                      </a:moveTo>
                      <a:lnTo>
                        <a:pt x="346189" y="33528"/>
                      </a:lnTo>
                      <a:lnTo>
                        <a:pt x="344995" y="32004"/>
                      </a:lnTo>
                      <a:lnTo>
                        <a:pt x="343471" y="29972"/>
                      </a:lnTo>
                      <a:lnTo>
                        <a:pt x="343471" y="50292"/>
                      </a:lnTo>
                      <a:lnTo>
                        <a:pt x="343471" y="67157"/>
                      </a:lnTo>
                      <a:lnTo>
                        <a:pt x="340423" y="73253"/>
                      </a:lnTo>
                      <a:lnTo>
                        <a:pt x="337375" y="77825"/>
                      </a:lnTo>
                      <a:lnTo>
                        <a:pt x="334327" y="80873"/>
                      </a:lnTo>
                      <a:lnTo>
                        <a:pt x="329755" y="83921"/>
                      </a:lnTo>
                      <a:lnTo>
                        <a:pt x="317563" y="83921"/>
                      </a:lnTo>
                      <a:lnTo>
                        <a:pt x="312991" y="80873"/>
                      </a:lnTo>
                      <a:lnTo>
                        <a:pt x="309841" y="77825"/>
                      </a:lnTo>
                      <a:lnTo>
                        <a:pt x="305269" y="73253"/>
                      </a:lnTo>
                      <a:lnTo>
                        <a:pt x="303745" y="67157"/>
                      </a:lnTo>
                      <a:lnTo>
                        <a:pt x="303745" y="50292"/>
                      </a:lnTo>
                      <a:lnTo>
                        <a:pt x="305269" y="42672"/>
                      </a:lnTo>
                      <a:lnTo>
                        <a:pt x="309841" y="39624"/>
                      </a:lnTo>
                      <a:lnTo>
                        <a:pt x="312991" y="35052"/>
                      </a:lnTo>
                      <a:lnTo>
                        <a:pt x="317563" y="33528"/>
                      </a:lnTo>
                      <a:lnTo>
                        <a:pt x="329755" y="33528"/>
                      </a:lnTo>
                      <a:lnTo>
                        <a:pt x="334327" y="35052"/>
                      </a:lnTo>
                      <a:lnTo>
                        <a:pt x="337375" y="39624"/>
                      </a:lnTo>
                      <a:lnTo>
                        <a:pt x="340423" y="42672"/>
                      </a:lnTo>
                      <a:lnTo>
                        <a:pt x="343471" y="50292"/>
                      </a:lnTo>
                      <a:lnTo>
                        <a:pt x="343471" y="29972"/>
                      </a:lnTo>
                      <a:lnTo>
                        <a:pt x="340423" y="25908"/>
                      </a:lnTo>
                      <a:lnTo>
                        <a:pt x="332803" y="24384"/>
                      </a:lnTo>
                      <a:lnTo>
                        <a:pt x="316039" y="24384"/>
                      </a:lnTo>
                      <a:lnTo>
                        <a:pt x="293077" y="58013"/>
                      </a:lnTo>
                      <a:lnTo>
                        <a:pt x="293624" y="65633"/>
                      </a:lnTo>
                      <a:lnTo>
                        <a:pt x="314515" y="93065"/>
                      </a:lnTo>
                      <a:lnTo>
                        <a:pt x="329755" y="93065"/>
                      </a:lnTo>
                      <a:lnTo>
                        <a:pt x="334327" y="91541"/>
                      </a:lnTo>
                      <a:lnTo>
                        <a:pt x="338899" y="88493"/>
                      </a:lnTo>
                      <a:lnTo>
                        <a:pt x="344995" y="85445"/>
                      </a:lnTo>
                      <a:lnTo>
                        <a:pt x="346519" y="83921"/>
                      </a:lnTo>
                      <a:lnTo>
                        <a:pt x="348043" y="82397"/>
                      </a:lnTo>
                      <a:lnTo>
                        <a:pt x="351091" y="77825"/>
                      </a:lnTo>
                      <a:lnTo>
                        <a:pt x="354126" y="65709"/>
                      </a:lnTo>
                      <a:lnTo>
                        <a:pt x="354139" y="56489"/>
                      </a:lnTo>
                      <a:close/>
                    </a:path>
                    <a:path w="537844" h="108584">
                      <a:moveTo>
                        <a:pt x="448818" y="25908"/>
                      </a:moveTo>
                      <a:lnTo>
                        <a:pt x="438150" y="25908"/>
                      </a:lnTo>
                      <a:lnTo>
                        <a:pt x="427482" y="62585"/>
                      </a:lnTo>
                      <a:lnTo>
                        <a:pt x="422910" y="76301"/>
                      </a:lnTo>
                      <a:lnTo>
                        <a:pt x="410616" y="25908"/>
                      </a:lnTo>
                      <a:lnTo>
                        <a:pt x="398424" y="25908"/>
                      </a:lnTo>
                      <a:lnTo>
                        <a:pt x="387756" y="64109"/>
                      </a:lnTo>
                      <a:lnTo>
                        <a:pt x="386232" y="71729"/>
                      </a:lnTo>
                      <a:lnTo>
                        <a:pt x="384708" y="76301"/>
                      </a:lnTo>
                      <a:lnTo>
                        <a:pt x="384708" y="77825"/>
                      </a:lnTo>
                      <a:lnTo>
                        <a:pt x="380136" y="62585"/>
                      </a:lnTo>
                      <a:lnTo>
                        <a:pt x="369468" y="25908"/>
                      </a:lnTo>
                      <a:lnTo>
                        <a:pt x="358711" y="25908"/>
                      </a:lnTo>
                      <a:lnTo>
                        <a:pt x="378612" y="91541"/>
                      </a:lnTo>
                      <a:lnTo>
                        <a:pt x="390804" y="91541"/>
                      </a:lnTo>
                      <a:lnTo>
                        <a:pt x="404520" y="39624"/>
                      </a:lnTo>
                      <a:lnTo>
                        <a:pt x="406044" y="51816"/>
                      </a:lnTo>
                      <a:lnTo>
                        <a:pt x="416712" y="91541"/>
                      </a:lnTo>
                      <a:lnTo>
                        <a:pt x="429006" y="91541"/>
                      </a:lnTo>
                      <a:lnTo>
                        <a:pt x="448818" y="25908"/>
                      </a:lnTo>
                      <a:close/>
                    </a:path>
                    <a:path w="537844" h="108584">
                      <a:moveTo>
                        <a:pt x="508355" y="64109"/>
                      </a:moveTo>
                      <a:lnTo>
                        <a:pt x="502259" y="58013"/>
                      </a:lnTo>
                      <a:lnTo>
                        <a:pt x="496163" y="54965"/>
                      </a:lnTo>
                      <a:lnTo>
                        <a:pt x="490067" y="53340"/>
                      </a:lnTo>
                      <a:lnTo>
                        <a:pt x="482447" y="51816"/>
                      </a:lnTo>
                      <a:lnTo>
                        <a:pt x="476351" y="50292"/>
                      </a:lnTo>
                      <a:lnTo>
                        <a:pt x="473303" y="48768"/>
                      </a:lnTo>
                      <a:lnTo>
                        <a:pt x="470154" y="47244"/>
                      </a:lnTo>
                      <a:lnTo>
                        <a:pt x="467106" y="44196"/>
                      </a:lnTo>
                      <a:lnTo>
                        <a:pt x="467106" y="39624"/>
                      </a:lnTo>
                      <a:lnTo>
                        <a:pt x="468630" y="36576"/>
                      </a:lnTo>
                      <a:lnTo>
                        <a:pt x="470154" y="35052"/>
                      </a:lnTo>
                      <a:lnTo>
                        <a:pt x="471779" y="33528"/>
                      </a:lnTo>
                      <a:lnTo>
                        <a:pt x="488543" y="33528"/>
                      </a:lnTo>
                      <a:lnTo>
                        <a:pt x="491591" y="35052"/>
                      </a:lnTo>
                      <a:lnTo>
                        <a:pt x="493115" y="38100"/>
                      </a:lnTo>
                      <a:lnTo>
                        <a:pt x="494639" y="39624"/>
                      </a:lnTo>
                      <a:lnTo>
                        <a:pt x="496163" y="44196"/>
                      </a:lnTo>
                      <a:lnTo>
                        <a:pt x="506831" y="42672"/>
                      </a:lnTo>
                      <a:lnTo>
                        <a:pt x="505307" y="38100"/>
                      </a:lnTo>
                      <a:lnTo>
                        <a:pt x="503021" y="33528"/>
                      </a:lnTo>
                      <a:lnTo>
                        <a:pt x="500735" y="28956"/>
                      </a:lnTo>
                      <a:lnTo>
                        <a:pt x="494639" y="25908"/>
                      </a:lnTo>
                      <a:lnTo>
                        <a:pt x="490067" y="24384"/>
                      </a:lnTo>
                      <a:lnTo>
                        <a:pt x="470154" y="24384"/>
                      </a:lnTo>
                      <a:lnTo>
                        <a:pt x="467106" y="25908"/>
                      </a:lnTo>
                      <a:lnTo>
                        <a:pt x="464058" y="28956"/>
                      </a:lnTo>
                      <a:lnTo>
                        <a:pt x="461010" y="30480"/>
                      </a:lnTo>
                      <a:lnTo>
                        <a:pt x="459486" y="32004"/>
                      </a:lnTo>
                      <a:lnTo>
                        <a:pt x="457962" y="35052"/>
                      </a:lnTo>
                      <a:lnTo>
                        <a:pt x="456438" y="36576"/>
                      </a:lnTo>
                      <a:lnTo>
                        <a:pt x="456438" y="48768"/>
                      </a:lnTo>
                      <a:lnTo>
                        <a:pt x="457962" y="51816"/>
                      </a:lnTo>
                      <a:lnTo>
                        <a:pt x="459486" y="54965"/>
                      </a:lnTo>
                      <a:lnTo>
                        <a:pt x="468630" y="59537"/>
                      </a:lnTo>
                      <a:lnTo>
                        <a:pt x="474827" y="61061"/>
                      </a:lnTo>
                      <a:lnTo>
                        <a:pt x="482447" y="62585"/>
                      </a:lnTo>
                      <a:lnTo>
                        <a:pt x="488543" y="64109"/>
                      </a:lnTo>
                      <a:lnTo>
                        <a:pt x="493115" y="65633"/>
                      </a:lnTo>
                      <a:lnTo>
                        <a:pt x="497687" y="70205"/>
                      </a:lnTo>
                      <a:lnTo>
                        <a:pt x="497687" y="76301"/>
                      </a:lnTo>
                      <a:lnTo>
                        <a:pt x="491591" y="82397"/>
                      </a:lnTo>
                      <a:lnTo>
                        <a:pt x="487019" y="83921"/>
                      </a:lnTo>
                      <a:lnTo>
                        <a:pt x="477875" y="83921"/>
                      </a:lnTo>
                      <a:lnTo>
                        <a:pt x="473303" y="82397"/>
                      </a:lnTo>
                      <a:lnTo>
                        <a:pt x="470154" y="79349"/>
                      </a:lnTo>
                      <a:lnTo>
                        <a:pt x="467106" y="77825"/>
                      </a:lnTo>
                      <a:lnTo>
                        <a:pt x="465582" y="74777"/>
                      </a:lnTo>
                      <a:lnTo>
                        <a:pt x="465582" y="70205"/>
                      </a:lnTo>
                      <a:lnTo>
                        <a:pt x="454914" y="71729"/>
                      </a:lnTo>
                      <a:lnTo>
                        <a:pt x="454914" y="77825"/>
                      </a:lnTo>
                      <a:lnTo>
                        <a:pt x="457962" y="83921"/>
                      </a:lnTo>
                      <a:lnTo>
                        <a:pt x="462534" y="86969"/>
                      </a:lnTo>
                      <a:lnTo>
                        <a:pt x="467106" y="91541"/>
                      </a:lnTo>
                      <a:lnTo>
                        <a:pt x="473303" y="93065"/>
                      </a:lnTo>
                      <a:lnTo>
                        <a:pt x="487019" y="93065"/>
                      </a:lnTo>
                      <a:lnTo>
                        <a:pt x="500735" y="88493"/>
                      </a:lnTo>
                      <a:lnTo>
                        <a:pt x="503783" y="85445"/>
                      </a:lnTo>
                      <a:lnTo>
                        <a:pt x="504545" y="83921"/>
                      </a:lnTo>
                      <a:lnTo>
                        <a:pt x="505307" y="82397"/>
                      </a:lnTo>
                      <a:lnTo>
                        <a:pt x="508355" y="79349"/>
                      </a:lnTo>
                      <a:lnTo>
                        <a:pt x="508355" y="64109"/>
                      </a:lnTo>
                      <a:close/>
                    </a:path>
                    <a:path w="537844" h="108584">
                      <a:moveTo>
                        <a:pt x="537400" y="77825"/>
                      </a:moveTo>
                      <a:lnTo>
                        <a:pt x="525208" y="77825"/>
                      </a:lnTo>
                      <a:lnTo>
                        <a:pt x="525208" y="91541"/>
                      </a:lnTo>
                      <a:lnTo>
                        <a:pt x="531304" y="91541"/>
                      </a:lnTo>
                      <a:lnTo>
                        <a:pt x="531304" y="97637"/>
                      </a:lnTo>
                      <a:lnTo>
                        <a:pt x="529780" y="99161"/>
                      </a:lnTo>
                      <a:lnTo>
                        <a:pt x="528256" y="102209"/>
                      </a:lnTo>
                      <a:lnTo>
                        <a:pt x="526732" y="103733"/>
                      </a:lnTo>
                      <a:lnTo>
                        <a:pt x="525208" y="103733"/>
                      </a:lnTo>
                      <a:lnTo>
                        <a:pt x="528256" y="108305"/>
                      </a:lnTo>
                      <a:lnTo>
                        <a:pt x="534352" y="105257"/>
                      </a:lnTo>
                      <a:lnTo>
                        <a:pt x="537400" y="99161"/>
                      </a:lnTo>
                      <a:lnTo>
                        <a:pt x="537400" y="7782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76" name="object 52">
                  <a:extLst>
                    <a:ext uri="{FF2B5EF4-FFF2-40B4-BE49-F238E27FC236}">
                      <a16:creationId xmlns:a16="http://schemas.microsoft.com/office/drawing/2014/main" id="{CB1A4471-480A-D48F-7517-77FEFFD9EC67}"/>
                    </a:ext>
                  </a:extLst>
                </p:cNvPr>
                <p:cNvGrpSpPr/>
                <p:nvPr/>
              </p:nvGrpSpPr>
              <p:grpSpPr>
                <a:xfrm>
                  <a:off x="3278504" y="938879"/>
                  <a:ext cx="471805" cy="109855"/>
                  <a:chOff x="3278504" y="938879"/>
                  <a:chExt cx="471805" cy="109855"/>
                </a:xfrm>
              </p:grpSpPr>
              <p:pic>
                <p:nvPicPr>
                  <p:cNvPr id="218" name="object 53">
                    <a:extLst>
                      <a:ext uri="{FF2B5EF4-FFF2-40B4-BE49-F238E27FC236}">
                        <a16:creationId xmlns:a16="http://schemas.microsoft.com/office/drawing/2014/main" id="{9EA23E2F-25E3-0AFB-CBAA-0645CD7A3509}"/>
                      </a:ext>
                    </a:extLst>
                  </p:cNvPr>
                  <p:cNvPicPr/>
                  <p:nvPr/>
                </p:nvPicPr>
                <p:blipFill>
                  <a:blip r:embed="rId466" cstate="print"/>
                  <a:stretch>
                    <a:fillRect/>
                  </a:stretch>
                </p:blipFill>
                <p:spPr>
                  <a:xfrm>
                    <a:off x="3278504" y="940403"/>
                    <a:ext cx="227456" cy="91535"/>
                  </a:xfrm>
                  <a:prstGeom prst="rect">
                    <a:avLst/>
                  </a:prstGeom>
                </p:spPr>
              </p:pic>
              <p:pic>
                <p:nvPicPr>
                  <p:cNvPr id="219" name="object 54">
                    <a:extLst>
                      <a:ext uri="{FF2B5EF4-FFF2-40B4-BE49-F238E27FC236}">
                        <a16:creationId xmlns:a16="http://schemas.microsoft.com/office/drawing/2014/main" id="{1DB97516-350F-F4D0-6C2A-057559244C39}"/>
                      </a:ext>
                    </a:extLst>
                  </p:cNvPr>
                  <p:cNvPicPr/>
                  <p:nvPr/>
                </p:nvPicPr>
                <p:blipFill>
                  <a:blip r:embed="rId467" cstate="print"/>
                  <a:stretch>
                    <a:fillRect/>
                  </a:stretch>
                </p:blipFill>
                <p:spPr>
                  <a:xfrm>
                    <a:off x="3548729" y="938879"/>
                    <a:ext cx="201549" cy="109823"/>
                  </a:xfrm>
                  <a:prstGeom prst="rect">
                    <a:avLst/>
                  </a:prstGeom>
                </p:spPr>
              </p:pic>
            </p:grpSp>
            <p:pic>
              <p:nvPicPr>
                <p:cNvPr id="77" name="object 55">
                  <a:extLst>
                    <a:ext uri="{FF2B5EF4-FFF2-40B4-BE49-F238E27FC236}">
                      <a16:creationId xmlns:a16="http://schemas.microsoft.com/office/drawing/2014/main" id="{58ED79CF-A506-613B-5D8C-99DFC6ECFA03}"/>
                    </a:ext>
                  </a:extLst>
                </p:cNvPr>
                <p:cNvPicPr/>
                <p:nvPr/>
              </p:nvPicPr>
              <p:blipFill>
                <a:blip r:embed="rId468" cstate="print"/>
                <a:stretch>
                  <a:fillRect/>
                </a:stretch>
              </p:blipFill>
              <p:spPr>
                <a:xfrm>
                  <a:off x="3805237" y="939800"/>
                  <a:ext cx="1096232" cy="108902"/>
                </a:xfrm>
                <a:prstGeom prst="rect">
                  <a:avLst/>
                </a:prstGeom>
              </p:spPr>
            </p:pic>
            <p:grpSp>
              <p:nvGrpSpPr>
                <p:cNvPr id="78" name="object 56">
                  <a:extLst>
                    <a:ext uri="{FF2B5EF4-FFF2-40B4-BE49-F238E27FC236}">
                      <a16:creationId xmlns:a16="http://schemas.microsoft.com/office/drawing/2014/main" id="{A16B06C3-F8ED-8754-B303-B96D75A0DD6F}"/>
                    </a:ext>
                  </a:extLst>
                </p:cNvPr>
                <p:cNvGrpSpPr/>
                <p:nvPr/>
              </p:nvGrpSpPr>
              <p:grpSpPr>
                <a:xfrm>
                  <a:off x="3276980" y="1100613"/>
                  <a:ext cx="229870" cy="94615"/>
                  <a:chOff x="3276980" y="1100613"/>
                  <a:chExt cx="229870" cy="94615"/>
                </a:xfrm>
              </p:grpSpPr>
              <p:pic>
                <p:nvPicPr>
                  <p:cNvPr id="216" name="object 57">
                    <a:extLst>
                      <a:ext uri="{FF2B5EF4-FFF2-40B4-BE49-F238E27FC236}">
                        <a16:creationId xmlns:a16="http://schemas.microsoft.com/office/drawing/2014/main" id="{718B6676-9AC5-08FE-0CF5-BA27180CB843}"/>
                      </a:ext>
                    </a:extLst>
                  </p:cNvPr>
                  <p:cNvPicPr/>
                  <p:nvPr/>
                </p:nvPicPr>
                <p:blipFill>
                  <a:blip r:embed="rId469" cstate="print"/>
                  <a:stretch>
                    <a:fillRect/>
                  </a:stretch>
                </p:blipFill>
                <p:spPr>
                  <a:xfrm>
                    <a:off x="3276980" y="1100613"/>
                    <a:ext cx="196976" cy="94583"/>
                  </a:xfrm>
                  <a:prstGeom prst="rect">
                    <a:avLst/>
                  </a:prstGeom>
                </p:spPr>
              </p:pic>
              <p:sp>
                <p:nvSpPr>
                  <p:cNvPr id="217" name="object 58">
                    <a:extLst>
                      <a:ext uri="{FF2B5EF4-FFF2-40B4-BE49-F238E27FC236}">
                        <a16:creationId xmlns:a16="http://schemas.microsoft.com/office/drawing/2014/main" id="{4DF48B7E-A8F9-5C62-D086-1304CB819154}"/>
                      </a:ext>
                    </a:extLst>
                  </p:cNvPr>
                  <p:cNvSpPr/>
                  <p:nvPr/>
                </p:nvSpPr>
                <p:spPr>
                  <a:xfrm>
                    <a:off x="3493007" y="1179575"/>
                    <a:ext cx="13970" cy="13970"/>
                  </a:xfrm>
                  <a:custGeom>
                    <a:avLst/>
                    <a:gdLst/>
                    <a:ahLst/>
                    <a:cxnLst/>
                    <a:rect l="l" t="t" r="r" b="b"/>
                    <a:pathLst>
                      <a:path w="13970" h="13969">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79" name="object 59">
                  <a:extLst>
                    <a:ext uri="{FF2B5EF4-FFF2-40B4-BE49-F238E27FC236}">
                      <a16:creationId xmlns:a16="http://schemas.microsoft.com/office/drawing/2014/main" id="{436375FA-80C2-1916-BC7B-9D910EE2715F}"/>
                    </a:ext>
                  </a:extLst>
                </p:cNvPr>
                <p:cNvPicPr/>
                <p:nvPr/>
              </p:nvPicPr>
              <p:blipFill>
                <a:blip r:embed="rId470" cstate="print"/>
                <a:stretch>
                  <a:fillRect/>
                </a:stretch>
              </p:blipFill>
              <p:spPr>
                <a:xfrm>
                  <a:off x="3272409" y="1346168"/>
                  <a:ext cx="160305" cy="93059"/>
                </a:xfrm>
                <a:prstGeom prst="rect">
                  <a:avLst/>
                </a:prstGeom>
              </p:spPr>
            </p:pic>
            <p:pic>
              <p:nvPicPr>
                <p:cNvPr id="80" name="object 60">
                  <a:extLst>
                    <a:ext uri="{FF2B5EF4-FFF2-40B4-BE49-F238E27FC236}">
                      <a16:creationId xmlns:a16="http://schemas.microsoft.com/office/drawing/2014/main" id="{1C2147F2-A3C8-08F1-8DE1-F57415066641}"/>
                    </a:ext>
                  </a:extLst>
                </p:cNvPr>
                <p:cNvPicPr/>
                <p:nvPr/>
              </p:nvPicPr>
              <p:blipFill>
                <a:blip r:embed="rId471" cstate="print"/>
                <a:stretch>
                  <a:fillRect/>
                </a:stretch>
              </p:blipFill>
              <p:spPr>
                <a:xfrm>
                  <a:off x="3481577" y="1346168"/>
                  <a:ext cx="290036" cy="93154"/>
                </a:xfrm>
                <a:prstGeom prst="rect">
                  <a:avLst/>
                </a:prstGeom>
              </p:spPr>
            </p:pic>
            <p:pic>
              <p:nvPicPr>
                <p:cNvPr id="81" name="object 61">
                  <a:extLst>
                    <a:ext uri="{FF2B5EF4-FFF2-40B4-BE49-F238E27FC236}">
                      <a16:creationId xmlns:a16="http://schemas.microsoft.com/office/drawing/2014/main" id="{74741AC8-8B30-BAA5-F294-4C8FDD1B3BEB}"/>
                    </a:ext>
                  </a:extLst>
                </p:cNvPr>
                <p:cNvPicPr/>
                <p:nvPr/>
              </p:nvPicPr>
              <p:blipFill>
                <a:blip r:embed="rId472" cstate="print"/>
                <a:stretch>
                  <a:fillRect/>
                </a:stretch>
              </p:blipFill>
              <p:spPr>
                <a:xfrm>
                  <a:off x="3278504" y="1507902"/>
                  <a:ext cx="239648" cy="93059"/>
                </a:xfrm>
                <a:prstGeom prst="rect">
                  <a:avLst/>
                </a:prstGeom>
              </p:spPr>
            </p:pic>
            <p:pic>
              <p:nvPicPr>
                <p:cNvPr id="82" name="object 62">
                  <a:extLst>
                    <a:ext uri="{FF2B5EF4-FFF2-40B4-BE49-F238E27FC236}">
                      <a16:creationId xmlns:a16="http://schemas.microsoft.com/office/drawing/2014/main" id="{D5117164-0BD3-4819-A4B4-E56FA7BC063F}"/>
                    </a:ext>
                  </a:extLst>
                </p:cNvPr>
                <p:cNvPicPr/>
                <p:nvPr/>
              </p:nvPicPr>
              <p:blipFill>
                <a:blip r:embed="rId473" cstate="print"/>
                <a:stretch>
                  <a:fillRect/>
                </a:stretch>
              </p:blipFill>
              <p:spPr>
                <a:xfrm>
                  <a:off x="3568541" y="1507902"/>
                  <a:ext cx="276415" cy="93154"/>
                </a:xfrm>
                <a:prstGeom prst="rect">
                  <a:avLst/>
                </a:prstGeom>
              </p:spPr>
            </p:pic>
            <p:grpSp>
              <p:nvGrpSpPr>
                <p:cNvPr id="83" name="object 63">
                  <a:extLst>
                    <a:ext uri="{FF2B5EF4-FFF2-40B4-BE49-F238E27FC236}">
                      <a16:creationId xmlns:a16="http://schemas.microsoft.com/office/drawing/2014/main" id="{928B44DA-455A-929B-02EF-9620D955E019}"/>
                    </a:ext>
                  </a:extLst>
                </p:cNvPr>
                <p:cNvGrpSpPr/>
                <p:nvPr/>
              </p:nvGrpSpPr>
              <p:grpSpPr>
                <a:xfrm>
                  <a:off x="3896867" y="1507902"/>
                  <a:ext cx="1103630" cy="93345"/>
                  <a:chOff x="3896867" y="1507902"/>
                  <a:chExt cx="1103630" cy="93345"/>
                </a:xfrm>
              </p:grpSpPr>
              <p:pic>
                <p:nvPicPr>
                  <p:cNvPr id="214" name="object 64">
                    <a:extLst>
                      <a:ext uri="{FF2B5EF4-FFF2-40B4-BE49-F238E27FC236}">
                        <a16:creationId xmlns:a16="http://schemas.microsoft.com/office/drawing/2014/main" id="{5E0757F0-14DD-4344-980D-F4FE0A2AD3E2}"/>
                      </a:ext>
                    </a:extLst>
                  </p:cNvPr>
                  <p:cNvPicPr/>
                  <p:nvPr/>
                </p:nvPicPr>
                <p:blipFill>
                  <a:blip r:embed="rId474" cstate="print"/>
                  <a:stretch>
                    <a:fillRect/>
                  </a:stretch>
                </p:blipFill>
                <p:spPr>
                  <a:xfrm>
                    <a:off x="3896867" y="1507902"/>
                    <a:ext cx="1058037" cy="93059"/>
                  </a:xfrm>
                  <a:prstGeom prst="rect">
                    <a:avLst/>
                  </a:prstGeom>
                </p:spPr>
              </p:pic>
              <p:sp>
                <p:nvSpPr>
                  <p:cNvPr id="215" name="object 65">
                    <a:extLst>
                      <a:ext uri="{FF2B5EF4-FFF2-40B4-BE49-F238E27FC236}">
                        <a16:creationId xmlns:a16="http://schemas.microsoft.com/office/drawing/2014/main" id="{7F95C604-62F3-0F71-DC29-155C587925B5}"/>
                      </a:ext>
                    </a:extLst>
                  </p:cNvPr>
                  <p:cNvSpPr/>
                  <p:nvPr/>
                </p:nvSpPr>
                <p:spPr>
                  <a:xfrm>
                    <a:off x="4965192" y="1562099"/>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4" name="object 66">
                  <a:extLst>
                    <a:ext uri="{FF2B5EF4-FFF2-40B4-BE49-F238E27FC236}">
                      <a16:creationId xmlns:a16="http://schemas.microsoft.com/office/drawing/2014/main" id="{656B37D5-6B5F-9E26-7147-2B2BC385D184}"/>
                    </a:ext>
                  </a:extLst>
                </p:cNvPr>
                <p:cNvPicPr/>
                <p:nvPr/>
              </p:nvPicPr>
              <p:blipFill>
                <a:blip r:embed="rId475" cstate="print"/>
                <a:stretch>
                  <a:fillRect/>
                </a:stretch>
              </p:blipFill>
              <p:spPr>
                <a:xfrm>
                  <a:off x="4609814" y="1671161"/>
                  <a:ext cx="80962" cy="90011"/>
                </a:xfrm>
                <a:prstGeom prst="rect">
                  <a:avLst/>
                </a:prstGeom>
              </p:spPr>
            </p:pic>
            <p:grpSp>
              <p:nvGrpSpPr>
                <p:cNvPr id="85" name="object 67">
                  <a:extLst>
                    <a:ext uri="{FF2B5EF4-FFF2-40B4-BE49-F238E27FC236}">
                      <a16:creationId xmlns:a16="http://schemas.microsoft.com/office/drawing/2014/main" id="{475F1C87-150C-A426-74AD-192B70E64106}"/>
                    </a:ext>
                  </a:extLst>
                </p:cNvPr>
                <p:cNvGrpSpPr/>
                <p:nvPr/>
              </p:nvGrpSpPr>
              <p:grpSpPr>
                <a:xfrm>
                  <a:off x="3269265" y="1669637"/>
                  <a:ext cx="1731010" cy="580390"/>
                  <a:chOff x="3269265" y="1669637"/>
                  <a:chExt cx="1731010" cy="580390"/>
                </a:xfrm>
              </p:grpSpPr>
              <p:pic>
                <p:nvPicPr>
                  <p:cNvPr id="211" name="object 68">
                    <a:extLst>
                      <a:ext uri="{FF2B5EF4-FFF2-40B4-BE49-F238E27FC236}">
                        <a16:creationId xmlns:a16="http://schemas.microsoft.com/office/drawing/2014/main" id="{193CB823-519A-CAAE-3F06-7892898067B0}"/>
                      </a:ext>
                    </a:extLst>
                  </p:cNvPr>
                  <p:cNvPicPr/>
                  <p:nvPr/>
                </p:nvPicPr>
                <p:blipFill>
                  <a:blip r:embed="rId476" cstate="print"/>
                  <a:stretch>
                    <a:fillRect/>
                  </a:stretch>
                </p:blipFill>
                <p:spPr>
                  <a:xfrm>
                    <a:off x="4742592" y="1671161"/>
                    <a:ext cx="227552" cy="91630"/>
                  </a:xfrm>
                  <a:prstGeom prst="rect">
                    <a:avLst/>
                  </a:prstGeom>
                </p:spPr>
              </p:pic>
              <p:pic>
                <p:nvPicPr>
                  <p:cNvPr id="212" name="object 69">
                    <a:extLst>
                      <a:ext uri="{FF2B5EF4-FFF2-40B4-BE49-F238E27FC236}">
                        <a16:creationId xmlns:a16="http://schemas.microsoft.com/office/drawing/2014/main" id="{820BBC83-774A-3E05-B418-0285403514DA}"/>
                      </a:ext>
                    </a:extLst>
                  </p:cNvPr>
                  <p:cNvPicPr/>
                  <p:nvPr/>
                </p:nvPicPr>
                <p:blipFill>
                  <a:blip r:embed="rId477" cstate="print"/>
                  <a:stretch>
                    <a:fillRect/>
                  </a:stretch>
                </p:blipFill>
                <p:spPr>
                  <a:xfrm>
                    <a:off x="3269265" y="1669637"/>
                    <a:ext cx="1726786" cy="579786"/>
                  </a:xfrm>
                  <a:prstGeom prst="rect">
                    <a:avLst/>
                  </a:prstGeom>
                </p:spPr>
              </p:pic>
              <p:sp>
                <p:nvSpPr>
                  <p:cNvPr id="213" name="object 70">
                    <a:extLst>
                      <a:ext uri="{FF2B5EF4-FFF2-40B4-BE49-F238E27FC236}">
                        <a16:creationId xmlns:a16="http://schemas.microsoft.com/office/drawing/2014/main" id="{B239A2AE-547C-B6A1-0077-1F9708E66A53}"/>
                      </a:ext>
                    </a:extLst>
                  </p:cNvPr>
                  <p:cNvSpPr/>
                  <p:nvPr/>
                </p:nvSpPr>
                <p:spPr>
                  <a:xfrm>
                    <a:off x="4942611" y="1994535"/>
                    <a:ext cx="57785" cy="92075"/>
                  </a:xfrm>
                  <a:custGeom>
                    <a:avLst/>
                    <a:gdLst/>
                    <a:ahLst/>
                    <a:cxnLst/>
                    <a:rect l="l" t="t" r="r" b="b"/>
                    <a:pathLst>
                      <a:path w="57785" h="92075">
                        <a:moveTo>
                          <a:pt x="12192" y="26009"/>
                        </a:moveTo>
                        <a:lnTo>
                          <a:pt x="0" y="26009"/>
                        </a:lnTo>
                        <a:lnTo>
                          <a:pt x="0" y="91541"/>
                        </a:lnTo>
                        <a:lnTo>
                          <a:pt x="12192" y="91541"/>
                        </a:lnTo>
                        <a:lnTo>
                          <a:pt x="12192" y="26009"/>
                        </a:lnTo>
                        <a:close/>
                      </a:path>
                      <a:path w="57785" h="92075">
                        <a:moveTo>
                          <a:pt x="12192" y="0"/>
                        </a:moveTo>
                        <a:lnTo>
                          <a:pt x="0" y="0"/>
                        </a:lnTo>
                        <a:lnTo>
                          <a:pt x="0" y="13817"/>
                        </a:lnTo>
                        <a:lnTo>
                          <a:pt x="12192" y="13817"/>
                        </a:lnTo>
                        <a:lnTo>
                          <a:pt x="12192" y="0"/>
                        </a:lnTo>
                        <a:close/>
                      </a:path>
                      <a:path w="57785" h="92075">
                        <a:moveTo>
                          <a:pt x="57632" y="52197"/>
                        </a:moveTo>
                        <a:lnTo>
                          <a:pt x="22580" y="52197"/>
                        </a:lnTo>
                        <a:lnTo>
                          <a:pt x="22580" y="64389"/>
                        </a:lnTo>
                        <a:lnTo>
                          <a:pt x="57632" y="64389"/>
                        </a:lnTo>
                        <a:lnTo>
                          <a:pt x="57632" y="52197"/>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86" name="object 71">
                  <a:extLst>
                    <a:ext uri="{FF2B5EF4-FFF2-40B4-BE49-F238E27FC236}">
                      <a16:creationId xmlns:a16="http://schemas.microsoft.com/office/drawing/2014/main" id="{D41ACDB8-984F-657A-1A8D-1BE33278F9DA}"/>
                    </a:ext>
                  </a:extLst>
                </p:cNvPr>
                <p:cNvGrpSpPr/>
                <p:nvPr/>
              </p:nvGrpSpPr>
              <p:grpSpPr>
                <a:xfrm>
                  <a:off x="3269360" y="2318004"/>
                  <a:ext cx="1724025" cy="605790"/>
                  <a:chOff x="3269360" y="2318004"/>
                  <a:chExt cx="1724025" cy="605790"/>
                </a:xfrm>
              </p:grpSpPr>
              <p:pic>
                <p:nvPicPr>
                  <p:cNvPr id="208" name="object 72">
                    <a:extLst>
                      <a:ext uri="{FF2B5EF4-FFF2-40B4-BE49-F238E27FC236}">
                        <a16:creationId xmlns:a16="http://schemas.microsoft.com/office/drawing/2014/main" id="{7B0F0D3D-1673-8E29-8E2E-4D88085FAF15}"/>
                      </a:ext>
                    </a:extLst>
                  </p:cNvPr>
                  <p:cNvPicPr/>
                  <p:nvPr/>
                </p:nvPicPr>
                <p:blipFill>
                  <a:blip r:embed="rId478" cstate="print"/>
                  <a:stretch>
                    <a:fillRect/>
                  </a:stretch>
                </p:blipFill>
                <p:spPr>
                  <a:xfrm>
                    <a:off x="4701444" y="2319528"/>
                    <a:ext cx="177069" cy="91630"/>
                  </a:xfrm>
                  <a:prstGeom prst="rect">
                    <a:avLst/>
                  </a:prstGeom>
                </p:spPr>
              </p:pic>
              <p:pic>
                <p:nvPicPr>
                  <p:cNvPr id="209" name="object 73">
                    <a:extLst>
                      <a:ext uri="{FF2B5EF4-FFF2-40B4-BE49-F238E27FC236}">
                        <a16:creationId xmlns:a16="http://schemas.microsoft.com/office/drawing/2014/main" id="{04881490-5E83-468C-770B-46FD12F3F243}"/>
                      </a:ext>
                    </a:extLst>
                  </p:cNvPr>
                  <p:cNvPicPr/>
                  <p:nvPr/>
                </p:nvPicPr>
                <p:blipFill>
                  <a:blip r:embed="rId479" cstate="print"/>
                  <a:stretch>
                    <a:fillRect/>
                  </a:stretch>
                </p:blipFill>
                <p:spPr>
                  <a:xfrm>
                    <a:off x="3269360" y="2318004"/>
                    <a:ext cx="1723644" cy="605694"/>
                  </a:xfrm>
                  <a:prstGeom prst="rect">
                    <a:avLst/>
                  </a:prstGeom>
                </p:spPr>
              </p:pic>
              <p:pic>
                <p:nvPicPr>
                  <p:cNvPr id="210" name="object 74">
                    <a:extLst>
                      <a:ext uri="{FF2B5EF4-FFF2-40B4-BE49-F238E27FC236}">
                        <a16:creationId xmlns:a16="http://schemas.microsoft.com/office/drawing/2014/main" id="{5162F9D3-CEC9-E2FC-48AA-30804B9865F3}"/>
                      </a:ext>
                    </a:extLst>
                  </p:cNvPr>
                  <p:cNvPicPr/>
                  <p:nvPr/>
                </p:nvPicPr>
                <p:blipFill>
                  <a:blip r:embed="rId480" cstate="print"/>
                  <a:stretch>
                    <a:fillRect/>
                  </a:stretch>
                </p:blipFill>
                <p:spPr>
                  <a:xfrm>
                    <a:off x="4818888" y="2481072"/>
                    <a:ext cx="131063" cy="91439"/>
                  </a:xfrm>
                  <a:prstGeom prst="rect">
                    <a:avLst/>
                  </a:prstGeom>
                </p:spPr>
              </p:pic>
            </p:grpSp>
            <p:pic>
              <p:nvPicPr>
                <p:cNvPr id="87" name="object 75">
                  <a:extLst>
                    <a:ext uri="{FF2B5EF4-FFF2-40B4-BE49-F238E27FC236}">
                      <a16:creationId xmlns:a16="http://schemas.microsoft.com/office/drawing/2014/main" id="{47328BAF-0456-4C94-C374-C9E2A4BD21D0}"/>
                    </a:ext>
                  </a:extLst>
                </p:cNvPr>
                <p:cNvPicPr/>
                <p:nvPr/>
              </p:nvPicPr>
              <p:blipFill>
                <a:blip r:embed="rId481" cstate="print"/>
                <a:stretch>
                  <a:fillRect/>
                </a:stretch>
              </p:blipFill>
              <p:spPr>
                <a:xfrm>
                  <a:off x="3269360" y="3050381"/>
                  <a:ext cx="1543526" cy="254793"/>
                </a:xfrm>
                <a:prstGeom prst="rect">
                  <a:avLst/>
                </a:prstGeom>
              </p:spPr>
            </p:pic>
            <p:grpSp>
              <p:nvGrpSpPr>
                <p:cNvPr id="88" name="object 76">
                  <a:extLst>
                    <a:ext uri="{FF2B5EF4-FFF2-40B4-BE49-F238E27FC236}">
                      <a16:creationId xmlns:a16="http://schemas.microsoft.com/office/drawing/2014/main" id="{2C43CE2A-9676-17AF-9211-C967B9D61CB6}"/>
                    </a:ext>
                  </a:extLst>
                </p:cNvPr>
                <p:cNvGrpSpPr/>
                <p:nvPr/>
              </p:nvGrpSpPr>
              <p:grpSpPr>
                <a:xfrm>
                  <a:off x="3273933" y="3372230"/>
                  <a:ext cx="1656714" cy="256540"/>
                  <a:chOff x="3273933" y="3372230"/>
                  <a:chExt cx="1656714" cy="256540"/>
                </a:xfrm>
              </p:grpSpPr>
              <p:pic>
                <p:nvPicPr>
                  <p:cNvPr id="206" name="object 77">
                    <a:extLst>
                      <a:ext uri="{FF2B5EF4-FFF2-40B4-BE49-F238E27FC236}">
                        <a16:creationId xmlns:a16="http://schemas.microsoft.com/office/drawing/2014/main" id="{0DE9F63E-2922-2057-5149-6317FEF9197A}"/>
                      </a:ext>
                    </a:extLst>
                  </p:cNvPr>
                  <p:cNvPicPr/>
                  <p:nvPr/>
                </p:nvPicPr>
                <p:blipFill>
                  <a:blip r:embed="rId482" cstate="print"/>
                  <a:stretch>
                    <a:fillRect/>
                  </a:stretch>
                </p:blipFill>
                <p:spPr>
                  <a:xfrm>
                    <a:off x="3273933" y="3372230"/>
                    <a:ext cx="1610677" cy="256317"/>
                  </a:xfrm>
                  <a:prstGeom prst="rect">
                    <a:avLst/>
                  </a:prstGeom>
                </p:spPr>
              </p:pic>
              <p:sp>
                <p:nvSpPr>
                  <p:cNvPr id="207" name="object 78">
                    <a:extLst>
                      <a:ext uri="{FF2B5EF4-FFF2-40B4-BE49-F238E27FC236}">
                        <a16:creationId xmlns:a16="http://schemas.microsoft.com/office/drawing/2014/main" id="{FC0C1E62-8759-0790-5375-0E14172E134E}"/>
                      </a:ext>
                    </a:extLst>
                  </p:cNvPr>
                  <p:cNvSpPr/>
                  <p:nvPr/>
                </p:nvSpPr>
                <p:spPr>
                  <a:xfrm>
                    <a:off x="4895087" y="3425952"/>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89" name="object 79">
                  <a:extLst>
                    <a:ext uri="{FF2B5EF4-FFF2-40B4-BE49-F238E27FC236}">
                      <a16:creationId xmlns:a16="http://schemas.microsoft.com/office/drawing/2014/main" id="{F38104DE-AC37-32F7-E41A-3E33D1250444}"/>
                    </a:ext>
                  </a:extLst>
                </p:cNvPr>
                <p:cNvPicPr/>
                <p:nvPr/>
              </p:nvPicPr>
              <p:blipFill>
                <a:blip r:embed="rId483" cstate="print"/>
                <a:stretch>
                  <a:fillRect/>
                </a:stretch>
              </p:blipFill>
              <p:spPr>
                <a:xfrm>
                  <a:off x="3272409" y="3698747"/>
                  <a:ext cx="195357" cy="91535"/>
                </a:xfrm>
                <a:prstGeom prst="rect">
                  <a:avLst/>
                </a:prstGeom>
              </p:spPr>
            </p:pic>
            <p:grpSp>
              <p:nvGrpSpPr>
                <p:cNvPr id="90" name="object 80">
                  <a:extLst>
                    <a:ext uri="{FF2B5EF4-FFF2-40B4-BE49-F238E27FC236}">
                      <a16:creationId xmlns:a16="http://schemas.microsoft.com/office/drawing/2014/main" id="{E29B9C07-FCE5-3923-A2B7-A996B8301549}"/>
                    </a:ext>
                  </a:extLst>
                </p:cNvPr>
                <p:cNvGrpSpPr/>
                <p:nvPr/>
              </p:nvGrpSpPr>
              <p:grpSpPr>
                <a:xfrm>
                  <a:off x="3269360" y="3697223"/>
                  <a:ext cx="1725295" cy="580390"/>
                  <a:chOff x="3269360" y="3697223"/>
                  <a:chExt cx="1725295" cy="580390"/>
                </a:xfrm>
              </p:grpSpPr>
              <p:sp>
                <p:nvSpPr>
                  <p:cNvPr id="204" name="object 81">
                    <a:extLst>
                      <a:ext uri="{FF2B5EF4-FFF2-40B4-BE49-F238E27FC236}">
                        <a16:creationId xmlns:a16="http://schemas.microsoft.com/office/drawing/2014/main" id="{A91F939B-C6E5-29B6-09CA-EAEF36923F55}"/>
                      </a:ext>
                    </a:extLst>
                  </p:cNvPr>
                  <p:cNvSpPr/>
                  <p:nvPr/>
                </p:nvSpPr>
                <p:spPr>
                  <a:xfrm>
                    <a:off x="4959096" y="3750564"/>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205" name="object 82">
                    <a:extLst>
                      <a:ext uri="{FF2B5EF4-FFF2-40B4-BE49-F238E27FC236}">
                        <a16:creationId xmlns:a16="http://schemas.microsoft.com/office/drawing/2014/main" id="{E9D02310-1F29-B82B-CB91-22880CE5E56B}"/>
                      </a:ext>
                    </a:extLst>
                  </p:cNvPr>
                  <p:cNvPicPr/>
                  <p:nvPr/>
                </p:nvPicPr>
                <p:blipFill>
                  <a:blip r:embed="rId484" cstate="print"/>
                  <a:stretch>
                    <a:fillRect/>
                  </a:stretch>
                </p:blipFill>
                <p:spPr>
                  <a:xfrm>
                    <a:off x="3269360" y="3697223"/>
                    <a:ext cx="1679352" cy="579786"/>
                  </a:xfrm>
                  <a:prstGeom prst="rect">
                    <a:avLst/>
                  </a:prstGeom>
                </p:spPr>
              </p:pic>
            </p:grpSp>
            <p:grpSp>
              <p:nvGrpSpPr>
                <p:cNvPr id="91" name="object 83">
                  <a:extLst>
                    <a:ext uri="{FF2B5EF4-FFF2-40B4-BE49-F238E27FC236}">
                      <a16:creationId xmlns:a16="http://schemas.microsoft.com/office/drawing/2014/main" id="{CDE66A32-46D3-B304-2AD6-DF594352EF02}"/>
                    </a:ext>
                  </a:extLst>
                </p:cNvPr>
                <p:cNvGrpSpPr/>
                <p:nvPr/>
              </p:nvGrpSpPr>
              <p:grpSpPr>
                <a:xfrm>
                  <a:off x="3272409" y="4345590"/>
                  <a:ext cx="1714500" cy="119380"/>
                  <a:chOff x="3272409" y="4345590"/>
                  <a:chExt cx="1714500" cy="119380"/>
                </a:xfrm>
              </p:grpSpPr>
              <p:pic>
                <p:nvPicPr>
                  <p:cNvPr id="202" name="object 84">
                    <a:extLst>
                      <a:ext uri="{FF2B5EF4-FFF2-40B4-BE49-F238E27FC236}">
                        <a16:creationId xmlns:a16="http://schemas.microsoft.com/office/drawing/2014/main" id="{FB03C23A-0303-A6C7-EAE2-FCBB69645438}"/>
                      </a:ext>
                    </a:extLst>
                  </p:cNvPr>
                  <p:cNvPicPr/>
                  <p:nvPr/>
                </p:nvPicPr>
                <p:blipFill>
                  <a:blip r:embed="rId485" cstate="print"/>
                  <a:stretch>
                    <a:fillRect/>
                  </a:stretch>
                </p:blipFill>
                <p:spPr>
                  <a:xfrm>
                    <a:off x="3272409" y="4345590"/>
                    <a:ext cx="1682496" cy="119062"/>
                  </a:xfrm>
                  <a:prstGeom prst="rect">
                    <a:avLst/>
                  </a:prstGeom>
                </p:spPr>
              </p:pic>
              <p:sp>
                <p:nvSpPr>
                  <p:cNvPr id="203" name="object 85">
                    <a:extLst>
                      <a:ext uri="{FF2B5EF4-FFF2-40B4-BE49-F238E27FC236}">
                        <a16:creationId xmlns:a16="http://schemas.microsoft.com/office/drawing/2014/main" id="{00C34D42-CCEA-42F5-4393-12D7E012E458}"/>
                      </a:ext>
                    </a:extLst>
                  </p:cNvPr>
                  <p:cNvSpPr/>
                  <p:nvPr/>
                </p:nvSpPr>
                <p:spPr>
                  <a:xfrm>
                    <a:off x="4972812" y="4424172"/>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2" name="object 86">
                  <a:extLst>
                    <a:ext uri="{FF2B5EF4-FFF2-40B4-BE49-F238E27FC236}">
                      <a16:creationId xmlns:a16="http://schemas.microsoft.com/office/drawing/2014/main" id="{5FE2378B-7527-4269-3D3B-C64BD16B7443}"/>
                    </a:ext>
                  </a:extLst>
                </p:cNvPr>
                <p:cNvGrpSpPr/>
                <p:nvPr/>
              </p:nvGrpSpPr>
              <p:grpSpPr>
                <a:xfrm>
                  <a:off x="3272409" y="4588033"/>
                  <a:ext cx="1630680" cy="255270"/>
                  <a:chOff x="3272409" y="4588033"/>
                  <a:chExt cx="1630680" cy="255270"/>
                </a:xfrm>
              </p:grpSpPr>
              <p:pic>
                <p:nvPicPr>
                  <p:cNvPr id="199" name="object 87">
                    <a:extLst>
                      <a:ext uri="{FF2B5EF4-FFF2-40B4-BE49-F238E27FC236}">
                        <a16:creationId xmlns:a16="http://schemas.microsoft.com/office/drawing/2014/main" id="{0CAAAC69-A317-12AF-9C64-661971D0F80C}"/>
                      </a:ext>
                    </a:extLst>
                  </p:cNvPr>
                  <p:cNvPicPr/>
                  <p:nvPr/>
                </p:nvPicPr>
                <p:blipFill>
                  <a:blip r:embed="rId486" cstate="print"/>
                  <a:stretch>
                    <a:fillRect/>
                  </a:stretch>
                </p:blipFill>
                <p:spPr>
                  <a:xfrm>
                    <a:off x="3272409" y="4588192"/>
                    <a:ext cx="180213" cy="91535"/>
                  </a:xfrm>
                  <a:prstGeom prst="rect">
                    <a:avLst/>
                  </a:prstGeom>
                </p:spPr>
              </p:pic>
              <p:pic>
                <p:nvPicPr>
                  <p:cNvPr id="200" name="object 88">
                    <a:extLst>
                      <a:ext uri="{FF2B5EF4-FFF2-40B4-BE49-F238E27FC236}">
                        <a16:creationId xmlns:a16="http://schemas.microsoft.com/office/drawing/2014/main" id="{4837DC54-8EA4-6365-D8C2-C2ADD1ACA559}"/>
                      </a:ext>
                    </a:extLst>
                  </p:cNvPr>
                  <p:cNvPicPr/>
                  <p:nvPr/>
                </p:nvPicPr>
                <p:blipFill>
                  <a:blip r:embed="rId487" cstate="print"/>
                  <a:stretch>
                    <a:fillRect/>
                  </a:stretch>
                </p:blipFill>
                <p:spPr>
                  <a:xfrm>
                    <a:off x="3279648" y="4588033"/>
                    <a:ext cx="1580578" cy="254952"/>
                  </a:xfrm>
                  <a:prstGeom prst="rect">
                    <a:avLst/>
                  </a:prstGeom>
                </p:spPr>
              </p:pic>
              <p:sp>
                <p:nvSpPr>
                  <p:cNvPr id="201" name="object 89">
                    <a:extLst>
                      <a:ext uri="{FF2B5EF4-FFF2-40B4-BE49-F238E27FC236}">
                        <a16:creationId xmlns:a16="http://schemas.microsoft.com/office/drawing/2014/main" id="{7F51ABB2-5E86-6F50-7134-9BD74C8D006F}"/>
                      </a:ext>
                    </a:extLst>
                  </p:cNvPr>
                  <p:cNvSpPr/>
                  <p:nvPr/>
                </p:nvSpPr>
                <p:spPr>
                  <a:xfrm>
                    <a:off x="4867656" y="4802123"/>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3" name="object 90">
                  <a:extLst>
                    <a:ext uri="{FF2B5EF4-FFF2-40B4-BE49-F238E27FC236}">
                      <a16:creationId xmlns:a16="http://schemas.microsoft.com/office/drawing/2014/main" id="{2291BFF8-D631-3B4A-DC95-D6FDD9A460D8}"/>
                    </a:ext>
                  </a:extLst>
                </p:cNvPr>
                <p:cNvGrpSpPr/>
                <p:nvPr/>
              </p:nvGrpSpPr>
              <p:grpSpPr>
                <a:xfrm>
                  <a:off x="3272409" y="4911661"/>
                  <a:ext cx="1735455" cy="580390"/>
                  <a:chOff x="3272409" y="4911661"/>
                  <a:chExt cx="1735455" cy="580390"/>
                </a:xfrm>
              </p:grpSpPr>
              <p:sp>
                <p:nvSpPr>
                  <p:cNvPr id="196" name="object 91">
                    <a:extLst>
                      <a:ext uri="{FF2B5EF4-FFF2-40B4-BE49-F238E27FC236}">
                        <a16:creationId xmlns:a16="http://schemas.microsoft.com/office/drawing/2014/main" id="{8C87D85A-018B-00C8-E5A2-5114BA893150}"/>
                      </a:ext>
                    </a:extLst>
                  </p:cNvPr>
                  <p:cNvSpPr/>
                  <p:nvPr/>
                </p:nvSpPr>
                <p:spPr>
                  <a:xfrm>
                    <a:off x="4925568" y="4911852"/>
                    <a:ext cx="59690" cy="91440"/>
                  </a:xfrm>
                  <a:custGeom>
                    <a:avLst/>
                    <a:gdLst/>
                    <a:ahLst/>
                    <a:cxnLst/>
                    <a:rect l="l" t="t" r="r" b="b"/>
                    <a:pathLst>
                      <a:path w="59689" h="91439">
                        <a:moveTo>
                          <a:pt x="12192" y="0"/>
                        </a:moveTo>
                        <a:lnTo>
                          <a:pt x="0" y="0"/>
                        </a:lnTo>
                        <a:lnTo>
                          <a:pt x="0" y="91440"/>
                        </a:lnTo>
                        <a:lnTo>
                          <a:pt x="12192" y="91440"/>
                        </a:lnTo>
                        <a:lnTo>
                          <a:pt x="12192" y="0"/>
                        </a:lnTo>
                        <a:close/>
                      </a:path>
                      <a:path w="59689" h="91439">
                        <a:moveTo>
                          <a:pt x="59436" y="51816"/>
                        </a:moveTo>
                        <a:lnTo>
                          <a:pt x="24384" y="51816"/>
                        </a:lnTo>
                        <a:lnTo>
                          <a:pt x="24384" y="64008"/>
                        </a:lnTo>
                        <a:lnTo>
                          <a:pt x="59436" y="64008"/>
                        </a:lnTo>
                        <a:lnTo>
                          <a:pt x="59436" y="518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97" name="object 92">
                    <a:extLst>
                      <a:ext uri="{FF2B5EF4-FFF2-40B4-BE49-F238E27FC236}">
                        <a16:creationId xmlns:a16="http://schemas.microsoft.com/office/drawing/2014/main" id="{E2C6D7B0-6B65-9B3F-0D82-172977EA6C04}"/>
                      </a:ext>
                    </a:extLst>
                  </p:cNvPr>
                  <p:cNvPicPr/>
                  <p:nvPr/>
                </p:nvPicPr>
                <p:blipFill>
                  <a:blip r:embed="rId488" cstate="print"/>
                  <a:stretch>
                    <a:fillRect/>
                  </a:stretch>
                </p:blipFill>
                <p:spPr>
                  <a:xfrm>
                    <a:off x="3272409" y="4911661"/>
                    <a:ext cx="1692783" cy="579787"/>
                  </a:xfrm>
                  <a:prstGeom prst="rect">
                    <a:avLst/>
                  </a:prstGeom>
                </p:spPr>
              </p:pic>
              <p:sp>
                <p:nvSpPr>
                  <p:cNvPr id="198" name="object 93">
                    <a:extLst>
                      <a:ext uri="{FF2B5EF4-FFF2-40B4-BE49-F238E27FC236}">
                        <a16:creationId xmlns:a16="http://schemas.microsoft.com/office/drawing/2014/main" id="{B16E1B3A-CFAA-A891-CCFF-DF651AE093BA}"/>
                      </a:ext>
                    </a:extLst>
                  </p:cNvPr>
                  <p:cNvSpPr/>
                  <p:nvPr/>
                </p:nvSpPr>
                <p:spPr>
                  <a:xfrm>
                    <a:off x="4972812" y="5288279"/>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4" name="object 94">
                  <a:extLst>
                    <a:ext uri="{FF2B5EF4-FFF2-40B4-BE49-F238E27FC236}">
                      <a16:creationId xmlns:a16="http://schemas.microsoft.com/office/drawing/2014/main" id="{88879F0F-86C7-758A-653F-0F420E0F4627}"/>
                    </a:ext>
                  </a:extLst>
                </p:cNvPr>
                <p:cNvGrpSpPr/>
                <p:nvPr/>
              </p:nvGrpSpPr>
              <p:grpSpPr>
                <a:xfrm>
                  <a:off x="3270884" y="5559552"/>
                  <a:ext cx="1702435" cy="255904"/>
                  <a:chOff x="3270884" y="5559552"/>
                  <a:chExt cx="1702435" cy="255904"/>
                </a:xfrm>
              </p:grpSpPr>
              <p:pic>
                <p:nvPicPr>
                  <p:cNvPr id="193" name="object 95">
                    <a:extLst>
                      <a:ext uri="{FF2B5EF4-FFF2-40B4-BE49-F238E27FC236}">
                        <a16:creationId xmlns:a16="http://schemas.microsoft.com/office/drawing/2014/main" id="{BA08FD0A-955B-B90F-692A-766EFDAF3A0D}"/>
                      </a:ext>
                    </a:extLst>
                  </p:cNvPr>
                  <p:cNvPicPr/>
                  <p:nvPr/>
                </p:nvPicPr>
                <p:blipFill>
                  <a:blip r:embed="rId489" cstate="print"/>
                  <a:stretch>
                    <a:fillRect/>
                  </a:stretch>
                </p:blipFill>
                <p:spPr>
                  <a:xfrm>
                    <a:off x="3270884" y="5559552"/>
                    <a:ext cx="958786" cy="93535"/>
                  </a:xfrm>
                  <a:prstGeom prst="rect">
                    <a:avLst/>
                  </a:prstGeom>
                </p:spPr>
              </p:pic>
              <p:pic>
                <p:nvPicPr>
                  <p:cNvPr id="194" name="object 96">
                    <a:extLst>
                      <a:ext uri="{FF2B5EF4-FFF2-40B4-BE49-F238E27FC236}">
                        <a16:creationId xmlns:a16="http://schemas.microsoft.com/office/drawing/2014/main" id="{7DAAA930-A8DA-3713-319A-C2390E6C7D99}"/>
                      </a:ext>
                    </a:extLst>
                  </p:cNvPr>
                  <p:cNvPicPr/>
                  <p:nvPr/>
                </p:nvPicPr>
                <p:blipFill>
                  <a:blip r:embed="rId490" cstate="print"/>
                  <a:stretch>
                    <a:fillRect/>
                  </a:stretch>
                </p:blipFill>
                <p:spPr>
                  <a:xfrm>
                    <a:off x="3276980" y="5559552"/>
                    <a:ext cx="1651920" cy="255365"/>
                  </a:xfrm>
                  <a:prstGeom prst="rect">
                    <a:avLst/>
                  </a:prstGeom>
                </p:spPr>
              </p:pic>
              <p:sp>
                <p:nvSpPr>
                  <p:cNvPr id="195" name="object 97">
                    <a:extLst>
                      <a:ext uri="{FF2B5EF4-FFF2-40B4-BE49-F238E27FC236}">
                        <a16:creationId xmlns:a16="http://schemas.microsoft.com/office/drawing/2014/main" id="{82297B4A-CEEC-4CA3-4578-49B3BB5912F7}"/>
                      </a:ext>
                    </a:extLst>
                  </p:cNvPr>
                  <p:cNvSpPr/>
                  <p:nvPr/>
                </p:nvSpPr>
                <p:spPr>
                  <a:xfrm>
                    <a:off x="4937760" y="5774436"/>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95" name="object 98">
                  <a:extLst>
                    <a:ext uri="{FF2B5EF4-FFF2-40B4-BE49-F238E27FC236}">
                      <a16:creationId xmlns:a16="http://schemas.microsoft.com/office/drawing/2014/main" id="{7F4AFF0D-4838-7E36-2297-7F2162F17655}"/>
                    </a:ext>
                  </a:extLst>
                </p:cNvPr>
                <p:cNvGrpSpPr/>
                <p:nvPr/>
              </p:nvGrpSpPr>
              <p:grpSpPr>
                <a:xfrm>
                  <a:off x="3270885" y="5885021"/>
                  <a:ext cx="516255" cy="92075"/>
                  <a:chOff x="3270885" y="5885021"/>
                  <a:chExt cx="516255" cy="92075"/>
                </a:xfrm>
              </p:grpSpPr>
              <p:pic>
                <p:nvPicPr>
                  <p:cNvPr id="191" name="object 99">
                    <a:extLst>
                      <a:ext uri="{FF2B5EF4-FFF2-40B4-BE49-F238E27FC236}">
                        <a16:creationId xmlns:a16="http://schemas.microsoft.com/office/drawing/2014/main" id="{943E9B07-10B5-1FDA-ABAF-AFE8BE18B067}"/>
                      </a:ext>
                    </a:extLst>
                  </p:cNvPr>
                  <p:cNvPicPr/>
                  <p:nvPr/>
                </p:nvPicPr>
                <p:blipFill>
                  <a:blip r:embed="rId491" cstate="print"/>
                  <a:stretch>
                    <a:fillRect/>
                  </a:stretch>
                </p:blipFill>
                <p:spPr>
                  <a:xfrm>
                    <a:off x="3270885" y="5886545"/>
                    <a:ext cx="230504" cy="90011"/>
                  </a:xfrm>
                  <a:prstGeom prst="rect">
                    <a:avLst/>
                  </a:prstGeom>
                </p:spPr>
              </p:pic>
              <p:pic>
                <p:nvPicPr>
                  <p:cNvPr id="192" name="object 100">
                    <a:extLst>
                      <a:ext uri="{FF2B5EF4-FFF2-40B4-BE49-F238E27FC236}">
                        <a16:creationId xmlns:a16="http://schemas.microsoft.com/office/drawing/2014/main" id="{67AD2FE1-2681-AAC9-3EB0-42BF2A492221}"/>
                      </a:ext>
                    </a:extLst>
                  </p:cNvPr>
                  <p:cNvPicPr/>
                  <p:nvPr/>
                </p:nvPicPr>
                <p:blipFill>
                  <a:blip r:embed="rId492" cstate="print"/>
                  <a:stretch>
                    <a:fillRect/>
                  </a:stretch>
                </p:blipFill>
                <p:spPr>
                  <a:xfrm>
                    <a:off x="3544157" y="5885021"/>
                    <a:ext cx="242697" cy="91535"/>
                  </a:xfrm>
                  <a:prstGeom prst="rect">
                    <a:avLst/>
                  </a:prstGeom>
                </p:spPr>
              </p:pic>
            </p:grpSp>
            <p:pic>
              <p:nvPicPr>
                <p:cNvPr id="96" name="object 101">
                  <a:extLst>
                    <a:ext uri="{FF2B5EF4-FFF2-40B4-BE49-F238E27FC236}">
                      <a16:creationId xmlns:a16="http://schemas.microsoft.com/office/drawing/2014/main" id="{34B61555-C614-BC9F-AC28-EF1FDFC23883}"/>
                    </a:ext>
                  </a:extLst>
                </p:cNvPr>
                <p:cNvPicPr/>
                <p:nvPr/>
              </p:nvPicPr>
              <p:blipFill>
                <a:blip r:embed="rId493" cstate="print"/>
                <a:stretch>
                  <a:fillRect/>
                </a:stretch>
              </p:blipFill>
              <p:spPr>
                <a:xfrm>
                  <a:off x="3840384" y="5883497"/>
                  <a:ext cx="452723" cy="93630"/>
                </a:xfrm>
                <a:prstGeom prst="rect">
                  <a:avLst/>
                </a:prstGeom>
              </p:spPr>
            </p:pic>
            <p:grpSp>
              <p:nvGrpSpPr>
                <p:cNvPr id="97" name="object 102">
                  <a:extLst>
                    <a:ext uri="{FF2B5EF4-FFF2-40B4-BE49-F238E27FC236}">
                      <a16:creationId xmlns:a16="http://schemas.microsoft.com/office/drawing/2014/main" id="{C58FD9D4-304D-BBE6-260B-EC058E627B1C}"/>
                    </a:ext>
                  </a:extLst>
                </p:cNvPr>
                <p:cNvGrpSpPr/>
                <p:nvPr/>
              </p:nvGrpSpPr>
              <p:grpSpPr>
                <a:xfrm>
                  <a:off x="4342638" y="5885021"/>
                  <a:ext cx="616585" cy="92075"/>
                  <a:chOff x="4342638" y="5885021"/>
                  <a:chExt cx="616585" cy="92075"/>
                </a:xfrm>
              </p:grpSpPr>
              <p:pic>
                <p:nvPicPr>
                  <p:cNvPr id="189" name="object 103">
                    <a:extLst>
                      <a:ext uri="{FF2B5EF4-FFF2-40B4-BE49-F238E27FC236}">
                        <a16:creationId xmlns:a16="http://schemas.microsoft.com/office/drawing/2014/main" id="{E5C50877-363C-3FD0-4201-22B40E0C2CA9}"/>
                      </a:ext>
                    </a:extLst>
                  </p:cNvPr>
                  <p:cNvPicPr/>
                  <p:nvPr/>
                </p:nvPicPr>
                <p:blipFill>
                  <a:blip r:embed="rId494" cstate="print"/>
                  <a:stretch>
                    <a:fillRect/>
                  </a:stretch>
                </p:blipFill>
                <p:spPr>
                  <a:xfrm>
                    <a:off x="4342638" y="5885021"/>
                    <a:ext cx="317563" cy="91535"/>
                  </a:xfrm>
                  <a:prstGeom prst="rect">
                    <a:avLst/>
                  </a:prstGeom>
                </p:spPr>
              </p:pic>
              <p:pic>
                <p:nvPicPr>
                  <p:cNvPr id="190" name="object 104">
                    <a:extLst>
                      <a:ext uri="{FF2B5EF4-FFF2-40B4-BE49-F238E27FC236}">
                        <a16:creationId xmlns:a16="http://schemas.microsoft.com/office/drawing/2014/main" id="{442F4976-77DC-9EF3-EF7E-56E88ECBD8E1}"/>
                      </a:ext>
                    </a:extLst>
                  </p:cNvPr>
                  <p:cNvPicPr/>
                  <p:nvPr/>
                </p:nvPicPr>
                <p:blipFill>
                  <a:blip r:embed="rId495" cstate="print"/>
                  <a:stretch>
                    <a:fillRect/>
                  </a:stretch>
                </p:blipFill>
                <p:spPr>
                  <a:xfrm>
                    <a:off x="4701444" y="5885021"/>
                    <a:ext cx="257651" cy="91535"/>
                  </a:xfrm>
                  <a:prstGeom prst="rect">
                    <a:avLst/>
                  </a:prstGeom>
                </p:spPr>
              </p:pic>
            </p:grpSp>
            <p:pic>
              <p:nvPicPr>
                <p:cNvPr id="98" name="object 105">
                  <a:extLst>
                    <a:ext uri="{FF2B5EF4-FFF2-40B4-BE49-F238E27FC236}">
                      <a16:creationId xmlns:a16="http://schemas.microsoft.com/office/drawing/2014/main" id="{090FCB29-DBF4-76BF-A6F4-2A659346EF11}"/>
                    </a:ext>
                  </a:extLst>
                </p:cNvPr>
                <p:cNvPicPr/>
                <p:nvPr/>
              </p:nvPicPr>
              <p:blipFill>
                <a:blip r:embed="rId496" cstate="print"/>
                <a:stretch>
                  <a:fillRect/>
                </a:stretch>
              </p:blipFill>
              <p:spPr>
                <a:xfrm>
                  <a:off x="3270789" y="6048279"/>
                  <a:ext cx="164973" cy="91535"/>
                </a:xfrm>
                <a:prstGeom prst="rect">
                  <a:avLst/>
                </a:prstGeom>
              </p:spPr>
            </p:pic>
            <p:grpSp>
              <p:nvGrpSpPr>
                <p:cNvPr id="99" name="object 106">
                  <a:extLst>
                    <a:ext uri="{FF2B5EF4-FFF2-40B4-BE49-F238E27FC236}">
                      <a16:creationId xmlns:a16="http://schemas.microsoft.com/office/drawing/2014/main" id="{B5767BBF-A754-8B2E-9D02-0092076F8241}"/>
                    </a:ext>
                  </a:extLst>
                </p:cNvPr>
                <p:cNvGrpSpPr/>
                <p:nvPr/>
              </p:nvGrpSpPr>
              <p:grpSpPr>
                <a:xfrm>
                  <a:off x="3483102" y="6046755"/>
                  <a:ext cx="528320" cy="93345"/>
                  <a:chOff x="3483102" y="6046755"/>
                  <a:chExt cx="528320" cy="93345"/>
                </a:xfrm>
              </p:grpSpPr>
              <p:pic>
                <p:nvPicPr>
                  <p:cNvPr id="187" name="object 107">
                    <a:extLst>
                      <a:ext uri="{FF2B5EF4-FFF2-40B4-BE49-F238E27FC236}">
                        <a16:creationId xmlns:a16="http://schemas.microsoft.com/office/drawing/2014/main" id="{122B92F2-2751-B64A-E18C-D48515194303}"/>
                      </a:ext>
                    </a:extLst>
                  </p:cNvPr>
                  <p:cNvPicPr/>
                  <p:nvPr/>
                </p:nvPicPr>
                <p:blipFill>
                  <a:blip r:embed="rId497" cstate="print"/>
                  <a:stretch>
                    <a:fillRect/>
                  </a:stretch>
                </p:blipFill>
                <p:spPr>
                  <a:xfrm>
                    <a:off x="3483102" y="6047232"/>
                    <a:ext cx="254984" cy="92582"/>
                  </a:xfrm>
                  <a:prstGeom prst="rect">
                    <a:avLst/>
                  </a:prstGeom>
                </p:spPr>
              </p:pic>
              <p:pic>
                <p:nvPicPr>
                  <p:cNvPr id="188" name="object 108">
                    <a:extLst>
                      <a:ext uri="{FF2B5EF4-FFF2-40B4-BE49-F238E27FC236}">
                        <a16:creationId xmlns:a16="http://schemas.microsoft.com/office/drawing/2014/main" id="{901D6242-607B-1C5F-76F2-3F7B95479171}"/>
                      </a:ext>
                    </a:extLst>
                  </p:cNvPr>
                  <p:cNvPicPr/>
                  <p:nvPr/>
                </p:nvPicPr>
                <p:blipFill>
                  <a:blip r:embed="rId498" cstate="print"/>
                  <a:stretch>
                    <a:fillRect/>
                  </a:stretch>
                </p:blipFill>
                <p:spPr>
                  <a:xfrm>
                    <a:off x="3779234" y="6046755"/>
                    <a:ext cx="232124" cy="93154"/>
                  </a:xfrm>
                  <a:prstGeom prst="rect">
                    <a:avLst/>
                  </a:prstGeom>
                </p:spPr>
              </p:pic>
            </p:grpSp>
            <p:grpSp>
              <p:nvGrpSpPr>
                <p:cNvPr id="100" name="object 109">
                  <a:extLst>
                    <a:ext uri="{FF2B5EF4-FFF2-40B4-BE49-F238E27FC236}">
                      <a16:creationId xmlns:a16="http://schemas.microsoft.com/office/drawing/2014/main" id="{476FB9BA-60D7-92A6-8374-4B317DE33D5B}"/>
                    </a:ext>
                  </a:extLst>
                </p:cNvPr>
                <p:cNvGrpSpPr/>
                <p:nvPr/>
              </p:nvGrpSpPr>
              <p:grpSpPr>
                <a:xfrm>
                  <a:off x="3272409" y="6046755"/>
                  <a:ext cx="1601470" cy="578485"/>
                  <a:chOff x="3272409" y="6046755"/>
                  <a:chExt cx="1601470" cy="578485"/>
                </a:xfrm>
              </p:grpSpPr>
              <p:sp>
                <p:nvSpPr>
                  <p:cNvPr id="183" name="object 110">
                    <a:extLst>
                      <a:ext uri="{FF2B5EF4-FFF2-40B4-BE49-F238E27FC236}">
                        <a16:creationId xmlns:a16="http://schemas.microsoft.com/office/drawing/2014/main" id="{83668ACC-DB28-5C84-0BC2-78104A3538F5}"/>
                      </a:ext>
                    </a:extLst>
                  </p:cNvPr>
                  <p:cNvSpPr/>
                  <p:nvPr/>
                </p:nvSpPr>
                <p:spPr>
                  <a:xfrm>
                    <a:off x="4861560" y="6047232"/>
                    <a:ext cx="12700" cy="91440"/>
                  </a:xfrm>
                  <a:custGeom>
                    <a:avLst/>
                    <a:gdLst/>
                    <a:ahLst/>
                    <a:cxnLst/>
                    <a:rect l="l" t="t" r="r" b="b"/>
                    <a:pathLst>
                      <a:path w="12700" h="91439">
                        <a:moveTo>
                          <a:pt x="12191" y="91439"/>
                        </a:moveTo>
                        <a:lnTo>
                          <a:pt x="0" y="91439"/>
                        </a:lnTo>
                        <a:lnTo>
                          <a:pt x="0" y="0"/>
                        </a:lnTo>
                        <a:lnTo>
                          <a:pt x="12191" y="0"/>
                        </a:lnTo>
                        <a:lnTo>
                          <a:pt x="12191" y="91439"/>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84" name="object 111">
                    <a:extLst>
                      <a:ext uri="{FF2B5EF4-FFF2-40B4-BE49-F238E27FC236}">
                        <a16:creationId xmlns:a16="http://schemas.microsoft.com/office/drawing/2014/main" id="{9C396BCA-DD73-0181-8D32-FB6EF7DADC47}"/>
                      </a:ext>
                    </a:extLst>
                  </p:cNvPr>
                  <p:cNvPicPr/>
                  <p:nvPr/>
                </p:nvPicPr>
                <p:blipFill>
                  <a:blip r:embed="rId499" cstate="print"/>
                  <a:stretch>
                    <a:fillRect/>
                  </a:stretch>
                </p:blipFill>
                <p:spPr>
                  <a:xfrm>
                    <a:off x="3272409" y="6046755"/>
                    <a:ext cx="1581721" cy="440912"/>
                  </a:xfrm>
                  <a:prstGeom prst="rect">
                    <a:avLst/>
                  </a:prstGeom>
                </p:spPr>
              </p:pic>
              <p:pic>
                <p:nvPicPr>
                  <p:cNvPr id="185" name="object 112">
                    <a:extLst>
                      <a:ext uri="{FF2B5EF4-FFF2-40B4-BE49-F238E27FC236}">
                        <a16:creationId xmlns:a16="http://schemas.microsoft.com/office/drawing/2014/main" id="{2461F0BF-AFEC-5C51-9FA4-087E95E47E9E}"/>
                      </a:ext>
                    </a:extLst>
                  </p:cNvPr>
                  <p:cNvPicPr/>
                  <p:nvPr/>
                </p:nvPicPr>
                <p:blipFill>
                  <a:blip r:embed="rId500" cstate="print"/>
                  <a:stretch>
                    <a:fillRect/>
                  </a:stretch>
                </p:blipFill>
                <p:spPr>
                  <a:xfrm>
                    <a:off x="3275076" y="6531864"/>
                    <a:ext cx="189642" cy="93059"/>
                  </a:xfrm>
                  <a:prstGeom prst="rect">
                    <a:avLst/>
                  </a:prstGeom>
                </p:spPr>
              </p:pic>
              <p:sp>
                <p:nvSpPr>
                  <p:cNvPr id="186" name="object 113">
                    <a:extLst>
                      <a:ext uri="{FF2B5EF4-FFF2-40B4-BE49-F238E27FC236}">
                        <a16:creationId xmlns:a16="http://schemas.microsoft.com/office/drawing/2014/main" id="{2B9446CD-2819-6A8A-5118-FFD1C8D01BDD}"/>
                      </a:ext>
                    </a:extLst>
                  </p:cNvPr>
                  <p:cNvSpPr/>
                  <p:nvPr/>
                </p:nvSpPr>
                <p:spPr>
                  <a:xfrm>
                    <a:off x="3483864" y="6609588"/>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101" name="object 114">
                  <a:extLst>
                    <a:ext uri="{FF2B5EF4-FFF2-40B4-BE49-F238E27FC236}">
                      <a16:creationId xmlns:a16="http://schemas.microsoft.com/office/drawing/2014/main" id="{5DEF6F86-BE84-9C39-4A5B-A1554750F193}"/>
                    </a:ext>
                  </a:extLst>
                </p:cNvPr>
                <p:cNvSpPr/>
                <p:nvPr/>
              </p:nvSpPr>
              <p:spPr>
                <a:xfrm>
                  <a:off x="3279648" y="6694932"/>
                  <a:ext cx="86360" cy="91440"/>
                </a:xfrm>
                <a:custGeom>
                  <a:avLst/>
                  <a:gdLst/>
                  <a:ahLst/>
                  <a:cxnLst/>
                  <a:rect l="l" t="t" r="r" b="b"/>
                  <a:pathLst>
                    <a:path w="86360" h="91440">
                      <a:moveTo>
                        <a:pt x="12192" y="0"/>
                      </a:moveTo>
                      <a:lnTo>
                        <a:pt x="0" y="0"/>
                      </a:lnTo>
                      <a:lnTo>
                        <a:pt x="0" y="91440"/>
                      </a:lnTo>
                      <a:lnTo>
                        <a:pt x="12192" y="91440"/>
                      </a:lnTo>
                      <a:lnTo>
                        <a:pt x="12192" y="0"/>
                      </a:lnTo>
                      <a:close/>
                    </a:path>
                    <a:path w="86360" h="91440">
                      <a:moveTo>
                        <a:pt x="85915" y="39814"/>
                      </a:moveTo>
                      <a:lnTo>
                        <a:pt x="84391" y="36766"/>
                      </a:lnTo>
                      <a:lnTo>
                        <a:pt x="84391" y="33718"/>
                      </a:lnTo>
                      <a:lnTo>
                        <a:pt x="82867" y="30670"/>
                      </a:lnTo>
                      <a:lnTo>
                        <a:pt x="79819" y="29146"/>
                      </a:lnTo>
                      <a:lnTo>
                        <a:pt x="78295" y="27622"/>
                      </a:lnTo>
                      <a:lnTo>
                        <a:pt x="75247" y="26098"/>
                      </a:lnTo>
                      <a:lnTo>
                        <a:pt x="70675" y="24574"/>
                      </a:lnTo>
                      <a:lnTo>
                        <a:pt x="67627" y="23050"/>
                      </a:lnTo>
                      <a:lnTo>
                        <a:pt x="53911" y="23050"/>
                      </a:lnTo>
                      <a:lnTo>
                        <a:pt x="47815" y="27622"/>
                      </a:lnTo>
                      <a:lnTo>
                        <a:pt x="43243" y="33718"/>
                      </a:lnTo>
                      <a:lnTo>
                        <a:pt x="43243" y="24574"/>
                      </a:lnTo>
                      <a:lnTo>
                        <a:pt x="32473" y="24574"/>
                      </a:lnTo>
                      <a:lnTo>
                        <a:pt x="32473" y="90208"/>
                      </a:lnTo>
                      <a:lnTo>
                        <a:pt x="43243" y="90208"/>
                      </a:lnTo>
                      <a:lnTo>
                        <a:pt x="43243" y="45910"/>
                      </a:lnTo>
                      <a:lnTo>
                        <a:pt x="46291" y="39814"/>
                      </a:lnTo>
                      <a:lnTo>
                        <a:pt x="49339" y="36766"/>
                      </a:lnTo>
                      <a:lnTo>
                        <a:pt x="52387" y="35242"/>
                      </a:lnTo>
                      <a:lnTo>
                        <a:pt x="56959" y="33718"/>
                      </a:lnTo>
                      <a:lnTo>
                        <a:pt x="67627" y="33718"/>
                      </a:lnTo>
                      <a:lnTo>
                        <a:pt x="73723" y="39814"/>
                      </a:lnTo>
                      <a:lnTo>
                        <a:pt x="75247" y="42862"/>
                      </a:lnTo>
                      <a:lnTo>
                        <a:pt x="75247" y="90208"/>
                      </a:lnTo>
                      <a:lnTo>
                        <a:pt x="85915" y="90208"/>
                      </a:lnTo>
                      <a:lnTo>
                        <a:pt x="85915" y="3981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2" name="object 115">
                  <a:extLst>
                    <a:ext uri="{FF2B5EF4-FFF2-40B4-BE49-F238E27FC236}">
                      <a16:creationId xmlns:a16="http://schemas.microsoft.com/office/drawing/2014/main" id="{F662BC57-DB25-B7C0-483B-EFBD0386DFDF}"/>
                    </a:ext>
                  </a:extLst>
                </p:cNvPr>
                <p:cNvPicPr/>
                <p:nvPr/>
              </p:nvPicPr>
              <p:blipFill>
                <a:blip r:embed="rId501" cstate="print"/>
                <a:stretch>
                  <a:fillRect/>
                </a:stretch>
              </p:blipFill>
              <p:spPr>
                <a:xfrm>
                  <a:off x="3412807" y="6695122"/>
                  <a:ext cx="180213" cy="91535"/>
                </a:xfrm>
                <a:prstGeom prst="rect">
                  <a:avLst/>
                </a:prstGeom>
              </p:spPr>
            </p:pic>
            <p:pic>
              <p:nvPicPr>
                <p:cNvPr id="103" name="object 116">
                  <a:extLst>
                    <a:ext uri="{FF2B5EF4-FFF2-40B4-BE49-F238E27FC236}">
                      <a16:creationId xmlns:a16="http://schemas.microsoft.com/office/drawing/2014/main" id="{DF0E2105-3BF7-7E6B-C12D-58C2B4EA57D4}"/>
                    </a:ext>
                  </a:extLst>
                </p:cNvPr>
                <p:cNvPicPr/>
                <p:nvPr/>
              </p:nvPicPr>
              <p:blipFill>
                <a:blip r:embed="rId502" cstate="print"/>
                <a:stretch>
                  <a:fillRect/>
                </a:stretch>
              </p:blipFill>
              <p:spPr>
                <a:xfrm>
                  <a:off x="3639311" y="6693598"/>
                  <a:ext cx="988790" cy="93154"/>
                </a:xfrm>
                <a:prstGeom prst="rect">
                  <a:avLst/>
                </a:prstGeom>
              </p:spPr>
            </p:pic>
            <p:pic>
              <p:nvPicPr>
                <p:cNvPr id="104" name="object 117">
                  <a:extLst>
                    <a:ext uri="{FF2B5EF4-FFF2-40B4-BE49-F238E27FC236}">
                      <a16:creationId xmlns:a16="http://schemas.microsoft.com/office/drawing/2014/main" id="{CA9F64F3-3105-BD5E-798C-1A5C6F86131B}"/>
                    </a:ext>
                  </a:extLst>
                </p:cNvPr>
                <p:cNvPicPr/>
                <p:nvPr/>
              </p:nvPicPr>
              <p:blipFill>
                <a:blip r:embed="rId503" cstate="print"/>
                <a:stretch>
                  <a:fillRect/>
                </a:stretch>
              </p:blipFill>
              <p:spPr>
                <a:xfrm>
                  <a:off x="4681537" y="6694963"/>
                  <a:ext cx="221170" cy="91694"/>
                </a:xfrm>
                <a:prstGeom prst="rect">
                  <a:avLst/>
                </a:prstGeom>
              </p:spPr>
            </p:pic>
            <p:grpSp>
              <p:nvGrpSpPr>
                <p:cNvPr id="105" name="object 118">
                  <a:extLst>
                    <a:ext uri="{FF2B5EF4-FFF2-40B4-BE49-F238E27FC236}">
                      <a16:creationId xmlns:a16="http://schemas.microsoft.com/office/drawing/2014/main" id="{58F5E055-F9B1-5BF2-132E-0CE20769D741}"/>
                    </a:ext>
                  </a:extLst>
                </p:cNvPr>
                <p:cNvGrpSpPr/>
                <p:nvPr/>
              </p:nvGrpSpPr>
              <p:grpSpPr>
                <a:xfrm>
                  <a:off x="3272409" y="6856856"/>
                  <a:ext cx="1613535" cy="255270"/>
                  <a:chOff x="3272409" y="6856856"/>
                  <a:chExt cx="1613535" cy="255270"/>
                </a:xfrm>
              </p:grpSpPr>
              <p:pic>
                <p:nvPicPr>
                  <p:cNvPr id="180" name="object 119">
                    <a:extLst>
                      <a:ext uri="{FF2B5EF4-FFF2-40B4-BE49-F238E27FC236}">
                        <a16:creationId xmlns:a16="http://schemas.microsoft.com/office/drawing/2014/main" id="{7190FFF4-C0CC-F9EA-81F6-420E0B265234}"/>
                      </a:ext>
                    </a:extLst>
                  </p:cNvPr>
                  <p:cNvPicPr/>
                  <p:nvPr/>
                </p:nvPicPr>
                <p:blipFill>
                  <a:blip r:embed="rId504" cstate="print"/>
                  <a:stretch>
                    <a:fillRect/>
                  </a:stretch>
                </p:blipFill>
                <p:spPr>
                  <a:xfrm>
                    <a:off x="4666297" y="6856856"/>
                    <a:ext cx="117633" cy="91535"/>
                  </a:xfrm>
                  <a:prstGeom prst="rect">
                    <a:avLst/>
                  </a:prstGeom>
                </p:spPr>
              </p:pic>
              <p:pic>
                <p:nvPicPr>
                  <p:cNvPr id="181" name="object 120">
                    <a:extLst>
                      <a:ext uri="{FF2B5EF4-FFF2-40B4-BE49-F238E27FC236}">
                        <a16:creationId xmlns:a16="http://schemas.microsoft.com/office/drawing/2014/main" id="{3E052ECC-A29D-1EF9-A176-9839AD7EFCA6}"/>
                      </a:ext>
                    </a:extLst>
                  </p:cNvPr>
                  <p:cNvPicPr/>
                  <p:nvPr/>
                </p:nvPicPr>
                <p:blipFill>
                  <a:blip r:embed="rId505" cstate="print"/>
                  <a:stretch>
                    <a:fillRect/>
                  </a:stretch>
                </p:blipFill>
                <p:spPr>
                  <a:xfrm>
                    <a:off x="3272409" y="6856856"/>
                    <a:ext cx="1571053" cy="254889"/>
                  </a:xfrm>
                  <a:prstGeom prst="rect">
                    <a:avLst/>
                  </a:prstGeom>
                </p:spPr>
              </p:pic>
              <p:sp>
                <p:nvSpPr>
                  <p:cNvPr id="182" name="object 121">
                    <a:extLst>
                      <a:ext uri="{FF2B5EF4-FFF2-40B4-BE49-F238E27FC236}">
                        <a16:creationId xmlns:a16="http://schemas.microsoft.com/office/drawing/2014/main" id="{FF0064F5-6A19-22D1-4AE0-62F2E56F069A}"/>
                      </a:ext>
                    </a:extLst>
                  </p:cNvPr>
                  <p:cNvSpPr/>
                  <p:nvPr/>
                </p:nvSpPr>
                <p:spPr>
                  <a:xfrm>
                    <a:off x="4850892" y="7069835"/>
                    <a:ext cx="35560" cy="12700"/>
                  </a:xfrm>
                  <a:custGeom>
                    <a:avLst/>
                    <a:gdLst/>
                    <a:ahLst/>
                    <a:cxnLst/>
                    <a:rect l="l" t="t" r="r" b="b"/>
                    <a:pathLst>
                      <a:path w="35560" h="12700">
                        <a:moveTo>
                          <a:pt x="35052" y="12192"/>
                        </a:moveTo>
                        <a:lnTo>
                          <a:pt x="0" y="12192"/>
                        </a:lnTo>
                        <a:lnTo>
                          <a:pt x="0" y="0"/>
                        </a:lnTo>
                        <a:lnTo>
                          <a:pt x="35052" y="0"/>
                        </a:lnTo>
                        <a:lnTo>
                          <a:pt x="35052"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6" name="object 122">
                  <a:extLst>
                    <a:ext uri="{FF2B5EF4-FFF2-40B4-BE49-F238E27FC236}">
                      <a16:creationId xmlns:a16="http://schemas.microsoft.com/office/drawing/2014/main" id="{AA4A1386-36BB-DC00-FB5A-0F140A823B2B}"/>
                    </a:ext>
                  </a:extLst>
                </p:cNvPr>
                <p:cNvGrpSpPr/>
                <p:nvPr/>
              </p:nvGrpSpPr>
              <p:grpSpPr>
                <a:xfrm>
                  <a:off x="3270789" y="7178802"/>
                  <a:ext cx="1737360" cy="94615"/>
                  <a:chOff x="3270789" y="7178802"/>
                  <a:chExt cx="1737360" cy="94615"/>
                </a:xfrm>
              </p:grpSpPr>
              <p:pic>
                <p:nvPicPr>
                  <p:cNvPr id="178" name="object 123">
                    <a:extLst>
                      <a:ext uri="{FF2B5EF4-FFF2-40B4-BE49-F238E27FC236}">
                        <a16:creationId xmlns:a16="http://schemas.microsoft.com/office/drawing/2014/main" id="{0EA483B4-EB4B-B32C-A580-E8BFDF5B50A1}"/>
                      </a:ext>
                    </a:extLst>
                  </p:cNvPr>
                  <p:cNvPicPr/>
                  <p:nvPr/>
                </p:nvPicPr>
                <p:blipFill>
                  <a:blip r:embed="rId506" cstate="print"/>
                  <a:stretch>
                    <a:fillRect/>
                  </a:stretch>
                </p:blipFill>
                <p:spPr>
                  <a:xfrm>
                    <a:off x="3270789" y="7178802"/>
                    <a:ext cx="1690211" cy="94583"/>
                  </a:xfrm>
                  <a:prstGeom prst="rect">
                    <a:avLst/>
                  </a:prstGeom>
                </p:spPr>
              </p:pic>
              <p:sp>
                <p:nvSpPr>
                  <p:cNvPr id="179" name="object 124">
                    <a:extLst>
                      <a:ext uri="{FF2B5EF4-FFF2-40B4-BE49-F238E27FC236}">
                        <a16:creationId xmlns:a16="http://schemas.microsoft.com/office/drawing/2014/main" id="{61B7C3FF-22CF-534F-5C60-EDE123249333}"/>
                      </a:ext>
                    </a:extLst>
                  </p:cNvPr>
                  <p:cNvSpPr/>
                  <p:nvPr/>
                </p:nvSpPr>
                <p:spPr>
                  <a:xfrm>
                    <a:off x="4972812" y="7234428"/>
                    <a:ext cx="35560" cy="12700"/>
                  </a:xfrm>
                  <a:custGeom>
                    <a:avLst/>
                    <a:gdLst/>
                    <a:ahLst/>
                    <a:cxnLst/>
                    <a:rect l="l" t="t" r="r" b="b"/>
                    <a:pathLst>
                      <a:path w="35560"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7" name="object 125">
                  <a:extLst>
                    <a:ext uri="{FF2B5EF4-FFF2-40B4-BE49-F238E27FC236}">
                      <a16:creationId xmlns:a16="http://schemas.microsoft.com/office/drawing/2014/main" id="{AC090B01-7A2D-3C6F-3347-DCCE479FDB8B}"/>
                    </a:ext>
                  </a:extLst>
                </p:cNvPr>
                <p:cNvGrpSpPr/>
                <p:nvPr/>
              </p:nvGrpSpPr>
              <p:grpSpPr>
                <a:xfrm>
                  <a:off x="3276980" y="7342061"/>
                  <a:ext cx="1624330" cy="119380"/>
                  <a:chOff x="3276980" y="7342061"/>
                  <a:chExt cx="1624330" cy="119380"/>
                </a:xfrm>
              </p:grpSpPr>
              <p:pic>
                <p:nvPicPr>
                  <p:cNvPr id="176" name="object 126">
                    <a:extLst>
                      <a:ext uri="{FF2B5EF4-FFF2-40B4-BE49-F238E27FC236}">
                        <a16:creationId xmlns:a16="http://schemas.microsoft.com/office/drawing/2014/main" id="{4691513D-8E2C-4F5C-0AB0-304043938AFB}"/>
                      </a:ext>
                    </a:extLst>
                  </p:cNvPr>
                  <p:cNvPicPr/>
                  <p:nvPr/>
                </p:nvPicPr>
                <p:blipFill>
                  <a:blip r:embed="rId507" cstate="print"/>
                  <a:stretch>
                    <a:fillRect/>
                  </a:stretch>
                </p:blipFill>
                <p:spPr>
                  <a:xfrm>
                    <a:off x="3276980" y="7342061"/>
                    <a:ext cx="1598485" cy="118967"/>
                  </a:xfrm>
                  <a:prstGeom prst="rect">
                    <a:avLst/>
                  </a:prstGeom>
                </p:spPr>
              </p:pic>
              <p:sp>
                <p:nvSpPr>
                  <p:cNvPr id="177" name="object 127">
                    <a:extLst>
                      <a:ext uri="{FF2B5EF4-FFF2-40B4-BE49-F238E27FC236}">
                        <a16:creationId xmlns:a16="http://schemas.microsoft.com/office/drawing/2014/main" id="{0976E387-8900-D330-383B-6135CB9877A6}"/>
                      </a:ext>
                    </a:extLst>
                  </p:cNvPr>
                  <p:cNvSpPr/>
                  <p:nvPr/>
                </p:nvSpPr>
                <p:spPr>
                  <a:xfrm>
                    <a:off x="4887467" y="7421880"/>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8" name="object 128">
                  <a:extLst>
                    <a:ext uri="{FF2B5EF4-FFF2-40B4-BE49-F238E27FC236}">
                      <a16:creationId xmlns:a16="http://schemas.microsoft.com/office/drawing/2014/main" id="{712A02CF-FEFC-60CA-C147-22F60515D189}"/>
                    </a:ext>
                  </a:extLst>
                </p:cNvPr>
                <p:cNvGrpSpPr/>
                <p:nvPr/>
              </p:nvGrpSpPr>
              <p:grpSpPr>
                <a:xfrm>
                  <a:off x="3272409" y="7587615"/>
                  <a:ext cx="1050925" cy="93345"/>
                  <a:chOff x="3272409" y="7587615"/>
                  <a:chExt cx="1050925" cy="93345"/>
                </a:xfrm>
              </p:grpSpPr>
              <p:pic>
                <p:nvPicPr>
                  <p:cNvPr id="174" name="object 129">
                    <a:extLst>
                      <a:ext uri="{FF2B5EF4-FFF2-40B4-BE49-F238E27FC236}">
                        <a16:creationId xmlns:a16="http://schemas.microsoft.com/office/drawing/2014/main" id="{8672E55E-177A-9262-AEA6-C20AB107827C}"/>
                      </a:ext>
                    </a:extLst>
                  </p:cNvPr>
                  <p:cNvPicPr/>
                  <p:nvPr/>
                </p:nvPicPr>
                <p:blipFill>
                  <a:blip r:embed="rId508" cstate="print"/>
                  <a:stretch>
                    <a:fillRect/>
                  </a:stretch>
                </p:blipFill>
                <p:spPr>
                  <a:xfrm>
                    <a:off x="3272409" y="7587615"/>
                    <a:ext cx="180117" cy="93059"/>
                  </a:xfrm>
                  <a:prstGeom prst="rect">
                    <a:avLst/>
                  </a:prstGeom>
                </p:spPr>
              </p:pic>
              <p:pic>
                <p:nvPicPr>
                  <p:cNvPr id="175" name="object 130">
                    <a:extLst>
                      <a:ext uri="{FF2B5EF4-FFF2-40B4-BE49-F238E27FC236}">
                        <a16:creationId xmlns:a16="http://schemas.microsoft.com/office/drawing/2014/main" id="{6770AA28-0542-598D-841A-5F0CC12F9A2B}"/>
                      </a:ext>
                    </a:extLst>
                  </p:cNvPr>
                  <p:cNvPicPr/>
                  <p:nvPr/>
                </p:nvPicPr>
                <p:blipFill>
                  <a:blip r:embed="rId509" cstate="print"/>
                  <a:stretch>
                    <a:fillRect/>
                  </a:stretch>
                </p:blipFill>
                <p:spPr>
                  <a:xfrm>
                    <a:off x="3494532" y="7587615"/>
                    <a:ext cx="828293" cy="93059"/>
                  </a:xfrm>
                  <a:prstGeom prst="rect">
                    <a:avLst/>
                  </a:prstGeom>
                </p:spPr>
              </p:pic>
            </p:grpSp>
            <p:pic>
              <p:nvPicPr>
                <p:cNvPr id="109" name="object 131">
                  <a:extLst>
                    <a:ext uri="{FF2B5EF4-FFF2-40B4-BE49-F238E27FC236}">
                      <a16:creationId xmlns:a16="http://schemas.microsoft.com/office/drawing/2014/main" id="{7CD6ED51-7920-7CA0-643B-BCD7FD6E456C}"/>
                    </a:ext>
                  </a:extLst>
                </p:cNvPr>
                <p:cNvPicPr/>
                <p:nvPr/>
              </p:nvPicPr>
              <p:blipFill>
                <a:blip r:embed="rId510" cstate="print"/>
                <a:stretch>
                  <a:fillRect/>
                </a:stretch>
              </p:blipFill>
              <p:spPr>
                <a:xfrm>
                  <a:off x="3279647" y="7749254"/>
                  <a:ext cx="1049274" cy="93249"/>
                </a:xfrm>
                <a:prstGeom prst="rect">
                  <a:avLst/>
                </a:prstGeom>
              </p:spPr>
            </p:pic>
            <p:sp>
              <p:nvSpPr>
                <p:cNvPr id="110" name="object 132">
                  <a:extLst>
                    <a:ext uri="{FF2B5EF4-FFF2-40B4-BE49-F238E27FC236}">
                      <a16:creationId xmlns:a16="http://schemas.microsoft.com/office/drawing/2014/main" id="{6FD535C6-7EC0-412F-E642-D0594A253D4E}"/>
                    </a:ext>
                  </a:extLst>
                </p:cNvPr>
                <p:cNvSpPr/>
                <p:nvPr/>
              </p:nvSpPr>
              <p:spPr>
                <a:xfrm>
                  <a:off x="4379303" y="7749261"/>
                  <a:ext cx="313055" cy="93345"/>
                </a:xfrm>
                <a:custGeom>
                  <a:avLst/>
                  <a:gdLst/>
                  <a:ahLst/>
                  <a:cxnLst/>
                  <a:rect l="l" t="t" r="r" b="b"/>
                  <a:pathLst>
                    <a:path w="313054" h="93345">
                      <a:moveTo>
                        <a:pt x="67144" y="81470"/>
                      </a:moveTo>
                      <a:lnTo>
                        <a:pt x="10668" y="81470"/>
                      </a:lnTo>
                      <a:lnTo>
                        <a:pt x="10668" y="50990"/>
                      </a:lnTo>
                      <a:lnTo>
                        <a:pt x="61048" y="50990"/>
                      </a:lnTo>
                      <a:lnTo>
                        <a:pt x="61048" y="39560"/>
                      </a:lnTo>
                      <a:lnTo>
                        <a:pt x="10668" y="39560"/>
                      </a:lnTo>
                      <a:lnTo>
                        <a:pt x="10668" y="10350"/>
                      </a:lnTo>
                      <a:lnTo>
                        <a:pt x="65620" y="10350"/>
                      </a:lnTo>
                      <a:lnTo>
                        <a:pt x="65620" y="190"/>
                      </a:lnTo>
                      <a:lnTo>
                        <a:pt x="0" y="190"/>
                      </a:lnTo>
                      <a:lnTo>
                        <a:pt x="0" y="10350"/>
                      </a:lnTo>
                      <a:lnTo>
                        <a:pt x="0" y="39560"/>
                      </a:lnTo>
                      <a:lnTo>
                        <a:pt x="0" y="50990"/>
                      </a:lnTo>
                      <a:lnTo>
                        <a:pt x="0" y="81470"/>
                      </a:lnTo>
                      <a:lnTo>
                        <a:pt x="0" y="91630"/>
                      </a:lnTo>
                      <a:lnTo>
                        <a:pt x="67144" y="91630"/>
                      </a:lnTo>
                      <a:lnTo>
                        <a:pt x="67144" y="81470"/>
                      </a:lnTo>
                      <a:close/>
                    </a:path>
                    <a:path w="313054" h="93345">
                      <a:moveTo>
                        <a:pt x="114960" y="52095"/>
                      </a:moveTo>
                      <a:lnTo>
                        <a:pt x="79921" y="52095"/>
                      </a:lnTo>
                      <a:lnTo>
                        <a:pt x="79921" y="64287"/>
                      </a:lnTo>
                      <a:lnTo>
                        <a:pt x="114960" y="64287"/>
                      </a:lnTo>
                      <a:lnTo>
                        <a:pt x="114960" y="52095"/>
                      </a:lnTo>
                      <a:close/>
                    </a:path>
                    <a:path w="313054" h="93345">
                      <a:moveTo>
                        <a:pt x="213741" y="88"/>
                      </a:moveTo>
                      <a:lnTo>
                        <a:pt x="196888" y="88"/>
                      </a:lnTo>
                      <a:lnTo>
                        <a:pt x="175552" y="64198"/>
                      </a:lnTo>
                      <a:lnTo>
                        <a:pt x="172504" y="70294"/>
                      </a:lnTo>
                      <a:lnTo>
                        <a:pt x="170980" y="74866"/>
                      </a:lnTo>
                      <a:lnTo>
                        <a:pt x="170980" y="77914"/>
                      </a:lnTo>
                      <a:lnTo>
                        <a:pt x="169456" y="74866"/>
                      </a:lnTo>
                      <a:lnTo>
                        <a:pt x="144970" y="88"/>
                      </a:lnTo>
                      <a:lnTo>
                        <a:pt x="126682" y="88"/>
                      </a:lnTo>
                      <a:lnTo>
                        <a:pt x="126682" y="91630"/>
                      </a:lnTo>
                      <a:lnTo>
                        <a:pt x="137350" y="91630"/>
                      </a:lnTo>
                      <a:lnTo>
                        <a:pt x="137350" y="13804"/>
                      </a:lnTo>
                      <a:lnTo>
                        <a:pt x="164884" y="91630"/>
                      </a:lnTo>
                      <a:lnTo>
                        <a:pt x="175552" y="91630"/>
                      </a:lnTo>
                      <a:lnTo>
                        <a:pt x="201460" y="15328"/>
                      </a:lnTo>
                      <a:lnTo>
                        <a:pt x="201460" y="91630"/>
                      </a:lnTo>
                      <a:lnTo>
                        <a:pt x="213741" y="91630"/>
                      </a:lnTo>
                      <a:lnTo>
                        <a:pt x="213741" y="88"/>
                      </a:lnTo>
                      <a:close/>
                    </a:path>
                    <a:path w="313054" h="93345">
                      <a:moveTo>
                        <a:pt x="286981" y="91630"/>
                      </a:moveTo>
                      <a:lnTo>
                        <a:pt x="285457" y="88582"/>
                      </a:lnTo>
                      <a:lnTo>
                        <a:pt x="285457" y="87058"/>
                      </a:lnTo>
                      <a:lnTo>
                        <a:pt x="283933" y="84010"/>
                      </a:lnTo>
                      <a:lnTo>
                        <a:pt x="283933" y="58102"/>
                      </a:lnTo>
                      <a:lnTo>
                        <a:pt x="283933" y="41338"/>
                      </a:lnTo>
                      <a:lnTo>
                        <a:pt x="282409" y="38290"/>
                      </a:lnTo>
                      <a:lnTo>
                        <a:pt x="282409" y="35242"/>
                      </a:lnTo>
                      <a:lnTo>
                        <a:pt x="280885" y="33718"/>
                      </a:lnTo>
                      <a:lnTo>
                        <a:pt x="279361" y="30670"/>
                      </a:lnTo>
                      <a:lnTo>
                        <a:pt x="277837" y="29146"/>
                      </a:lnTo>
                      <a:lnTo>
                        <a:pt x="268693" y="24574"/>
                      </a:lnTo>
                      <a:lnTo>
                        <a:pt x="247269" y="24574"/>
                      </a:lnTo>
                      <a:lnTo>
                        <a:pt x="238125" y="27622"/>
                      </a:lnTo>
                      <a:lnTo>
                        <a:pt x="235077" y="30670"/>
                      </a:lnTo>
                      <a:lnTo>
                        <a:pt x="233553" y="33718"/>
                      </a:lnTo>
                      <a:lnTo>
                        <a:pt x="230505" y="36766"/>
                      </a:lnTo>
                      <a:lnTo>
                        <a:pt x="228981" y="39814"/>
                      </a:lnTo>
                      <a:lnTo>
                        <a:pt x="228981" y="44386"/>
                      </a:lnTo>
                      <a:lnTo>
                        <a:pt x="239649" y="45910"/>
                      </a:lnTo>
                      <a:lnTo>
                        <a:pt x="241173" y="41338"/>
                      </a:lnTo>
                      <a:lnTo>
                        <a:pt x="242697" y="38290"/>
                      </a:lnTo>
                      <a:lnTo>
                        <a:pt x="247269" y="33718"/>
                      </a:lnTo>
                      <a:lnTo>
                        <a:pt x="262597" y="33718"/>
                      </a:lnTo>
                      <a:lnTo>
                        <a:pt x="267169" y="35242"/>
                      </a:lnTo>
                      <a:lnTo>
                        <a:pt x="271741" y="39814"/>
                      </a:lnTo>
                      <a:lnTo>
                        <a:pt x="271741" y="48958"/>
                      </a:lnTo>
                      <a:lnTo>
                        <a:pt x="271741" y="58102"/>
                      </a:lnTo>
                      <a:lnTo>
                        <a:pt x="271741" y="71818"/>
                      </a:lnTo>
                      <a:lnTo>
                        <a:pt x="270217" y="73342"/>
                      </a:lnTo>
                      <a:lnTo>
                        <a:pt x="267169" y="79438"/>
                      </a:lnTo>
                      <a:lnTo>
                        <a:pt x="262597" y="80962"/>
                      </a:lnTo>
                      <a:lnTo>
                        <a:pt x="259549" y="84010"/>
                      </a:lnTo>
                      <a:lnTo>
                        <a:pt x="244221" y="84010"/>
                      </a:lnTo>
                      <a:lnTo>
                        <a:pt x="239649" y="79438"/>
                      </a:lnTo>
                      <a:lnTo>
                        <a:pt x="238125" y="76390"/>
                      </a:lnTo>
                      <a:lnTo>
                        <a:pt x="238125" y="71818"/>
                      </a:lnTo>
                      <a:lnTo>
                        <a:pt x="239649" y="70294"/>
                      </a:lnTo>
                      <a:lnTo>
                        <a:pt x="239649" y="68770"/>
                      </a:lnTo>
                      <a:lnTo>
                        <a:pt x="244221" y="64198"/>
                      </a:lnTo>
                      <a:lnTo>
                        <a:pt x="245745" y="64198"/>
                      </a:lnTo>
                      <a:lnTo>
                        <a:pt x="248793" y="62674"/>
                      </a:lnTo>
                      <a:lnTo>
                        <a:pt x="253365" y="62674"/>
                      </a:lnTo>
                      <a:lnTo>
                        <a:pt x="262597" y="61150"/>
                      </a:lnTo>
                      <a:lnTo>
                        <a:pt x="268693" y="59626"/>
                      </a:lnTo>
                      <a:lnTo>
                        <a:pt x="271741" y="58102"/>
                      </a:lnTo>
                      <a:lnTo>
                        <a:pt x="271741" y="48958"/>
                      </a:lnTo>
                      <a:lnTo>
                        <a:pt x="268693" y="50482"/>
                      </a:lnTo>
                      <a:lnTo>
                        <a:pt x="261073" y="52006"/>
                      </a:lnTo>
                      <a:lnTo>
                        <a:pt x="251841" y="53530"/>
                      </a:lnTo>
                      <a:lnTo>
                        <a:pt x="247269" y="53530"/>
                      </a:lnTo>
                      <a:lnTo>
                        <a:pt x="244221" y="55054"/>
                      </a:lnTo>
                      <a:lnTo>
                        <a:pt x="242697" y="55054"/>
                      </a:lnTo>
                      <a:lnTo>
                        <a:pt x="239649" y="56578"/>
                      </a:lnTo>
                      <a:lnTo>
                        <a:pt x="236601" y="56578"/>
                      </a:lnTo>
                      <a:lnTo>
                        <a:pt x="235077" y="59626"/>
                      </a:lnTo>
                      <a:lnTo>
                        <a:pt x="232029" y="61150"/>
                      </a:lnTo>
                      <a:lnTo>
                        <a:pt x="230505" y="62674"/>
                      </a:lnTo>
                      <a:lnTo>
                        <a:pt x="228981" y="65722"/>
                      </a:lnTo>
                      <a:lnTo>
                        <a:pt x="227457" y="67246"/>
                      </a:lnTo>
                      <a:lnTo>
                        <a:pt x="225933" y="70294"/>
                      </a:lnTo>
                      <a:lnTo>
                        <a:pt x="225933" y="79438"/>
                      </a:lnTo>
                      <a:lnTo>
                        <a:pt x="228981" y="84010"/>
                      </a:lnTo>
                      <a:lnTo>
                        <a:pt x="236601" y="91630"/>
                      </a:lnTo>
                      <a:lnTo>
                        <a:pt x="241173" y="93154"/>
                      </a:lnTo>
                      <a:lnTo>
                        <a:pt x="253365" y="93154"/>
                      </a:lnTo>
                      <a:lnTo>
                        <a:pt x="258025" y="91630"/>
                      </a:lnTo>
                      <a:lnTo>
                        <a:pt x="261073" y="90106"/>
                      </a:lnTo>
                      <a:lnTo>
                        <a:pt x="265645" y="90106"/>
                      </a:lnTo>
                      <a:lnTo>
                        <a:pt x="268693" y="87058"/>
                      </a:lnTo>
                      <a:lnTo>
                        <a:pt x="273265" y="84010"/>
                      </a:lnTo>
                      <a:lnTo>
                        <a:pt x="273265" y="87058"/>
                      </a:lnTo>
                      <a:lnTo>
                        <a:pt x="274789" y="88582"/>
                      </a:lnTo>
                      <a:lnTo>
                        <a:pt x="276313" y="91630"/>
                      </a:lnTo>
                      <a:lnTo>
                        <a:pt x="286981" y="91630"/>
                      </a:lnTo>
                      <a:close/>
                    </a:path>
                    <a:path w="313054" h="93345">
                      <a:moveTo>
                        <a:pt x="312889" y="0"/>
                      </a:moveTo>
                      <a:lnTo>
                        <a:pt x="300697" y="0"/>
                      </a:lnTo>
                      <a:lnTo>
                        <a:pt x="300697" y="13804"/>
                      </a:lnTo>
                      <a:lnTo>
                        <a:pt x="312889" y="13804"/>
                      </a:lnTo>
                      <a:lnTo>
                        <a:pt x="312889"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11" name="object 133">
                  <a:extLst>
                    <a:ext uri="{FF2B5EF4-FFF2-40B4-BE49-F238E27FC236}">
                      <a16:creationId xmlns:a16="http://schemas.microsoft.com/office/drawing/2014/main" id="{54D6FECC-E4A3-3947-8C64-5908C471826C}"/>
                    </a:ext>
                  </a:extLst>
                </p:cNvPr>
                <p:cNvGrpSpPr/>
                <p:nvPr/>
              </p:nvGrpSpPr>
              <p:grpSpPr>
                <a:xfrm>
                  <a:off x="3269360" y="7749349"/>
                  <a:ext cx="1732914" cy="1577975"/>
                  <a:chOff x="3269360" y="7749349"/>
                  <a:chExt cx="1732914" cy="1577975"/>
                </a:xfrm>
              </p:grpSpPr>
              <p:sp>
                <p:nvSpPr>
                  <p:cNvPr id="172" name="object 134">
                    <a:extLst>
                      <a:ext uri="{FF2B5EF4-FFF2-40B4-BE49-F238E27FC236}">
                        <a16:creationId xmlns:a16="http://schemas.microsoft.com/office/drawing/2014/main" id="{FC244BCE-8786-200E-2DFE-87EA748E08B4}"/>
                      </a:ext>
                    </a:extLst>
                  </p:cNvPr>
                  <p:cNvSpPr/>
                  <p:nvPr/>
                </p:nvSpPr>
                <p:spPr>
                  <a:xfrm>
                    <a:off x="4966715" y="7801355"/>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73" name="object 135">
                    <a:extLst>
                      <a:ext uri="{FF2B5EF4-FFF2-40B4-BE49-F238E27FC236}">
                        <a16:creationId xmlns:a16="http://schemas.microsoft.com/office/drawing/2014/main" id="{25D3FA05-3E16-1F5C-14D9-ED24AF4FC22B}"/>
                      </a:ext>
                    </a:extLst>
                  </p:cNvPr>
                  <p:cNvPicPr/>
                  <p:nvPr/>
                </p:nvPicPr>
                <p:blipFill>
                  <a:blip r:embed="rId511" cstate="print"/>
                  <a:stretch>
                    <a:fillRect/>
                  </a:stretch>
                </p:blipFill>
                <p:spPr>
                  <a:xfrm>
                    <a:off x="3269360" y="7749349"/>
                    <a:ext cx="1730883" cy="1577530"/>
                  </a:xfrm>
                  <a:prstGeom prst="rect">
                    <a:avLst/>
                  </a:prstGeom>
                </p:spPr>
              </p:pic>
            </p:grpSp>
            <p:grpSp>
              <p:nvGrpSpPr>
                <p:cNvPr id="112" name="object 136">
                  <a:extLst>
                    <a:ext uri="{FF2B5EF4-FFF2-40B4-BE49-F238E27FC236}">
                      <a16:creationId xmlns:a16="http://schemas.microsoft.com/office/drawing/2014/main" id="{175BAF0F-042A-53FD-DF5B-DD04BE6C58A1}"/>
                    </a:ext>
                  </a:extLst>
                </p:cNvPr>
                <p:cNvGrpSpPr/>
                <p:nvPr/>
              </p:nvGrpSpPr>
              <p:grpSpPr>
                <a:xfrm>
                  <a:off x="5136546" y="938879"/>
                  <a:ext cx="1736089" cy="579755"/>
                  <a:chOff x="5136546" y="938879"/>
                  <a:chExt cx="1736089" cy="579755"/>
                </a:xfrm>
              </p:grpSpPr>
              <p:pic>
                <p:nvPicPr>
                  <p:cNvPr id="170" name="object 137">
                    <a:extLst>
                      <a:ext uri="{FF2B5EF4-FFF2-40B4-BE49-F238E27FC236}">
                        <a16:creationId xmlns:a16="http://schemas.microsoft.com/office/drawing/2014/main" id="{4C3B649D-69DA-5F81-E6B6-37FA946B14EE}"/>
                      </a:ext>
                    </a:extLst>
                  </p:cNvPr>
                  <p:cNvPicPr/>
                  <p:nvPr/>
                </p:nvPicPr>
                <p:blipFill>
                  <a:blip r:embed="rId512" cstate="print"/>
                  <a:stretch>
                    <a:fillRect/>
                  </a:stretch>
                </p:blipFill>
                <p:spPr>
                  <a:xfrm>
                    <a:off x="5136546" y="940403"/>
                    <a:ext cx="160305" cy="91535"/>
                  </a:xfrm>
                  <a:prstGeom prst="rect">
                    <a:avLst/>
                  </a:prstGeom>
                </p:spPr>
              </p:pic>
              <p:pic>
                <p:nvPicPr>
                  <p:cNvPr id="171" name="object 138">
                    <a:extLst>
                      <a:ext uri="{FF2B5EF4-FFF2-40B4-BE49-F238E27FC236}">
                        <a16:creationId xmlns:a16="http://schemas.microsoft.com/office/drawing/2014/main" id="{A9DCADF1-CBC9-E58A-469F-0226003E610C}"/>
                      </a:ext>
                    </a:extLst>
                  </p:cNvPr>
                  <p:cNvPicPr/>
                  <p:nvPr/>
                </p:nvPicPr>
                <p:blipFill>
                  <a:blip r:embed="rId513" cstate="print"/>
                  <a:stretch>
                    <a:fillRect/>
                  </a:stretch>
                </p:blipFill>
                <p:spPr>
                  <a:xfrm>
                    <a:off x="5136546" y="938879"/>
                    <a:ext cx="1735835" cy="579691"/>
                  </a:xfrm>
                  <a:prstGeom prst="rect">
                    <a:avLst/>
                  </a:prstGeom>
                </p:spPr>
              </p:pic>
            </p:grpSp>
            <p:sp>
              <p:nvSpPr>
                <p:cNvPr id="113" name="object 139">
                  <a:extLst>
                    <a:ext uri="{FF2B5EF4-FFF2-40B4-BE49-F238E27FC236}">
                      <a16:creationId xmlns:a16="http://schemas.microsoft.com/office/drawing/2014/main" id="{FFBBA8B4-076A-0EAB-3B4E-92158FB609B9}"/>
                    </a:ext>
                  </a:extLst>
                </p:cNvPr>
                <p:cNvSpPr/>
                <p:nvPr/>
              </p:nvSpPr>
              <p:spPr>
                <a:xfrm>
                  <a:off x="5141118" y="1588769"/>
                  <a:ext cx="56515" cy="92075"/>
                </a:xfrm>
                <a:custGeom>
                  <a:avLst/>
                  <a:gdLst/>
                  <a:ahLst/>
                  <a:cxnLst/>
                  <a:rect l="l" t="t" r="r" b="b"/>
                  <a:pathLst>
                    <a:path w="56514" h="92075">
                      <a:moveTo>
                        <a:pt x="10668" y="90011"/>
                      </a:moveTo>
                      <a:lnTo>
                        <a:pt x="0" y="90011"/>
                      </a:lnTo>
                      <a:lnTo>
                        <a:pt x="0" y="0"/>
                      </a:lnTo>
                      <a:lnTo>
                        <a:pt x="10668" y="0"/>
                      </a:lnTo>
                      <a:lnTo>
                        <a:pt x="10668" y="32004"/>
                      </a:lnTo>
                      <a:lnTo>
                        <a:pt x="22860" y="32004"/>
                      </a:lnTo>
                      <a:lnTo>
                        <a:pt x="18288" y="35052"/>
                      </a:lnTo>
                      <a:lnTo>
                        <a:pt x="15240" y="38195"/>
                      </a:lnTo>
                      <a:lnTo>
                        <a:pt x="12192" y="42767"/>
                      </a:lnTo>
                      <a:lnTo>
                        <a:pt x="10668" y="48863"/>
                      </a:lnTo>
                      <a:lnTo>
                        <a:pt x="10668" y="70199"/>
                      </a:lnTo>
                      <a:lnTo>
                        <a:pt x="16764" y="79343"/>
                      </a:lnTo>
                      <a:lnTo>
                        <a:pt x="21336" y="82391"/>
                      </a:lnTo>
                      <a:lnTo>
                        <a:pt x="10668" y="82391"/>
                      </a:lnTo>
                      <a:lnTo>
                        <a:pt x="10668" y="90011"/>
                      </a:lnTo>
                      <a:close/>
                    </a:path>
                    <a:path w="56514" h="92075">
                      <a:moveTo>
                        <a:pt x="36671" y="91535"/>
                      </a:moveTo>
                      <a:lnTo>
                        <a:pt x="21336" y="91535"/>
                      </a:lnTo>
                      <a:lnTo>
                        <a:pt x="15240" y="88487"/>
                      </a:lnTo>
                      <a:lnTo>
                        <a:pt x="10668" y="82391"/>
                      </a:lnTo>
                      <a:lnTo>
                        <a:pt x="32099" y="82391"/>
                      </a:lnTo>
                      <a:lnTo>
                        <a:pt x="36671" y="80867"/>
                      </a:lnTo>
                      <a:lnTo>
                        <a:pt x="39719" y="76295"/>
                      </a:lnTo>
                      <a:lnTo>
                        <a:pt x="44291" y="71723"/>
                      </a:lnTo>
                      <a:lnTo>
                        <a:pt x="45815" y="65627"/>
                      </a:lnTo>
                      <a:lnTo>
                        <a:pt x="45815" y="48863"/>
                      </a:lnTo>
                      <a:lnTo>
                        <a:pt x="44291" y="42767"/>
                      </a:lnTo>
                      <a:lnTo>
                        <a:pt x="39719" y="38195"/>
                      </a:lnTo>
                      <a:lnTo>
                        <a:pt x="36671" y="35052"/>
                      </a:lnTo>
                      <a:lnTo>
                        <a:pt x="32099" y="32004"/>
                      </a:lnTo>
                      <a:lnTo>
                        <a:pt x="10668" y="32004"/>
                      </a:lnTo>
                      <a:lnTo>
                        <a:pt x="15240" y="25908"/>
                      </a:lnTo>
                      <a:lnTo>
                        <a:pt x="21336" y="22860"/>
                      </a:lnTo>
                      <a:lnTo>
                        <a:pt x="33623" y="22860"/>
                      </a:lnTo>
                      <a:lnTo>
                        <a:pt x="36671" y="24384"/>
                      </a:lnTo>
                      <a:lnTo>
                        <a:pt x="41243" y="25908"/>
                      </a:lnTo>
                      <a:lnTo>
                        <a:pt x="47339" y="28956"/>
                      </a:lnTo>
                      <a:lnTo>
                        <a:pt x="48863" y="32004"/>
                      </a:lnTo>
                      <a:lnTo>
                        <a:pt x="51911" y="35052"/>
                      </a:lnTo>
                      <a:lnTo>
                        <a:pt x="53435" y="39719"/>
                      </a:lnTo>
                      <a:lnTo>
                        <a:pt x="54959" y="42767"/>
                      </a:lnTo>
                      <a:lnTo>
                        <a:pt x="56483" y="47339"/>
                      </a:lnTo>
                      <a:lnTo>
                        <a:pt x="56483" y="56483"/>
                      </a:lnTo>
                      <a:lnTo>
                        <a:pt x="55935" y="64174"/>
                      </a:lnTo>
                      <a:lnTo>
                        <a:pt x="54387" y="71151"/>
                      </a:lnTo>
                      <a:lnTo>
                        <a:pt x="51982" y="77271"/>
                      </a:lnTo>
                      <a:lnTo>
                        <a:pt x="48863" y="82391"/>
                      </a:lnTo>
                      <a:lnTo>
                        <a:pt x="42767" y="88487"/>
                      </a:lnTo>
                      <a:lnTo>
                        <a:pt x="36671" y="9153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14" name="object 140">
                  <a:extLst>
                    <a:ext uri="{FF2B5EF4-FFF2-40B4-BE49-F238E27FC236}">
                      <a16:creationId xmlns:a16="http://schemas.microsoft.com/office/drawing/2014/main" id="{275F39CA-4858-8CCB-9D05-A5E691039FFE}"/>
                    </a:ext>
                  </a:extLst>
                </p:cNvPr>
                <p:cNvGrpSpPr/>
                <p:nvPr/>
              </p:nvGrpSpPr>
              <p:grpSpPr>
                <a:xfrm>
                  <a:off x="5133499" y="1587245"/>
                  <a:ext cx="1724660" cy="418465"/>
                  <a:chOff x="5133499" y="1587245"/>
                  <a:chExt cx="1724660" cy="418465"/>
                </a:xfrm>
              </p:grpSpPr>
              <p:sp>
                <p:nvSpPr>
                  <p:cNvPr id="168" name="object 141">
                    <a:extLst>
                      <a:ext uri="{FF2B5EF4-FFF2-40B4-BE49-F238E27FC236}">
                        <a16:creationId xmlns:a16="http://schemas.microsoft.com/office/drawing/2014/main" id="{AD002921-154F-042C-8DBE-29C6BE707900}"/>
                      </a:ext>
                    </a:extLst>
                  </p:cNvPr>
                  <p:cNvSpPr/>
                  <p:nvPr/>
                </p:nvSpPr>
                <p:spPr>
                  <a:xfrm>
                    <a:off x="6478511" y="1588770"/>
                    <a:ext cx="174625" cy="92710"/>
                  </a:xfrm>
                  <a:custGeom>
                    <a:avLst/>
                    <a:gdLst/>
                    <a:ahLst/>
                    <a:cxnLst/>
                    <a:rect l="l" t="t" r="r" b="b"/>
                    <a:pathLst>
                      <a:path w="174625" h="92710">
                        <a:moveTo>
                          <a:pt x="12204" y="762"/>
                        </a:moveTo>
                        <a:lnTo>
                          <a:pt x="0" y="762"/>
                        </a:lnTo>
                        <a:lnTo>
                          <a:pt x="0" y="92202"/>
                        </a:lnTo>
                        <a:lnTo>
                          <a:pt x="12204" y="92202"/>
                        </a:lnTo>
                        <a:lnTo>
                          <a:pt x="12204" y="762"/>
                        </a:lnTo>
                        <a:close/>
                      </a:path>
                      <a:path w="174625" h="92710">
                        <a:moveTo>
                          <a:pt x="39725" y="24384"/>
                        </a:moveTo>
                        <a:lnTo>
                          <a:pt x="29057" y="24384"/>
                        </a:lnTo>
                        <a:lnTo>
                          <a:pt x="29057" y="90017"/>
                        </a:lnTo>
                        <a:lnTo>
                          <a:pt x="39725" y="90017"/>
                        </a:lnTo>
                        <a:lnTo>
                          <a:pt x="39725" y="24384"/>
                        </a:lnTo>
                        <a:close/>
                      </a:path>
                      <a:path w="174625" h="92710">
                        <a:moveTo>
                          <a:pt x="39725" y="0"/>
                        </a:moveTo>
                        <a:lnTo>
                          <a:pt x="29057" y="0"/>
                        </a:lnTo>
                        <a:lnTo>
                          <a:pt x="29057" y="12192"/>
                        </a:lnTo>
                        <a:lnTo>
                          <a:pt x="39725" y="12192"/>
                        </a:lnTo>
                        <a:lnTo>
                          <a:pt x="39725" y="0"/>
                        </a:lnTo>
                        <a:close/>
                      </a:path>
                      <a:path w="174625" h="92710">
                        <a:moveTo>
                          <a:pt x="111442" y="67157"/>
                        </a:moveTo>
                        <a:lnTo>
                          <a:pt x="100774" y="67157"/>
                        </a:lnTo>
                        <a:lnTo>
                          <a:pt x="97726" y="76301"/>
                        </a:lnTo>
                        <a:lnTo>
                          <a:pt x="94678" y="79349"/>
                        </a:lnTo>
                        <a:lnTo>
                          <a:pt x="88582" y="82397"/>
                        </a:lnTo>
                        <a:lnTo>
                          <a:pt x="77914" y="82397"/>
                        </a:lnTo>
                        <a:lnTo>
                          <a:pt x="73342" y="80873"/>
                        </a:lnTo>
                        <a:lnTo>
                          <a:pt x="70294" y="76301"/>
                        </a:lnTo>
                        <a:lnTo>
                          <a:pt x="67246" y="73253"/>
                        </a:lnTo>
                        <a:lnTo>
                          <a:pt x="65722" y="65633"/>
                        </a:lnTo>
                        <a:lnTo>
                          <a:pt x="65722" y="48869"/>
                        </a:lnTo>
                        <a:lnTo>
                          <a:pt x="67246" y="42773"/>
                        </a:lnTo>
                        <a:lnTo>
                          <a:pt x="70294" y="38201"/>
                        </a:lnTo>
                        <a:lnTo>
                          <a:pt x="74866" y="33528"/>
                        </a:lnTo>
                        <a:lnTo>
                          <a:pt x="79438" y="32004"/>
                        </a:lnTo>
                        <a:lnTo>
                          <a:pt x="88582" y="32004"/>
                        </a:lnTo>
                        <a:lnTo>
                          <a:pt x="94678" y="35052"/>
                        </a:lnTo>
                        <a:lnTo>
                          <a:pt x="97726" y="41249"/>
                        </a:lnTo>
                        <a:lnTo>
                          <a:pt x="99250" y="45821"/>
                        </a:lnTo>
                        <a:lnTo>
                          <a:pt x="109918" y="44297"/>
                        </a:lnTo>
                        <a:lnTo>
                          <a:pt x="108394" y="36677"/>
                        </a:lnTo>
                        <a:lnTo>
                          <a:pt x="105346" y="32004"/>
                        </a:lnTo>
                        <a:lnTo>
                          <a:pt x="97726" y="24384"/>
                        </a:lnTo>
                        <a:lnTo>
                          <a:pt x="91630" y="22860"/>
                        </a:lnTo>
                        <a:lnTo>
                          <a:pt x="77914" y="22860"/>
                        </a:lnTo>
                        <a:lnTo>
                          <a:pt x="73342" y="24384"/>
                        </a:lnTo>
                        <a:lnTo>
                          <a:pt x="59537" y="33528"/>
                        </a:lnTo>
                        <a:lnTo>
                          <a:pt x="58013" y="39725"/>
                        </a:lnTo>
                        <a:lnTo>
                          <a:pt x="54965" y="44297"/>
                        </a:lnTo>
                        <a:lnTo>
                          <a:pt x="53441" y="50393"/>
                        </a:lnTo>
                        <a:lnTo>
                          <a:pt x="53441" y="58013"/>
                        </a:lnTo>
                        <a:lnTo>
                          <a:pt x="74866" y="91541"/>
                        </a:lnTo>
                        <a:lnTo>
                          <a:pt x="91630" y="91541"/>
                        </a:lnTo>
                        <a:lnTo>
                          <a:pt x="97726" y="90017"/>
                        </a:lnTo>
                        <a:lnTo>
                          <a:pt x="106870" y="80873"/>
                        </a:lnTo>
                        <a:lnTo>
                          <a:pt x="109918" y="74777"/>
                        </a:lnTo>
                        <a:lnTo>
                          <a:pt x="111442" y="67157"/>
                        </a:lnTo>
                        <a:close/>
                      </a:path>
                      <a:path w="174625" h="92710">
                        <a:moveTo>
                          <a:pt x="174028" y="38100"/>
                        </a:moveTo>
                        <a:lnTo>
                          <a:pt x="160312" y="24384"/>
                        </a:lnTo>
                        <a:lnTo>
                          <a:pt x="157264" y="22860"/>
                        </a:lnTo>
                        <a:lnTo>
                          <a:pt x="143548" y="22860"/>
                        </a:lnTo>
                        <a:lnTo>
                          <a:pt x="137452" y="25908"/>
                        </a:lnTo>
                        <a:lnTo>
                          <a:pt x="132880" y="32004"/>
                        </a:lnTo>
                        <a:lnTo>
                          <a:pt x="132880" y="0"/>
                        </a:lnTo>
                        <a:lnTo>
                          <a:pt x="120688" y="0"/>
                        </a:lnTo>
                        <a:lnTo>
                          <a:pt x="120688" y="90017"/>
                        </a:lnTo>
                        <a:lnTo>
                          <a:pt x="132880" y="90017"/>
                        </a:lnTo>
                        <a:lnTo>
                          <a:pt x="132880" y="45720"/>
                        </a:lnTo>
                        <a:lnTo>
                          <a:pt x="137452" y="36576"/>
                        </a:lnTo>
                        <a:lnTo>
                          <a:pt x="146596" y="32004"/>
                        </a:lnTo>
                        <a:lnTo>
                          <a:pt x="154216" y="32004"/>
                        </a:lnTo>
                        <a:lnTo>
                          <a:pt x="157264" y="33528"/>
                        </a:lnTo>
                        <a:lnTo>
                          <a:pt x="160312" y="36576"/>
                        </a:lnTo>
                        <a:lnTo>
                          <a:pt x="163360" y="42672"/>
                        </a:lnTo>
                        <a:lnTo>
                          <a:pt x="163360" y="90017"/>
                        </a:lnTo>
                        <a:lnTo>
                          <a:pt x="174028" y="90017"/>
                        </a:lnTo>
                        <a:lnTo>
                          <a:pt x="174028" y="3810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69" name="object 142">
                    <a:extLst>
                      <a:ext uri="{FF2B5EF4-FFF2-40B4-BE49-F238E27FC236}">
                        <a16:creationId xmlns:a16="http://schemas.microsoft.com/office/drawing/2014/main" id="{9EC4A7C4-9A66-81AA-E772-B154A8172337}"/>
                      </a:ext>
                    </a:extLst>
                  </p:cNvPr>
                  <p:cNvPicPr/>
                  <p:nvPr/>
                </p:nvPicPr>
                <p:blipFill>
                  <a:blip r:embed="rId514" cstate="print"/>
                  <a:stretch>
                    <a:fillRect/>
                  </a:stretch>
                </p:blipFill>
                <p:spPr>
                  <a:xfrm>
                    <a:off x="5133499" y="1587245"/>
                    <a:ext cx="1724500" cy="418052"/>
                  </a:xfrm>
                  <a:prstGeom prst="rect">
                    <a:avLst/>
                  </a:prstGeom>
                </p:spPr>
              </p:pic>
            </p:grpSp>
            <p:pic>
              <p:nvPicPr>
                <p:cNvPr id="115" name="object 143">
                  <a:extLst>
                    <a:ext uri="{FF2B5EF4-FFF2-40B4-BE49-F238E27FC236}">
                      <a16:creationId xmlns:a16="http://schemas.microsoft.com/office/drawing/2014/main" id="{06E6F964-7E7C-4080-5F4B-4E7CAEFC1A08}"/>
                    </a:ext>
                  </a:extLst>
                </p:cNvPr>
                <p:cNvPicPr/>
                <p:nvPr/>
              </p:nvPicPr>
              <p:blipFill>
                <a:blip r:embed="rId515" cstate="print"/>
                <a:stretch>
                  <a:fillRect/>
                </a:stretch>
              </p:blipFill>
              <p:spPr>
                <a:xfrm>
                  <a:off x="5135022" y="2072449"/>
                  <a:ext cx="1744313" cy="743045"/>
                </a:xfrm>
                <a:prstGeom prst="rect">
                  <a:avLst/>
                </a:prstGeom>
              </p:spPr>
            </p:pic>
            <p:grpSp>
              <p:nvGrpSpPr>
                <p:cNvPr id="116" name="object 144">
                  <a:extLst>
                    <a:ext uri="{FF2B5EF4-FFF2-40B4-BE49-F238E27FC236}">
                      <a16:creationId xmlns:a16="http://schemas.microsoft.com/office/drawing/2014/main" id="{A2516606-4A61-68A0-E8D7-5672B7D5BE72}"/>
                    </a:ext>
                  </a:extLst>
                </p:cNvPr>
                <p:cNvGrpSpPr/>
                <p:nvPr/>
              </p:nvGrpSpPr>
              <p:grpSpPr>
                <a:xfrm>
                  <a:off x="5141118" y="2885598"/>
                  <a:ext cx="522605" cy="92075"/>
                  <a:chOff x="5141118" y="2885598"/>
                  <a:chExt cx="522605" cy="92075"/>
                </a:xfrm>
              </p:grpSpPr>
              <p:pic>
                <p:nvPicPr>
                  <p:cNvPr id="165" name="object 145">
                    <a:extLst>
                      <a:ext uri="{FF2B5EF4-FFF2-40B4-BE49-F238E27FC236}">
                        <a16:creationId xmlns:a16="http://schemas.microsoft.com/office/drawing/2014/main" id="{CF597B6B-B39C-81AC-5450-DAC3D978F7D0}"/>
                      </a:ext>
                    </a:extLst>
                  </p:cNvPr>
                  <p:cNvPicPr/>
                  <p:nvPr/>
                </p:nvPicPr>
                <p:blipFill>
                  <a:blip r:embed="rId516" cstate="print"/>
                  <a:stretch>
                    <a:fillRect/>
                  </a:stretch>
                </p:blipFill>
                <p:spPr>
                  <a:xfrm>
                    <a:off x="5141118" y="2908458"/>
                    <a:ext cx="224408" cy="68675"/>
                  </a:xfrm>
                  <a:prstGeom prst="rect">
                    <a:avLst/>
                  </a:prstGeom>
                </p:spPr>
              </p:pic>
              <p:pic>
                <p:nvPicPr>
                  <p:cNvPr id="166" name="object 146">
                    <a:extLst>
                      <a:ext uri="{FF2B5EF4-FFF2-40B4-BE49-F238E27FC236}">
                        <a16:creationId xmlns:a16="http://schemas.microsoft.com/office/drawing/2014/main" id="{8B74A10A-DE30-2E13-A859-D0687BB89A4A}"/>
                      </a:ext>
                    </a:extLst>
                  </p:cNvPr>
                  <p:cNvPicPr/>
                  <p:nvPr/>
                </p:nvPicPr>
                <p:blipFill>
                  <a:blip r:embed="rId517" cstate="print"/>
                  <a:stretch>
                    <a:fillRect/>
                  </a:stretch>
                </p:blipFill>
                <p:spPr>
                  <a:xfrm>
                    <a:off x="5409819" y="2885598"/>
                    <a:ext cx="219836" cy="91535"/>
                  </a:xfrm>
                  <a:prstGeom prst="rect">
                    <a:avLst/>
                  </a:prstGeom>
                </p:spPr>
              </p:pic>
              <p:sp>
                <p:nvSpPr>
                  <p:cNvPr id="167" name="object 147">
                    <a:extLst>
                      <a:ext uri="{FF2B5EF4-FFF2-40B4-BE49-F238E27FC236}">
                        <a16:creationId xmlns:a16="http://schemas.microsoft.com/office/drawing/2014/main" id="{FEFD7D66-C89B-7E07-AE89-9C5F989F919A}"/>
                      </a:ext>
                    </a:extLst>
                  </p:cNvPr>
                  <p:cNvSpPr/>
                  <p:nvPr/>
                </p:nvSpPr>
                <p:spPr>
                  <a:xfrm>
                    <a:off x="5649467" y="2962656"/>
                    <a:ext cx="13970" cy="13970"/>
                  </a:xfrm>
                  <a:custGeom>
                    <a:avLst/>
                    <a:gdLst/>
                    <a:ahLst/>
                    <a:cxnLst/>
                    <a:rect l="l" t="t" r="r" b="b"/>
                    <a:pathLst>
                      <a:path w="13970" h="13969">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17" name="object 148">
                  <a:extLst>
                    <a:ext uri="{FF2B5EF4-FFF2-40B4-BE49-F238E27FC236}">
                      <a16:creationId xmlns:a16="http://schemas.microsoft.com/office/drawing/2014/main" id="{D21B1F75-35D1-E3E0-CD51-587843609403}"/>
                    </a:ext>
                  </a:extLst>
                </p:cNvPr>
                <p:cNvGrpSpPr/>
                <p:nvPr/>
              </p:nvGrpSpPr>
              <p:grpSpPr>
                <a:xfrm>
                  <a:off x="5136546" y="3128200"/>
                  <a:ext cx="1308735" cy="93980"/>
                  <a:chOff x="5136546" y="3128200"/>
                  <a:chExt cx="1308735" cy="93980"/>
                </a:xfrm>
              </p:grpSpPr>
              <p:pic>
                <p:nvPicPr>
                  <p:cNvPr id="162" name="object 149">
                    <a:extLst>
                      <a:ext uri="{FF2B5EF4-FFF2-40B4-BE49-F238E27FC236}">
                        <a16:creationId xmlns:a16="http://schemas.microsoft.com/office/drawing/2014/main" id="{B0850FA5-94CA-7A3D-DB41-70C3138CCDDF}"/>
                      </a:ext>
                    </a:extLst>
                  </p:cNvPr>
                  <p:cNvPicPr/>
                  <p:nvPr/>
                </p:nvPicPr>
                <p:blipFill>
                  <a:blip r:embed="rId518" cstate="print"/>
                  <a:stretch>
                    <a:fillRect/>
                  </a:stretch>
                </p:blipFill>
                <p:spPr>
                  <a:xfrm>
                    <a:off x="5136546" y="3129724"/>
                    <a:ext cx="180118" cy="91535"/>
                  </a:xfrm>
                  <a:prstGeom prst="rect">
                    <a:avLst/>
                  </a:prstGeom>
                </p:spPr>
              </p:pic>
              <p:pic>
                <p:nvPicPr>
                  <p:cNvPr id="163" name="object 150">
                    <a:extLst>
                      <a:ext uri="{FF2B5EF4-FFF2-40B4-BE49-F238E27FC236}">
                        <a16:creationId xmlns:a16="http://schemas.microsoft.com/office/drawing/2014/main" id="{9814F6F1-33A9-BFAC-F982-EE8CD7937941}"/>
                      </a:ext>
                    </a:extLst>
                  </p:cNvPr>
                  <p:cNvPicPr/>
                  <p:nvPr/>
                </p:nvPicPr>
                <p:blipFill>
                  <a:blip r:embed="rId519" cstate="print"/>
                  <a:stretch>
                    <a:fillRect/>
                  </a:stretch>
                </p:blipFill>
                <p:spPr>
                  <a:xfrm>
                    <a:off x="5357907" y="3128200"/>
                    <a:ext cx="435101" cy="93535"/>
                  </a:xfrm>
                  <a:prstGeom prst="rect">
                    <a:avLst/>
                  </a:prstGeom>
                </p:spPr>
              </p:pic>
              <p:sp>
                <p:nvSpPr>
                  <p:cNvPr id="164" name="object 151">
                    <a:extLst>
                      <a:ext uri="{FF2B5EF4-FFF2-40B4-BE49-F238E27FC236}">
                        <a16:creationId xmlns:a16="http://schemas.microsoft.com/office/drawing/2014/main" id="{CEA63C02-D5F0-0A08-A4D3-A322EED53A54}"/>
                      </a:ext>
                    </a:extLst>
                  </p:cNvPr>
                  <p:cNvSpPr/>
                  <p:nvPr/>
                </p:nvSpPr>
                <p:spPr>
                  <a:xfrm>
                    <a:off x="5812917" y="3129724"/>
                    <a:ext cx="632460" cy="92075"/>
                  </a:xfrm>
                  <a:custGeom>
                    <a:avLst/>
                    <a:gdLst/>
                    <a:ahLst/>
                    <a:cxnLst/>
                    <a:rect l="l" t="t" r="r" b="b"/>
                    <a:pathLst>
                      <a:path w="632460" h="92075">
                        <a:moveTo>
                          <a:pt x="59524" y="41148"/>
                        </a:moveTo>
                        <a:lnTo>
                          <a:pt x="58000" y="38100"/>
                        </a:lnTo>
                        <a:lnTo>
                          <a:pt x="58000" y="35052"/>
                        </a:lnTo>
                        <a:lnTo>
                          <a:pt x="56476" y="33528"/>
                        </a:lnTo>
                        <a:lnTo>
                          <a:pt x="54952" y="30480"/>
                        </a:lnTo>
                        <a:lnTo>
                          <a:pt x="51904" y="27432"/>
                        </a:lnTo>
                        <a:lnTo>
                          <a:pt x="47332" y="25908"/>
                        </a:lnTo>
                        <a:lnTo>
                          <a:pt x="41236" y="22860"/>
                        </a:lnTo>
                        <a:lnTo>
                          <a:pt x="38100" y="22860"/>
                        </a:lnTo>
                        <a:lnTo>
                          <a:pt x="31521" y="23698"/>
                        </a:lnTo>
                        <a:lnTo>
                          <a:pt x="25527" y="26098"/>
                        </a:lnTo>
                        <a:lnTo>
                          <a:pt x="20091" y="29933"/>
                        </a:lnTo>
                        <a:lnTo>
                          <a:pt x="15240" y="35052"/>
                        </a:lnTo>
                        <a:lnTo>
                          <a:pt x="15240" y="24384"/>
                        </a:lnTo>
                        <a:lnTo>
                          <a:pt x="0" y="24384"/>
                        </a:lnTo>
                        <a:lnTo>
                          <a:pt x="0" y="90017"/>
                        </a:lnTo>
                        <a:lnTo>
                          <a:pt x="16764" y="90017"/>
                        </a:lnTo>
                        <a:lnTo>
                          <a:pt x="16764" y="48768"/>
                        </a:lnTo>
                        <a:lnTo>
                          <a:pt x="19812" y="42672"/>
                        </a:lnTo>
                        <a:lnTo>
                          <a:pt x="22860" y="39624"/>
                        </a:lnTo>
                        <a:lnTo>
                          <a:pt x="28956" y="36576"/>
                        </a:lnTo>
                        <a:lnTo>
                          <a:pt x="35052" y="36576"/>
                        </a:lnTo>
                        <a:lnTo>
                          <a:pt x="38100" y="38100"/>
                        </a:lnTo>
                        <a:lnTo>
                          <a:pt x="39624" y="39624"/>
                        </a:lnTo>
                        <a:lnTo>
                          <a:pt x="39624" y="41148"/>
                        </a:lnTo>
                        <a:lnTo>
                          <a:pt x="41236" y="42672"/>
                        </a:lnTo>
                        <a:lnTo>
                          <a:pt x="41236" y="45720"/>
                        </a:lnTo>
                        <a:lnTo>
                          <a:pt x="42760" y="50292"/>
                        </a:lnTo>
                        <a:lnTo>
                          <a:pt x="42760" y="90017"/>
                        </a:lnTo>
                        <a:lnTo>
                          <a:pt x="59524" y="90017"/>
                        </a:lnTo>
                        <a:lnTo>
                          <a:pt x="59524" y="41148"/>
                        </a:lnTo>
                        <a:close/>
                      </a:path>
                      <a:path w="632460" h="92075">
                        <a:moveTo>
                          <a:pt x="135826" y="90017"/>
                        </a:moveTo>
                        <a:lnTo>
                          <a:pt x="112864" y="48768"/>
                        </a:lnTo>
                        <a:lnTo>
                          <a:pt x="134302" y="24384"/>
                        </a:lnTo>
                        <a:lnTo>
                          <a:pt x="112864" y="24384"/>
                        </a:lnTo>
                        <a:lnTo>
                          <a:pt x="93052" y="47244"/>
                        </a:lnTo>
                        <a:lnTo>
                          <a:pt x="93052" y="0"/>
                        </a:lnTo>
                        <a:lnTo>
                          <a:pt x="74764" y="0"/>
                        </a:lnTo>
                        <a:lnTo>
                          <a:pt x="74764" y="90017"/>
                        </a:lnTo>
                        <a:lnTo>
                          <a:pt x="93052" y="90017"/>
                        </a:lnTo>
                        <a:lnTo>
                          <a:pt x="93052" y="70104"/>
                        </a:lnTo>
                        <a:lnTo>
                          <a:pt x="100672" y="60960"/>
                        </a:lnTo>
                        <a:lnTo>
                          <a:pt x="117436" y="90017"/>
                        </a:lnTo>
                        <a:lnTo>
                          <a:pt x="135826" y="90017"/>
                        </a:lnTo>
                        <a:close/>
                      </a:path>
                      <a:path w="632460" h="92075">
                        <a:moveTo>
                          <a:pt x="203073" y="90017"/>
                        </a:moveTo>
                        <a:lnTo>
                          <a:pt x="200025" y="83921"/>
                        </a:lnTo>
                        <a:lnTo>
                          <a:pt x="200025" y="79349"/>
                        </a:lnTo>
                        <a:lnTo>
                          <a:pt x="200025" y="59436"/>
                        </a:lnTo>
                        <a:lnTo>
                          <a:pt x="200025" y="41148"/>
                        </a:lnTo>
                        <a:lnTo>
                          <a:pt x="198399" y="36576"/>
                        </a:lnTo>
                        <a:lnTo>
                          <a:pt x="195351" y="30480"/>
                        </a:lnTo>
                        <a:lnTo>
                          <a:pt x="192303" y="27432"/>
                        </a:lnTo>
                        <a:lnTo>
                          <a:pt x="189255" y="25908"/>
                        </a:lnTo>
                        <a:lnTo>
                          <a:pt x="180111" y="22860"/>
                        </a:lnTo>
                        <a:lnTo>
                          <a:pt x="163347" y="22860"/>
                        </a:lnTo>
                        <a:lnTo>
                          <a:pt x="157251" y="24384"/>
                        </a:lnTo>
                        <a:lnTo>
                          <a:pt x="148107" y="30480"/>
                        </a:lnTo>
                        <a:lnTo>
                          <a:pt x="144970" y="35052"/>
                        </a:lnTo>
                        <a:lnTo>
                          <a:pt x="143446" y="42672"/>
                        </a:lnTo>
                        <a:lnTo>
                          <a:pt x="158775" y="44196"/>
                        </a:lnTo>
                        <a:lnTo>
                          <a:pt x="160299" y="41148"/>
                        </a:lnTo>
                        <a:lnTo>
                          <a:pt x="164871" y="36576"/>
                        </a:lnTo>
                        <a:lnTo>
                          <a:pt x="175539" y="36576"/>
                        </a:lnTo>
                        <a:lnTo>
                          <a:pt x="178587" y="38100"/>
                        </a:lnTo>
                        <a:lnTo>
                          <a:pt x="180111" y="38100"/>
                        </a:lnTo>
                        <a:lnTo>
                          <a:pt x="181635" y="39624"/>
                        </a:lnTo>
                        <a:lnTo>
                          <a:pt x="181635" y="47244"/>
                        </a:lnTo>
                        <a:lnTo>
                          <a:pt x="181635" y="59436"/>
                        </a:lnTo>
                        <a:lnTo>
                          <a:pt x="181635" y="73152"/>
                        </a:lnTo>
                        <a:lnTo>
                          <a:pt x="180111" y="74676"/>
                        </a:lnTo>
                        <a:lnTo>
                          <a:pt x="177063" y="76301"/>
                        </a:lnTo>
                        <a:lnTo>
                          <a:pt x="174015" y="79349"/>
                        </a:lnTo>
                        <a:lnTo>
                          <a:pt x="163347" y="79349"/>
                        </a:lnTo>
                        <a:lnTo>
                          <a:pt x="161823" y="77825"/>
                        </a:lnTo>
                        <a:lnTo>
                          <a:pt x="160299" y="74676"/>
                        </a:lnTo>
                        <a:lnTo>
                          <a:pt x="158775" y="73152"/>
                        </a:lnTo>
                        <a:lnTo>
                          <a:pt x="158775" y="68580"/>
                        </a:lnTo>
                        <a:lnTo>
                          <a:pt x="160299" y="67056"/>
                        </a:lnTo>
                        <a:lnTo>
                          <a:pt x="161823" y="64008"/>
                        </a:lnTo>
                        <a:lnTo>
                          <a:pt x="163347" y="64008"/>
                        </a:lnTo>
                        <a:lnTo>
                          <a:pt x="166395" y="62484"/>
                        </a:lnTo>
                        <a:lnTo>
                          <a:pt x="170967" y="60960"/>
                        </a:lnTo>
                        <a:lnTo>
                          <a:pt x="177063" y="60960"/>
                        </a:lnTo>
                        <a:lnTo>
                          <a:pt x="180111" y="59436"/>
                        </a:lnTo>
                        <a:lnTo>
                          <a:pt x="181635" y="59436"/>
                        </a:lnTo>
                        <a:lnTo>
                          <a:pt x="181635" y="47244"/>
                        </a:lnTo>
                        <a:lnTo>
                          <a:pt x="178587" y="48768"/>
                        </a:lnTo>
                        <a:lnTo>
                          <a:pt x="174015" y="50292"/>
                        </a:lnTo>
                        <a:lnTo>
                          <a:pt x="164871" y="51816"/>
                        </a:lnTo>
                        <a:lnTo>
                          <a:pt x="158775" y="53340"/>
                        </a:lnTo>
                        <a:lnTo>
                          <a:pt x="154203" y="54864"/>
                        </a:lnTo>
                        <a:lnTo>
                          <a:pt x="148107" y="57912"/>
                        </a:lnTo>
                        <a:lnTo>
                          <a:pt x="144970" y="59436"/>
                        </a:lnTo>
                        <a:lnTo>
                          <a:pt x="141922" y="65532"/>
                        </a:lnTo>
                        <a:lnTo>
                          <a:pt x="141922" y="77825"/>
                        </a:lnTo>
                        <a:lnTo>
                          <a:pt x="143446" y="82397"/>
                        </a:lnTo>
                        <a:lnTo>
                          <a:pt x="146583" y="86969"/>
                        </a:lnTo>
                        <a:lnTo>
                          <a:pt x="151155" y="90017"/>
                        </a:lnTo>
                        <a:lnTo>
                          <a:pt x="155727" y="91541"/>
                        </a:lnTo>
                        <a:lnTo>
                          <a:pt x="170967" y="91541"/>
                        </a:lnTo>
                        <a:lnTo>
                          <a:pt x="180111" y="86969"/>
                        </a:lnTo>
                        <a:lnTo>
                          <a:pt x="183159" y="83921"/>
                        </a:lnTo>
                        <a:lnTo>
                          <a:pt x="184683" y="83921"/>
                        </a:lnTo>
                        <a:lnTo>
                          <a:pt x="184683" y="88493"/>
                        </a:lnTo>
                        <a:lnTo>
                          <a:pt x="186207" y="90017"/>
                        </a:lnTo>
                        <a:lnTo>
                          <a:pt x="203073" y="90017"/>
                        </a:lnTo>
                        <a:close/>
                      </a:path>
                      <a:path w="632460" h="92075">
                        <a:moveTo>
                          <a:pt x="276313" y="44297"/>
                        </a:moveTo>
                        <a:lnTo>
                          <a:pt x="274789" y="41249"/>
                        </a:lnTo>
                        <a:lnTo>
                          <a:pt x="274789" y="35153"/>
                        </a:lnTo>
                        <a:lnTo>
                          <a:pt x="273265" y="32105"/>
                        </a:lnTo>
                        <a:lnTo>
                          <a:pt x="267169" y="26009"/>
                        </a:lnTo>
                        <a:lnTo>
                          <a:pt x="264121" y="26009"/>
                        </a:lnTo>
                        <a:lnTo>
                          <a:pt x="257924" y="22961"/>
                        </a:lnTo>
                        <a:lnTo>
                          <a:pt x="244208" y="22961"/>
                        </a:lnTo>
                        <a:lnTo>
                          <a:pt x="238112" y="27533"/>
                        </a:lnTo>
                        <a:lnTo>
                          <a:pt x="232016" y="35153"/>
                        </a:lnTo>
                        <a:lnTo>
                          <a:pt x="232016" y="24485"/>
                        </a:lnTo>
                        <a:lnTo>
                          <a:pt x="215252" y="24485"/>
                        </a:lnTo>
                        <a:lnTo>
                          <a:pt x="215252" y="90017"/>
                        </a:lnTo>
                        <a:lnTo>
                          <a:pt x="233540" y="90017"/>
                        </a:lnTo>
                        <a:lnTo>
                          <a:pt x="233540" y="48869"/>
                        </a:lnTo>
                        <a:lnTo>
                          <a:pt x="235064" y="45821"/>
                        </a:lnTo>
                        <a:lnTo>
                          <a:pt x="235064" y="42773"/>
                        </a:lnTo>
                        <a:lnTo>
                          <a:pt x="236588" y="41249"/>
                        </a:lnTo>
                        <a:lnTo>
                          <a:pt x="239636" y="39725"/>
                        </a:lnTo>
                        <a:lnTo>
                          <a:pt x="241160" y="36677"/>
                        </a:lnTo>
                        <a:lnTo>
                          <a:pt x="251828" y="36677"/>
                        </a:lnTo>
                        <a:lnTo>
                          <a:pt x="257924" y="42773"/>
                        </a:lnTo>
                        <a:lnTo>
                          <a:pt x="257924" y="90017"/>
                        </a:lnTo>
                        <a:lnTo>
                          <a:pt x="276313" y="90017"/>
                        </a:lnTo>
                        <a:lnTo>
                          <a:pt x="276313" y="44297"/>
                        </a:lnTo>
                        <a:close/>
                      </a:path>
                      <a:path w="632460" h="92075">
                        <a:moveTo>
                          <a:pt x="358711" y="56489"/>
                        </a:moveTo>
                        <a:lnTo>
                          <a:pt x="340423" y="23622"/>
                        </a:lnTo>
                        <a:lnTo>
                          <a:pt x="340423" y="50393"/>
                        </a:lnTo>
                        <a:lnTo>
                          <a:pt x="340423" y="65633"/>
                        </a:lnTo>
                        <a:lnTo>
                          <a:pt x="338899" y="70205"/>
                        </a:lnTo>
                        <a:lnTo>
                          <a:pt x="337375" y="73253"/>
                        </a:lnTo>
                        <a:lnTo>
                          <a:pt x="334327" y="76301"/>
                        </a:lnTo>
                        <a:lnTo>
                          <a:pt x="331279" y="77825"/>
                        </a:lnTo>
                        <a:lnTo>
                          <a:pt x="322135" y="77825"/>
                        </a:lnTo>
                        <a:lnTo>
                          <a:pt x="317563" y="76301"/>
                        </a:lnTo>
                        <a:lnTo>
                          <a:pt x="314515" y="71729"/>
                        </a:lnTo>
                        <a:lnTo>
                          <a:pt x="312889" y="68681"/>
                        </a:lnTo>
                        <a:lnTo>
                          <a:pt x="311365" y="62585"/>
                        </a:lnTo>
                        <a:lnTo>
                          <a:pt x="311365" y="50393"/>
                        </a:lnTo>
                        <a:lnTo>
                          <a:pt x="312889" y="44297"/>
                        </a:lnTo>
                        <a:lnTo>
                          <a:pt x="316039" y="41249"/>
                        </a:lnTo>
                        <a:lnTo>
                          <a:pt x="319087" y="38201"/>
                        </a:lnTo>
                        <a:lnTo>
                          <a:pt x="322135" y="36576"/>
                        </a:lnTo>
                        <a:lnTo>
                          <a:pt x="331279" y="36576"/>
                        </a:lnTo>
                        <a:lnTo>
                          <a:pt x="334327" y="38201"/>
                        </a:lnTo>
                        <a:lnTo>
                          <a:pt x="337375" y="41249"/>
                        </a:lnTo>
                        <a:lnTo>
                          <a:pt x="340423" y="50393"/>
                        </a:lnTo>
                        <a:lnTo>
                          <a:pt x="340423" y="23622"/>
                        </a:lnTo>
                        <a:lnTo>
                          <a:pt x="338899" y="22860"/>
                        </a:lnTo>
                        <a:lnTo>
                          <a:pt x="323659" y="22860"/>
                        </a:lnTo>
                        <a:lnTo>
                          <a:pt x="317563" y="25908"/>
                        </a:lnTo>
                        <a:lnTo>
                          <a:pt x="311365" y="32004"/>
                        </a:lnTo>
                        <a:lnTo>
                          <a:pt x="311365" y="0"/>
                        </a:lnTo>
                        <a:lnTo>
                          <a:pt x="294601" y="0"/>
                        </a:lnTo>
                        <a:lnTo>
                          <a:pt x="294601" y="90017"/>
                        </a:lnTo>
                        <a:lnTo>
                          <a:pt x="311365" y="90017"/>
                        </a:lnTo>
                        <a:lnTo>
                          <a:pt x="311365" y="80873"/>
                        </a:lnTo>
                        <a:lnTo>
                          <a:pt x="312889" y="85445"/>
                        </a:lnTo>
                        <a:lnTo>
                          <a:pt x="316039" y="86969"/>
                        </a:lnTo>
                        <a:lnTo>
                          <a:pt x="320611" y="90017"/>
                        </a:lnTo>
                        <a:lnTo>
                          <a:pt x="323659" y="91541"/>
                        </a:lnTo>
                        <a:lnTo>
                          <a:pt x="338899" y="91541"/>
                        </a:lnTo>
                        <a:lnTo>
                          <a:pt x="344995" y="88493"/>
                        </a:lnTo>
                        <a:lnTo>
                          <a:pt x="351091" y="82397"/>
                        </a:lnTo>
                        <a:lnTo>
                          <a:pt x="352056" y="80873"/>
                        </a:lnTo>
                        <a:lnTo>
                          <a:pt x="353987" y="77825"/>
                        </a:lnTo>
                        <a:lnTo>
                          <a:pt x="354203" y="77495"/>
                        </a:lnTo>
                        <a:lnTo>
                          <a:pt x="356616" y="71729"/>
                        </a:lnTo>
                        <a:lnTo>
                          <a:pt x="358152" y="64820"/>
                        </a:lnTo>
                        <a:lnTo>
                          <a:pt x="358711" y="56489"/>
                        </a:lnTo>
                        <a:close/>
                      </a:path>
                      <a:path w="632460" h="92075">
                        <a:moveTo>
                          <a:pt x="389369" y="24384"/>
                        </a:moveTo>
                        <a:lnTo>
                          <a:pt x="370992" y="24384"/>
                        </a:lnTo>
                        <a:lnTo>
                          <a:pt x="370992" y="90017"/>
                        </a:lnTo>
                        <a:lnTo>
                          <a:pt x="389369" y="90017"/>
                        </a:lnTo>
                        <a:lnTo>
                          <a:pt x="389369" y="24384"/>
                        </a:lnTo>
                        <a:close/>
                      </a:path>
                      <a:path w="632460" h="92075">
                        <a:moveTo>
                          <a:pt x="389369" y="0"/>
                        </a:moveTo>
                        <a:lnTo>
                          <a:pt x="370992" y="0"/>
                        </a:lnTo>
                        <a:lnTo>
                          <a:pt x="370992" y="15240"/>
                        </a:lnTo>
                        <a:lnTo>
                          <a:pt x="389369" y="15240"/>
                        </a:lnTo>
                        <a:lnTo>
                          <a:pt x="389369" y="0"/>
                        </a:lnTo>
                        <a:close/>
                      </a:path>
                      <a:path w="632460" h="92075">
                        <a:moveTo>
                          <a:pt x="464146" y="62484"/>
                        </a:moveTo>
                        <a:lnTo>
                          <a:pt x="457276" y="36576"/>
                        </a:lnTo>
                        <a:lnTo>
                          <a:pt x="454914" y="33528"/>
                        </a:lnTo>
                        <a:lnTo>
                          <a:pt x="448818" y="25908"/>
                        </a:lnTo>
                        <a:lnTo>
                          <a:pt x="445770" y="24688"/>
                        </a:lnTo>
                        <a:lnTo>
                          <a:pt x="445770" y="47244"/>
                        </a:lnTo>
                        <a:lnTo>
                          <a:pt x="445770" y="51816"/>
                        </a:lnTo>
                        <a:lnTo>
                          <a:pt x="419862" y="51816"/>
                        </a:lnTo>
                        <a:lnTo>
                          <a:pt x="419862" y="47244"/>
                        </a:lnTo>
                        <a:lnTo>
                          <a:pt x="422910" y="41148"/>
                        </a:lnTo>
                        <a:lnTo>
                          <a:pt x="425958" y="38100"/>
                        </a:lnTo>
                        <a:lnTo>
                          <a:pt x="429006" y="36576"/>
                        </a:lnTo>
                        <a:lnTo>
                          <a:pt x="436626" y="36576"/>
                        </a:lnTo>
                        <a:lnTo>
                          <a:pt x="439674" y="38100"/>
                        </a:lnTo>
                        <a:lnTo>
                          <a:pt x="444246" y="42672"/>
                        </a:lnTo>
                        <a:lnTo>
                          <a:pt x="445770" y="47244"/>
                        </a:lnTo>
                        <a:lnTo>
                          <a:pt x="445770" y="24688"/>
                        </a:lnTo>
                        <a:lnTo>
                          <a:pt x="441198" y="22860"/>
                        </a:lnTo>
                        <a:lnTo>
                          <a:pt x="422910" y="22860"/>
                        </a:lnTo>
                        <a:lnTo>
                          <a:pt x="401472" y="57912"/>
                        </a:lnTo>
                        <a:lnTo>
                          <a:pt x="401472" y="67056"/>
                        </a:lnTo>
                        <a:lnTo>
                          <a:pt x="433578" y="91541"/>
                        </a:lnTo>
                        <a:lnTo>
                          <a:pt x="441198" y="91541"/>
                        </a:lnTo>
                        <a:lnTo>
                          <a:pt x="447294" y="90017"/>
                        </a:lnTo>
                        <a:lnTo>
                          <a:pt x="456438" y="83921"/>
                        </a:lnTo>
                        <a:lnTo>
                          <a:pt x="459486" y="79349"/>
                        </a:lnTo>
                        <a:lnTo>
                          <a:pt x="462534" y="73152"/>
                        </a:lnTo>
                        <a:lnTo>
                          <a:pt x="445770" y="70104"/>
                        </a:lnTo>
                        <a:lnTo>
                          <a:pt x="444246" y="73152"/>
                        </a:lnTo>
                        <a:lnTo>
                          <a:pt x="442722" y="74676"/>
                        </a:lnTo>
                        <a:lnTo>
                          <a:pt x="441198" y="76301"/>
                        </a:lnTo>
                        <a:lnTo>
                          <a:pt x="439674" y="77825"/>
                        </a:lnTo>
                        <a:lnTo>
                          <a:pt x="436626" y="79349"/>
                        </a:lnTo>
                        <a:lnTo>
                          <a:pt x="430530" y="79349"/>
                        </a:lnTo>
                        <a:lnTo>
                          <a:pt x="425958" y="77825"/>
                        </a:lnTo>
                        <a:lnTo>
                          <a:pt x="424434" y="74676"/>
                        </a:lnTo>
                        <a:lnTo>
                          <a:pt x="421386" y="71628"/>
                        </a:lnTo>
                        <a:lnTo>
                          <a:pt x="419862" y="68580"/>
                        </a:lnTo>
                        <a:lnTo>
                          <a:pt x="419862" y="62484"/>
                        </a:lnTo>
                        <a:lnTo>
                          <a:pt x="464146" y="62484"/>
                        </a:lnTo>
                        <a:close/>
                      </a:path>
                      <a:path w="632460" h="92075">
                        <a:moveTo>
                          <a:pt x="511390" y="90017"/>
                        </a:moveTo>
                        <a:lnTo>
                          <a:pt x="510032" y="77825"/>
                        </a:lnTo>
                        <a:lnTo>
                          <a:pt x="509866" y="76301"/>
                        </a:lnTo>
                        <a:lnTo>
                          <a:pt x="506818" y="77825"/>
                        </a:lnTo>
                        <a:lnTo>
                          <a:pt x="500722" y="77825"/>
                        </a:lnTo>
                        <a:lnTo>
                          <a:pt x="499198" y="76301"/>
                        </a:lnTo>
                        <a:lnTo>
                          <a:pt x="497674" y="76301"/>
                        </a:lnTo>
                        <a:lnTo>
                          <a:pt x="497674" y="38100"/>
                        </a:lnTo>
                        <a:lnTo>
                          <a:pt x="509866" y="38100"/>
                        </a:lnTo>
                        <a:lnTo>
                          <a:pt x="509866" y="24384"/>
                        </a:lnTo>
                        <a:lnTo>
                          <a:pt x="497674" y="24384"/>
                        </a:lnTo>
                        <a:lnTo>
                          <a:pt x="497674" y="1524"/>
                        </a:lnTo>
                        <a:lnTo>
                          <a:pt x="480910" y="12192"/>
                        </a:lnTo>
                        <a:lnTo>
                          <a:pt x="480910" y="24384"/>
                        </a:lnTo>
                        <a:lnTo>
                          <a:pt x="471766" y="24384"/>
                        </a:lnTo>
                        <a:lnTo>
                          <a:pt x="471766" y="38100"/>
                        </a:lnTo>
                        <a:lnTo>
                          <a:pt x="480910" y="38100"/>
                        </a:lnTo>
                        <a:lnTo>
                          <a:pt x="480910" y="82397"/>
                        </a:lnTo>
                        <a:lnTo>
                          <a:pt x="482434" y="85445"/>
                        </a:lnTo>
                        <a:lnTo>
                          <a:pt x="483958" y="86969"/>
                        </a:lnTo>
                        <a:lnTo>
                          <a:pt x="483958" y="88493"/>
                        </a:lnTo>
                        <a:lnTo>
                          <a:pt x="487006" y="90017"/>
                        </a:lnTo>
                        <a:lnTo>
                          <a:pt x="488530" y="90017"/>
                        </a:lnTo>
                        <a:lnTo>
                          <a:pt x="491578" y="91541"/>
                        </a:lnTo>
                        <a:lnTo>
                          <a:pt x="506818" y="91541"/>
                        </a:lnTo>
                        <a:lnTo>
                          <a:pt x="511390" y="90017"/>
                        </a:lnTo>
                        <a:close/>
                      </a:path>
                      <a:path w="632460" h="92075">
                        <a:moveTo>
                          <a:pt x="577113" y="62484"/>
                        </a:moveTo>
                        <a:lnTo>
                          <a:pt x="576783" y="53035"/>
                        </a:lnTo>
                        <a:lnTo>
                          <a:pt x="576592" y="51816"/>
                        </a:lnTo>
                        <a:lnTo>
                          <a:pt x="575576" y="45148"/>
                        </a:lnTo>
                        <a:lnTo>
                          <a:pt x="560260" y="24688"/>
                        </a:lnTo>
                        <a:lnTo>
                          <a:pt x="560260" y="47244"/>
                        </a:lnTo>
                        <a:lnTo>
                          <a:pt x="560260" y="51816"/>
                        </a:lnTo>
                        <a:lnTo>
                          <a:pt x="534352" y="51816"/>
                        </a:lnTo>
                        <a:lnTo>
                          <a:pt x="534352" y="44196"/>
                        </a:lnTo>
                        <a:lnTo>
                          <a:pt x="540448" y="38100"/>
                        </a:lnTo>
                        <a:lnTo>
                          <a:pt x="543496" y="36576"/>
                        </a:lnTo>
                        <a:lnTo>
                          <a:pt x="551116" y="36576"/>
                        </a:lnTo>
                        <a:lnTo>
                          <a:pt x="554164" y="38100"/>
                        </a:lnTo>
                        <a:lnTo>
                          <a:pt x="555688" y="41148"/>
                        </a:lnTo>
                        <a:lnTo>
                          <a:pt x="558736" y="42672"/>
                        </a:lnTo>
                        <a:lnTo>
                          <a:pt x="560260" y="47244"/>
                        </a:lnTo>
                        <a:lnTo>
                          <a:pt x="560260" y="24688"/>
                        </a:lnTo>
                        <a:lnTo>
                          <a:pt x="555688" y="22860"/>
                        </a:lnTo>
                        <a:lnTo>
                          <a:pt x="537400" y="22860"/>
                        </a:lnTo>
                        <a:lnTo>
                          <a:pt x="515962" y="57912"/>
                        </a:lnTo>
                        <a:lnTo>
                          <a:pt x="515962" y="67056"/>
                        </a:lnTo>
                        <a:lnTo>
                          <a:pt x="548068" y="91541"/>
                        </a:lnTo>
                        <a:lnTo>
                          <a:pt x="554164" y="91541"/>
                        </a:lnTo>
                        <a:lnTo>
                          <a:pt x="577113" y="73152"/>
                        </a:lnTo>
                        <a:lnTo>
                          <a:pt x="558736" y="70104"/>
                        </a:lnTo>
                        <a:lnTo>
                          <a:pt x="558736" y="73152"/>
                        </a:lnTo>
                        <a:lnTo>
                          <a:pt x="557212" y="74676"/>
                        </a:lnTo>
                        <a:lnTo>
                          <a:pt x="554164" y="76301"/>
                        </a:lnTo>
                        <a:lnTo>
                          <a:pt x="551116" y="79349"/>
                        </a:lnTo>
                        <a:lnTo>
                          <a:pt x="543496" y="79349"/>
                        </a:lnTo>
                        <a:lnTo>
                          <a:pt x="540448" y="77825"/>
                        </a:lnTo>
                        <a:lnTo>
                          <a:pt x="537400" y="74676"/>
                        </a:lnTo>
                        <a:lnTo>
                          <a:pt x="534352" y="68580"/>
                        </a:lnTo>
                        <a:lnTo>
                          <a:pt x="534352" y="62484"/>
                        </a:lnTo>
                        <a:lnTo>
                          <a:pt x="577113" y="62484"/>
                        </a:lnTo>
                        <a:close/>
                      </a:path>
                      <a:path w="632460" h="92075">
                        <a:moveTo>
                          <a:pt x="632079" y="25908"/>
                        </a:moveTo>
                        <a:lnTo>
                          <a:pt x="625983" y="22860"/>
                        </a:lnTo>
                        <a:lnTo>
                          <a:pt x="618261" y="22860"/>
                        </a:lnTo>
                        <a:lnTo>
                          <a:pt x="615213" y="24384"/>
                        </a:lnTo>
                        <a:lnTo>
                          <a:pt x="606069" y="33528"/>
                        </a:lnTo>
                        <a:lnTo>
                          <a:pt x="606069" y="24384"/>
                        </a:lnTo>
                        <a:lnTo>
                          <a:pt x="589305" y="24384"/>
                        </a:lnTo>
                        <a:lnTo>
                          <a:pt x="589305" y="90017"/>
                        </a:lnTo>
                        <a:lnTo>
                          <a:pt x="607593" y="90017"/>
                        </a:lnTo>
                        <a:lnTo>
                          <a:pt x="607593" y="51816"/>
                        </a:lnTo>
                        <a:lnTo>
                          <a:pt x="609117" y="48768"/>
                        </a:lnTo>
                        <a:lnTo>
                          <a:pt x="609117" y="44196"/>
                        </a:lnTo>
                        <a:lnTo>
                          <a:pt x="612165" y="41148"/>
                        </a:lnTo>
                        <a:lnTo>
                          <a:pt x="615213" y="39624"/>
                        </a:lnTo>
                        <a:lnTo>
                          <a:pt x="624459" y="39624"/>
                        </a:lnTo>
                        <a:lnTo>
                          <a:pt x="627507" y="41148"/>
                        </a:lnTo>
                        <a:lnTo>
                          <a:pt x="632079" y="25908"/>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18" name="object 152">
                  <a:extLst>
                    <a:ext uri="{FF2B5EF4-FFF2-40B4-BE49-F238E27FC236}">
                      <a16:creationId xmlns:a16="http://schemas.microsoft.com/office/drawing/2014/main" id="{3BBA5134-D344-888A-846F-F5DD8B8B4A50}"/>
                    </a:ext>
                  </a:extLst>
                </p:cNvPr>
                <p:cNvPicPr/>
                <p:nvPr/>
              </p:nvPicPr>
              <p:blipFill>
                <a:blip r:embed="rId520" cstate="print"/>
                <a:stretch>
                  <a:fillRect/>
                </a:stretch>
              </p:blipFill>
              <p:spPr>
                <a:xfrm>
                  <a:off x="5142642" y="3289839"/>
                  <a:ext cx="1520571" cy="94678"/>
                </a:xfrm>
                <a:prstGeom prst="rect">
                  <a:avLst/>
                </a:prstGeom>
              </p:spPr>
            </p:pic>
            <p:pic>
              <p:nvPicPr>
                <p:cNvPr id="119" name="object 153">
                  <a:extLst>
                    <a:ext uri="{FF2B5EF4-FFF2-40B4-BE49-F238E27FC236}">
                      <a16:creationId xmlns:a16="http://schemas.microsoft.com/office/drawing/2014/main" id="{14890651-A4E4-38D4-B5AA-FC9B47E3F00A}"/>
                    </a:ext>
                  </a:extLst>
                </p:cNvPr>
                <p:cNvPicPr/>
                <p:nvPr/>
              </p:nvPicPr>
              <p:blipFill>
                <a:blip r:embed="rId521" cstate="print"/>
                <a:stretch>
                  <a:fillRect/>
                </a:stretch>
              </p:blipFill>
              <p:spPr>
                <a:xfrm>
                  <a:off x="5136546" y="3453003"/>
                  <a:ext cx="1653444" cy="416718"/>
                </a:xfrm>
                <a:prstGeom prst="rect">
                  <a:avLst/>
                </a:prstGeom>
              </p:spPr>
            </p:pic>
            <p:sp>
              <p:nvSpPr>
                <p:cNvPr id="120" name="object 154">
                  <a:extLst>
                    <a:ext uri="{FF2B5EF4-FFF2-40B4-BE49-F238E27FC236}">
                      <a16:creationId xmlns:a16="http://schemas.microsoft.com/office/drawing/2014/main" id="{6A25F846-E9B4-2191-EB3C-5D508F55FDA9}"/>
                    </a:ext>
                  </a:extLst>
                </p:cNvPr>
                <p:cNvSpPr/>
                <p:nvPr/>
              </p:nvSpPr>
              <p:spPr>
                <a:xfrm>
                  <a:off x="6063221" y="3939540"/>
                  <a:ext cx="113664" cy="93345"/>
                </a:xfrm>
                <a:custGeom>
                  <a:avLst/>
                  <a:gdLst/>
                  <a:ahLst/>
                  <a:cxnLst/>
                  <a:rect l="l" t="t" r="r" b="b"/>
                  <a:pathLst>
                    <a:path w="113664" h="93345">
                      <a:moveTo>
                        <a:pt x="10668" y="24676"/>
                      </a:moveTo>
                      <a:lnTo>
                        <a:pt x="0" y="24676"/>
                      </a:lnTo>
                      <a:lnTo>
                        <a:pt x="0" y="91821"/>
                      </a:lnTo>
                      <a:lnTo>
                        <a:pt x="10668" y="91821"/>
                      </a:lnTo>
                      <a:lnTo>
                        <a:pt x="10668" y="24676"/>
                      </a:lnTo>
                      <a:close/>
                    </a:path>
                    <a:path w="113664" h="93345">
                      <a:moveTo>
                        <a:pt x="10668" y="292"/>
                      </a:moveTo>
                      <a:lnTo>
                        <a:pt x="0" y="292"/>
                      </a:lnTo>
                      <a:lnTo>
                        <a:pt x="0" y="12484"/>
                      </a:lnTo>
                      <a:lnTo>
                        <a:pt x="10668" y="12484"/>
                      </a:lnTo>
                      <a:lnTo>
                        <a:pt x="10668" y="292"/>
                      </a:lnTo>
                      <a:close/>
                    </a:path>
                    <a:path w="113664" h="93345">
                      <a:moveTo>
                        <a:pt x="40386" y="0"/>
                      </a:moveTo>
                      <a:lnTo>
                        <a:pt x="28206" y="0"/>
                      </a:lnTo>
                      <a:lnTo>
                        <a:pt x="28206" y="91440"/>
                      </a:lnTo>
                      <a:lnTo>
                        <a:pt x="40386" y="91440"/>
                      </a:lnTo>
                      <a:lnTo>
                        <a:pt x="40386" y="0"/>
                      </a:lnTo>
                      <a:close/>
                    </a:path>
                    <a:path w="113664" h="93345">
                      <a:moveTo>
                        <a:pt x="113068" y="58293"/>
                      </a:moveTo>
                      <a:lnTo>
                        <a:pt x="112801" y="52108"/>
                      </a:lnTo>
                      <a:lnTo>
                        <a:pt x="112737" y="50546"/>
                      </a:lnTo>
                      <a:lnTo>
                        <a:pt x="111531" y="43548"/>
                      </a:lnTo>
                      <a:lnTo>
                        <a:pt x="109169" y="37414"/>
                      </a:lnTo>
                      <a:lnTo>
                        <a:pt x="105346" y="32296"/>
                      </a:lnTo>
                      <a:lnTo>
                        <a:pt x="102298" y="29248"/>
                      </a:lnTo>
                      <a:lnTo>
                        <a:pt x="102298" y="52108"/>
                      </a:lnTo>
                      <a:lnTo>
                        <a:pt x="65722" y="52108"/>
                      </a:lnTo>
                      <a:lnTo>
                        <a:pt x="65722" y="46012"/>
                      </a:lnTo>
                      <a:lnTo>
                        <a:pt x="67246" y="41440"/>
                      </a:lnTo>
                      <a:lnTo>
                        <a:pt x="70294" y="38392"/>
                      </a:lnTo>
                      <a:lnTo>
                        <a:pt x="74866" y="35344"/>
                      </a:lnTo>
                      <a:lnTo>
                        <a:pt x="77914" y="32296"/>
                      </a:lnTo>
                      <a:lnTo>
                        <a:pt x="90106" y="32296"/>
                      </a:lnTo>
                      <a:lnTo>
                        <a:pt x="94678" y="35344"/>
                      </a:lnTo>
                      <a:lnTo>
                        <a:pt x="97726" y="39916"/>
                      </a:lnTo>
                      <a:lnTo>
                        <a:pt x="100774" y="46012"/>
                      </a:lnTo>
                      <a:lnTo>
                        <a:pt x="102298" y="52108"/>
                      </a:lnTo>
                      <a:lnTo>
                        <a:pt x="102298" y="29248"/>
                      </a:lnTo>
                      <a:lnTo>
                        <a:pt x="99250" y="26200"/>
                      </a:lnTo>
                      <a:lnTo>
                        <a:pt x="93154" y="23152"/>
                      </a:lnTo>
                      <a:lnTo>
                        <a:pt x="74866" y="23152"/>
                      </a:lnTo>
                      <a:lnTo>
                        <a:pt x="53441" y="58293"/>
                      </a:lnTo>
                      <a:lnTo>
                        <a:pt x="53784" y="65989"/>
                      </a:lnTo>
                      <a:lnTo>
                        <a:pt x="74866" y="93345"/>
                      </a:lnTo>
                      <a:lnTo>
                        <a:pt x="91630" y="93345"/>
                      </a:lnTo>
                      <a:lnTo>
                        <a:pt x="103822" y="87249"/>
                      </a:lnTo>
                      <a:lnTo>
                        <a:pt x="106934" y="84201"/>
                      </a:lnTo>
                      <a:lnTo>
                        <a:pt x="108496" y="82677"/>
                      </a:lnTo>
                      <a:lnTo>
                        <a:pt x="111544" y="78105"/>
                      </a:lnTo>
                      <a:lnTo>
                        <a:pt x="113068" y="72009"/>
                      </a:lnTo>
                      <a:lnTo>
                        <a:pt x="102298" y="70485"/>
                      </a:lnTo>
                      <a:lnTo>
                        <a:pt x="99250" y="75057"/>
                      </a:lnTo>
                      <a:lnTo>
                        <a:pt x="97726" y="78105"/>
                      </a:lnTo>
                      <a:lnTo>
                        <a:pt x="94678" y="79629"/>
                      </a:lnTo>
                      <a:lnTo>
                        <a:pt x="91630" y="82677"/>
                      </a:lnTo>
                      <a:lnTo>
                        <a:pt x="88582" y="84201"/>
                      </a:lnTo>
                      <a:lnTo>
                        <a:pt x="79438" y="84201"/>
                      </a:lnTo>
                      <a:lnTo>
                        <a:pt x="70294" y="78105"/>
                      </a:lnTo>
                      <a:lnTo>
                        <a:pt x="64198" y="68961"/>
                      </a:lnTo>
                      <a:lnTo>
                        <a:pt x="64198" y="61341"/>
                      </a:lnTo>
                      <a:lnTo>
                        <a:pt x="113068" y="61341"/>
                      </a:lnTo>
                      <a:lnTo>
                        <a:pt x="113068" y="58293"/>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21" name="object 155">
                  <a:extLst>
                    <a:ext uri="{FF2B5EF4-FFF2-40B4-BE49-F238E27FC236}">
                      <a16:creationId xmlns:a16="http://schemas.microsoft.com/office/drawing/2014/main" id="{EBE35720-7B98-4C6B-931B-EEC517E188EC}"/>
                    </a:ext>
                  </a:extLst>
                </p:cNvPr>
                <p:cNvGrpSpPr/>
                <p:nvPr/>
              </p:nvGrpSpPr>
              <p:grpSpPr>
                <a:xfrm>
                  <a:off x="5135022" y="3938301"/>
                  <a:ext cx="1743710" cy="256540"/>
                  <a:chOff x="5135022" y="3938301"/>
                  <a:chExt cx="1743710" cy="256540"/>
                </a:xfrm>
              </p:grpSpPr>
              <p:sp>
                <p:nvSpPr>
                  <p:cNvPr id="160" name="object 156">
                    <a:extLst>
                      <a:ext uri="{FF2B5EF4-FFF2-40B4-BE49-F238E27FC236}">
                        <a16:creationId xmlns:a16="http://schemas.microsoft.com/office/drawing/2014/main" id="{97B89710-83ED-0B9D-B41A-E577F7CA3810}"/>
                      </a:ext>
                    </a:extLst>
                  </p:cNvPr>
                  <p:cNvSpPr/>
                  <p:nvPr/>
                </p:nvSpPr>
                <p:spPr>
                  <a:xfrm>
                    <a:off x="6222009" y="3938308"/>
                    <a:ext cx="656590" cy="95250"/>
                  </a:xfrm>
                  <a:custGeom>
                    <a:avLst/>
                    <a:gdLst/>
                    <a:ahLst/>
                    <a:cxnLst/>
                    <a:rect l="l" t="t" r="r" b="b"/>
                    <a:pathLst>
                      <a:path w="656590" h="95250">
                        <a:moveTo>
                          <a:pt x="73253" y="1612"/>
                        </a:moveTo>
                        <a:lnTo>
                          <a:pt x="0" y="1612"/>
                        </a:lnTo>
                        <a:lnTo>
                          <a:pt x="0" y="11772"/>
                        </a:lnTo>
                        <a:lnTo>
                          <a:pt x="30581" y="11772"/>
                        </a:lnTo>
                        <a:lnTo>
                          <a:pt x="30581" y="93052"/>
                        </a:lnTo>
                        <a:lnTo>
                          <a:pt x="42773" y="93052"/>
                        </a:lnTo>
                        <a:lnTo>
                          <a:pt x="42773" y="11772"/>
                        </a:lnTo>
                        <a:lnTo>
                          <a:pt x="73253" y="11772"/>
                        </a:lnTo>
                        <a:lnTo>
                          <a:pt x="73253" y="1612"/>
                        </a:lnTo>
                        <a:close/>
                      </a:path>
                      <a:path w="656590" h="95250">
                        <a:moveTo>
                          <a:pt x="138963" y="59524"/>
                        </a:moveTo>
                        <a:lnTo>
                          <a:pt x="126771" y="28956"/>
                        </a:lnTo>
                        <a:lnTo>
                          <a:pt x="126771" y="47244"/>
                        </a:lnTo>
                        <a:lnTo>
                          <a:pt x="126771" y="53340"/>
                        </a:lnTo>
                        <a:lnTo>
                          <a:pt x="90106" y="53340"/>
                        </a:lnTo>
                        <a:lnTo>
                          <a:pt x="91630" y="47244"/>
                        </a:lnTo>
                        <a:lnTo>
                          <a:pt x="93154" y="42672"/>
                        </a:lnTo>
                        <a:lnTo>
                          <a:pt x="99250" y="36576"/>
                        </a:lnTo>
                        <a:lnTo>
                          <a:pt x="103822" y="33528"/>
                        </a:lnTo>
                        <a:lnTo>
                          <a:pt x="114579" y="33528"/>
                        </a:lnTo>
                        <a:lnTo>
                          <a:pt x="119151" y="36576"/>
                        </a:lnTo>
                        <a:lnTo>
                          <a:pt x="123723" y="41148"/>
                        </a:lnTo>
                        <a:lnTo>
                          <a:pt x="126771" y="47244"/>
                        </a:lnTo>
                        <a:lnTo>
                          <a:pt x="126771" y="28956"/>
                        </a:lnTo>
                        <a:lnTo>
                          <a:pt x="125247" y="27432"/>
                        </a:lnTo>
                        <a:lnTo>
                          <a:pt x="117627" y="24384"/>
                        </a:lnTo>
                        <a:lnTo>
                          <a:pt x="99250" y="24384"/>
                        </a:lnTo>
                        <a:lnTo>
                          <a:pt x="77914" y="59524"/>
                        </a:lnTo>
                        <a:lnTo>
                          <a:pt x="78486" y="67221"/>
                        </a:lnTo>
                        <a:lnTo>
                          <a:pt x="100774" y="94576"/>
                        </a:lnTo>
                        <a:lnTo>
                          <a:pt x="117627" y="94576"/>
                        </a:lnTo>
                        <a:lnTo>
                          <a:pt x="123723" y="91528"/>
                        </a:lnTo>
                        <a:lnTo>
                          <a:pt x="128295" y="88480"/>
                        </a:lnTo>
                        <a:lnTo>
                          <a:pt x="131343" y="85432"/>
                        </a:lnTo>
                        <a:lnTo>
                          <a:pt x="137439" y="79336"/>
                        </a:lnTo>
                        <a:lnTo>
                          <a:pt x="138963" y="73240"/>
                        </a:lnTo>
                        <a:lnTo>
                          <a:pt x="126771" y="71716"/>
                        </a:lnTo>
                        <a:lnTo>
                          <a:pt x="125247" y="76288"/>
                        </a:lnTo>
                        <a:lnTo>
                          <a:pt x="123723" y="79336"/>
                        </a:lnTo>
                        <a:lnTo>
                          <a:pt x="120675" y="80860"/>
                        </a:lnTo>
                        <a:lnTo>
                          <a:pt x="117627" y="83908"/>
                        </a:lnTo>
                        <a:lnTo>
                          <a:pt x="114579" y="85432"/>
                        </a:lnTo>
                        <a:lnTo>
                          <a:pt x="103822" y="85432"/>
                        </a:lnTo>
                        <a:lnTo>
                          <a:pt x="99250" y="82384"/>
                        </a:lnTo>
                        <a:lnTo>
                          <a:pt x="91630" y="74764"/>
                        </a:lnTo>
                        <a:lnTo>
                          <a:pt x="90106" y="70192"/>
                        </a:lnTo>
                        <a:lnTo>
                          <a:pt x="90106" y="62572"/>
                        </a:lnTo>
                        <a:lnTo>
                          <a:pt x="138963" y="62572"/>
                        </a:lnTo>
                        <a:lnTo>
                          <a:pt x="138963" y="59524"/>
                        </a:lnTo>
                        <a:close/>
                      </a:path>
                      <a:path w="656590" h="95250">
                        <a:moveTo>
                          <a:pt x="163550" y="1231"/>
                        </a:moveTo>
                        <a:lnTo>
                          <a:pt x="151345" y="1231"/>
                        </a:lnTo>
                        <a:lnTo>
                          <a:pt x="151345" y="92671"/>
                        </a:lnTo>
                        <a:lnTo>
                          <a:pt x="163550" y="92671"/>
                        </a:lnTo>
                        <a:lnTo>
                          <a:pt x="163550" y="1231"/>
                        </a:lnTo>
                        <a:close/>
                      </a:path>
                      <a:path w="656590" h="95250">
                        <a:moveTo>
                          <a:pt x="236702" y="59524"/>
                        </a:moveTo>
                        <a:lnTo>
                          <a:pt x="226034" y="30568"/>
                        </a:lnTo>
                        <a:lnTo>
                          <a:pt x="226034" y="53428"/>
                        </a:lnTo>
                        <a:lnTo>
                          <a:pt x="189458" y="53428"/>
                        </a:lnTo>
                        <a:lnTo>
                          <a:pt x="189458" y="47332"/>
                        </a:lnTo>
                        <a:lnTo>
                          <a:pt x="190982" y="42760"/>
                        </a:lnTo>
                        <a:lnTo>
                          <a:pt x="194030" y="39712"/>
                        </a:lnTo>
                        <a:lnTo>
                          <a:pt x="198602" y="36664"/>
                        </a:lnTo>
                        <a:lnTo>
                          <a:pt x="201650" y="33616"/>
                        </a:lnTo>
                        <a:lnTo>
                          <a:pt x="213842" y="33616"/>
                        </a:lnTo>
                        <a:lnTo>
                          <a:pt x="218414" y="36664"/>
                        </a:lnTo>
                        <a:lnTo>
                          <a:pt x="221462" y="41236"/>
                        </a:lnTo>
                        <a:lnTo>
                          <a:pt x="222986" y="42760"/>
                        </a:lnTo>
                        <a:lnTo>
                          <a:pt x="224510" y="47332"/>
                        </a:lnTo>
                        <a:lnTo>
                          <a:pt x="226034" y="53428"/>
                        </a:lnTo>
                        <a:lnTo>
                          <a:pt x="226034" y="30568"/>
                        </a:lnTo>
                        <a:lnTo>
                          <a:pt x="222986" y="27520"/>
                        </a:lnTo>
                        <a:lnTo>
                          <a:pt x="216890" y="24472"/>
                        </a:lnTo>
                        <a:lnTo>
                          <a:pt x="198602" y="24472"/>
                        </a:lnTo>
                        <a:lnTo>
                          <a:pt x="177266" y="59524"/>
                        </a:lnTo>
                        <a:lnTo>
                          <a:pt x="177596" y="67221"/>
                        </a:lnTo>
                        <a:lnTo>
                          <a:pt x="198602" y="94678"/>
                        </a:lnTo>
                        <a:lnTo>
                          <a:pt x="215366" y="94678"/>
                        </a:lnTo>
                        <a:lnTo>
                          <a:pt x="221462" y="91630"/>
                        </a:lnTo>
                        <a:lnTo>
                          <a:pt x="227558" y="88480"/>
                        </a:lnTo>
                        <a:lnTo>
                          <a:pt x="230606" y="85432"/>
                        </a:lnTo>
                        <a:lnTo>
                          <a:pt x="232130" y="83908"/>
                        </a:lnTo>
                        <a:lnTo>
                          <a:pt x="235178" y="79336"/>
                        </a:lnTo>
                        <a:lnTo>
                          <a:pt x="236702" y="73240"/>
                        </a:lnTo>
                        <a:lnTo>
                          <a:pt x="226034" y="71716"/>
                        </a:lnTo>
                        <a:lnTo>
                          <a:pt x="222986" y="76288"/>
                        </a:lnTo>
                        <a:lnTo>
                          <a:pt x="221462" y="79336"/>
                        </a:lnTo>
                        <a:lnTo>
                          <a:pt x="218414" y="80860"/>
                        </a:lnTo>
                        <a:lnTo>
                          <a:pt x="215366" y="83908"/>
                        </a:lnTo>
                        <a:lnTo>
                          <a:pt x="212318" y="85432"/>
                        </a:lnTo>
                        <a:lnTo>
                          <a:pt x="203174" y="85432"/>
                        </a:lnTo>
                        <a:lnTo>
                          <a:pt x="194030" y="79336"/>
                        </a:lnTo>
                        <a:lnTo>
                          <a:pt x="187934" y="70192"/>
                        </a:lnTo>
                        <a:lnTo>
                          <a:pt x="187934" y="62572"/>
                        </a:lnTo>
                        <a:lnTo>
                          <a:pt x="236702" y="62572"/>
                        </a:lnTo>
                        <a:lnTo>
                          <a:pt x="236702" y="59524"/>
                        </a:lnTo>
                        <a:close/>
                      </a:path>
                      <a:path w="656590" h="95250">
                        <a:moveTo>
                          <a:pt x="282422" y="1524"/>
                        </a:moveTo>
                        <a:lnTo>
                          <a:pt x="277850" y="0"/>
                        </a:lnTo>
                        <a:lnTo>
                          <a:pt x="267182" y="0"/>
                        </a:lnTo>
                        <a:lnTo>
                          <a:pt x="262610" y="1524"/>
                        </a:lnTo>
                        <a:lnTo>
                          <a:pt x="259562" y="3048"/>
                        </a:lnTo>
                        <a:lnTo>
                          <a:pt x="258038" y="4572"/>
                        </a:lnTo>
                        <a:lnTo>
                          <a:pt x="254990" y="6096"/>
                        </a:lnTo>
                        <a:lnTo>
                          <a:pt x="254990" y="9144"/>
                        </a:lnTo>
                        <a:lnTo>
                          <a:pt x="253466" y="12192"/>
                        </a:lnTo>
                        <a:lnTo>
                          <a:pt x="253466" y="25908"/>
                        </a:lnTo>
                        <a:lnTo>
                          <a:pt x="242798" y="25908"/>
                        </a:lnTo>
                        <a:lnTo>
                          <a:pt x="242798" y="35052"/>
                        </a:lnTo>
                        <a:lnTo>
                          <a:pt x="253466" y="35052"/>
                        </a:lnTo>
                        <a:lnTo>
                          <a:pt x="253466" y="93052"/>
                        </a:lnTo>
                        <a:lnTo>
                          <a:pt x="264134" y="93052"/>
                        </a:lnTo>
                        <a:lnTo>
                          <a:pt x="264134" y="35052"/>
                        </a:lnTo>
                        <a:lnTo>
                          <a:pt x="277850" y="35052"/>
                        </a:lnTo>
                        <a:lnTo>
                          <a:pt x="277850" y="25908"/>
                        </a:lnTo>
                        <a:lnTo>
                          <a:pt x="264134" y="25908"/>
                        </a:lnTo>
                        <a:lnTo>
                          <a:pt x="264134" y="16764"/>
                        </a:lnTo>
                        <a:lnTo>
                          <a:pt x="265658" y="13716"/>
                        </a:lnTo>
                        <a:lnTo>
                          <a:pt x="268706" y="10668"/>
                        </a:lnTo>
                        <a:lnTo>
                          <a:pt x="280898" y="10668"/>
                        </a:lnTo>
                        <a:lnTo>
                          <a:pt x="282422" y="1524"/>
                        </a:lnTo>
                        <a:close/>
                      </a:path>
                      <a:path w="656590" h="95250">
                        <a:moveTo>
                          <a:pt x="346608" y="58000"/>
                        </a:moveTo>
                        <a:lnTo>
                          <a:pt x="334416" y="30480"/>
                        </a:lnTo>
                        <a:lnTo>
                          <a:pt x="334416" y="50292"/>
                        </a:lnTo>
                        <a:lnTo>
                          <a:pt x="334403" y="67221"/>
                        </a:lnTo>
                        <a:lnTo>
                          <a:pt x="332892" y="74764"/>
                        </a:lnTo>
                        <a:lnTo>
                          <a:pt x="325272" y="82384"/>
                        </a:lnTo>
                        <a:lnTo>
                          <a:pt x="320700" y="85432"/>
                        </a:lnTo>
                        <a:lnTo>
                          <a:pt x="309943" y="85432"/>
                        </a:lnTo>
                        <a:lnTo>
                          <a:pt x="305371" y="82384"/>
                        </a:lnTo>
                        <a:lnTo>
                          <a:pt x="297751" y="74764"/>
                        </a:lnTo>
                        <a:lnTo>
                          <a:pt x="296227" y="68668"/>
                        </a:lnTo>
                        <a:lnTo>
                          <a:pt x="296227" y="50292"/>
                        </a:lnTo>
                        <a:lnTo>
                          <a:pt x="297751" y="44196"/>
                        </a:lnTo>
                        <a:lnTo>
                          <a:pt x="305371" y="36576"/>
                        </a:lnTo>
                        <a:lnTo>
                          <a:pt x="309943" y="35052"/>
                        </a:lnTo>
                        <a:lnTo>
                          <a:pt x="320700" y="35052"/>
                        </a:lnTo>
                        <a:lnTo>
                          <a:pt x="325272" y="36576"/>
                        </a:lnTo>
                        <a:lnTo>
                          <a:pt x="332892" y="44196"/>
                        </a:lnTo>
                        <a:lnTo>
                          <a:pt x="334416" y="50292"/>
                        </a:lnTo>
                        <a:lnTo>
                          <a:pt x="334416" y="30480"/>
                        </a:lnTo>
                        <a:lnTo>
                          <a:pt x="331368" y="27432"/>
                        </a:lnTo>
                        <a:lnTo>
                          <a:pt x="323748" y="24384"/>
                        </a:lnTo>
                        <a:lnTo>
                          <a:pt x="306895" y="24384"/>
                        </a:lnTo>
                        <a:lnTo>
                          <a:pt x="284035" y="59524"/>
                        </a:lnTo>
                        <a:lnTo>
                          <a:pt x="284607" y="67144"/>
                        </a:lnTo>
                        <a:lnTo>
                          <a:pt x="305371" y="94576"/>
                        </a:lnTo>
                        <a:lnTo>
                          <a:pt x="320700" y="94576"/>
                        </a:lnTo>
                        <a:lnTo>
                          <a:pt x="326796" y="93052"/>
                        </a:lnTo>
                        <a:lnTo>
                          <a:pt x="338226" y="85432"/>
                        </a:lnTo>
                        <a:lnTo>
                          <a:pt x="340512" y="83908"/>
                        </a:lnTo>
                        <a:lnTo>
                          <a:pt x="342036" y="79336"/>
                        </a:lnTo>
                        <a:lnTo>
                          <a:pt x="345084" y="73240"/>
                        </a:lnTo>
                        <a:lnTo>
                          <a:pt x="346595" y="67221"/>
                        </a:lnTo>
                        <a:lnTo>
                          <a:pt x="346608" y="58000"/>
                        </a:lnTo>
                        <a:close/>
                      </a:path>
                      <a:path w="656590" h="95250">
                        <a:moveTo>
                          <a:pt x="412242" y="41148"/>
                        </a:moveTo>
                        <a:lnTo>
                          <a:pt x="409194" y="35052"/>
                        </a:lnTo>
                        <a:lnTo>
                          <a:pt x="407670" y="33528"/>
                        </a:lnTo>
                        <a:lnTo>
                          <a:pt x="406146" y="30480"/>
                        </a:lnTo>
                        <a:lnTo>
                          <a:pt x="393954" y="24384"/>
                        </a:lnTo>
                        <a:lnTo>
                          <a:pt x="380238" y="24384"/>
                        </a:lnTo>
                        <a:lnTo>
                          <a:pt x="374142" y="28956"/>
                        </a:lnTo>
                        <a:lnTo>
                          <a:pt x="367957" y="36576"/>
                        </a:lnTo>
                        <a:lnTo>
                          <a:pt x="367957" y="25908"/>
                        </a:lnTo>
                        <a:lnTo>
                          <a:pt x="358813" y="25908"/>
                        </a:lnTo>
                        <a:lnTo>
                          <a:pt x="358813" y="93052"/>
                        </a:lnTo>
                        <a:lnTo>
                          <a:pt x="369481" y="93052"/>
                        </a:lnTo>
                        <a:lnTo>
                          <a:pt x="369481" y="47244"/>
                        </a:lnTo>
                        <a:lnTo>
                          <a:pt x="371005" y="42672"/>
                        </a:lnTo>
                        <a:lnTo>
                          <a:pt x="375666" y="39624"/>
                        </a:lnTo>
                        <a:lnTo>
                          <a:pt x="378714" y="36576"/>
                        </a:lnTo>
                        <a:lnTo>
                          <a:pt x="381762" y="35052"/>
                        </a:lnTo>
                        <a:lnTo>
                          <a:pt x="392430" y="35052"/>
                        </a:lnTo>
                        <a:lnTo>
                          <a:pt x="395478" y="36576"/>
                        </a:lnTo>
                        <a:lnTo>
                          <a:pt x="398526" y="39624"/>
                        </a:lnTo>
                        <a:lnTo>
                          <a:pt x="400050" y="42672"/>
                        </a:lnTo>
                        <a:lnTo>
                          <a:pt x="400050" y="44196"/>
                        </a:lnTo>
                        <a:lnTo>
                          <a:pt x="401574" y="47244"/>
                        </a:lnTo>
                        <a:lnTo>
                          <a:pt x="401574" y="93052"/>
                        </a:lnTo>
                        <a:lnTo>
                          <a:pt x="412242" y="93052"/>
                        </a:lnTo>
                        <a:lnTo>
                          <a:pt x="412242" y="41148"/>
                        </a:lnTo>
                        <a:close/>
                      </a:path>
                      <a:path w="656590" h="95250">
                        <a:moveTo>
                          <a:pt x="482447" y="42672"/>
                        </a:moveTo>
                        <a:lnTo>
                          <a:pt x="480923" y="41148"/>
                        </a:lnTo>
                        <a:lnTo>
                          <a:pt x="480923" y="38100"/>
                        </a:lnTo>
                        <a:lnTo>
                          <a:pt x="479399" y="35052"/>
                        </a:lnTo>
                        <a:lnTo>
                          <a:pt x="477875" y="33528"/>
                        </a:lnTo>
                        <a:lnTo>
                          <a:pt x="476351" y="30480"/>
                        </a:lnTo>
                        <a:lnTo>
                          <a:pt x="464159" y="24384"/>
                        </a:lnTo>
                        <a:lnTo>
                          <a:pt x="450443" y="24384"/>
                        </a:lnTo>
                        <a:lnTo>
                          <a:pt x="442823" y="28956"/>
                        </a:lnTo>
                        <a:lnTo>
                          <a:pt x="438251" y="36576"/>
                        </a:lnTo>
                        <a:lnTo>
                          <a:pt x="438251" y="25908"/>
                        </a:lnTo>
                        <a:lnTo>
                          <a:pt x="429107" y="25908"/>
                        </a:lnTo>
                        <a:lnTo>
                          <a:pt x="429107" y="93052"/>
                        </a:lnTo>
                        <a:lnTo>
                          <a:pt x="439775" y="93052"/>
                        </a:lnTo>
                        <a:lnTo>
                          <a:pt x="439775" y="47244"/>
                        </a:lnTo>
                        <a:lnTo>
                          <a:pt x="441299" y="42672"/>
                        </a:lnTo>
                        <a:lnTo>
                          <a:pt x="444347" y="39624"/>
                        </a:lnTo>
                        <a:lnTo>
                          <a:pt x="448919" y="36576"/>
                        </a:lnTo>
                        <a:lnTo>
                          <a:pt x="451967" y="35052"/>
                        </a:lnTo>
                        <a:lnTo>
                          <a:pt x="462635" y="35052"/>
                        </a:lnTo>
                        <a:lnTo>
                          <a:pt x="465683" y="36576"/>
                        </a:lnTo>
                        <a:lnTo>
                          <a:pt x="468731" y="39624"/>
                        </a:lnTo>
                        <a:lnTo>
                          <a:pt x="470255" y="42672"/>
                        </a:lnTo>
                        <a:lnTo>
                          <a:pt x="470255" y="93052"/>
                        </a:lnTo>
                        <a:lnTo>
                          <a:pt x="482447" y="93052"/>
                        </a:lnTo>
                        <a:lnTo>
                          <a:pt x="482447" y="42672"/>
                        </a:lnTo>
                        <a:close/>
                      </a:path>
                      <a:path w="656590" h="95250">
                        <a:moveTo>
                          <a:pt x="555777" y="59524"/>
                        </a:moveTo>
                        <a:lnTo>
                          <a:pt x="546633" y="33528"/>
                        </a:lnTo>
                        <a:lnTo>
                          <a:pt x="543585" y="29464"/>
                        </a:lnTo>
                        <a:lnTo>
                          <a:pt x="543585" y="47244"/>
                        </a:lnTo>
                        <a:lnTo>
                          <a:pt x="543585" y="53340"/>
                        </a:lnTo>
                        <a:lnTo>
                          <a:pt x="506920" y="53340"/>
                        </a:lnTo>
                        <a:lnTo>
                          <a:pt x="506920" y="47244"/>
                        </a:lnTo>
                        <a:lnTo>
                          <a:pt x="508444" y="42672"/>
                        </a:lnTo>
                        <a:lnTo>
                          <a:pt x="513016" y="39624"/>
                        </a:lnTo>
                        <a:lnTo>
                          <a:pt x="516064" y="36576"/>
                        </a:lnTo>
                        <a:lnTo>
                          <a:pt x="520636" y="33528"/>
                        </a:lnTo>
                        <a:lnTo>
                          <a:pt x="531304" y="33528"/>
                        </a:lnTo>
                        <a:lnTo>
                          <a:pt x="535965" y="36576"/>
                        </a:lnTo>
                        <a:lnTo>
                          <a:pt x="539013" y="41148"/>
                        </a:lnTo>
                        <a:lnTo>
                          <a:pt x="542061" y="44196"/>
                        </a:lnTo>
                        <a:lnTo>
                          <a:pt x="543585" y="47244"/>
                        </a:lnTo>
                        <a:lnTo>
                          <a:pt x="543585" y="29464"/>
                        </a:lnTo>
                        <a:lnTo>
                          <a:pt x="542061" y="27432"/>
                        </a:lnTo>
                        <a:lnTo>
                          <a:pt x="534441" y="24384"/>
                        </a:lnTo>
                        <a:lnTo>
                          <a:pt x="516064" y="24384"/>
                        </a:lnTo>
                        <a:lnTo>
                          <a:pt x="508444" y="27432"/>
                        </a:lnTo>
                        <a:lnTo>
                          <a:pt x="503872" y="33528"/>
                        </a:lnTo>
                        <a:lnTo>
                          <a:pt x="499872" y="38646"/>
                        </a:lnTo>
                        <a:lnTo>
                          <a:pt x="497014" y="44780"/>
                        </a:lnTo>
                        <a:lnTo>
                          <a:pt x="495300" y="51777"/>
                        </a:lnTo>
                        <a:lnTo>
                          <a:pt x="494728" y="59524"/>
                        </a:lnTo>
                        <a:lnTo>
                          <a:pt x="495300" y="67221"/>
                        </a:lnTo>
                        <a:lnTo>
                          <a:pt x="497014" y="74193"/>
                        </a:lnTo>
                        <a:lnTo>
                          <a:pt x="499872" y="80314"/>
                        </a:lnTo>
                        <a:lnTo>
                          <a:pt x="503872" y="85432"/>
                        </a:lnTo>
                        <a:lnTo>
                          <a:pt x="508444" y="91528"/>
                        </a:lnTo>
                        <a:lnTo>
                          <a:pt x="516064" y="94576"/>
                        </a:lnTo>
                        <a:lnTo>
                          <a:pt x="534441" y="94576"/>
                        </a:lnTo>
                        <a:lnTo>
                          <a:pt x="540537" y="91528"/>
                        </a:lnTo>
                        <a:lnTo>
                          <a:pt x="545109" y="88480"/>
                        </a:lnTo>
                        <a:lnTo>
                          <a:pt x="548157" y="85432"/>
                        </a:lnTo>
                        <a:lnTo>
                          <a:pt x="549681" y="83908"/>
                        </a:lnTo>
                        <a:lnTo>
                          <a:pt x="552729" y="79336"/>
                        </a:lnTo>
                        <a:lnTo>
                          <a:pt x="555777" y="73240"/>
                        </a:lnTo>
                        <a:lnTo>
                          <a:pt x="543585" y="71716"/>
                        </a:lnTo>
                        <a:lnTo>
                          <a:pt x="542061" y="76288"/>
                        </a:lnTo>
                        <a:lnTo>
                          <a:pt x="539013" y="79336"/>
                        </a:lnTo>
                        <a:lnTo>
                          <a:pt x="535965" y="80860"/>
                        </a:lnTo>
                        <a:lnTo>
                          <a:pt x="534441" y="83908"/>
                        </a:lnTo>
                        <a:lnTo>
                          <a:pt x="529780" y="85432"/>
                        </a:lnTo>
                        <a:lnTo>
                          <a:pt x="520636" y="85432"/>
                        </a:lnTo>
                        <a:lnTo>
                          <a:pt x="516064" y="82384"/>
                        </a:lnTo>
                        <a:lnTo>
                          <a:pt x="508444" y="74764"/>
                        </a:lnTo>
                        <a:lnTo>
                          <a:pt x="506920" y="70192"/>
                        </a:lnTo>
                        <a:lnTo>
                          <a:pt x="506920" y="62572"/>
                        </a:lnTo>
                        <a:lnTo>
                          <a:pt x="555777" y="62572"/>
                        </a:lnTo>
                        <a:lnTo>
                          <a:pt x="555777" y="59524"/>
                        </a:lnTo>
                        <a:close/>
                      </a:path>
                      <a:path w="656590" h="95250">
                        <a:moveTo>
                          <a:pt x="593979" y="93052"/>
                        </a:moveTo>
                        <a:lnTo>
                          <a:pt x="592455" y="82384"/>
                        </a:lnTo>
                        <a:lnTo>
                          <a:pt x="583311" y="82384"/>
                        </a:lnTo>
                        <a:lnTo>
                          <a:pt x="583311" y="80860"/>
                        </a:lnTo>
                        <a:lnTo>
                          <a:pt x="581787" y="80860"/>
                        </a:lnTo>
                        <a:lnTo>
                          <a:pt x="581787" y="35052"/>
                        </a:lnTo>
                        <a:lnTo>
                          <a:pt x="592455" y="35052"/>
                        </a:lnTo>
                        <a:lnTo>
                          <a:pt x="592455" y="25908"/>
                        </a:lnTo>
                        <a:lnTo>
                          <a:pt x="581787" y="25908"/>
                        </a:lnTo>
                        <a:lnTo>
                          <a:pt x="581787" y="3048"/>
                        </a:lnTo>
                        <a:lnTo>
                          <a:pt x="571119" y="10668"/>
                        </a:lnTo>
                        <a:lnTo>
                          <a:pt x="571119" y="25908"/>
                        </a:lnTo>
                        <a:lnTo>
                          <a:pt x="561975" y="25908"/>
                        </a:lnTo>
                        <a:lnTo>
                          <a:pt x="561975" y="35052"/>
                        </a:lnTo>
                        <a:lnTo>
                          <a:pt x="571119" y="35052"/>
                        </a:lnTo>
                        <a:lnTo>
                          <a:pt x="571119" y="86956"/>
                        </a:lnTo>
                        <a:lnTo>
                          <a:pt x="574167" y="90004"/>
                        </a:lnTo>
                        <a:lnTo>
                          <a:pt x="577215" y="91528"/>
                        </a:lnTo>
                        <a:lnTo>
                          <a:pt x="578739" y="93052"/>
                        </a:lnTo>
                        <a:lnTo>
                          <a:pt x="593979" y="93052"/>
                        </a:lnTo>
                        <a:close/>
                      </a:path>
                      <a:path w="656590" h="95250">
                        <a:moveTo>
                          <a:pt x="656564" y="82384"/>
                        </a:moveTo>
                        <a:lnTo>
                          <a:pt x="616940" y="82384"/>
                        </a:lnTo>
                        <a:lnTo>
                          <a:pt x="612267" y="83908"/>
                        </a:lnTo>
                        <a:lnTo>
                          <a:pt x="653516" y="33528"/>
                        </a:lnTo>
                        <a:lnTo>
                          <a:pt x="653516" y="25908"/>
                        </a:lnTo>
                        <a:lnTo>
                          <a:pt x="600075" y="25908"/>
                        </a:lnTo>
                        <a:lnTo>
                          <a:pt x="600075" y="35052"/>
                        </a:lnTo>
                        <a:lnTo>
                          <a:pt x="639800" y="35052"/>
                        </a:lnTo>
                        <a:lnTo>
                          <a:pt x="598551" y="83908"/>
                        </a:lnTo>
                        <a:lnTo>
                          <a:pt x="598551" y="93052"/>
                        </a:lnTo>
                        <a:lnTo>
                          <a:pt x="656564" y="93052"/>
                        </a:lnTo>
                        <a:lnTo>
                          <a:pt x="656564" y="8238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61" name="object 157">
                    <a:extLst>
                      <a:ext uri="{FF2B5EF4-FFF2-40B4-BE49-F238E27FC236}">
                        <a16:creationId xmlns:a16="http://schemas.microsoft.com/office/drawing/2014/main" id="{F1303DD5-4DDA-FD26-9157-9D71E79A202D}"/>
                      </a:ext>
                    </a:extLst>
                  </p:cNvPr>
                  <p:cNvPicPr/>
                  <p:nvPr/>
                </p:nvPicPr>
                <p:blipFill>
                  <a:blip r:embed="rId522" cstate="print"/>
                  <a:stretch>
                    <a:fillRect/>
                  </a:stretch>
                </p:blipFill>
                <p:spPr>
                  <a:xfrm>
                    <a:off x="5135022" y="3939825"/>
                    <a:ext cx="1596961" cy="254793"/>
                  </a:xfrm>
                  <a:prstGeom prst="rect">
                    <a:avLst/>
                  </a:prstGeom>
                </p:spPr>
              </p:pic>
            </p:grpSp>
            <p:grpSp>
              <p:nvGrpSpPr>
                <p:cNvPr id="122" name="object 158">
                  <a:extLst>
                    <a:ext uri="{FF2B5EF4-FFF2-40B4-BE49-F238E27FC236}">
                      <a16:creationId xmlns:a16="http://schemas.microsoft.com/office/drawing/2014/main" id="{B7DB00B1-6BDB-F72A-5BC0-DEECEBC2E0B9}"/>
                    </a:ext>
                  </a:extLst>
                </p:cNvPr>
                <p:cNvGrpSpPr/>
                <p:nvPr/>
              </p:nvGrpSpPr>
              <p:grpSpPr>
                <a:xfrm>
                  <a:off x="5136546" y="4263199"/>
                  <a:ext cx="1701164" cy="255270"/>
                  <a:chOff x="5136546" y="4263199"/>
                  <a:chExt cx="1701164" cy="255270"/>
                </a:xfrm>
              </p:grpSpPr>
              <p:sp>
                <p:nvSpPr>
                  <p:cNvPr id="158" name="object 159">
                    <a:extLst>
                      <a:ext uri="{FF2B5EF4-FFF2-40B4-BE49-F238E27FC236}">
                        <a16:creationId xmlns:a16="http://schemas.microsoft.com/office/drawing/2014/main" id="{8E1C8C55-3814-65FB-E5CC-DFB39CF887B3}"/>
                      </a:ext>
                    </a:extLst>
                  </p:cNvPr>
                  <p:cNvSpPr/>
                  <p:nvPr/>
                </p:nvSpPr>
                <p:spPr>
                  <a:xfrm>
                    <a:off x="6752844" y="4314443"/>
                    <a:ext cx="35560" cy="12700"/>
                  </a:xfrm>
                  <a:custGeom>
                    <a:avLst/>
                    <a:gdLst/>
                    <a:ahLst/>
                    <a:cxnLst/>
                    <a:rect l="l" t="t" r="r" b="b"/>
                    <a:pathLst>
                      <a:path w="35559"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59" name="object 160">
                    <a:extLst>
                      <a:ext uri="{FF2B5EF4-FFF2-40B4-BE49-F238E27FC236}">
                        <a16:creationId xmlns:a16="http://schemas.microsoft.com/office/drawing/2014/main" id="{F7807F9B-7D6F-8A77-A9CC-D969795DF063}"/>
                      </a:ext>
                    </a:extLst>
                  </p:cNvPr>
                  <p:cNvPicPr/>
                  <p:nvPr/>
                </p:nvPicPr>
                <p:blipFill>
                  <a:blip r:embed="rId523" cstate="print"/>
                  <a:stretch>
                    <a:fillRect/>
                  </a:stretch>
                </p:blipFill>
                <p:spPr>
                  <a:xfrm>
                    <a:off x="5136546" y="4263199"/>
                    <a:ext cx="1700783" cy="254888"/>
                  </a:xfrm>
                  <a:prstGeom prst="rect">
                    <a:avLst/>
                  </a:prstGeom>
                </p:spPr>
              </p:pic>
            </p:grpSp>
            <p:grpSp>
              <p:nvGrpSpPr>
                <p:cNvPr id="123" name="object 161">
                  <a:extLst>
                    <a:ext uri="{FF2B5EF4-FFF2-40B4-BE49-F238E27FC236}">
                      <a16:creationId xmlns:a16="http://schemas.microsoft.com/office/drawing/2014/main" id="{B2480485-E6F7-440D-5397-07EEFD47C444}"/>
                    </a:ext>
                  </a:extLst>
                </p:cNvPr>
                <p:cNvGrpSpPr/>
                <p:nvPr/>
              </p:nvGrpSpPr>
              <p:grpSpPr>
                <a:xfrm>
                  <a:off x="5133498" y="4586668"/>
                  <a:ext cx="1704339" cy="418465"/>
                  <a:chOff x="5133498" y="4586668"/>
                  <a:chExt cx="1704339" cy="418465"/>
                </a:xfrm>
              </p:grpSpPr>
              <p:sp>
                <p:nvSpPr>
                  <p:cNvPr id="156" name="object 162">
                    <a:extLst>
                      <a:ext uri="{FF2B5EF4-FFF2-40B4-BE49-F238E27FC236}">
                        <a16:creationId xmlns:a16="http://schemas.microsoft.com/office/drawing/2014/main" id="{0184DD28-7F57-6E10-359A-4BEF2576585F}"/>
                      </a:ext>
                    </a:extLst>
                  </p:cNvPr>
                  <p:cNvSpPr/>
                  <p:nvPr/>
                </p:nvSpPr>
                <p:spPr>
                  <a:xfrm>
                    <a:off x="6766560" y="4640580"/>
                    <a:ext cx="35560" cy="12700"/>
                  </a:xfrm>
                  <a:custGeom>
                    <a:avLst/>
                    <a:gdLst/>
                    <a:ahLst/>
                    <a:cxnLst/>
                    <a:rect l="l" t="t" r="r" b="b"/>
                    <a:pathLst>
                      <a:path w="35559" h="12700">
                        <a:moveTo>
                          <a:pt x="35051" y="12191"/>
                        </a:moveTo>
                        <a:lnTo>
                          <a:pt x="0" y="12191"/>
                        </a:lnTo>
                        <a:lnTo>
                          <a:pt x="0" y="0"/>
                        </a:lnTo>
                        <a:lnTo>
                          <a:pt x="35051" y="0"/>
                        </a:lnTo>
                        <a:lnTo>
                          <a:pt x="35051" y="1219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57" name="object 163">
                    <a:extLst>
                      <a:ext uri="{FF2B5EF4-FFF2-40B4-BE49-F238E27FC236}">
                        <a16:creationId xmlns:a16="http://schemas.microsoft.com/office/drawing/2014/main" id="{51432DCF-9537-BEA8-BB3B-19BCEFC69B34}"/>
                      </a:ext>
                    </a:extLst>
                  </p:cNvPr>
                  <p:cNvPicPr/>
                  <p:nvPr/>
                </p:nvPicPr>
                <p:blipFill>
                  <a:blip r:embed="rId524" cstate="print"/>
                  <a:stretch>
                    <a:fillRect/>
                  </a:stretch>
                </p:blipFill>
                <p:spPr>
                  <a:xfrm>
                    <a:off x="5133498" y="4586668"/>
                    <a:ext cx="1703736" cy="418147"/>
                  </a:xfrm>
                  <a:prstGeom prst="rect">
                    <a:avLst/>
                  </a:prstGeom>
                </p:spPr>
              </p:pic>
            </p:grpSp>
            <p:grpSp>
              <p:nvGrpSpPr>
                <p:cNvPr id="124" name="object 164">
                  <a:extLst>
                    <a:ext uri="{FF2B5EF4-FFF2-40B4-BE49-F238E27FC236}">
                      <a16:creationId xmlns:a16="http://schemas.microsoft.com/office/drawing/2014/main" id="{6A8C07BB-A4F6-C832-2D04-37EFF877ED25}"/>
                    </a:ext>
                  </a:extLst>
                </p:cNvPr>
                <p:cNvGrpSpPr/>
                <p:nvPr/>
              </p:nvGrpSpPr>
              <p:grpSpPr>
                <a:xfrm>
                  <a:off x="5136546" y="5074920"/>
                  <a:ext cx="1468755" cy="279400"/>
                  <a:chOff x="5136546" y="5074920"/>
                  <a:chExt cx="1468755" cy="279400"/>
                </a:xfrm>
              </p:grpSpPr>
              <p:pic>
                <p:nvPicPr>
                  <p:cNvPr id="154" name="object 165">
                    <a:extLst>
                      <a:ext uri="{FF2B5EF4-FFF2-40B4-BE49-F238E27FC236}">
                        <a16:creationId xmlns:a16="http://schemas.microsoft.com/office/drawing/2014/main" id="{AE7D9535-8A37-3A2E-C79B-EC2A35069600}"/>
                      </a:ext>
                    </a:extLst>
                  </p:cNvPr>
                  <p:cNvPicPr/>
                  <p:nvPr/>
                </p:nvPicPr>
                <p:blipFill>
                  <a:blip r:embed="rId525" cstate="print"/>
                  <a:stretch>
                    <a:fillRect/>
                  </a:stretch>
                </p:blipFill>
                <p:spPr>
                  <a:xfrm>
                    <a:off x="5136546" y="5074920"/>
                    <a:ext cx="1425797" cy="279177"/>
                  </a:xfrm>
                  <a:prstGeom prst="rect">
                    <a:avLst/>
                  </a:prstGeom>
                </p:spPr>
              </p:pic>
              <p:sp>
                <p:nvSpPr>
                  <p:cNvPr id="155" name="object 166">
                    <a:extLst>
                      <a:ext uri="{FF2B5EF4-FFF2-40B4-BE49-F238E27FC236}">
                        <a16:creationId xmlns:a16="http://schemas.microsoft.com/office/drawing/2014/main" id="{645BC1AD-1870-86F7-3536-180E75167D6F}"/>
                      </a:ext>
                    </a:extLst>
                  </p:cNvPr>
                  <p:cNvSpPr/>
                  <p:nvPr/>
                </p:nvSpPr>
                <p:spPr>
                  <a:xfrm>
                    <a:off x="6569963" y="5126735"/>
                    <a:ext cx="35560" cy="12700"/>
                  </a:xfrm>
                  <a:custGeom>
                    <a:avLst/>
                    <a:gdLst/>
                    <a:ahLst/>
                    <a:cxnLst/>
                    <a:rect l="l" t="t" r="r" b="b"/>
                    <a:pathLst>
                      <a:path w="35559"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25" name="object 167">
                  <a:extLst>
                    <a:ext uri="{FF2B5EF4-FFF2-40B4-BE49-F238E27FC236}">
                      <a16:creationId xmlns:a16="http://schemas.microsoft.com/office/drawing/2014/main" id="{117BE3B2-53EB-AEA2-F3DD-207E486DD535}"/>
                    </a:ext>
                  </a:extLst>
                </p:cNvPr>
                <p:cNvPicPr/>
                <p:nvPr/>
              </p:nvPicPr>
              <p:blipFill>
                <a:blip r:embed="rId526" cstate="print"/>
                <a:stretch>
                  <a:fillRect/>
                </a:stretch>
              </p:blipFill>
              <p:spPr>
                <a:xfrm>
                  <a:off x="5136546" y="5480303"/>
                  <a:ext cx="1140428" cy="93535"/>
                </a:xfrm>
                <a:prstGeom prst="rect">
                  <a:avLst/>
                </a:prstGeom>
              </p:spPr>
            </p:pic>
            <p:pic>
              <p:nvPicPr>
                <p:cNvPr id="126" name="object 168">
                  <a:extLst>
                    <a:ext uri="{FF2B5EF4-FFF2-40B4-BE49-F238E27FC236}">
                      <a16:creationId xmlns:a16="http://schemas.microsoft.com/office/drawing/2014/main" id="{6B8ACD3B-9DC4-E0AD-D748-0673722A3B8F}"/>
                    </a:ext>
                  </a:extLst>
                </p:cNvPr>
                <p:cNvPicPr/>
                <p:nvPr/>
              </p:nvPicPr>
              <p:blipFill>
                <a:blip r:embed="rId527" cstate="print"/>
                <a:stretch>
                  <a:fillRect/>
                </a:stretch>
              </p:blipFill>
              <p:spPr>
                <a:xfrm>
                  <a:off x="5142642" y="5642419"/>
                  <a:ext cx="166401" cy="91535"/>
                </a:xfrm>
                <a:prstGeom prst="rect">
                  <a:avLst/>
                </a:prstGeom>
              </p:spPr>
            </p:pic>
            <p:pic>
              <p:nvPicPr>
                <p:cNvPr id="127" name="object 169">
                  <a:extLst>
                    <a:ext uri="{FF2B5EF4-FFF2-40B4-BE49-F238E27FC236}">
                      <a16:creationId xmlns:a16="http://schemas.microsoft.com/office/drawing/2014/main" id="{B037F7C6-1F14-16BF-6684-EA1EAD6FBCB1}"/>
                    </a:ext>
                  </a:extLst>
                </p:cNvPr>
                <p:cNvPicPr/>
                <p:nvPr/>
              </p:nvPicPr>
              <p:blipFill>
                <a:blip r:embed="rId528" cstate="print"/>
                <a:stretch>
                  <a:fillRect/>
                </a:stretch>
              </p:blipFill>
              <p:spPr>
                <a:xfrm>
                  <a:off x="5362479" y="5642419"/>
                  <a:ext cx="393953" cy="93059"/>
                </a:xfrm>
                <a:prstGeom prst="rect">
                  <a:avLst/>
                </a:prstGeom>
              </p:spPr>
            </p:pic>
            <p:pic>
              <p:nvPicPr>
                <p:cNvPr id="128" name="object 170">
                  <a:extLst>
                    <a:ext uri="{FF2B5EF4-FFF2-40B4-BE49-F238E27FC236}">
                      <a16:creationId xmlns:a16="http://schemas.microsoft.com/office/drawing/2014/main" id="{B09E4AAB-2B0E-C912-3584-386BBB9E7C78}"/>
                    </a:ext>
                  </a:extLst>
                </p:cNvPr>
                <p:cNvPicPr/>
                <p:nvPr/>
              </p:nvPicPr>
              <p:blipFill>
                <a:blip r:embed="rId529" cstate="print"/>
                <a:stretch>
                  <a:fillRect/>
                </a:stretch>
              </p:blipFill>
              <p:spPr>
                <a:xfrm>
                  <a:off x="5808345" y="5642324"/>
                  <a:ext cx="117538" cy="93154"/>
                </a:xfrm>
                <a:prstGeom prst="rect">
                  <a:avLst/>
                </a:prstGeom>
              </p:spPr>
            </p:pic>
            <p:pic>
              <p:nvPicPr>
                <p:cNvPr id="129" name="object 171">
                  <a:extLst>
                    <a:ext uri="{FF2B5EF4-FFF2-40B4-BE49-F238E27FC236}">
                      <a16:creationId xmlns:a16="http://schemas.microsoft.com/office/drawing/2014/main" id="{2FD848FD-3F1C-1BAD-5376-4F7A8B79E881}"/>
                    </a:ext>
                  </a:extLst>
                </p:cNvPr>
                <p:cNvPicPr/>
                <p:nvPr/>
              </p:nvPicPr>
              <p:blipFill>
                <a:blip r:embed="rId530" cstate="print"/>
                <a:stretch>
                  <a:fillRect/>
                </a:stretch>
              </p:blipFill>
              <p:spPr>
                <a:xfrm>
                  <a:off x="5971698" y="5642419"/>
                  <a:ext cx="80867" cy="91535"/>
                </a:xfrm>
                <a:prstGeom prst="rect">
                  <a:avLst/>
                </a:prstGeom>
              </p:spPr>
            </p:pic>
            <p:pic>
              <p:nvPicPr>
                <p:cNvPr id="130" name="object 172">
                  <a:extLst>
                    <a:ext uri="{FF2B5EF4-FFF2-40B4-BE49-F238E27FC236}">
                      <a16:creationId xmlns:a16="http://schemas.microsoft.com/office/drawing/2014/main" id="{F48B7A96-16A4-216A-2661-51FEC9C4BD9F}"/>
                    </a:ext>
                  </a:extLst>
                </p:cNvPr>
                <p:cNvPicPr/>
                <p:nvPr/>
              </p:nvPicPr>
              <p:blipFill>
                <a:blip r:embed="rId531" cstate="print"/>
                <a:stretch>
                  <a:fillRect/>
                </a:stretch>
              </p:blipFill>
              <p:spPr>
                <a:xfrm>
                  <a:off x="6102953" y="5642419"/>
                  <a:ext cx="180212" cy="93154"/>
                </a:xfrm>
                <a:prstGeom prst="rect">
                  <a:avLst/>
                </a:prstGeom>
              </p:spPr>
            </p:pic>
            <p:sp>
              <p:nvSpPr>
                <p:cNvPr id="131" name="object 173">
                  <a:extLst>
                    <a:ext uri="{FF2B5EF4-FFF2-40B4-BE49-F238E27FC236}">
                      <a16:creationId xmlns:a16="http://schemas.microsoft.com/office/drawing/2014/main" id="{B02ACA7E-3A61-4C97-F462-18365AAFEFBD}"/>
                    </a:ext>
                  </a:extLst>
                </p:cNvPr>
                <p:cNvSpPr/>
                <p:nvPr/>
              </p:nvSpPr>
              <p:spPr>
                <a:xfrm>
                  <a:off x="6330696" y="5640895"/>
                  <a:ext cx="543560" cy="95250"/>
                </a:xfrm>
                <a:custGeom>
                  <a:avLst/>
                  <a:gdLst/>
                  <a:ahLst/>
                  <a:cxnLst/>
                  <a:rect l="l" t="t" r="r" b="b"/>
                  <a:pathLst>
                    <a:path w="543559" h="95250">
                      <a:moveTo>
                        <a:pt x="12179" y="952"/>
                      </a:moveTo>
                      <a:lnTo>
                        <a:pt x="0" y="952"/>
                      </a:lnTo>
                      <a:lnTo>
                        <a:pt x="0" y="92392"/>
                      </a:lnTo>
                      <a:lnTo>
                        <a:pt x="12179" y="92392"/>
                      </a:lnTo>
                      <a:lnTo>
                        <a:pt x="12179" y="952"/>
                      </a:lnTo>
                      <a:close/>
                    </a:path>
                    <a:path w="543559" h="95250">
                      <a:moveTo>
                        <a:pt x="83718" y="41249"/>
                      </a:moveTo>
                      <a:lnTo>
                        <a:pt x="82194" y="38201"/>
                      </a:lnTo>
                      <a:lnTo>
                        <a:pt x="82194" y="35153"/>
                      </a:lnTo>
                      <a:lnTo>
                        <a:pt x="80670" y="33629"/>
                      </a:lnTo>
                      <a:lnTo>
                        <a:pt x="79146" y="30581"/>
                      </a:lnTo>
                      <a:lnTo>
                        <a:pt x="70002" y="26009"/>
                      </a:lnTo>
                      <a:lnTo>
                        <a:pt x="53238" y="26009"/>
                      </a:lnTo>
                      <a:lnTo>
                        <a:pt x="45529" y="29057"/>
                      </a:lnTo>
                      <a:lnTo>
                        <a:pt x="40957" y="36677"/>
                      </a:lnTo>
                      <a:lnTo>
                        <a:pt x="40957" y="27533"/>
                      </a:lnTo>
                      <a:lnTo>
                        <a:pt x="30289" y="27533"/>
                      </a:lnTo>
                      <a:lnTo>
                        <a:pt x="30289" y="93065"/>
                      </a:lnTo>
                      <a:lnTo>
                        <a:pt x="42481" y="93065"/>
                      </a:lnTo>
                      <a:lnTo>
                        <a:pt x="42481" y="48869"/>
                      </a:lnTo>
                      <a:lnTo>
                        <a:pt x="44005" y="42773"/>
                      </a:lnTo>
                      <a:lnTo>
                        <a:pt x="50101" y="36677"/>
                      </a:lnTo>
                      <a:lnTo>
                        <a:pt x="54762" y="35153"/>
                      </a:lnTo>
                      <a:lnTo>
                        <a:pt x="65430" y="35153"/>
                      </a:lnTo>
                      <a:lnTo>
                        <a:pt x="66954" y="36677"/>
                      </a:lnTo>
                      <a:lnTo>
                        <a:pt x="70002" y="38201"/>
                      </a:lnTo>
                      <a:lnTo>
                        <a:pt x="71526" y="39725"/>
                      </a:lnTo>
                      <a:lnTo>
                        <a:pt x="71526" y="42773"/>
                      </a:lnTo>
                      <a:lnTo>
                        <a:pt x="73050" y="44297"/>
                      </a:lnTo>
                      <a:lnTo>
                        <a:pt x="73050" y="93065"/>
                      </a:lnTo>
                      <a:lnTo>
                        <a:pt x="83718" y="93065"/>
                      </a:lnTo>
                      <a:lnTo>
                        <a:pt x="83718" y="41249"/>
                      </a:lnTo>
                      <a:close/>
                    </a:path>
                    <a:path w="543559" h="95250">
                      <a:moveTo>
                        <a:pt x="132588" y="1524"/>
                      </a:moveTo>
                      <a:lnTo>
                        <a:pt x="128016" y="0"/>
                      </a:lnTo>
                      <a:lnTo>
                        <a:pt x="117348" y="0"/>
                      </a:lnTo>
                      <a:lnTo>
                        <a:pt x="112776" y="1524"/>
                      </a:lnTo>
                      <a:lnTo>
                        <a:pt x="106680" y="4572"/>
                      </a:lnTo>
                      <a:lnTo>
                        <a:pt x="105054" y="7620"/>
                      </a:lnTo>
                      <a:lnTo>
                        <a:pt x="105054" y="10668"/>
                      </a:lnTo>
                      <a:lnTo>
                        <a:pt x="103530" y="12192"/>
                      </a:lnTo>
                      <a:lnTo>
                        <a:pt x="103530" y="27533"/>
                      </a:lnTo>
                      <a:lnTo>
                        <a:pt x="92862" y="27533"/>
                      </a:lnTo>
                      <a:lnTo>
                        <a:pt x="92862" y="35153"/>
                      </a:lnTo>
                      <a:lnTo>
                        <a:pt x="103530" y="35153"/>
                      </a:lnTo>
                      <a:lnTo>
                        <a:pt x="103530" y="93065"/>
                      </a:lnTo>
                      <a:lnTo>
                        <a:pt x="114300" y="93065"/>
                      </a:lnTo>
                      <a:lnTo>
                        <a:pt x="114300" y="35153"/>
                      </a:lnTo>
                      <a:lnTo>
                        <a:pt x="126492" y="35153"/>
                      </a:lnTo>
                      <a:lnTo>
                        <a:pt x="126492" y="27533"/>
                      </a:lnTo>
                      <a:lnTo>
                        <a:pt x="114300" y="27533"/>
                      </a:lnTo>
                      <a:lnTo>
                        <a:pt x="114300" y="16764"/>
                      </a:lnTo>
                      <a:lnTo>
                        <a:pt x="115824" y="13716"/>
                      </a:lnTo>
                      <a:lnTo>
                        <a:pt x="115824" y="12192"/>
                      </a:lnTo>
                      <a:lnTo>
                        <a:pt x="117348" y="10668"/>
                      </a:lnTo>
                      <a:lnTo>
                        <a:pt x="129540" y="10668"/>
                      </a:lnTo>
                      <a:lnTo>
                        <a:pt x="132588" y="1524"/>
                      </a:lnTo>
                      <a:close/>
                    </a:path>
                    <a:path w="543559" h="95250">
                      <a:moveTo>
                        <a:pt x="193636" y="59537"/>
                      </a:moveTo>
                      <a:lnTo>
                        <a:pt x="181444" y="32105"/>
                      </a:lnTo>
                      <a:lnTo>
                        <a:pt x="181444" y="68770"/>
                      </a:lnTo>
                      <a:lnTo>
                        <a:pt x="179920" y="74853"/>
                      </a:lnTo>
                      <a:lnTo>
                        <a:pt x="176872" y="79438"/>
                      </a:lnTo>
                      <a:lnTo>
                        <a:pt x="172300" y="82486"/>
                      </a:lnTo>
                      <a:lnTo>
                        <a:pt x="167640" y="85534"/>
                      </a:lnTo>
                      <a:lnTo>
                        <a:pt x="156972" y="85534"/>
                      </a:lnTo>
                      <a:lnTo>
                        <a:pt x="152400" y="82486"/>
                      </a:lnTo>
                      <a:lnTo>
                        <a:pt x="144780" y="74866"/>
                      </a:lnTo>
                      <a:lnTo>
                        <a:pt x="143256" y="68770"/>
                      </a:lnTo>
                      <a:lnTo>
                        <a:pt x="143256" y="51866"/>
                      </a:lnTo>
                      <a:lnTo>
                        <a:pt x="144780" y="45821"/>
                      </a:lnTo>
                      <a:lnTo>
                        <a:pt x="149352" y="41249"/>
                      </a:lnTo>
                      <a:lnTo>
                        <a:pt x="152400" y="36677"/>
                      </a:lnTo>
                      <a:lnTo>
                        <a:pt x="156972" y="35153"/>
                      </a:lnTo>
                      <a:lnTo>
                        <a:pt x="167640" y="35153"/>
                      </a:lnTo>
                      <a:lnTo>
                        <a:pt x="181444" y="68770"/>
                      </a:lnTo>
                      <a:lnTo>
                        <a:pt x="181444" y="32105"/>
                      </a:lnTo>
                      <a:lnTo>
                        <a:pt x="178396" y="29057"/>
                      </a:lnTo>
                      <a:lnTo>
                        <a:pt x="172300" y="26009"/>
                      </a:lnTo>
                      <a:lnTo>
                        <a:pt x="153924" y="26009"/>
                      </a:lnTo>
                      <a:lnTo>
                        <a:pt x="131064" y="59537"/>
                      </a:lnTo>
                      <a:lnTo>
                        <a:pt x="131635" y="67932"/>
                      </a:lnTo>
                      <a:lnTo>
                        <a:pt x="153924" y="94678"/>
                      </a:lnTo>
                      <a:lnTo>
                        <a:pt x="167640" y="94678"/>
                      </a:lnTo>
                      <a:lnTo>
                        <a:pt x="173824" y="93154"/>
                      </a:lnTo>
                      <a:lnTo>
                        <a:pt x="185254" y="85534"/>
                      </a:lnTo>
                      <a:lnTo>
                        <a:pt x="187540" y="84010"/>
                      </a:lnTo>
                      <a:lnTo>
                        <a:pt x="189064" y="79438"/>
                      </a:lnTo>
                      <a:lnTo>
                        <a:pt x="192112" y="74866"/>
                      </a:lnTo>
                      <a:lnTo>
                        <a:pt x="193636" y="67246"/>
                      </a:lnTo>
                      <a:lnTo>
                        <a:pt x="193636" y="59537"/>
                      </a:lnTo>
                      <a:close/>
                    </a:path>
                    <a:path w="543559" h="95250">
                      <a:moveTo>
                        <a:pt x="244030" y="29057"/>
                      </a:moveTo>
                      <a:lnTo>
                        <a:pt x="240982" y="26009"/>
                      </a:lnTo>
                      <a:lnTo>
                        <a:pt x="227266" y="26009"/>
                      </a:lnTo>
                      <a:lnTo>
                        <a:pt x="225742" y="27533"/>
                      </a:lnTo>
                      <a:lnTo>
                        <a:pt x="222694" y="29057"/>
                      </a:lnTo>
                      <a:lnTo>
                        <a:pt x="221068" y="32105"/>
                      </a:lnTo>
                      <a:lnTo>
                        <a:pt x="218020" y="36677"/>
                      </a:lnTo>
                      <a:lnTo>
                        <a:pt x="218020" y="27533"/>
                      </a:lnTo>
                      <a:lnTo>
                        <a:pt x="208876" y="27533"/>
                      </a:lnTo>
                      <a:lnTo>
                        <a:pt x="208876" y="93065"/>
                      </a:lnTo>
                      <a:lnTo>
                        <a:pt x="219544" y="93065"/>
                      </a:lnTo>
                      <a:lnTo>
                        <a:pt x="219544" y="48869"/>
                      </a:lnTo>
                      <a:lnTo>
                        <a:pt x="222694" y="42773"/>
                      </a:lnTo>
                      <a:lnTo>
                        <a:pt x="227266" y="38201"/>
                      </a:lnTo>
                      <a:lnTo>
                        <a:pt x="230314" y="36677"/>
                      </a:lnTo>
                      <a:lnTo>
                        <a:pt x="234886" y="36677"/>
                      </a:lnTo>
                      <a:lnTo>
                        <a:pt x="240982" y="39725"/>
                      </a:lnTo>
                      <a:lnTo>
                        <a:pt x="244030" y="29057"/>
                      </a:lnTo>
                      <a:close/>
                    </a:path>
                    <a:path w="543559" h="95250">
                      <a:moveTo>
                        <a:pt x="338709" y="39725"/>
                      </a:moveTo>
                      <a:lnTo>
                        <a:pt x="337185" y="35153"/>
                      </a:lnTo>
                      <a:lnTo>
                        <a:pt x="334137" y="30581"/>
                      </a:lnTo>
                      <a:lnTo>
                        <a:pt x="331089" y="27533"/>
                      </a:lnTo>
                      <a:lnTo>
                        <a:pt x="324993" y="26009"/>
                      </a:lnTo>
                      <a:lnTo>
                        <a:pt x="311175" y="26009"/>
                      </a:lnTo>
                      <a:lnTo>
                        <a:pt x="303555" y="29057"/>
                      </a:lnTo>
                      <a:lnTo>
                        <a:pt x="298983" y="36677"/>
                      </a:lnTo>
                      <a:lnTo>
                        <a:pt x="297459" y="33629"/>
                      </a:lnTo>
                      <a:lnTo>
                        <a:pt x="294411" y="30581"/>
                      </a:lnTo>
                      <a:lnTo>
                        <a:pt x="291363" y="29057"/>
                      </a:lnTo>
                      <a:lnTo>
                        <a:pt x="288315" y="26009"/>
                      </a:lnTo>
                      <a:lnTo>
                        <a:pt x="271551" y="26009"/>
                      </a:lnTo>
                      <a:lnTo>
                        <a:pt x="268503" y="29057"/>
                      </a:lnTo>
                      <a:lnTo>
                        <a:pt x="265455" y="30581"/>
                      </a:lnTo>
                      <a:lnTo>
                        <a:pt x="259270" y="36677"/>
                      </a:lnTo>
                      <a:lnTo>
                        <a:pt x="259270" y="27533"/>
                      </a:lnTo>
                      <a:lnTo>
                        <a:pt x="250126" y="27533"/>
                      </a:lnTo>
                      <a:lnTo>
                        <a:pt x="250126" y="93065"/>
                      </a:lnTo>
                      <a:lnTo>
                        <a:pt x="260794" y="93065"/>
                      </a:lnTo>
                      <a:lnTo>
                        <a:pt x="260794" y="53441"/>
                      </a:lnTo>
                      <a:lnTo>
                        <a:pt x="262318" y="48869"/>
                      </a:lnTo>
                      <a:lnTo>
                        <a:pt x="262318" y="44297"/>
                      </a:lnTo>
                      <a:lnTo>
                        <a:pt x="263842" y="41249"/>
                      </a:lnTo>
                      <a:lnTo>
                        <a:pt x="265455" y="39725"/>
                      </a:lnTo>
                      <a:lnTo>
                        <a:pt x="274599" y="35153"/>
                      </a:lnTo>
                      <a:lnTo>
                        <a:pt x="282219" y="35153"/>
                      </a:lnTo>
                      <a:lnTo>
                        <a:pt x="285267" y="36677"/>
                      </a:lnTo>
                      <a:lnTo>
                        <a:pt x="286791" y="38201"/>
                      </a:lnTo>
                      <a:lnTo>
                        <a:pt x="288315" y="41249"/>
                      </a:lnTo>
                      <a:lnTo>
                        <a:pt x="288315" y="93065"/>
                      </a:lnTo>
                      <a:lnTo>
                        <a:pt x="300507" y="93065"/>
                      </a:lnTo>
                      <a:lnTo>
                        <a:pt x="300507" y="47345"/>
                      </a:lnTo>
                      <a:lnTo>
                        <a:pt x="302031" y="42773"/>
                      </a:lnTo>
                      <a:lnTo>
                        <a:pt x="308127" y="36677"/>
                      </a:lnTo>
                      <a:lnTo>
                        <a:pt x="311175" y="35153"/>
                      </a:lnTo>
                      <a:lnTo>
                        <a:pt x="321945" y="35153"/>
                      </a:lnTo>
                      <a:lnTo>
                        <a:pt x="326517" y="39725"/>
                      </a:lnTo>
                      <a:lnTo>
                        <a:pt x="326517" y="41249"/>
                      </a:lnTo>
                      <a:lnTo>
                        <a:pt x="328041" y="44297"/>
                      </a:lnTo>
                      <a:lnTo>
                        <a:pt x="328041" y="93065"/>
                      </a:lnTo>
                      <a:lnTo>
                        <a:pt x="338709" y="93065"/>
                      </a:lnTo>
                      <a:lnTo>
                        <a:pt x="338709" y="39725"/>
                      </a:lnTo>
                      <a:close/>
                    </a:path>
                    <a:path w="543559" h="95250">
                      <a:moveTo>
                        <a:pt x="411949" y="93065"/>
                      </a:moveTo>
                      <a:lnTo>
                        <a:pt x="408901" y="86969"/>
                      </a:lnTo>
                      <a:lnTo>
                        <a:pt x="408901" y="59537"/>
                      </a:lnTo>
                      <a:lnTo>
                        <a:pt x="408901" y="45821"/>
                      </a:lnTo>
                      <a:lnTo>
                        <a:pt x="407377" y="42773"/>
                      </a:lnTo>
                      <a:lnTo>
                        <a:pt x="407377" y="36677"/>
                      </a:lnTo>
                      <a:lnTo>
                        <a:pt x="405853" y="35153"/>
                      </a:lnTo>
                      <a:lnTo>
                        <a:pt x="404329" y="32105"/>
                      </a:lnTo>
                      <a:lnTo>
                        <a:pt x="402805" y="30581"/>
                      </a:lnTo>
                      <a:lnTo>
                        <a:pt x="396709" y="27533"/>
                      </a:lnTo>
                      <a:lnTo>
                        <a:pt x="392137" y="26009"/>
                      </a:lnTo>
                      <a:lnTo>
                        <a:pt x="372325" y="26009"/>
                      </a:lnTo>
                      <a:lnTo>
                        <a:pt x="363093" y="29057"/>
                      </a:lnTo>
                      <a:lnTo>
                        <a:pt x="360045" y="32105"/>
                      </a:lnTo>
                      <a:lnTo>
                        <a:pt x="358521" y="35153"/>
                      </a:lnTo>
                      <a:lnTo>
                        <a:pt x="355473" y="36677"/>
                      </a:lnTo>
                      <a:lnTo>
                        <a:pt x="352425" y="45821"/>
                      </a:lnTo>
                      <a:lnTo>
                        <a:pt x="363093" y="47345"/>
                      </a:lnTo>
                      <a:lnTo>
                        <a:pt x="364617" y="42773"/>
                      </a:lnTo>
                      <a:lnTo>
                        <a:pt x="366141" y="39725"/>
                      </a:lnTo>
                      <a:lnTo>
                        <a:pt x="369189" y="38201"/>
                      </a:lnTo>
                      <a:lnTo>
                        <a:pt x="372325" y="35153"/>
                      </a:lnTo>
                      <a:lnTo>
                        <a:pt x="386041" y="35153"/>
                      </a:lnTo>
                      <a:lnTo>
                        <a:pt x="390613" y="36677"/>
                      </a:lnTo>
                      <a:lnTo>
                        <a:pt x="393661" y="38201"/>
                      </a:lnTo>
                      <a:lnTo>
                        <a:pt x="395185" y="39725"/>
                      </a:lnTo>
                      <a:lnTo>
                        <a:pt x="396709" y="44297"/>
                      </a:lnTo>
                      <a:lnTo>
                        <a:pt x="396709" y="50393"/>
                      </a:lnTo>
                      <a:lnTo>
                        <a:pt x="396709" y="59537"/>
                      </a:lnTo>
                      <a:lnTo>
                        <a:pt x="396709" y="73253"/>
                      </a:lnTo>
                      <a:lnTo>
                        <a:pt x="395185" y="74777"/>
                      </a:lnTo>
                      <a:lnTo>
                        <a:pt x="393661" y="77825"/>
                      </a:lnTo>
                      <a:lnTo>
                        <a:pt x="390613" y="80873"/>
                      </a:lnTo>
                      <a:lnTo>
                        <a:pt x="387565" y="82397"/>
                      </a:lnTo>
                      <a:lnTo>
                        <a:pt x="384517" y="85445"/>
                      </a:lnTo>
                      <a:lnTo>
                        <a:pt x="372325" y="85445"/>
                      </a:lnTo>
                      <a:lnTo>
                        <a:pt x="369189" y="83921"/>
                      </a:lnTo>
                      <a:lnTo>
                        <a:pt x="366141" y="82397"/>
                      </a:lnTo>
                      <a:lnTo>
                        <a:pt x="364617" y="80873"/>
                      </a:lnTo>
                      <a:lnTo>
                        <a:pt x="363093" y="77825"/>
                      </a:lnTo>
                      <a:lnTo>
                        <a:pt x="363093" y="71729"/>
                      </a:lnTo>
                      <a:lnTo>
                        <a:pt x="369189" y="65633"/>
                      </a:lnTo>
                      <a:lnTo>
                        <a:pt x="370801" y="65633"/>
                      </a:lnTo>
                      <a:lnTo>
                        <a:pt x="373849" y="64109"/>
                      </a:lnTo>
                      <a:lnTo>
                        <a:pt x="378421" y="64109"/>
                      </a:lnTo>
                      <a:lnTo>
                        <a:pt x="386041" y="62585"/>
                      </a:lnTo>
                      <a:lnTo>
                        <a:pt x="392137" y="61061"/>
                      </a:lnTo>
                      <a:lnTo>
                        <a:pt x="396709" y="59537"/>
                      </a:lnTo>
                      <a:lnTo>
                        <a:pt x="396709" y="50393"/>
                      </a:lnTo>
                      <a:lnTo>
                        <a:pt x="392137" y="51917"/>
                      </a:lnTo>
                      <a:lnTo>
                        <a:pt x="386041" y="53441"/>
                      </a:lnTo>
                      <a:lnTo>
                        <a:pt x="376897" y="54965"/>
                      </a:lnTo>
                      <a:lnTo>
                        <a:pt x="372325" y="54965"/>
                      </a:lnTo>
                      <a:lnTo>
                        <a:pt x="369189" y="56489"/>
                      </a:lnTo>
                      <a:lnTo>
                        <a:pt x="367665" y="56489"/>
                      </a:lnTo>
                      <a:lnTo>
                        <a:pt x="364617" y="58013"/>
                      </a:lnTo>
                      <a:lnTo>
                        <a:pt x="361569" y="58013"/>
                      </a:lnTo>
                      <a:lnTo>
                        <a:pt x="358521" y="59537"/>
                      </a:lnTo>
                      <a:lnTo>
                        <a:pt x="356997" y="62585"/>
                      </a:lnTo>
                      <a:lnTo>
                        <a:pt x="353949" y="64109"/>
                      </a:lnTo>
                      <a:lnTo>
                        <a:pt x="352425" y="67157"/>
                      </a:lnTo>
                      <a:lnTo>
                        <a:pt x="352425" y="68681"/>
                      </a:lnTo>
                      <a:lnTo>
                        <a:pt x="350901" y="71729"/>
                      </a:lnTo>
                      <a:lnTo>
                        <a:pt x="350901" y="80873"/>
                      </a:lnTo>
                      <a:lnTo>
                        <a:pt x="352425" y="85445"/>
                      </a:lnTo>
                      <a:lnTo>
                        <a:pt x="356997" y="88493"/>
                      </a:lnTo>
                      <a:lnTo>
                        <a:pt x="360045" y="93065"/>
                      </a:lnTo>
                      <a:lnTo>
                        <a:pt x="366141" y="94589"/>
                      </a:lnTo>
                      <a:lnTo>
                        <a:pt x="378421" y="94589"/>
                      </a:lnTo>
                      <a:lnTo>
                        <a:pt x="381469" y="93065"/>
                      </a:lnTo>
                      <a:lnTo>
                        <a:pt x="386041" y="91541"/>
                      </a:lnTo>
                      <a:lnTo>
                        <a:pt x="389089" y="90017"/>
                      </a:lnTo>
                      <a:lnTo>
                        <a:pt x="393661" y="88493"/>
                      </a:lnTo>
                      <a:lnTo>
                        <a:pt x="398233" y="85445"/>
                      </a:lnTo>
                      <a:lnTo>
                        <a:pt x="398233" y="90017"/>
                      </a:lnTo>
                      <a:lnTo>
                        <a:pt x="399757" y="93065"/>
                      </a:lnTo>
                      <a:lnTo>
                        <a:pt x="411949" y="93065"/>
                      </a:lnTo>
                      <a:close/>
                    </a:path>
                    <a:path w="543559" h="95250">
                      <a:moveTo>
                        <a:pt x="450138" y="93065"/>
                      </a:moveTo>
                      <a:lnTo>
                        <a:pt x="448843" y="83921"/>
                      </a:lnTo>
                      <a:lnTo>
                        <a:pt x="448614" y="82397"/>
                      </a:lnTo>
                      <a:lnTo>
                        <a:pt x="447090" y="83921"/>
                      </a:lnTo>
                      <a:lnTo>
                        <a:pt x="442518" y="83921"/>
                      </a:lnTo>
                      <a:lnTo>
                        <a:pt x="440994" y="82397"/>
                      </a:lnTo>
                      <a:lnTo>
                        <a:pt x="439470" y="82397"/>
                      </a:lnTo>
                      <a:lnTo>
                        <a:pt x="439470" y="80873"/>
                      </a:lnTo>
                      <a:lnTo>
                        <a:pt x="437946" y="80873"/>
                      </a:lnTo>
                      <a:lnTo>
                        <a:pt x="437946" y="35153"/>
                      </a:lnTo>
                      <a:lnTo>
                        <a:pt x="448614" y="35153"/>
                      </a:lnTo>
                      <a:lnTo>
                        <a:pt x="448614" y="27533"/>
                      </a:lnTo>
                      <a:lnTo>
                        <a:pt x="437946" y="27533"/>
                      </a:lnTo>
                      <a:lnTo>
                        <a:pt x="437946" y="4572"/>
                      </a:lnTo>
                      <a:lnTo>
                        <a:pt x="427278" y="10668"/>
                      </a:lnTo>
                      <a:lnTo>
                        <a:pt x="427278" y="27533"/>
                      </a:lnTo>
                      <a:lnTo>
                        <a:pt x="418045" y="27533"/>
                      </a:lnTo>
                      <a:lnTo>
                        <a:pt x="418045" y="35153"/>
                      </a:lnTo>
                      <a:lnTo>
                        <a:pt x="427278" y="35153"/>
                      </a:lnTo>
                      <a:lnTo>
                        <a:pt x="427278" y="85445"/>
                      </a:lnTo>
                      <a:lnTo>
                        <a:pt x="428802" y="86969"/>
                      </a:lnTo>
                      <a:lnTo>
                        <a:pt x="428802" y="88493"/>
                      </a:lnTo>
                      <a:lnTo>
                        <a:pt x="430326" y="90017"/>
                      </a:lnTo>
                      <a:lnTo>
                        <a:pt x="433374" y="91541"/>
                      </a:lnTo>
                      <a:lnTo>
                        <a:pt x="434898" y="93065"/>
                      </a:lnTo>
                      <a:lnTo>
                        <a:pt x="450138" y="93065"/>
                      </a:lnTo>
                      <a:close/>
                    </a:path>
                    <a:path w="543559" h="95250">
                      <a:moveTo>
                        <a:pt x="471487" y="27533"/>
                      </a:moveTo>
                      <a:lnTo>
                        <a:pt x="460819" y="27533"/>
                      </a:lnTo>
                      <a:lnTo>
                        <a:pt x="460819" y="93065"/>
                      </a:lnTo>
                      <a:lnTo>
                        <a:pt x="471487" y="93065"/>
                      </a:lnTo>
                      <a:lnTo>
                        <a:pt x="471487" y="27533"/>
                      </a:lnTo>
                      <a:close/>
                    </a:path>
                    <a:path w="543559" h="95250">
                      <a:moveTo>
                        <a:pt x="471487" y="1524"/>
                      </a:moveTo>
                      <a:lnTo>
                        <a:pt x="460819" y="1524"/>
                      </a:lnTo>
                      <a:lnTo>
                        <a:pt x="460819" y="15240"/>
                      </a:lnTo>
                      <a:lnTo>
                        <a:pt x="471487" y="15240"/>
                      </a:lnTo>
                      <a:lnTo>
                        <a:pt x="471487" y="1524"/>
                      </a:lnTo>
                      <a:close/>
                    </a:path>
                    <a:path w="543559" h="95250">
                      <a:moveTo>
                        <a:pt x="543293" y="93065"/>
                      </a:moveTo>
                      <a:lnTo>
                        <a:pt x="515861" y="51816"/>
                      </a:lnTo>
                      <a:lnTo>
                        <a:pt x="540245" y="27432"/>
                      </a:lnTo>
                      <a:lnTo>
                        <a:pt x="526529" y="27432"/>
                      </a:lnTo>
                      <a:lnTo>
                        <a:pt x="499008" y="53340"/>
                      </a:lnTo>
                      <a:lnTo>
                        <a:pt x="499008" y="1524"/>
                      </a:lnTo>
                      <a:lnTo>
                        <a:pt x="488340" y="1524"/>
                      </a:lnTo>
                      <a:lnTo>
                        <a:pt x="488340" y="93065"/>
                      </a:lnTo>
                      <a:lnTo>
                        <a:pt x="499008" y="93065"/>
                      </a:lnTo>
                      <a:lnTo>
                        <a:pt x="499008" y="67056"/>
                      </a:lnTo>
                      <a:lnTo>
                        <a:pt x="508241" y="59436"/>
                      </a:lnTo>
                      <a:lnTo>
                        <a:pt x="529577" y="93065"/>
                      </a:lnTo>
                      <a:lnTo>
                        <a:pt x="543293" y="9306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32" name="object 174">
                  <a:extLst>
                    <a:ext uri="{FF2B5EF4-FFF2-40B4-BE49-F238E27FC236}">
                      <a16:creationId xmlns:a16="http://schemas.microsoft.com/office/drawing/2014/main" id="{3CA5BD51-E57F-7E2D-8E87-60266FF9E1BD}"/>
                    </a:ext>
                  </a:extLst>
                </p:cNvPr>
                <p:cNvPicPr/>
                <p:nvPr/>
              </p:nvPicPr>
              <p:blipFill>
                <a:blip r:embed="rId532" cstate="print"/>
                <a:stretch>
                  <a:fillRect/>
                </a:stretch>
              </p:blipFill>
              <p:spPr>
                <a:xfrm>
                  <a:off x="5131974" y="5802629"/>
                  <a:ext cx="1655921" cy="904685"/>
                </a:xfrm>
                <a:prstGeom prst="rect">
                  <a:avLst/>
                </a:prstGeom>
              </p:spPr>
            </p:pic>
            <p:grpSp>
              <p:nvGrpSpPr>
                <p:cNvPr id="133" name="object 175">
                  <a:extLst>
                    <a:ext uri="{FF2B5EF4-FFF2-40B4-BE49-F238E27FC236}">
                      <a16:creationId xmlns:a16="http://schemas.microsoft.com/office/drawing/2014/main" id="{2CA61B6F-03C9-6C53-DF43-D5114CE221D4}"/>
                    </a:ext>
                  </a:extLst>
                </p:cNvPr>
                <p:cNvGrpSpPr/>
                <p:nvPr/>
              </p:nvGrpSpPr>
              <p:grpSpPr>
                <a:xfrm>
                  <a:off x="5133498" y="6777513"/>
                  <a:ext cx="1073785" cy="92075"/>
                  <a:chOff x="5133498" y="6777513"/>
                  <a:chExt cx="1073785" cy="92075"/>
                </a:xfrm>
              </p:grpSpPr>
              <p:pic>
                <p:nvPicPr>
                  <p:cNvPr id="152" name="object 176">
                    <a:extLst>
                      <a:ext uri="{FF2B5EF4-FFF2-40B4-BE49-F238E27FC236}">
                        <a16:creationId xmlns:a16="http://schemas.microsoft.com/office/drawing/2014/main" id="{8B48F878-FA96-14CE-A164-47E1EA6AEF54}"/>
                      </a:ext>
                    </a:extLst>
                  </p:cNvPr>
                  <p:cNvPicPr/>
                  <p:nvPr/>
                </p:nvPicPr>
                <p:blipFill>
                  <a:blip r:embed="rId533" cstate="print"/>
                  <a:stretch>
                    <a:fillRect/>
                  </a:stretch>
                </p:blipFill>
                <p:spPr>
                  <a:xfrm>
                    <a:off x="5133498" y="6777513"/>
                    <a:ext cx="1039749" cy="91535"/>
                  </a:xfrm>
                  <a:prstGeom prst="rect">
                    <a:avLst/>
                  </a:prstGeom>
                </p:spPr>
              </p:pic>
              <p:sp>
                <p:nvSpPr>
                  <p:cNvPr id="153" name="object 177">
                    <a:extLst>
                      <a:ext uri="{FF2B5EF4-FFF2-40B4-BE49-F238E27FC236}">
                        <a16:creationId xmlns:a16="http://schemas.microsoft.com/office/drawing/2014/main" id="{36402717-BA6D-82B0-6EA0-5360316EEAA2}"/>
                      </a:ext>
                    </a:extLst>
                  </p:cNvPr>
                  <p:cNvSpPr/>
                  <p:nvPr/>
                </p:nvSpPr>
                <p:spPr>
                  <a:xfrm>
                    <a:off x="6193536" y="6854951"/>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34" name="object 178">
                  <a:extLst>
                    <a:ext uri="{FF2B5EF4-FFF2-40B4-BE49-F238E27FC236}">
                      <a16:creationId xmlns:a16="http://schemas.microsoft.com/office/drawing/2014/main" id="{CBF6049A-6017-E2FA-FDA5-9399BDE9B4E9}"/>
                    </a:ext>
                  </a:extLst>
                </p:cNvPr>
                <p:cNvPicPr/>
                <p:nvPr/>
              </p:nvPicPr>
              <p:blipFill>
                <a:blip r:embed="rId534" cstate="print"/>
                <a:stretch>
                  <a:fillRect/>
                </a:stretch>
              </p:blipFill>
              <p:spPr>
                <a:xfrm>
                  <a:off x="6264782" y="6777513"/>
                  <a:ext cx="461105" cy="91535"/>
                </a:xfrm>
                <a:prstGeom prst="rect">
                  <a:avLst/>
                </a:prstGeom>
              </p:spPr>
            </p:pic>
            <p:grpSp>
              <p:nvGrpSpPr>
                <p:cNvPr id="135" name="object 179">
                  <a:extLst>
                    <a:ext uri="{FF2B5EF4-FFF2-40B4-BE49-F238E27FC236}">
                      <a16:creationId xmlns:a16="http://schemas.microsoft.com/office/drawing/2014/main" id="{FC556B00-77D1-D6B0-A345-B05EB2D06DF4}"/>
                    </a:ext>
                  </a:extLst>
                </p:cNvPr>
                <p:cNvGrpSpPr/>
                <p:nvPr/>
              </p:nvGrpSpPr>
              <p:grpSpPr>
                <a:xfrm>
                  <a:off x="5136546" y="6938771"/>
                  <a:ext cx="1651635" cy="93980"/>
                  <a:chOff x="5136546" y="6938771"/>
                  <a:chExt cx="1651635" cy="93980"/>
                </a:xfrm>
              </p:grpSpPr>
              <p:pic>
                <p:nvPicPr>
                  <p:cNvPr id="150" name="object 180">
                    <a:extLst>
                      <a:ext uri="{FF2B5EF4-FFF2-40B4-BE49-F238E27FC236}">
                        <a16:creationId xmlns:a16="http://schemas.microsoft.com/office/drawing/2014/main" id="{D7DAA262-0D1E-F7BF-1F48-F5AB3A7B7C84}"/>
                      </a:ext>
                    </a:extLst>
                  </p:cNvPr>
                  <p:cNvPicPr/>
                  <p:nvPr/>
                </p:nvPicPr>
                <p:blipFill>
                  <a:blip r:embed="rId535" cstate="print"/>
                  <a:stretch>
                    <a:fillRect/>
                  </a:stretch>
                </p:blipFill>
                <p:spPr>
                  <a:xfrm>
                    <a:off x="5136546" y="6938771"/>
                    <a:ext cx="1607629" cy="93631"/>
                  </a:xfrm>
                  <a:prstGeom prst="rect">
                    <a:avLst/>
                  </a:prstGeom>
                </p:spPr>
              </p:pic>
              <p:sp>
                <p:nvSpPr>
                  <p:cNvPr id="151" name="object 181">
                    <a:extLst>
                      <a:ext uri="{FF2B5EF4-FFF2-40B4-BE49-F238E27FC236}">
                        <a16:creationId xmlns:a16="http://schemas.microsoft.com/office/drawing/2014/main" id="{763A8D81-9B88-2CC7-932D-F6B474FBB31F}"/>
                      </a:ext>
                    </a:extLst>
                  </p:cNvPr>
                  <p:cNvSpPr/>
                  <p:nvPr/>
                </p:nvSpPr>
                <p:spPr>
                  <a:xfrm>
                    <a:off x="6752844" y="6990587"/>
                    <a:ext cx="35560" cy="12700"/>
                  </a:xfrm>
                  <a:custGeom>
                    <a:avLst/>
                    <a:gdLst/>
                    <a:ahLst/>
                    <a:cxnLst/>
                    <a:rect l="l" t="t" r="r" b="b"/>
                    <a:pathLst>
                      <a:path w="35559"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36" name="object 182">
                  <a:extLst>
                    <a:ext uri="{FF2B5EF4-FFF2-40B4-BE49-F238E27FC236}">
                      <a16:creationId xmlns:a16="http://schemas.microsoft.com/office/drawing/2014/main" id="{623FB2FD-485E-C7FA-00E4-35F28F535165}"/>
                    </a:ext>
                  </a:extLst>
                </p:cNvPr>
                <p:cNvGrpSpPr/>
                <p:nvPr/>
              </p:nvGrpSpPr>
              <p:grpSpPr>
                <a:xfrm>
                  <a:off x="5133499" y="7100982"/>
                  <a:ext cx="1718945" cy="579755"/>
                  <a:chOff x="5133499" y="7100982"/>
                  <a:chExt cx="1718945" cy="579755"/>
                </a:xfrm>
              </p:grpSpPr>
              <p:pic>
                <p:nvPicPr>
                  <p:cNvPr id="148" name="object 183">
                    <a:extLst>
                      <a:ext uri="{FF2B5EF4-FFF2-40B4-BE49-F238E27FC236}">
                        <a16:creationId xmlns:a16="http://schemas.microsoft.com/office/drawing/2014/main" id="{5FC2C407-FC9C-94F1-0BC4-CBA62A1C5811}"/>
                      </a:ext>
                    </a:extLst>
                  </p:cNvPr>
                  <p:cNvPicPr/>
                  <p:nvPr/>
                </p:nvPicPr>
                <p:blipFill>
                  <a:blip r:embed="rId536" cstate="print"/>
                  <a:stretch>
                    <a:fillRect/>
                  </a:stretch>
                </p:blipFill>
                <p:spPr>
                  <a:xfrm>
                    <a:off x="5133499" y="7100982"/>
                    <a:ext cx="1685543" cy="579691"/>
                  </a:xfrm>
                  <a:prstGeom prst="rect">
                    <a:avLst/>
                  </a:prstGeom>
                </p:spPr>
              </p:pic>
              <p:sp>
                <p:nvSpPr>
                  <p:cNvPr id="149" name="object 184">
                    <a:extLst>
                      <a:ext uri="{FF2B5EF4-FFF2-40B4-BE49-F238E27FC236}">
                        <a16:creationId xmlns:a16="http://schemas.microsoft.com/office/drawing/2014/main" id="{0CD2A8E9-881B-7F2E-4BF9-1B132CD29F40}"/>
                      </a:ext>
                    </a:extLst>
                  </p:cNvPr>
                  <p:cNvSpPr/>
                  <p:nvPr/>
                </p:nvSpPr>
                <p:spPr>
                  <a:xfrm>
                    <a:off x="6838188" y="7665720"/>
                    <a:ext cx="13970" cy="13970"/>
                  </a:xfrm>
                  <a:custGeom>
                    <a:avLst/>
                    <a:gdLst/>
                    <a:ahLst/>
                    <a:cxnLst/>
                    <a:rect l="l" t="t" r="r" b="b"/>
                    <a:pathLst>
                      <a:path w="13970" h="13970">
                        <a:moveTo>
                          <a:pt x="13716" y="13716"/>
                        </a:moveTo>
                        <a:lnTo>
                          <a:pt x="0" y="13716"/>
                        </a:lnTo>
                        <a:lnTo>
                          <a:pt x="0" y="0"/>
                        </a:lnTo>
                        <a:lnTo>
                          <a:pt x="13716" y="0"/>
                        </a:lnTo>
                        <a:lnTo>
                          <a:pt x="13716"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37" name="object 185">
                  <a:extLst>
                    <a:ext uri="{FF2B5EF4-FFF2-40B4-BE49-F238E27FC236}">
                      <a16:creationId xmlns:a16="http://schemas.microsoft.com/office/drawing/2014/main" id="{3E9FA9BD-3AA7-DA73-16F4-A3A7C23FD222}"/>
                    </a:ext>
                  </a:extLst>
                </p:cNvPr>
                <p:cNvPicPr/>
                <p:nvPr/>
              </p:nvPicPr>
              <p:blipFill>
                <a:blip r:embed="rId537" cstate="print"/>
                <a:stretch>
                  <a:fillRect/>
                </a:stretch>
              </p:blipFill>
              <p:spPr>
                <a:xfrm>
                  <a:off x="6623590" y="7749540"/>
                  <a:ext cx="242029" cy="92868"/>
                </a:xfrm>
                <a:prstGeom prst="rect">
                  <a:avLst/>
                </a:prstGeom>
              </p:spPr>
            </p:pic>
            <p:grpSp>
              <p:nvGrpSpPr>
                <p:cNvPr id="138" name="object 186">
                  <a:extLst>
                    <a:ext uri="{FF2B5EF4-FFF2-40B4-BE49-F238E27FC236}">
                      <a16:creationId xmlns:a16="http://schemas.microsoft.com/office/drawing/2014/main" id="{F60B18E9-F783-43DB-FA12-8DDAC164AFA8}"/>
                    </a:ext>
                  </a:extLst>
                </p:cNvPr>
                <p:cNvGrpSpPr/>
                <p:nvPr/>
              </p:nvGrpSpPr>
              <p:grpSpPr>
                <a:xfrm>
                  <a:off x="5135117" y="7747825"/>
                  <a:ext cx="1735455" cy="767715"/>
                  <a:chOff x="5135117" y="7747825"/>
                  <a:chExt cx="1735455" cy="767715"/>
                </a:xfrm>
              </p:grpSpPr>
              <p:sp>
                <p:nvSpPr>
                  <p:cNvPr id="146" name="object 187">
                    <a:extLst>
                      <a:ext uri="{FF2B5EF4-FFF2-40B4-BE49-F238E27FC236}">
                        <a16:creationId xmlns:a16="http://schemas.microsoft.com/office/drawing/2014/main" id="{63359DE0-9190-DF1F-F626-20F1958F3FCE}"/>
                      </a:ext>
                    </a:extLst>
                  </p:cNvPr>
                  <p:cNvSpPr/>
                  <p:nvPr/>
                </p:nvSpPr>
                <p:spPr>
                  <a:xfrm>
                    <a:off x="6854951" y="7988807"/>
                    <a:ext cx="15240" cy="13970"/>
                  </a:xfrm>
                  <a:custGeom>
                    <a:avLst/>
                    <a:gdLst/>
                    <a:ahLst/>
                    <a:cxnLst/>
                    <a:rect l="l" t="t" r="r" b="b"/>
                    <a:pathLst>
                      <a:path w="15240" h="13970">
                        <a:moveTo>
                          <a:pt x="15240" y="13716"/>
                        </a:moveTo>
                        <a:lnTo>
                          <a:pt x="0" y="13716"/>
                        </a:lnTo>
                        <a:lnTo>
                          <a:pt x="0" y="0"/>
                        </a:lnTo>
                        <a:lnTo>
                          <a:pt x="15240" y="0"/>
                        </a:lnTo>
                        <a:lnTo>
                          <a:pt x="15240" y="1371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47" name="object 188">
                    <a:extLst>
                      <a:ext uri="{FF2B5EF4-FFF2-40B4-BE49-F238E27FC236}">
                        <a16:creationId xmlns:a16="http://schemas.microsoft.com/office/drawing/2014/main" id="{0F511AFA-CE2C-0A8E-0ED7-0794BE5DE1AE}"/>
                      </a:ext>
                    </a:extLst>
                  </p:cNvPr>
                  <p:cNvPicPr/>
                  <p:nvPr/>
                </p:nvPicPr>
                <p:blipFill>
                  <a:blip r:embed="rId538" cstate="print"/>
                  <a:stretch>
                    <a:fillRect/>
                  </a:stretch>
                </p:blipFill>
                <p:spPr>
                  <a:xfrm>
                    <a:off x="5135117" y="7747825"/>
                    <a:ext cx="1734311" cy="767524"/>
                  </a:xfrm>
                  <a:prstGeom prst="rect">
                    <a:avLst/>
                  </a:prstGeom>
                </p:spPr>
              </p:pic>
            </p:grpSp>
            <p:grpSp>
              <p:nvGrpSpPr>
                <p:cNvPr id="139" name="object 189">
                  <a:extLst>
                    <a:ext uri="{FF2B5EF4-FFF2-40B4-BE49-F238E27FC236}">
                      <a16:creationId xmlns:a16="http://schemas.microsoft.com/office/drawing/2014/main" id="{5A8110FF-7EA0-A6B1-9399-D9F4D0E38728}"/>
                    </a:ext>
                  </a:extLst>
                </p:cNvPr>
                <p:cNvGrpSpPr/>
                <p:nvPr/>
              </p:nvGrpSpPr>
              <p:grpSpPr>
                <a:xfrm>
                  <a:off x="5136546" y="8637269"/>
                  <a:ext cx="980440" cy="94615"/>
                  <a:chOff x="5136546" y="8637269"/>
                  <a:chExt cx="980440" cy="94615"/>
                </a:xfrm>
              </p:grpSpPr>
              <p:pic>
                <p:nvPicPr>
                  <p:cNvPr id="144" name="object 190">
                    <a:extLst>
                      <a:ext uri="{FF2B5EF4-FFF2-40B4-BE49-F238E27FC236}">
                        <a16:creationId xmlns:a16="http://schemas.microsoft.com/office/drawing/2014/main" id="{DE07828B-2362-589F-984F-A0F59FDC50C6}"/>
                      </a:ext>
                    </a:extLst>
                  </p:cNvPr>
                  <p:cNvPicPr/>
                  <p:nvPr/>
                </p:nvPicPr>
                <p:blipFill>
                  <a:blip r:embed="rId539" cstate="print"/>
                  <a:stretch>
                    <a:fillRect/>
                  </a:stretch>
                </p:blipFill>
                <p:spPr>
                  <a:xfrm>
                    <a:off x="5136546" y="8638793"/>
                    <a:ext cx="178689" cy="93059"/>
                  </a:xfrm>
                  <a:prstGeom prst="rect">
                    <a:avLst/>
                  </a:prstGeom>
                </p:spPr>
              </p:pic>
              <p:sp>
                <p:nvSpPr>
                  <p:cNvPr id="145" name="object 191">
                    <a:extLst>
                      <a:ext uri="{FF2B5EF4-FFF2-40B4-BE49-F238E27FC236}">
                        <a16:creationId xmlns:a16="http://schemas.microsoft.com/office/drawing/2014/main" id="{4F2C4A97-0DC1-8C90-5695-99567D70877A}"/>
                      </a:ext>
                    </a:extLst>
                  </p:cNvPr>
                  <p:cNvSpPr/>
                  <p:nvPr/>
                </p:nvSpPr>
                <p:spPr>
                  <a:xfrm>
                    <a:off x="5353329" y="8637270"/>
                    <a:ext cx="763905" cy="94615"/>
                  </a:xfrm>
                  <a:custGeom>
                    <a:avLst/>
                    <a:gdLst/>
                    <a:ahLst/>
                    <a:cxnLst/>
                    <a:rect l="l" t="t" r="r" b="b"/>
                    <a:pathLst>
                      <a:path w="763904" h="94615">
                        <a:moveTo>
                          <a:pt x="88582" y="47345"/>
                        </a:moveTo>
                        <a:lnTo>
                          <a:pt x="70205" y="7874"/>
                        </a:lnTo>
                        <a:lnTo>
                          <a:pt x="70205" y="36677"/>
                        </a:lnTo>
                        <a:lnTo>
                          <a:pt x="70091" y="48869"/>
                        </a:lnTo>
                        <a:lnTo>
                          <a:pt x="51917" y="79349"/>
                        </a:lnTo>
                        <a:lnTo>
                          <a:pt x="38201" y="79349"/>
                        </a:lnTo>
                        <a:lnTo>
                          <a:pt x="19812" y="36677"/>
                        </a:lnTo>
                        <a:lnTo>
                          <a:pt x="21336" y="29057"/>
                        </a:lnTo>
                        <a:lnTo>
                          <a:pt x="26009" y="24485"/>
                        </a:lnTo>
                        <a:lnTo>
                          <a:pt x="32105" y="18389"/>
                        </a:lnTo>
                        <a:lnTo>
                          <a:pt x="36677" y="16865"/>
                        </a:lnTo>
                        <a:lnTo>
                          <a:pt x="51917" y="16865"/>
                        </a:lnTo>
                        <a:lnTo>
                          <a:pt x="58013" y="18389"/>
                        </a:lnTo>
                        <a:lnTo>
                          <a:pt x="62585" y="24485"/>
                        </a:lnTo>
                        <a:lnTo>
                          <a:pt x="67157" y="29057"/>
                        </a:lnTo>
                        <a:lnTo>
                          <a:pt x="70205" y="36677"/>
                        </a:lnTo>
                        <a:lnTo>
                          <a:pt x="70205" y="7874"/>
                        </a:lnTo>
                        <a:lnTo>
                          <a:pt x="70053" y="7721"/>
                        </a:lnTo>
                        <a:lnTo>
                          <a:pt x="62585" y="3429"/>
                        </a:lnTo>
                        <a:lnTo>
                          <a:pt x="54013" y="863"/>
                        </a:lnTo>
                        <a:lnTo>
                          <a:pt x="44297" y="0"/>
                        </a:lnTo>
                        <a:lnTo>
                          <a:pt x="36677" y="0"/>
                        </a:lnTo>
                        <a:lnTo>
                          <a:pt x="30581" y="1524"/>
                        </a:lnTo>
                        <a:lnTo>
                          <a:pt x="24485" y="4572"/>
                        </a:lnTo>
                        <a:lnTo>
                          <a:pt x="21336" y="6096"/>
                        </a:lnTo>
                        <a:lnTo>
                          <a:pt x="16764" y="9144"/>
                        </a:lnTo>
                        <a:lnTo>
                          <a:pt x="13716" y="12192"/>
                        </a:lnTo>
                        <a:lnTo>
                          <a:pt x="9144" y="16865"/>
                        </a:lnTo>
                        <a:lnTo>
                          <a:pt x="7620" y="19913"/>
                        </a:lnTo>
                        <a:lnTo>
                          <a:pt x="4572" y="24485"/>
                        </a:lnTo>
                        <a:lnTo>
                          <a:pt x="1524" y="32105"/>
                        </a:lnTo>
                        <a:lnTo>
                          <a:pt x="0" y="39725"/>
                        </a:lnTo>
                        <a:lnTo>
                          <a:pt x="0" y="48869"/>
                        </a:lnTo>
                        <a:lnTo>
                          <a:pt x="19354" y="87515"/>
                        </a:lnTo>
                        <a:lnTo>
                          <a:pt x="44297" y="94589"/>
                        </a:lnTo>
                        <a:lnTo>
                          <a:pt x="54013" y="93751"/>
                        </a:lnTo>
                        <a:lnTo>
                          <a:pt x="62585" y="91351"/>
                        </a:lnTo>
                        <a:lnTo>
                          <a:pt x="70053" y="87515"/>
                        </a:lnTo>
                        <a:lnTo>
                          <a:pt x="76390" y="82397"/>
                        </a:lnTo>
                        <a:lnTo>
                          <a:pt x="79070" y="79349"/>
                        </a:lnTo>
                        <a:lnTo>
                          <a:pt x="82130" y="75869"/>
                        </a:lnTo>
                        <a:lnTo>
                          <a:pt x="85915" y="67729"/>
                        </a:lnTo>
                        <a:lnTo>
                          <a:pt x="87960" y="58178"/>
                        </a:lnTo>
                        <a:lnTo>
                          <a:pt x="88582" y="47345"/>
                        </a:lnTo>
                        <a:close/>
                      </a:path>
                      <a:path w="763904" h="94615">
                        <a:moveTo>
                          <a:pt x="163347" y="47244"/>
                        </a:moveTo>
                        <a:lnTo>
                          <a:pt x="161823" y="44196"/>
                        </a:lnTo>
                        <a:lnTo>
                          <a:pt x="161823" y="38100"/>
                        </a:lnTo>
                        <a:lnTo>
                          <a:pt x="160299" y="35052"/>
                        </a:lnTo>
                        <a:lnTo>
                          <a:pt x="158775" y="33528"/>
                        </a:lnTo>
                        <a:lnTo>
                          <a:pt x="157251" y="30480"/>
                        </a:lnTo>
                        <a:lnTo>
                          <a:pt x="151155" y="27432"/>
                        </a:lnTo>
                        <a:lnTo>
                          <a:pt x="148107" y="27432"/>
                        </a:lnTo>
                        <a:lnTo>
                          <a:pt x="145059" y="25908"/>
                        </a:lnTo>
                        <a:lnTo>
                          <a:pt x="131343" y="25908"/>
                        </a:lnTo>
                        <a:lnTo>
                          <a:pt x="125247" y="30480"/>
                        </a:lnTo>
                        <a:lnTo>
                          <a:pt x="119151" y="36576"/>
                        </a:lnTo>
                        <a:lnTo>
                          <a:pt x="119151" y="27432"/>
                        </a:lnTo>
                        <a:lnTo>
                          <a:pt x="102298" y="27432"/>
                        </a:lnTo>
                        <a:lnTo>
                          <a:pt x="102298" y="93065"/>
                        </a:lnTo>
                        <a:lnTo>
                          <a:pt x="120675" y="93065"/>
                        </a:lnTo>
                        <a:lnTo>
                          <a:pt x="120675" y="51816"/>
                        </a:lnTo>
                        <a:lnTo>
                          <a:pt x="122199" y="48768"/>
                        </a:lnTo>
                        <a:lnTo>
                          <a:pt x="122199" y="45720"/>
                        </a:lnTo>
                        <a:lnTo>
                          <a:pt x="128295" y="39624"/>
                        </a:lnTo>
                        <a:lnTo>
                          <a:pt x="138963" y="39624"/>
                        </a:lnTo>
                        <a:lnTo>
                          <a:pt x="145059" y="45720"/>
                        </a:lnTo>
                        <a:lnTo>
                          <a:pt x="145059" y="93065"/>
                        </a:lnTo>
                        <a:lnTo>
                          <a:pt x="163347" y="93065"/>
                        </a:lnTo>
                        <a:lnTo>
                          <a:pt x="163347" y="47244"/>
                        </a:lnTo>
                        <a:close/>
                      </a:path>
                      <a:path w="763904" h="94615">
                        <a:moveTo>
                          <a:pt x="200113" y="2286"/>
                        </a:moveTo>
                        <a:lnTo>
                          <a:pt x="181825" y="2286"/>
                        </a:lnTo>
                        <a:lnTo>
                          <a:pt x="181825" y="93726"/>
                        </a:lnTo>
                        <a:lnTo>
                          <a:pt x="200113" y="93726"/>
                        </a:lnTo>
                        <a:lnTo>
                          <a:pt x="200113" y="2286"/>
                        </a:lnTo>
                        <a:close/>
                      </a:path>
                      <a:path w="763904" h="94615">
                        <a:moveTo>
                          <a:pt x="236601" y="27533"/>
                        </a:moveTo>
                        <a:lnTo>
                          <a:pt x="218313" y="27533"/>
                        </a:lnTo>
                        <a:lnTo>
                          <a:pt x="218313" y="93154"/>
                        </a:lnTo>
                        <a:lnTo>
                          <a:pt x="236601" y="93154"/>
                        </a:lnTo>
                        <a:lnTo>
                          <a:pt x="236601" y="27533"/>
                        </a:lnTo>
                        <a:close/>
                      </a:path>
                      <a:path w="763904" h="94615">
                        <a:moveTo>
                          <a:pt x="236601" y="1625"/>
                        </a:moveTo>
                        <a:lnTo>
                          <a:pt x="218313" y="1625"/>
                        </a:lnTo>
                        <a:lnTo>
                          <a:pt x="218313" y="18389"/>
                        </a:lnTo>
                        <a:lnTo>
                          <a:pt x="236601" y="18389"/>
                        </a:lnTo>
                        <a:lnTo>
                          <a:pt x="236601" y="1625"/>
                        </a:lnTo>
                        <a:close/>
                      </a:path>
                      <a:path w="763904" h="94615">
                        <a:moveTo>
                          <a:pt x="311467" y="41148"/>
                        </a:moveTo>
                        <a:lnTo>
                          <a:pt x="309943" y="38100"/>
                        </a:lnTo>
                        <a:lnTo>
                          <a:pt x="309943" y="35052"/>
                        </a:lnTo>
                        <a:lnTo>
                          <a:pt x="308419" y="33528"/>
                        </a:lnTo>
                        <a:lnTo>
                          <a:pt x="306895" y="30480"/>
                        </a:lnTo>
                        <a:lnTo>
                          <a:pt x="297751" y="25908"/>
                        </a:lnTo>
                        <a:lnTo>
                          <a:pt x="280987" y="25908"/>
                        </a:lnTo>
                        <a:lnTo>
                          <a:pt x="273265" y="28956"/>
                        </a:lnTo>
                        <a:lnTo>
                          <a:pt x="268693" y="36576"/>
                        </a:lnTo>
                        <a:lnTo>
                          <a:pt x="268693" y="27432"/>
                        </a:lnTo>
                        <a:lnTo>
                          <a:pt x="251929" y="27432"/>
                        </a:lnTo>
                        <a:lnTo>
                          <a:pt x="251929" y="93065"/>
                        </a:lnTo>
                        <a:lnTo>
                          <a:pt x="270217" y="93065"/>
                        </a:lnTo>
                        <a:lnTo>
                          <a:pt x="270217" y="48768"/>
                        </a:lnTo>
                        <a:lnTo>
                          <a:pt x="273265" y="42672"/>
                        </a:lnTo>
                        <a:lnTo>
                          <a:pt x="276313" y="41148"/>
                        </a:lnTo>
                        <a:lnTo>
                          <a:pt x="277837" y="39624"/>
                        </a:lnTo>
                        <a:lnTo>
                          <a:pt x="288607" y="39624"/>
                        </a:lnTo>
                        <a:lnTo>
                          <a:pt x="293179" y="44196"/>
                        </a:lnTo>
                        <a:lnTo>
                          <a:pt x="293179" y="45720"/>
                        </a:lnTo>
                        <a:lnTo>
                          <a:pt x="294703" y="47244"/>
                        </a:lnTo>
                        <a:lnTo>
                          <a:pt x="294703" y="93065"/>
                        </a:lnTo>
                        <a:lnTo>
                          <a:pt x="311467" y="93065"/>
                        </a:lnTo>
                        <a:lnTo>
                          <a:pt x="311467" y="41148"/>
                        </a:lnTo>
                        <a:close/>
                      </a:path>
                      <a:path w="763904" h="94615">
                        <a:moveTo>
                          <a:pt x="384721" y="65633"/>
                        </a:moveTo>
                        <a:lnTo>
                          <a:pt x="384378" y="56159"/>
                        </a:lnTo>
                        <a:lnTo>
                          <a:pt x="384200" y="54965"/>
                        </a:lnTo>
                        <a:lnTo>
                          <a:pt x="383197" y="48107"/>
                        </a:lnTo>
                        <a:lnTo>
                          <a:pt x="367957" y="27851"/>
                        </a:lnTo>
                        <a:lnTo>
                          <a:pt x="367957" y="50393"/>
                        </a:lnTo>
                        <a:lnTo>
                          <a:pt x="367957" y="54965"/>
                        </a:lnTo>
                        <a:lnTo>
                          <a:pt x="342036" y="54965"/>
                        </a:lnTo>
                        <a:lnTo>
                          <a:pt x="342036" y="50393"/>
                        </a:lnTo>
                        <a:lnTo>
                          <a:pt x="343560" y="45821"/>
                        </a:lnTo>
                        <a:lnTo>
                          <a:pt x="345084" y="42773"/>
                        </a:lnTo>
                        <a:lnTo>
                          <a:pt x="351180" y="39725"/>
                        </a:lnTo>
                        <a:lnTo>
                          <a:pt x="358800" y="39725"/>
                        </a:lnTo>
                        <a:lnTo>
                          <a:pt x="361848" y="41249"/>
                        </a:lnTo>
                        <a:lnTo>
                          <a:pt x="366433" y="45821"/>
                        </a:lnTo>
                        <a:lnTo>
                          <a:pt x="367957" y="50393"/>
                        </a:lnTo>
                        <a:lnTo>
                          <a:pt x="367957" y="27851"/>
                        </a:lnTo>
                        <a:lnTo>
                          <a:pt x="363372" y="26009"/>
                        </a:lnTo>
                        <a:lnTo>
                          <a:pt x="345084" y="26009"/>
                        </a:lnTo>
                        <a:lnTo>
                          <a:pt x="323659" y="61061"/>
                        </a:lnTo>
                        <a:lnTo>
                          <a:pt x="323659" y="70205"/>
                        </a:lnTo>
                        <a:lnTo>
                          <a:pt x="355752" y="94589"/>
                        </a:lnTo>
                        <a:lnTo>
                          <a:pt x="363372" y="94589"/>
                        </a:lnTo>
                        <a:lnTo>
                          <a:pt x="367957" y="93065"/>
                        </a:lnTo>
                        <a:lnTo>
                          <a:pt x="374053" y="90017"/>
                        </a:lnTo>
                        <a:lnTo>
                          <a:pt x="378625" y="86969"/>
                        </a:lnTo>
                        <a:lnTo>
                          <a:pt x="380911" y="82397"/>
                        </a:lnTo>
                        <a:lnTo>
                          <a:pt x="384721" y="74777"/>
                        </a:lnTo>
                        <a:lnTo>
                          <a:pt x="366433" y="71729"/>
                        </a:lnTo>
                        <a:lnTo>
                          <a:pt x="366433" y="76301"/>
                        </a:lnTo>
                        <a:lnTo>
                          <a:pt x="364896" y="77825"/>
                        </a:lnTo>
                        <a:lnTo>
                          <a:pt x="361848" y="79349"/>
                        </a:lnTo>
                        <a:lnTo>
                          <a:pt x="358800" y="82397"/>
                        </a:lnTo>
                        <a:lnTo>
                          <a:pt x="351180" y="82397"/>
                        </a:lnTo>
                        <a:lnTo>
                          <a:pt x="348132" y="80873"/>
                        </a:lnTo>
                        <a:lnTo>
                          <a:pt x="345084" y="77825"/>
                        </a:lnTo>
                        <a:lnTo>
                          <a:pt x="343560" y="74777"/>
                        </a:lnTo>
                        <a:lnTo>
                          <a:pt x="342036" y="70205"/>
                        </a:lnTo>
                        <a:lnTo>
                          <a:pt x="342036" y="65633"/>
                        </a:lnTo>
                        <a:lnTo>
                          <a:pt x="384721" y="65633"/>
                        </a:lnTo>
                        <a:close/>
                      </a:path>
                      <a:path w="763904" h="94615">
                        <a:moveTo>
                          <a:pt x="462622" y="1524"/>
                        </a:moveTo>
                        <a:lnTo>
                          <a:pt x="444246" y="1524"/>
                        </a:lnTo>
                        <a:lnTo>
                          <a:pt x="444246" y="35153"/>
                        </a:lnTo>
                        <a:lnTo>
                          <a:pt x="444246" y="53441"/>
                        </a:lnTo>
                        <a:lnTo>
                          <a:pt x="444246" y="67157"/>
                        </a:lnTo>
                        <a:lnTo>
                          <a:pt x="442722" y="71729"/>
                        </a:lnTo>
                        <a:lnTo>
                          <a:pt x="439674" y="76301"/>
                        </a:lnTo>
                        <a:lnTo>
                          <a:pt x="438150" y="79349"/>
                        </a:lnTo>
                        <a:lnTo>
                          <a:pt x="433578" y="80873"/>
                        </a:lnTo>
                        <a:lnTo>
                          <a:pt x="424434" y="80873"/>
                        </a:lnTo>
                        <a:lnTo>
                          <a:pt x="421386" y="79349"/>
                        </a:lnTo>
                        <a:lnTo>
                          <a:pt x="418338" y="74777"/>
                        </a:lnTo>
                        <a:lnTo>
                          <a:pt x="416814" y="71729"/>
                        </a:lnTo>
                        <a:lnTo>
                          <a:pt x="415290" y="65633"/>
                        </a:lnTo>
                        <a:lnTo>
                          <a:pt x="415302" y="51866"/>
                        </a:lnTo>
                        <a:lnTo>
                          <a:pt x="416814" y="47345"/>
                        </a:lnTo>
                        <a:lnTo>
                          <a:pt x="422910" y="41249"/>
                        </a:lnTo>
                        <a:lnTo>
                          <a:pt x="425958" y="39725"/>
                        </a:lnTo>
                        <a:lnTo>
                          <a:pt x="433578" y="39725"/>
                        </a:lnTo>
                        <a:lnTo>
                          <a:pt x="438150" y="41249"/>
                        </a:lnTo>
                        <a:lnTo>
                          <a:pt x="441198" y="44297"/>
                        </a:lnTo>
                        <a:lnTo>
                          <a:pt x="442722" y="47345"/>
                        </a:lnTo>
                        <a:lnTo>
                          <a:pt x="444246" y="53441"/>
                        </a:lnTo>
                        <a:lnTo>
                          <a:pt x="444246" y="35153"/>
                        </a:lnTo>
                        <a:lnTo>
                          <a:pt x="439674" y="29057"/>
                        </a:lnTo>
                        <a:lnTo>
                          <a:pt x="432054" y="26009"/>
                        </a:lnTo>
                        <a:lnTo>
                          <a:pt x="416814" y="26009"/>
                        </a:lnTo>
                        <a:lnTo>
                          <a:pt x="410718" y="29057"/>
                        </a:lnTo>
                        <a:lnTo>
                          <a:pt x="406146" y="35153"/>
                        </a:lnTo>
                        <a:lnTo>
                          <a:pt x="402145" y="39395"/>
                        </a:lnTo>
                        <a:lnTo>
                          <a:pt x="399288" y="45059"/>
                        </a:lnTo>
                        <a:lnTo>
                          <a:pt x="397573" y="51866"/>
                        </a:lnTo>
                        <a:lnTo>
                          <a:pt x="397002" y="59537"/>
                        </a:lnTo>
                        <a:lnTo>
                          <a:pt x="397573" y="67868"/>
                        </a:lnTo>
                        <a:lnTo>
                          <a:pt x="399288" y="74777"/>
                        </a:lnTo>
                        <a:lnTo>
                          <a:pt x="402145" y="80543"/>
                        </a:lnTo>
                        <a:lnTo>
                          <a:pt x="406146" y="85445"/>
                        </a:lnTo>
                        <a:lnTo>
                          <a:pt x="410718" y="91541"/>
                        </a:lnTo>
                        <a:lnTo>
                          <a:pt x="418338" y="94589"/>
                        </a:lnTo>
                        <a:lnTo>
                          <a:pt x="429006" y="94589"/>
                        </a:lnTo>
                        <a:lnTo>
                          <a:pt x="432054" y="93065"/>
                        </a:lnTo>
                        <a:lnTo>
                          <a:pt x="436626" y="91541"/>
                        </a:lnTo>
                        <a:lnTo>
                          <a:pt x="439674" y="90017"/>
                        </a:lnTo>
                        <a:lnTo>
                          <a:pt x="445770" y="83921"/>
                        </a:lnTo>
                        <a:lnTo>
                          <a:pt x="445770" y="93065"/>
                        </a:lnTo>
                        <a:lnTo>
                          <a:pt x="462622" y="93065"/>
                        </a:lnTo>
                        <a:lnTo>
                          <a:pt x="462622" y="83921"/>
                        </a:lnTo>
                        <a:lnTo>
                          <a:pt x="462622" y="80873"/>
                        </a:lnTo>
                        <a:lnTo>
                          <a:pt x="462622" y="39725"/>
                        </a:lnTo>
                        <a:lnTo>
                          <a:pt x="462622" y="35153"/>
                        </a:lnTo>
                        <a:lnTo>
                          <a:pt x="462622" y="1524"/>
                        </a:lnTo>
                        <a:close/>
                      </a:path>
                      <a:path w="763904" h="94615">
                        <a:moveTo>
                          <a:pt x="494639" y="27533"/>
                        </a:moveTo>
                        <a:lnTo>
                          <a:pt x="477875" y="27533"/>
                        </a:lnTo>
                        <a:lnTo>
                          <a:pt x="477875" y="93065"/>
                        </a:lnTo>
                        <a:lnTo>
                          <a:pt x="494639" y="93065"/>
                        </a:lnTo>
                        <a:lnTo>
                          <a:pt x="494639" y="27533"/>
                        </a:lnTo>
                        <a:close/>
                      </a:path>
                      <a:path w="763904" h="94615">
                        <a:moveTo>
                          <a:pt x="494639" y="1524"/>
                        </a:moveTo>
                        <a:lnTo>
                          <a:pt x="477875" y="1524"/>
                        </a:lnTo>
                        <a:lnTo>
                          <a:pt x="477875" y="18389"/>
                        </a:lnTo>
                        <a:lnTo>
                          <a:pt x="494639" y="18389"/>
                        </a:lnTo>
                        <a:lnTo>
                          <a:pt x="494639" y="1524"/>
                        </a:lnTo>
                        <a:close/>
                      </a:path>
                      <a:path w="763904" h="94615">
                        <a:moveTo>
                          <a:pt x="569506" y="65633"/>
                        </a:moveTo>
                        <a:lnTo>
                          <a:pt x="568947" y="56159"/>
                        </a:lnTo>
                        <a:lnTo>
                          <a:pt x="568718" y="54965"/>
                        </a:lnTo>
                        <a:lnTo>
                          <a:pt x="567410" y="48107"/>
                        </a:lnTo>
                        <a:lnTo>
                          <a:pt x="552640" y="27825"/>
                        </a:lnTo>
                        <a:lnTo>
                          <a:pt x="552640" y="50393"/>
                        </a:lnTo>
                        <a:lnTo>
                          <a:pt x="552640" y="54965"/>
                        </a:lnTo>
                        <a:lnTo>
                          <a:pt x="526732" y="54965"/>
                        </a:lnTo>
                        <a:lnTo>
                          <a:pt x="526732" y="45821"/>
                        </a:lnTo>
                        <a:lnTo>
                          <a:pt x="529780" y="42773"/>
                        </a:lnTo>
                        <a:lnTo>
                          <a:pt x="535876" y="39725"/>
                        </a:lnTo>
                        <a:lnTo>
                          <a:pt x="543496" y="39725"/>
                        </a:lnTo>
                        <a:lnTo>
                          <a:pt x="546544" y="41249"/>
                        </a:lnTo>
                        <a:lnTo>
                          <a:pt x="551116" y="45821"/>
                        </a:lnTo>
                        <a:lnTo>
                          <a:pt x="552640" y="50393"/>
                        </a:lnTo>
                        <a:lnTo>
                          <a:pt x="552640" y="27825"/>
                        </a:lnTo>
                        <a:lnTo>
                          <a:pt x="548068" y="26009"/>
                        </a:lnTo>
                        <a:lnTo>
                          <a:pt x="529780" y="26009"/>
                        </a:lnTo>
                        <a:lnTo>
                          <a:pt x="508444" y="61061"/>
                        </a:lnTo>
                        <a:lnTo>
                          <a:pt x="508444" y="70205"/>
                        </a:lnTo>
                        <a:lnTo>
                          <a:pt x="540448" y="94589"/>
                        </a:lnTo>
                        <a:lnTo>
                          <a:pt x="546544" y="94589"/>
                        </a:lnTo>
                        <a:lnTo>
                          <a:pt x="552640" y="93065"/>
                        </a:lnTo>
                        <a:lnTo>
                          <a:pt x="558838" y="90017"/>
                        </a:lnTo>
                        <a:lnTo>
                          <a:pt x="563410" y="86969"/>
                        </a:lnTo>
                        <a:lnTo>
                          <a:pt x="565696" y="82397"/>
                        </a:lnTo>
                        <a:lnTo>
                          <a:pt x="569506" y="74777"/>
                        </a:lnTo>
                        <a:lnTo>
                          <a:pt x="551116" y="71729"/>
                        </a:lnTo>
                        <a:lnTo>
                          <a:pt x="549592" y="76301"/>
                        </a:lnTo>
                        <a:lnTo>
                          <a:pt x="549592" y="77825"/>
                        </a:lnTo>
                        <a:lnTo>
                          <a:pt x="546544" y="79349"/>
                        </a:lnTo>
                        <a:lnTo>
                          <a:pt x="543496" y="82397"/>
                        </a:lnTo>
                        <a:lnTo>
                          <a:pt x="535876" y="82397"/>
                        </a:lnTo>
                        <a:lnTo>
                          <a:pt x="532828" y="80873"/>
                        </a:lnTo>
                        <a:lnTo>
                          <a:pt x="526732" y="74777"/>
                        </a:lnTo>
                        <a:lnTo>
                          <a:pt x="526732" y="70205"/>
                        </a:lnTo>
                        <a:lnTo>
                          <a:pt x="525208" y="65633"/>
                        </a:lnTo>
                        <a:lnTo>
                          <a:pt x="569506" y="65633"/>
                        </a:lnTo>
                        <a:close/>
                      </a:path>
                      <a:path w="763904" h="94615">
                        <a:moveTo>
                          <a:pt x="645795" y="42773"/>
                        </a:moveTo>
                        <a:lnTo>
                          <a:pt x="644271" y="41249"/>
                        </a:lnTo>
                        <a:lnTo>
                          <a:pt x="644271" y="38201"/>
                        </a:lnTo>
                        <a:lnTo>
                          <a:pt x="642747" y="35153"/>
                        </a:lnTo>
                        <a:lnTo>
                          <a:pt x="641223" y="33629"/>
                        </a:lnTo>
                        <a:lnTo>
                          <a:pt x="639699" y="30581"/>
                        </a:lnTo>
                        <a:lnTo>
                          <a:pt x="630555" y="25908"/>
                        </a:lnTo>
                        <a:lnTo>
                          <a:pt x="615315" y="25908"/>
                        </a:lnTo>
                        <a:lnTo>
                          <a:pt x="607606" y="28956"/>
                        </a:lnTo>
                        <a:lnTo>
                          <a:pt x="601510" y="36677"/>
                        </a:lnTo>
                        <a:lnTo>
                          <a:pt x="601510" y="27432"/>
                        </a:lnTo>
                        <a:lnTo>
                          <a:pt x="586270" y="27432"/>
                        </a:lnTo>
                        <a:lnTo>
                          <a:pt x="586270" y="93065"/>
                        </a:lnTo>
                        <a:lnTo>
                          <a:pt x="603034" y="93065"/>
                        </a:lnTo>
                        <a:lnTo>
                          <a:pt x="603034" y="50393"/>
                        </a:lnTo>
                        <a:lnTo>
                          <a:pt x="604558" y="48869"/>
                        </a:lnTo>
                        <a:lnTo>
                          <a:pt x="604558" y="45821"/>
                        </a:lnTo>
                        <a:lnTo>
                          <a:pt x="609130" y="41249"/>
                        </a:lnTo>
                        <a:lnTo>
                          <a:pt x="612267" y="39725"/>
                        </a:lnTo>
                        <a:lnTo>
                          <a:pt x="621411" y="39725"/>
                        </a:lnTo>
                        <a:lnTo>
                          <a:pt x="622935" y="41249"/>
                        </a:lnTo>
                        <a:lnTo>
                          <a:pt x="625983" y="42773"/>
                        </a:lnTo>
                        <a:lnTo>
                          <a:pt x="625983" y="44297"/>
                        </a:lnTo>
                        <a:lnTo>
                          <a:pt x="627507" y="45821"/>
                        </a:lnTo>
                        <a:lnTo>
                          <a:pt x="627507" y="47345"/>
                        </a:lnTo>
                        <a:lnTo>
                          <a:pt x="629031" y="51917"/>
                        </a:lnTo>
                        <a:lnTo>
                          <a:pt x="629031" y="93065"/>
                        </a:lnTo>
                        <a:lnTo>
                          <a:pt x="645795" y="93065"/>
                        </a:lnTo>
                        <a:lnTo>
                          <a:pt x="645795" y="42773"/>
                        </a:lnTo>
                        <a:close/>
                      </a:path>
                      <a:path w="763904" h="94615">
                        <a:moveTo>
                          <a:pt x="717613" y="67157"/>
                        </a:moveTo>
                        <a:lnTo>
                          <a:pt x="716089" y="62585"/>
                        </a:lnTo>
                        <a:lnTo>
                          <a:pt x="711428" y="59537"/>
                        </a:lnTo>
                        <a:lnTo>
                          <a:pt x="708380" y="56489"/>
                        </a:lnTo>
                        <a:lnTo>
                          <a:pt x="702284" y="53441"/>
                        </a:lnTo>
                        <a:lnTo>
                          <a:pt x="683996" y="50393"/>
                        </a:lnTo>
                        <a:lnTo>
                          <a:pt x="677900" y="48869"/>
                        </a:lnTo>
                        <a:lnTo>
                          <a:pt x="674852" y="45821"/>
                        </a:lnTo>
                        <a:lnTo>
                          <a:pt x="674852" y="41249"/>
                        </a:lnTo>
                        <a:lnTo>
                          <a:pt x="676376" y="39725"/>
                        </a:lnTo>
                        <a:lnTo>
                          <a:pt x="677900" y="39725"/>
                        </a:lnTo>
                        <a:lnTo>
                          <a:pt x="682472" y="38201"/>
                        </a:lnTo>
                        <a:lnTo>
                          <a:pt x="690092" y="38201"/>
                        </a:lnTo>
                        <a:lnTo>
                          <a:pt x="693140" y="39725"/>
                        </a:lnTo>
                        <a:lnTo>
                          <a:pt x="694664" y="39725"/>
                        </a:lnTo>
                        <a:lnTo>
                          <a:pt x="696188" y="41249"/>
                        </a:lnTo>
                        <a:lnTo>
                          <a:pt x="697712" y="44297"/>
                        </a:lnTo>
                        <a:lnTo>
                          <a:pt x="699236" y="45821"/>
                        </a:lnTo>
                        <a:lnTo>
                          <a:pt x="714565" y="42773"/>
                        </a:lnTo>
                        <a:lnTo>
                          <a:pt x="713041" y="38201"/>
                        </a:lnTo>
                        <a:lnTo>
                          <a:pt x="709904" y="33629"/>
                        </a:lnTo>
                        <a:lnTo>
                          <a:pt x="706856" y="30581"/>
                        </a:lnTo>
                        <a:lnTo>
                          <a:pt x="702284" y="27533"/>
                        </a:lnTo>
                        <a:lnTo>
                          <a:pt x="694664" y="26009"/>
                        </a:lnTo>
                        <a:lnTo>
                          <a:pt x="676376" y="26009"/>
                        </a:lnTo>
                        <a:lnTo>
                          <a:pt x="670280" y="27533"/>
                        </a:lnTo>
                        <a:lnTo>
                          <a:pt x="665708" y="32105"/>
                        </a:lnTo>
                        <a:lnTo>
                          <a:pt x="661136" y="35153"/>
                        </a:lnTo>
                        <a:lnTo>
                          <a:pt x="657987" y="39725"/>
                        </a:lnTo>
                        <a:lnTo>
                          <a:pt x="657987" y="51917"/>
                        </a:lnTo>
                        <a:lnTo>
                          <a:pt x="693140" y="68681"/>
                        </a:lnTo>
                        <a:lnTo>
                          <a:pt x="696188" y="70205"/>
                        </a:lnTo>
                        <a:lnTo>
                          <a:pt x="697712" y="70205"/>
                        </a:lnTo>
                        <a:lnTo>
                          <a:pt x="699236" y="71729"/>
                        </a:lnTo>
                        <a:lnTo>
                          <a:pt x="699236" y="77825"/>
                        </a:lnTo>
                        <a:lnTo>
                          <a:pt x="697712" y="79349"/>
                        </a:lnTo>
                        <a:lnTo>
                          <a:pt x="691616" y="82397"/>
                        </a:lnTo>
                        <a:lnTo>
                          <a:pt x="683996" y="82397"/>
                        </a:lnTo>
                        <a:lnTo>
                          <a:pt x="677900" y="79349"/>
                        </a:lnTo>
                        <a:lnTo>
                          <a:pt x="676376" y="77825"/>
                        </a:lnTo>
                        <a:lnTo>
                          <a:pt x="673328" y="71729"/>
                        </a:lnTo>
                        <a:lnTo>
                          <a:pt x="656463" y="74777"/>
                        </a:lnTo>
                        <a:lnTo>
                          <a:pt x="677900" y="94589"/>
                        </a:lnTo>
                        <a:lnTo>
                          <a:pt x="697712" y="94589"/>
                        </a:lnTo>
                        <a:lnTo>
                          <a:pt x="705332" y="93065"/>
                        </a:lnTo>
                        <a:lnTo>
                          <a:pt x="709904" y="88493"/>
                        </a:lnTo>
                        <a:lnTo>
                          <a:pt x="714565" y="83921"/>
                        </a:lnTo>
                        <a:lnTo>
                          <a:pt x="715581" y="82397"/>
                        </a:lnTo>
                        <a:lnTo>
                          <a:pt x="717613" y="79349"/>
                        </a:lnTo>
                        <a:lnTo>
                          <a:pt x="717613" y="67157"/>
                        </a:lnTo>
                        <a:close/>
                      </a:path>
                      <a:path w="763904" h="94615">
                        <a:moveTo>
                          <a:pt x="763333" y="91541"/>
                        </a:moveTo>
                        <a:lnTo>
                          <a:pt x="762000" y="80873"/>
                        </a:lnTo>
                        <a:lnTo>
                          <a:pt x="761809" y="79349"/>
                        </a:lnTo>
                        <a:lnTo>
                          <a:pt x="758761" y="79349"/>
                        </a:lnTo>
                        <a:lnTo>
                          <a:pt x="757237" y="80873"/>
                        </a:lnTo>
                        <a:lnTo>
                          <a:pt x="754189" y="80873"/>
                        </a:lnTo>
                        <a:lnTo>
                          <a:pt x="752665" y="79349"/>
                        </a:lnTo>
                        <a:lnTo>
                          <a:pt x="751141" y="79349"/>
                        </a:lnTo>
                        <a:lnTo>
                          <a:pt x="751141" y="76301"/>
                        </a:lnTo>
                        <a:lnTo>
                          <a:pt x="749617" y="73253"/>
                        </a:lnTo>
                        <a:lnTo>
                          <a:pt x="749617" y="41249"/>
                        </a:lnTo>
                        <a:lnTo>
                          <a:pt x="761809" y="41249"/>
                        </a:lnTo>
                        <a:lnTo>
                          <a:pt x="761809" y="27533"/>
                        </a:lnTo>
                        <a:lnTo>
                          <a:pt x="749617" y="27533"/>
                        </a:lnTo>
                        <a:lnTo>
                          <a:pt x="749617" y="4572"/>
                        </a:lnTo>
                        <a:lnTo>
                          <a:pt x="732853" y="13716"/>
                        </a:lnTo>
                        <a:lnTo>
                          <a:pt x="732853" y="27533"/>
                        </a:lnTo>
                        <a:lnTo>
                          <a:pt x="725233" y="27533"/>
                        </a:lnTo>
                        <a:lnTo>
                          <a:pt x="725233" y="41249"/>
                        </a:lnTo>
                        <a:lnTo>
                          <a:pt x="732853" y="41249"/>
                        </a:lnTo>
                        <a:lnTo>
                          <a:pt x="732853" y="82397"/>
                        </a:lnTo>
                        <a:lnTo>
                          <a:pt x="734377" y="85445"/>
                        </a:lnTo>
                        <a:lnTo>
                          <a:pt x="734377" y="86969"/>
                        </a:lnTo>
                        <a:lnTo>
                          <a:pt x="738949" y="91541"/>
                        </a:lnTo>
                        <a:lnTo>
                          <a:pt x="741997" y="93065"/>
                        </a:lnTo>
                        <a:lnTo>
                          <a:pt x="743521" y="94589"/>
                        </a:lnTo>
                        <a:lnTo>
                          <a:pt x="760285" y="94589"/>
                        </a:lnTo>
                        <a:lnTo>
                          <a:pt x="763333" y="91541"/>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40" name="object 192">
                  <a:extLst>
                    <a:ext uri="{FF2B5EF4-FFF2-40B4-BE49-F238E27FC236}">
                      <a16:creationId xmlns:a16="http://schemas.microsoft.com/office/drawing/2014/main" id="{857A3C20-2E94-72DA-A595-C95578C92821}"/>
                    </a:ext>
                  </a:extLst>
                </p:cNvPr>
                <p:cNvPicPr/>
                <p:nvPr/>
              </p:nvPicPr>
              <p:blipFill>
                <a:blip r:embed="rId540" cstate="print"/>
                <a:stretch>
                  <a:fillRect/>
                </a:stretch>
              </p:blipFill>
              <p:spPr>
                <a:xfrm>
                  <a:off x="5646515" y="8802052"/>
                  <a:ext cx="117443" cy="90011"/>
                </a:xfrm>
                <a:prstGeom prst="rect">
                  <a:avLst/>
                </a:prstGeom>
              </p:spPr>
            </p:pic>
            <p:grpSp>
              <p:nvGrpSpPr>
                <p:cNvPr id="141" name="object 193">
                  <a:extLst>
                    <a:ext uri="{FF2B5EF4-FFF2-40B4-BE49-F238E27FC236}">
                      <a16:creationId xmlns:a16="http://schemas.microsoft.com/office/drawing/2014/main" id="{B2737429-B633-D842-28AD-8F18B2F9B278}"/>
                    </a:ext>
                  </a:extLst>
                </p:cNvPr>
                <p:cNvGrpSpPr/>
                <p:nvPr/>
              </p:nvGrpSpPr>
              <p:grpSpPr>
                <a:xfrm>
                  <a:off x="5131974" y="8801100"/>
                  <a:ext cx="1455420" cy="441959"/>
                  <a:chOff x="5131974" y="8801100"/>
                  <a:chExt cx="1455420" cy="441959"/>
                </a:xfrm>
              </p:grpSpPr>
              <p:sp>
                <p:nvSpPr>
                  <p:cNvPr id="142" name="object 194">
                    <a:extLst>
                      <a:ext uri="{FF2B5EF4-FFF2-40B4-BE49-F238E27FC236}">
                        <a16:creationId xmlns:a16="http://schemas.microsoft.com/office/drawing/2014/main" id="{BFAC26AB-FE6A-7057-E1F5-7485F897EE07}"/>
                      </a:ext>
                    </a:extLst>
                  </p:cNvPr>
                  <p:cNvSpPr/>
                  <p:nvPr/>
                </p:nvSpPr>
                <p:spPr>
                  <a:xfrm>
                    <a:off x="6449555" y="8802052"/>
                    <a:ext cx="100965" cy="92075"/>
                  </a:xfrm>
                  <a:custGeom>
                    <a:avLst/>
                    <a:gdLst/>
                    <a:ahLst/>
                    <a:cxnLst/>
                    <a:rect l="l" t="t" r="r" b="b"/>
                    <a:pathLst>
                      <a:path w="100965" h="92075">
                        <a:moveTo>
                          <a:pt x="68681" y="59537"/>
                        </a:moveTo>
                        <a:lnTo>
                          <a:pt x="67157" y="54965"/>
                        </a:lnTo>
                        <a:lnTo>
                          <a:pt x="63093" y="48869"/>
                        </a:lnTo>
                        <a:lnTo>
                          <a:pt x="61061" y="45821"/>
                        </a:lnTo>
                        <a:lnTo>
                          <a:pt x="56489" y="44297"/>
                        </a:lnTo>
                        <a:lnTo>
                          <a:pt x="56489" y="61061"/>
                        </a:lnTo>
                        <a:lnTo>
                          <a:pt x="56489" y="67157"/>
                        </a:lnTo>
                        <a:lnTo>
                          <a:pt x="54965" y="70205"/>
                        </a:lnTo>
                        <a:lnTo>
                          <a:pt x="53441" y="71729"/>
                        </a:lnTo>
                        <a:lnTo>
                          <a:pt x="53441" y="74777"/>
                        </a:lnTo>
                        <a:lnTo>
                          <a:pt x="51917" y="76301"/>
                        </a:lnTo>
                        <a:lnTo>
                          <a:pt x="48869" y="76301"/>
                        </a:lnTo>
                        <a:lnTo>
                          <a:pt x="45821" y="79349"/>
                        </a:lnTo>
                        <a:lnTo>
                          <a:pt x="12192" y="79349"/>
                        </a:lnTo>
                        <a:lnTo>
                          <a:pt x="12192" y="48869"/>
                        </a:lnTo>
                        <a:lnTo>
                          <a:pt x="42773" y="48869"/>
                        </a:lnTo>
                        <a:lnTo>
                          <a:pt x="45821" y="50393"/>
                        </a:lnTo>
                        <a:lnTo>
                          <a:pt x="48869" y="50393"/>
                        </a:lnTo>
                        <a:lnTo>
                          <a:pt x="53441" y="54965"/>
                        </a:lnTo>
                        <a:lnTo>
                          <a:pt x="56489" y="61061"/>
                        </a:lnTo>
                        <a:lnTo>
                          <a:pt x="56489" y="44297"/>
                        </a:lnTo>
                        <a:lnTo>
                          <a:pt x="51917" y="42773"/>
                        </a:lnTo>
                        <a:lnTo>
                          <a:pt x="56489" y="38201"/>
                        </a:lnTo>
                        <a:lnTo>
                          <a:pt x="61061" y="33629"/>
                        </a:lnTo>
                        <a:lnTo>
                          <a:pt x="62585" y="30581"/>
                        </a:lnTo>
                        <a:lnTo>
                          <a:pt x="64109" y="26009"/>
                        </a:lnTo>
                        <a:lnTo>
                          <a:pt x="64109" y="18288"/>
                        </a:lnTo>
                        <a:lnTo>
                          <a:pt x="62585" y="15240"/>
                        </a:lnTo>
                        <a:lnTo>
                          <a:pt x="61061" y="10668"/>
                        </a:lnTo>
                        <a:lnTo>
                          <a:pt x="54965" y="4572"/>
                        </a:lnTo>
                        <a:lnTo>
                          <a:pt x="51917" y="2540"/>
                        </a:lnTo>
                        <a:lnTo>
                          <a:pt x="51917" y="18288"/>
                        </a:lnTo>
                        <a:lnTo>
                          <a:pt x="51917" y="30581"/>
                        </a:lnTo>
                        <a:lnTo>
                          <a:pt x="48869" y="33629"/>
                        </a:lnTo>
                        <a:lnTo>
                          <a:pt x="39725" y="38201"/>
                        </a:lnTo>
                        <a:lnTo>
                          <a:pt x="12192" y="38201"/>
                        </a:lnTo>
                        <a:lnTo>
                          <a:pt x="12192" y="10668"/>
                        </a:lnTo>
                        <a:lnTo>
                          <a:pt x="41249" y="10668"/>
                        </a:lnTo>
                        <a:lnTo>
                          <a:pt x="44297" y="12192"/>
                        </a:lnTo>
                        <a:lnTo>
                          <a:pt x="45821" y="12192"/>
                        </a:lnTo>
                        <a:lnTo>
                          <a:pt x="48869" y="13716"/>
                        </a:lnTo>
                        <a:lnTo>
                          <a:pt x="50393" y="16764"/>
                        </a:lnTo>
                        <a:lnTo>
                          <a:pt x="51917" y="18288"/>
                        </a:lnTo>
                        <a:lnTo>
                          <a:pt x="51917" y="2540"/>
                        </a:lnTo>
                        <a:lnTo>
                          <a:pt x="50393" y="1524"/>
                        </a:lnTo>
                        <a:lnTo>
                          <a:pt x="45821" y="0"/>
                        </a:lnTo>
                        <a:lnTo>
                          <a:pt x="0" y="0"/>
                        </a:lnTo>
                        <a:lnTo>
                          <a:pt x="0" y="90017"/>
                        </a:lnTo>
                        <a:lnTo>
                          <a:pt x="44297" y="90017"/>
                        </a:lnTo>
                        <a:lnTo>
                          <a:pt x="48869" y="88493"/>
                        </a:lnTo>
                        <a:lnTo>
                          <a:pt x="53441" y="88493"/>
                        </a:lnTo>
                        <a:lnTo>
                          <a:pt x="56489" y="86969"/>
                        </a:lnTo>
                        <a:lnTo>
                          <a:pt x="64109" y="79349"/>
                        </a:lnTo>
                        <a:lnTo>
                          <a:pt x="65633" y="76301"/>
                        </a:lnTo>
                        <a:lnTo>
                          <a:pt x="67157" y="71729"/>
                        </a:lnTo>
                        <a:lnTo>
                          <a:pt x="68681" y="68681"/>
                        </a:lnTo>
                        <a:lnTo>
                          <a:pt x="68681" y="59537"/>
                        </a:lnTo>
                        <a:close/>
                      </a:path>
                      <a:path w="100965" h="92075">
                        <a:moveTo>
                          <a:pt x="100584" y="78295"/>
                        </a:moveTo>
                        <a:lnTo>
                          <a:pt x="86868" y="78295"/>
                        </a:lnTo>
                        <a:lnTo>
                          <a:pt x="86868" y="92011"/>
                        </a:lnTo>
                        <a:lnTo>
                          <a:pt x="100584" y="92011"/>
                        </a:lnTo>
                        <a:lnTo>
                          <a:pt x="100584" y="78295"/>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43" name="object 195">
                    <a:extLst>
                      <a:ext uri="{FF2B5EF4-FFF2-40B4-BE49-F238E27FC236}">
                        <a16:creationId xmlns:a16="http://schemas.microsoft.com/office/drawing/2014/main" id="{8274ABFF-0C8C-9762-F00E-FF37851802AE}"/>
                      </a:ext>
                    </a:extLst>
                  </p:cNvPr>
                  <p:cNvPicPr/>
                  <p:nvPr/>
                </p:nvPicPr>
                <p:blipFill>
                  <a:blip r:embed="rId541" cstate="print"/>
                  <a:stretch>
                    <a:fillRect/>
                  </a:stretch>
                </p:blipFill>
                <p:spPr>
                  <a:xfrm>
                    <a:off x="5131974" y="8801100"/>
                    <a:ext cx="1454943" cy="441864"/>
                  </a:xfrm>
                  <a:prstGeom prst="rect">
                    <a:avLst/>
                  </a:prstGeom>
                </p:spPr>
              </p:pic>
            </p:grpSp>
          </p:grpSp>
        </p:grpSp>
      </p:grpSp>
      <p:grpSp>
        <p:nvGrpSpPr>
          <p:cNvPr id="1073" name="Gruppieren 1072">
            <a:extLst>
              <a:ext uri="{FF2B5EF4-FFF2-40B4-BE49-F238E27FC236}">
                <a16:creationId xmlns:a16="http://schemas.microsoft.com/office/drawing/2014/main" id="{E272A955-7B35-CDFC-75F3-7276F0A07F0B}"/>
              </a:ext>
            </a:extLst>
          </p:cNvPr>
          <p:cNvGrpSpPr/>
          <p:nvPr/>
        </p:nvGrpSpPr>
        <p:grpSpPr>
          <a:xfrm>
            <a:off x="8674590" y="1016001"/>
            <a:ext cx="3290399" cy="5399999"/>
            <a:chOff x="1403604" y="900683"/>
            <a:chExt cx="5524500" cy="9238487"/>
          </a:xfrm>
        </p:grpSpPr>
        <p:pic>
          <p:nvPicPr>
            <p:cNvPr id="1074" name="Grafik 1073">
              <a:extLst>
                <a:ext uri="{FF2B5EF4-FFF2-40B4-BE49-F238E27FC236}">
                  <a16:creationId xmlns:a16="http://schemas.microsoft.com/office/drawing/2014/main" id="{624CD913-0268-4898-7330-B215DCA747DF}"/>
                </a:ext>
              </a:extLst>
            </p:cNvPr>
            <p:cNvPicPr>
              <a:picLocks noChangeAspect="1"/>
            </p:cNvPicPr>
            <p:nvPr/>
          </p:nvPicPr>
          <p:blipFill>
            <a:blip r:embed="rId542" cstate="hqprint">
              <a:extLst>
                <a:ext uri="{28A0092B-C50C-407E-A947-70E740481C1C}">
                  <a14:useLocalDpi xmlns:a14="http://schemas.microsoft.com/office/drawing/2010/main" val="0"/>
                </a:ext>
                <a:ext uri="{96DAC541-7B7A-43D3-8B79-37D633B846F1}">
                  <asvg:svgBlip xmlns:asvg="http://schemas.microsoft.com/office/drawing/2016/SVG/main" r:embed="rId543"/>
                </a:ext>
              </a:extLst>
            </a:blip>
            <a:stretch>
              <a:fillRect/>
            </a:stretch>
          </p:blipFill>
          <p:spPr>
            <a:xfrm>
              <a:off x="1403604" y="900683"/>
              <a:ext cx="5524500" cy="3609975"/>
            </a:xfrm>
            <a:prstGeom prst="rect">
              <a:avLst/>
            </a:prstGeom>
          </p:spPr>
        </p:pic>
        <p:grpSp>
          <p:nvGrpSpPr>
            <p:cNvPr id="1075" name="object 2">
              <a:extLst>
                <a:ext uri="{FF2B5EF4-FFF2-40B4-BE49-F238E27FC236}">
                  <a16:creationId xmlns:a16="http://schemas.microsoft.com/office/drawing/2014/main" id="{1497EAA8-2460-099F-E94B-A3C80113DB34}"/>
                </a:ext>
              </a:extLst>
            </p:cNvPr>
            <p:cNvGrpSpPr/>
            <p:nvPr/>
          </p:nvGrpSpPr>
          <p:grpSpPr>
            <a:xfrm>
              <a:off x="2536507" y="9839515"/>
              <a:ext cx="1574165" cy="143510"/>
              <a:chOff x="2536507" y="9839515"/>
              <a:chExt cx="1574165" cy="143510"/>
            </a:xfrm>
          </p:grpSpPr>
          <p:pic>
            <p:nvPicPr>
              <p:cNvPr id="1139" name="object 3">
                <a:extLst>
                  <a:ext uri="{FF2B5EF4-FFF2-40B4-BE49-F238E27FC236}">
                    <a16:creationId xmlns:a16="http://schemas.microsoft.com/office/drawing/2014/main" id="{D733C583-B02B-0110-61C8-0DED9165B64B}"/>
                  </a:ext>
                </a:extLst>
              </p:cNvPr>
              <p:cNvPicPr/>
              <p:nvPr/>
            </p:nvPicPr>
            <p:blipFill>
              <a:blip r:embed="rId544" cstate="print"/>
              <a:stretch>
                <a:fillRect/>
              </a:stretch>
            </p:blipFill>
            <p:spPr>
              <a:xfrm>
                <a:off x="2536507" y="9839515"/>
                <a:ext cx="1540478" cy="143446"/>
              </a:xfrm>
              <a:prstGeom prst="rect">
                <a:avLst/>
              </a:prstGeom>
            </p:spPr>
          </p:pic>
          <p:sp>
            <p:nvSpPr>
              <p:cNvPr id="1140" name="object 4">
                <a:extLst>
                  <a:ext uri="{FF2B5EF4-FFF2-40B4-BE49-F238E27FC236}">
                    <a16:creationId xmlns:a16="http://schemas.microsoft.com/office/drawing/2014/main" id="{DC5FA7C3-046E-9D0D-DC1F-B361ACDAB450}"/>
                  </a:ext>
                </a:extLst>
              </p:cNvPr>
              <p:cNvSpPr/>
              <p:nvPr/>
            </p:nvSpPr>
            <p:spPr>
              <a:xfrm>
                <a:off x="4096797" y="9841738"/>
                <a:ext cx="13970" cy="45720"/>
              </a:xfrm>
              <a:custGeom>
                <a:avLst/>
                <a:gdLst/>
                <a:ahLst/>
                <a:cxnLst/>
                <a:rect l="l" t="t" r="r" b="b"/>
                <a:pathLst>
                  <a:path w="13970" h="45720">
                    <a:moveTo>
                      <a:pt x="0" y="0"/>
                    </a:moveTo>
                    <a:lnTo>
                      <a:pt x="13716" y="0"/>
                    </a:lnTo>
                    <a:lnTo>
                      <a:pt x="13716" y="45720"/>
                    </a:lnTo>
                    <a:lnTo>
                      <a:pt x="0" y="45720"/>
                    </a:lnTo>
                    <a:lnTo>
                      <a:pt x="0"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1076" name="object 5">
              <a:extLst>
                <a:ext uri="{FF2B5EF4-FFF2-40B4-BE49-F238E27FC236}">
                  <a16:creationId xmlns:a16="http://schemas.microsoft.com/office/drawing/2014/main" id="{2E760A40-82A5-A2D1-F989-C770C76A9BB6}"/>
                </a:ext>
              </a:extLst>
            </p:cNvPr>
            <p:cNvSpPr/>
            <p:nvPr/>
          </p:nvSpPr>
          <p:spPr>
            <a:xfrm>
              <a:off x="4096791" y="9841738"/>
              <a:ext cx="85725" cy="109220"/>
            </a:xfrm>
            <a:custGeom>
              <a:avLst/>
              <a:gdLst/>
              <a:ahLst/>
              <a:cxnLst/>
              <a:rect l="l" t="t" r="r" b="b"/>
              <a:pathLst>
                <a:path w="85725" h="109220">
                  <a:moveTo>
                    <a:pt x="85534" y="0"/>
                  </a:moveTo>
                  <a:lnTo>
                    <a:pt x="71716" y="0"/>
                  </a:lnTo>
                  <a:lnTo>
                    <a:pt x="71716" y="45720"/>
                  </a:lnTo>
                  <a:lnTo>
                    <a:pt x="0" y="45720"/>
                  </a:lnTo>
                  <a:lnTo>
                    <a:pt x="0" y="57150"/>
                  </a:lnTo>
                  <a:lnTo>
                    <a:pt x="0" y="109220"/>
                  </a:lnTo>
                  <a:lnTo>
                    <a:pt x="13716" y="109220"/>
                  </a:lnTo>
                  <a:lnTo>
                    <a:pt x="13716" y="57150"/>
                  </a:lnTo>
                  <a:lnTo>
                    <a:pt x="71716" y="57150"/>
                  </a:lnTo>
                  <a:lnTo>
                    <a:pt x="71716" y="109220"/>
                  </a:lnTo>
                  <a:lnTo>
                    <a:pt x="85534" y="109220"/>
                  </a:lnTo>
                  <a:lnTo>
                    <a:pt x="85534" y="57150"/>
                  </a:lnTo>
                  <a:lnTo>
                    <a:pt x="85534" y="45720"/>
                  </a:lnTo>
                  <a:lnTo>
                    <a:pt x="85534"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77" name="object 6">
              <a:extLst>
                <a:ext uri="{FF2B5EF4-FFF2-40B4-BE49-F238E27FC236}">
                  <a16:creationId xmlns:a16="http://schemas.microsoft.com/office/drawing/2014/main" id="{40196933-7529-7022-5EE3-3826F4D8B578}"/>
                </a:ext>
              </a:extLst>
            </p:cNvPr>
            <p:cNvPicPr/>
            <p:nvPr/>
          </p:nvPicPr>
          <p:blipFill>
            <a:blip r:embed="rId545" cstate="print"/>
            <a:stretch>
              <a:fillRect/>
            </a:stretch>
          </p:blipFill>
          <p:spPr>
            <a:xfrm>
              <a:off x="6589965" y="9841134"/>
              <a:ext cx="70294" cy="111347"/>
            </a:xfrm>
            <a:prstGeom prst="rect">
              <a:avLst/>
            </a:prstGeom>
          </p:spPr>
        </p:pic>
        <p:pic>
          <p:nvPicPr>
            <p:cNvPr id="1078" name="object 7">
              <a:extLst>
                <a:ext uri="{FF2B5EF4-FFF2-40B4-BE49-F238E27FC236}">
                  <a16:creationId xmlns:a16="http://schemas.microsoft.com/office/drawing/2014/main" id="{347CB8D9-8E70-D5E3-61E3-6483762FA088}"/>
                </a:ext>
              </a:extLst>
            </p:cNvPr>
            <p:cNvPicPr/>
            <p:nvPr/>
          </p:nvPicPr>
          <p:blipFill>
            <a:blip r:embed="rId353" cstate="print"/>
            <a:stretch>
              <a:fillRect/>
            </a:stretch>
          </p:blipFill>
          <p:spPr>
            <a:xfrm>
              <a:off x="1403604" y="9817607"/>
              <a:ext cx="915924" cy="321563"/>
            </a:xfrm>
            <a:prstGeom prst="rect">
              <a:avLst/>
            </a:prstGeom>
          </p:spPr>
        </p:pic>
        <p:pic>
          <p:nvPicPr>
            <p:cNvPr id="1079" name="object 8">
              <a:extLst>
                <a:ext uri="{FF2B5EF4-FFF2-40B4-BE49-F238E27FC236}">
                  <a16:creationId xmlns:a16="http://schemas.microsoft.com/office/drawing/2014/main" id="{ECE7300F-2D19-7027-14A7-BC99A3CDCB27}"/>
                </a:ext>
              </a:extLst>
            </p:cNvPr>
            <p:cNvPicPr/>
            <p:nvPr/>
          </p:nvPicPr>
          <p:blipFill>
            <a:blip r:embed="rId546" cstate="print"/>
            <a:stretch>
              <a:fillRect/>
            </a:stretch>
          </p:blipFill>
          <p:spPr>
            <a:xfrm>
              <a:off x="1405223" y="4704111"/>
              <a:ext cx="1902237" cy="119062"/>
            </a:xfrm>
            <a:prstGeom prst="rect">
              <a:avLst/>
            </a:prstGeom>
          </p:spPr>
        </p:pic>
        <p:sp>
          <p:nvSpPr>
            <p:cNvPr id="1080" name="object 9">
              <a:extLst>
                <a:ext uri="{FF2B5EF4-FFF2-40B4-BE49-F238E27FC236}">
                  <a16:creationId xmlns:a16="http://schemas.microsoft.com/office/drawing/2014/main" id="{82922938-8B16-592C-99CB-07AD3E5F56BC}"/>
                </a:ext>
              </a:extLst>
            </p:cNvPr>
            <p:cNvSpPr/>
            <p:nvPr/>
          </p:nvSpPr>
          <p:spPr>
            <a:xfrm>
              <a:off x="1405216" y="5009299"/>
              <a:ext cx="614045" cy="119380"/>
            </a:xfrm>
            <a:custGeom>
              <a:avLst/>
              <a:gdLst/>
              <a:ahLst/>
              <a:cxnLst/>
              <a:rect l="l" t="t" r="r" b="b"/>
              <a:pathLst>
                <a:path w="614044" h="119379">
                  <a:moveTo>
                    <a:pt x="91528" y="93052"/>
                  </a:moveTo>
                  <a:lnTo>
                    <a:pt x="83007" y="71716"/>
                  </a:lnTo>
                  <a:lnTo>
                    <a:pt x="76923" y="56476"/>
                  </a:lnTo>
                  <a:lnTo>
                    <a:pt x="63487" y="22860"/>
                  </a:lnTo>
                  <a:lnTo>
                    <a:pt x="56476" y="5334"/>
                  </a:lnTo>
                  <a:lnTo>
                    <a:pt x="56476" y="56476"/>
                  </a:lnTo>
                  <a:lnTo>
                    <a:pt x="32004" y="56476"/>
                  </a:lnTo>
                  <a:lnTo>
                    <a:pt x="44196" y="22860"/>
                  </a:lnTo>
                  <a:lnTo>
                    <a:pt x="56476" y="56476"/>
                  </a:lnTo>
                  <a:lnTo>
                    <a:pt x="56476" y="5334"/>
                  </a:lnTo>
                  <a:lnTo>
                    <a:pt x="54952" y="1524"/>
                  </a:lnTo>
                  <a:lnTo>
                    <a:pt x="35052" y="1524"/>
                  </a:lnTo>
                  <a:lnTo>
                    <a:pt x="0" y="93052"/>
                  </a:lnTo>
                  <a:lnTo>
                    <a:pt x="19812" y="93052"/>
                  </a:lnTo>
                  <a:lnTo>
                    <a:pt x="25908" y="71716"/>
                  </a:lnTo>
                  <a:lnTo>
                    <a:pt x="62572" y="71716"/>
                  </a:lnTo>
                  <a:lnTo>
                    <a:pt x="71716" y="93052"/>
                  </a:lnTo>
                  <a:lnTo>
                    <a:pt x="91528" y="93052"/>
                  </a:lnTo>
                  <a:close/>
                </a:path>
                <a:path w="614044" h="119379">
                  <a:moveTo>
                    <a:pt x="160312" y="25908"/>
                  </a:moveTo>
                  <a:lnTo>
                    <a:pt x="143446" y="25908"/>
                  </a:lnTo>
                  <a:lnTo>
                    <a:pt x="143446" y="64096"/>
                  </a:lnTo>
                  <a:lnTo>
                    <a:pt x="141922" y="70192"/>
                  </a:lnTo>
                  <a:lnTo>
                    <a:pt x="141922" y="71716"/>
                  </a:lnTo>
                  <a:lnTo>
                    <a:pt x="140398" y="74764"/>
                  </a:lnTo>
                  <a:lnTo>
                    <a:pt x="137350" y="77812"/>
                  </a:lnTo>
                  <a:lnTo>
                    <a:pt x="131254" y="80860"/>
                  </a:lnTo>
                  <a:lnTo>
                    <a:pt x="126682" y="80860"/>
                  </a:lnTo>
                  <a:lnTo>
                    <a:pt x="123634" y="79336"/>
                  </a:lnTo>
                  <a:lnTo>
                    <a:pt x="122110" y="79336"/>
                  </a:lnTo>
                  <a:lnTo>
                    <a:pt x="119062" y="76288"/>
                  </a:lnTo>
                  <a:lnTo>
                    <a:pt x="119062" y="73240"/>
                  </a:lnTo>
                  <a:lnTo>
                    <a:pt x="117538" y="71716"/>
                  </a:lnTo>
                  <a:lnTo>
                    <a:pt x="117538" y="25908"/>
                  </a:lnTo>
                  <a:lnTo>
                    <a:pt x="100685" y="25908"/>
                  </a:lnTo>
                  <a:lnTo>
                    <a:pt x="100685" y="79336"/>
                  </a:lnTo>
                  <a:lnTo>
                    <a:pt x="102209" y="82384"/>
                  </a:lnTo>
                  <a:lnTo>
                    <a:pt x="103822" y="86956"/>
                  </a:lnTo>
                  <a:lnTo>
                    <a:pt x="106870" y="88480"/>
                  </a:lnTo>
                  <a:lnTo>
                    <a:pt x="109918" y="91528"/>
                  </a:lnTo>
                  <a:lnTo>
                    <a:pt x="114490" y="93052"/>
                  </a:lnTo>
                  <a:lnTo>
                    <a:pt x="131254" y="93052"/>
                  </a:lnTo>
                  <a:lnTo>
                    <a:pt x="134302" y="90004"/>
                  </a:lnTo>
                  <a:lnTo>
                    <a:pt x="138874" y="88480"/>
                  </a:lnTo>
                  <a:lnTo>
                    <a:pt x="144970" y="82384"/>
                  </a:lnTo>
                  <a:lnTo>
                    <a:pt x="144970" y="93052"/>
                  </a:lnTo>
                  <a:lnTo>
                    <a:pt x="160312" y="93052"/>
                  </a:lnTo>
                  <a:lnTo>
                    <a:pt x="160312" y="25908"/>
                  </a:lnTo>
                  <a:close/>
                </a:path>
                <a:path w="614044" h="119379">
                  <a:moveTo>
                    <a:pt x="213741" y="1524"/>
                  </a:moveTo>
                  <a:lnTo>
                    <a:pt x="209169" y="0"/>
                  </a:lnTo>
                  <a:lnTo>
                    <a:pt x="190792" y="0"/>
                  </a:lnTo>
                  <a:lnTo>
                    <a:pt x="187744" y="3048"/>
                  </a:lnTo>
                  <a:lnTo>
                    <a:pt x="181648" y="6096"/>
                  </a:lnTo>
                  <a:lnTo>
                    <a:pt x="181648" y="9144"/>
                  </a:lnTo>
                  <a:lnTo>
                    <a:pt x="178600" y="15240"/>
                  </a:lnTo>
                  <a:lnTo>
                    <a:pt x="178600" y="25908"/>
                  </a:lnTo>
                  <a:lnTo>
                    <a:pt x="169456" y="25908"/>
                  </a:lnTo>
                  <a:lnTo>
                    <a:pt x="169456" y="39624"/>
                  </a:lnTo>
                  <a:lnTo>
                    <a:pt x="178600" y="39624"/>
                  </a:lnTo>
                  <a:lnTo>
                    <a:pt x="178600" y="93052"/>
                  </a:lnTo>
                  <a:lnTo>
                    <a:pt x="196888" y="93052"/>
                  </a:lnTo>
                  <a:lnTo>
                    <a:pt x="196888" y="39624"/>
                  </a:lnTo>
                  <a:lnTo>
                    <a:pt x="209169" y="39624"/>
                  </a:lnTo>
                  <a:lnTo>
                    <a:pt x="209169" y="25908"/>
                  </a:lnTo>
                  <a:lnTo>
                    <a:pt x="196888" y="25908"/>
                  </a:lnTo>
                  <a:lnTo>
                    <a:pt x="196888" y="16764"/>
                  </a:lnTo>
                  <a:lnTo>
                    <a:pt x="199936" y="13716"/>
                  </a:lnTo>
                  <a:lnTo>
                    <a:pt x="212217" y="13716"/>
                  </a:lnTo>
                  <a:lnTo>
                    <a:pt x="213741" y="1524"/>
                  </a:lnTo>
                  <a:close/>
                </a:path>
                <a:path w="614044" h="119379">
                  <a:moveTo>
                    <a:pt x="279361" y="25908"/>
                  </a:moveTo>
                  <a:lnTo>
                    <a:pt x="262597" y="25908"/>
                  </a:lnTo>
                  <a:lnTo>
                    <a:pt x="262597" y="35052"/>
                  </a:lnTo>
                  <a:lnTo>
                    <a:pt x="260985" y="32943"/>
                  </a:lnTo>
                  <a:lnTo>
                    <a:pt x="260985" y="47244"/>
                  </a:lnTo>
                  <a:lnTo>
                    <a:pt x="260985" y="70192"/>
                  </a:lnTo>
                  <a:lnTo>
                    <a:pt x="254889" y="76288"/>
                  </a:lnTo>
                  <a:lnTo>
                    <a:pt x="250317" y="77812"/>
                  </a:lnTo>
                  <a:lnTo>
                    <a:pt x="242697" y="77812"/>
                  </a:lnTo>
                  <a:lnTo>
                    <a:pt x="239649" y="76288"/>
                  </a:lnTo>
                  <a:lnTo>
                    <a:pt x="233553" y="70192"/>
                  </a:lnTo>
                  <a:lnTo>
                    <a:pt x="232029" y="65620"/>
                  </a:lnTo>
                  <a:lnTo>
                    <a:pt x="232029" y="51816"/>
                  </a:lnTo>
                  <a:lnTo>
                    <a:pt x="233553" y="45720"/>
                  </a:lnTo>
                  <a:lnTo>
                    <a:pt x="239649" y="39624"/>
                  </a:lnTo>
                  <a:lnTo>
                    <a:pt x="242697" y="38100"/>
                  </a:lnTo>
                  <a:lnTo>
                    <a:pt x="251841" y="38100"/>
                  </a:lnTo>
                  <a:lnTo>
                    <a:pt x="254889" y="39624"/>
                  </a:lnTo>
                  <a:lnTo>
                    <a:pt x="257937" y="42672"/>
                  </a:lnTo>
                  <a:lnTo>
                    <a:pt x="260985" y="47244"/>
                  </a:lnTo>
                  <a:lnTo>
                    <a:pt x="260985" y="32943"/>
                  </a:lnTo>
                  <a:lnTo>
                    <a:pt x="257937" y="28956"/>
                  </a:lnTo>
                  <a:lnTo>
                    <a:pt x="250317" y="24384"/>
                  </a:lnTo>
                  <a:lnTo>
                    <a:pt x="235077" y="24384"/>
                  </a:lnTo>
                  <a:lnTo>
                    <a:pt x="227457" y="27432"/>
                  </a:lnTo>
                  <a:lnTo>
                    <a:pt x="222885" y="33528"/>
                  </a:lnTo>
                  <a:lnTo>
                    <a:pt x="219125" y="38430"/>
                  </a:lnTo>
                  <a:lnTo>
                    <a:pt x="216789" y="44208"/>
                  </a:lnTo>
                  <a:lnTo>
                    <a:pt x="215595" y="51142"/>
                  </a:lnTo>
                  <a:lnTo>
                    <a:pt x="215328" y="58000"/>
                  </a:lnTo>
                  <a:lnTo>
                    <a:pt x="215265" y="67144"/>
                  </a:lnTo>
                  <a:lnTo>
                    <a:pt x="216789" y="74764"/>
                  </a:lnTo>
                  <a:lnTo>
                    <a:pt x="221361" y="80860"/>
                  </a:lnTo>
                  <a:lnTo>
                    <a:pt x="225933" y="88480"/>
                  </a:lnTo>
                  <a:lnTo>
                    <a:pt x="233553" y="93052"/>
                  </a:lnTo>
                  <a:lnTo>
                    <a:pt x="250317" y="93052"/>
                  </a:lnTo>
                  <a:lnTo>
                    <a:pt x="256413" y="88480"/>
                  </a:lnTo>
                  <a:lnTo>
                    <a:pt x="260985" y="82384"/>
                  </a:lnTo>
                  <a:lnTo>
                    <a:pt x="260985" y="99148"/>
                  </a:lnTo>
                  <a:lnTo>
                    <a:pt x="254889" y="105244"/>
                  </a:lnTo>
                  <a:lnTo>
                    <a:pt x="241173" y="105244"/>
                  </a:lnTo>
                  <a:lnTo>
                    <a:pt x="236601" y="100672"/>
                  </a:lnTo>
                  <a:lnTo>
                    <a:pt x="236601" y="99148"/>
                  </a:lnTo>
                  <a:lnTo>
                    <a:pt x="216789" y="96100"/>
                  </a:lnTo>
                  <a:lnTo>
                    <a:pt x="216789" y="105244"/>
                  </a:lnTo>
                  <a:lnTo>
                    <a:pt x="219837" y="109816"/>
                  </a:lnTo>
                  <a:lnTo>
                    <a:pt x="224409" y="112864"/>
                  </a:lnTo>
                  <a:lnTo>
                    <a:pt x="228981" y="117436"/>
                  </a:lnTo>
                  <a:lnTo>
                    <a:pt x="236601" y="118960"/>
                  </a:lnTo>
                  <a:lnTo>
                    <a:pt x="257937" y="118960"/>
                  </a:lnTo>
                  <a:lnTo>
                    <a:pt x="262597" y="117436"/>
                  </a:lnTo>
                  <a:lnTo>
                    <a:pt x="268693" y="114388"/>
                  </a:lnTo>
                  <a:lnTo>
                    <a:pt x="276313" y="106768"/>
                  </a:lnTo>
                  <a:lnTo>
                    <a:pt x="276313" y="105244"/>
                  </a:lnTo>
                  <a:lnTo>
                    <a:pt x="276313" y="102196"/>
                  </a:lnTo>
                  <a:lnTo>
                    <a:pt x="277837" y="99148"/>
                  </a:lnTo>
                  <a:lnTo>
                    <a:pt x="279361" y="93052"/>
                  </a:lnTo>
                  <a:lnTo>
                    <a:pt x="279361" y="82384"/>
                  </a:lnTo>
                  <a:lnTo>
                    <a:pt x="279361" y="77812"/>
                  </a:lnTo>
                  <a:lnTo>
                    <a:pt x="279361" y="38100"/>
                  </a:lnTo>
                  <a:lnTo>
                    <a:pt x="279361" y="35052"/>
                  </a:lnTo>
                  <a:lnTo>
                    <a:pt x="279361" y="25908"/>
                  </a:lnTo>
                  <a:close/>
                </a:path>
                <a:path w="614044" h="119379">
                  <a:moveTo>
                    <a:pt x="352615" y="93052"/>
                  </a:moveTo>
                  <a:lnTo>
                    <a:pt x="351091" y="88480"/>
                  </a:lnTo>
                  <a:lnTo>
                    <a:pt x="349567" y="85432"/>
                  </a:lnTo>
                  <a:lnTo>
                    <a:pt x="349567" y="83908"/>
                  </a:lnTo>
                  <a:lnTo>
                    <a:pt x="348043" y="80860"/>
                  </a:lnTo>
                  <a:lnTo>
                    <a:pt x="348043" y="61048"/>
                  </a:lnTo>
                  <a:lnTo>
                    <a:pt x="348043" y="38100"/>
                  </a:lnTo>
                  <a:lnTo>
                    <a:pt x="344995" y="32004"/>
                  </a:lnTo>
                  <a:lnTo>
                    <a:pt x="341947" y="28956"/>
                  </a:lnTo>
                  <a:lnTo>
                    <a:pt x="337375" y="27432"/>
                  </a:lnTo>
                  <a:lnTo>
                    <a:pt x="334327" y="25908"/>
                  </a:lnTo>
                  <a:lnTo>
                    <a:pt x="328231" y="24384"/>
                  </a:lnTo>
                  <a:lnTo>
                    <a:pt x="311365" y="24384"/>
                  </a:lnTo>
                  <a:lnTo>
                    <a:pt x="305269" y="25908"/>
                  </a:lnTo>
                  <a:lnTo>
                    <a:pt x="296125" y="32004"/>
                  </a:lnTo>
                  <a:lnTo>
                    <a:pt x="293077" y="36576"/>
                  </a:lnTo>
                  <a:lnTo>
                    <a:pt x="291553" y="44196"/>
                  </a:lnTo>
                  <a:lnTo>
                    <a:pt x="308317" y="45720"/>
                  </a:lnTo>
                  <a:lnTo>
                    <a:pt x="308317" y="42672"/>
                  </a:lnTo>
                  <a:lnTo>
                    <a:pt x="311365" y="39624"/>
                  </a:lnTo>
                  <a:lnTo>
                    <a:pt x="314413" y="38100"/>
                  </a:lnTo>
                  <a:lnTo>
                    <a:pt x="323659" y="38100"/>
                  </a:lnTo>
                  <a:lnTo>
                    <a:pt x="326707" y="39624"/>
                  </a:lnTo>
                  <a:lnTo>
                    <a:pt x="328231" y="39624"/>
                  </a:lnTo>
                  <a:lnTo>
                    <a:pt x="329755" y="41148"/>
                  </a:lnTo>
                  <a:lnTo>
                    <a:pt x="331279" y="44196"/>
                  </a:lnTo>
                  <a:lnTo>
                    <a:pt x="331279" y="48768"/>
                  </a:lnTo>
                  <a:lnTo>
                    <a:pt x="331279" y="61048"/>
                  </a:lnTo>
                  <a:lnTo>
                    <a:pt x="331279" y="71716"/>
                  </a:lnTo>
                  <a:lnTo>
                    <a:pt x="329755" y="73240"/>
                  </a:lnTo>
                  <a:lnTo>
                    <a:pt x="329755" y="74764"/>
                  </a:lnTo>
                  <a:lnTo>
                    <a:pt x="323659" y="80860"/>
                  </a:lnTo>
                  <a:lnTo>
                    <a:pt x="311365" y="80860"/>
                  </a:lnTo>
                  <a:lnTo>
                    <a:pt x="309841" y="79336"/>
                  </a:lnTo>
                  <a:lnTo>
                    <a:pt x="308317" y="76288"/>
                  </a:lnTo>
                  <a:lnTo>
                    <a:pt x="308317" y="68668"/>
                  </a:lnTo>
                  <a:lnTo>
                    <a:pt x="311365" y="67144"/>
                  </a:lnTo>
                  <a:lnTo>
                    <a:pt x="312889" y="65620"/>
                  </a:lnTo>
                  <a:lnTo>
                    <a:pt x="316039" y="64096"/>
                  </a:lnTo>
                  <a:lnTo>
                    <a:pt x="320611" y="64096"/>
                  </a:lnTo>
                  <a:lnTo>
                    <a:pt x="325183" y="62572"/>
                  </a:lnTo>
                  <a:lnTo>
                    <a:pt x="328231" y="61048"/>
                  </a:lnTo>
                  <a:lnTo>
                    <a:pt x="331279" y="61048"/>
                  </a:lnTo>
                  <a:lnTo>
                    <a:pt x="331279" y="48768"/>
                  </a:lnTo>
                  <a:lnTo>
                    <a:pt x="328231" y="50292"/>
                  </a:lnTo>
                  <a:lnTo>
                    <a:pt x="322135" y="51816"/>
                  </a:lnTo>
                  <a:lnTo>
                    <a:pt x="314413" y="53340"/>
                  </a:lnTo>
                  <a:lnTo>
                    <a:pt x="308317" y="54952"/>
                  </a:lnTo>
                  <a:lnTo>
                    <a:pt x="303745" y="56476"/>
                  </a:lnTo>
                  <a:lnTo>
                    <a:pt x="294601" y="61048"/>
                  </a:lnTo>
                  <a:lnTo>
                    <a:pt x="290029" y="70192"/>
                  </a:lnTo>
                  <a:lnTo>
                    <a:pt x="290029" y="79336"/>
                  </a:lnTo>
                  <a:lnTo>
                    <a:pt x="291553" y="83908"/>
                  </a:lnTo>
                  <a:lnTo>
                    <a:pt x="296125" y="88480"/>
                  </a:lnTo>
                  <a:lnTo>
                    <a:pt x="300697" y="91528"/>
                  </a:lnTo>
                  <a:lnTo>
                    <a:pt x="305269" y="93052"/>
                  </a:lnTo>
                  <a:lnTo>
                    <a:pt x="319087" y="93052"/>
                  </a:lnTo>
                  <a:lnTo>
                    <a:pt x="323659" y="91528"/>
                  </a:lnTo>
                  <a:lnTo>
                    <a:pt x="329755" y="88480"/>
                  </a:lnTo>
                  <a:lnTo>
                    <a:pt x="332803" y="85432"/>
                  </a:lnTo>
                  <a:lnTo>
                    <a:pt x="332803" y="86956"/>
                  </a:lnTo>
                  <a:lnTo>
                    <a:pt x="334327" y="90004"/>
                  </a:lnTo>
                  <a:lnTo>
                    <a:pt x="334327" y="93052"/>
                  </a:lnTo>
                  <a:lnTo>
                    <a:pt x="352615" y="93052"/>
                  </a:lnTo>
                  <a:close/>
                </a:path>
                <a:path w="614044" h="119379">
                  <a:moveTo>
                    <a:pt x="432054" y="58000"/>
                  </a:moveTo>
                  <a:lnTo>
                    <a:pt x="431482" y="50495"/>
                  </a:lnTo>
                  <a:lnTo>
                    <a:pt x="429768" y="44018"/>
                  </a:lnTo>
                  <a:lnTo>
                    <a:pt x="426910" y="38404"/>
                  </a:lnTo>
                  <a:lnTo>
                    <a:pt x="426656" y="38100"/>
                  </a:lnTo>
                  <a:lnTo>
                    <a:pt x="422910" y="33528"/>
                  </a:lnTo>
                  <a:lnTo>
                    <a:pt x="418249" y="27432"/>
                  </a:lnTo>
                  <a:lnTo>
                    <a:pt x="413677" y="25146"/>
                  </a:lnTo>
                  <a:lnTo>
                    <a:pt x="413677" y="51816"/>
                  </a:lnTo>
                  <a:lnTo>
                    <a:pt x="413677" y="67144"/>
                  </a:lnTo>
                  <a:lnTo>
                    <a:pt x="412153" y="71716"/>
                  </a:lnTo>
                  <a:lnTo>
                    <a:pt x="406057" y="77812"/>
                  </a:lnTo>
                  <a:lnTo>
                    <a:pt x="403009" y="79336"/>
                  </a:lnTo>
                  <a:lnTo>
                    <a:pt x="393865" y="79336"/>
                  </a:lnTo>
                  <a:lnTo>
                    <a:pt x="390817" y="77812"/>
                  </a:lnTo>
                  <a:lnTo>
                    <a:pt x="387769" y="73240"/>
                  </a:lnTo>
                  <a:lnTo>
                    <a:pt x="384721" y="70192"/>
                  </a:lnTo>
                  <a:lnTo>
                    <a:pt x="384721" y="51816"/>
                  </a:lnTo>
                  <a:lnTo>
                    <a:pt x="386245" y="45720"/>
                  </a:lnTo>
                  <a:lnTo>
                    <a:pt x="387769" y="42672"/>
                  </a:lnTo>
                  <a:lnTo>
                    <a:pt x="390817" y="39624"/>
                  </a:lnTo>
                  <a:lnTo>
                    <a:pt x="395389" y="38100"/>
                  </a:lnTo>
                  <a:lnTo>
                    <a:pt x="403009" y="38100"/>
                  </a:lnTo>
                  <a:lnTo>
                    <a:pt x="406057" y="39624"/>
                  </a:lnTo>
                  <a:lnTo>
                    <a:pt x="409105" y="42672"/>
                  </a:lnTo>
                  <a:lnTo>
                    <a:pt x="412153" y="47244"/>
                  </a:lnTo>
                  <a:lnTo>
                    <a:pt x="413677" y="51816"/>
                  </a:lnTo>
                  <a:lnTo>
                    <a:pt x="413677" y="25146"/>
                  </a:lnTo>
                  <a:lnTo>
                    <a:pt x="412153" y="24384"/>
                  </a:lnTo>
                  <a:lnTo>
                    <a:pt x="396913" y="24384"/>
                  </a:lnTo>
                  <a:lnTo>
                    <a:pt x="389293" y="27432"/>
                  </a:lnTo>
                  <a:lnTo>
                    <a:pt x="384721" y="33528"/>
                  </a:lnTo>
                  <a:lnTo>
                    <a:pt x="384721" y="1524"/>
                  </a:lnTo>
                  <a:lnTo>
                    <a:pt x="366331" y="1524"/>
                  </a:lnTo>
                  <a:lnTo>
                    <a:pt x="366331" y="93052"/>
                  </a:lnTo>
                  <a:lnTo>
                    <a:pt x="383197" y="93052"/>
                  </a:lnTo>
                  <a:lnTo>
                    <a:pt x="383197" y="82384"/>
                  </a:lnTo>
                  <a:lnTo>
                    <a:pt x="386245" y="86956"/>
                  </a:lnTo>
                  <a:lnTo>
                    <a:pt x="389293" y="88480"/>
                  </a:lnTo>
                  <a:lnTo>
                    <a:pt x="392341" y="91528"/>
                  </a:lnTo>
                  <a:lnTo>
                    <a:pt x="396913" y="93052"/>
                  </a:lnTo>
                  <a:lnTo>
                    <a:pt x="412153" y="93052"/>
                  </a:lnTo>
                  <a:lnTo>
                    <a:pt x="418249" y="90004"/>
                  </a:lnTo>
                  <a:lnTo>
                    <a:pt x="422910" y="83908"/>
                  </a:lnTo>
                  <a:lnTo>
                    <a:pt x="424345" y="82384"/>
                  </a:lnTo>
                  <a:lnTo>
                    <a:pt x="426910" y="79654"/>
                  </a:lnTo>
                  <a:lnTo>
                    <a:pt x="427062" y="79336"/>
                  </a:lnTo>
                  <a:lnTo>
                    <a:pt x="429768" y="73812"/>
                  </a:lnTo>
                  <a:lnTo>
                    <a:pt x="431482" y="66560"/>
                  </a:lnTo>
                  <a:lnTo>
                    <a:pt x="432054" y="58000"/>
                  </a:lnTo>
                  <a:close/>
                </a:path>
                <a:path w="614044" h="119379">
                  <a:moveTo>
                    <a:pt x="500722" y="64096"/>
                  </a:moveTo>
                  <a:lnTo>
                    <a:pt x="494944" y="38188"/>
                  </a:lnTo>
                  <a:lnTo>
                    <a:pt x="493102" y="35140"/>
                  </a:lnTo>
                  <a:lnTo>
                    <a:pt x="488226" y="30264"/>
                  </a:lnTo>
                  <a:lnTo>
                    <a:pt x="483958" y="27749"/>
                  </a:lnTo>
                  <a:lnTo>
                    <a:pt x="483958" y="53428"/>
                  </a:lnTo>
                  <a:lnTo>
                    <a:pt x="456438" y="53428"/>
                  </a:lnTo>
                  <a:lnTo>
                    <a:pt x="456438" y="48856"/>
                  </a:lnTo>
                  <a:lnTo>
                    <a:pt x="457962" y="45808"/>
                  </a:lnTo>
                  <a:lnTo>
                    <a:pt x="461010" y="42760"/>
                  </a:lnTo>
                  <a:lnTo>
                    <a:pt x="462534" y="39712"/>
                  </a:lnTo>
                  <a:lnTo>
                    <a:pt x="467106" y="38188"/>
                  </a:lnTo>
                  <a:lnTo>
                    <a:pt x="473202" y="38188"/>
                  </a:lnTo>
                  <a:lnTo>
                    <a:pt x="476338" y="39712"/>
                  </a:lnTo>
                  <a:lnTo>
                    <a:pt x="479386" y="42760"/>
                  </a:lnTo>
                  <a:lnTo>
                    <a:pt x="482434" y="44284"/>
                  </a:lnTo>
                  <a:lnTo>
                    <a:pt x="468630" y="24472"/>
                  </a:lnTo>
                  <a:lnTo>
                    <a:pt x="461010" y="24472"/>
                  </a:lnTo>
                  <a:lnTo>
                    <a:pt x="439674" y="59524"/>
                  </a:lnTo>
                  <a:lnTo>
                    <a:pt x="439674" y="68668"/>
                  </a:lnTo>
                  <a:lnTo>
                    <a:pt x="471678" y="93052"/>
                  </a:lnTo>
                  <a:lnTo>
                    <a:pt x="477862" y="93052"/>
                  </a:lnTo>
                  <a:lnTo>
                    <a:pt x="483958" y="91528"/>
                  </a:lnTo>
                  <a:lnTo>
                    <a:pt x="488530" y="88480"/>
                  </a:lnTo>
                  <a:lnTo>
                    <a:pt x="494626" y="85432"/>
                  </a:lnTo>
                  <a:lnTo>
                    <a:pt x="497674" y="80860"/>
                  </a:lnTo>
                  <a:lnTo>
                    <a:pt x="499198" y="74764"/>
                  </a:lnTo>
                  <a:lnTo>
                    <a:pt x="482434" y="71716"/>
                  </a:lnTo>
                  <a:lnTo>
                    <a:pt x="480910" y="74764"/>
                  </a:lnTo>
                  <a:lnTo>
                    <a:pt x="476338" y="79336"/>
                  </a:lnTo>
                  <a:lnTo>
                    <a:pt x="473202" y="80860"/>
                  </a:lnTo>
                  <a:lnTo>
                    <a:pt x="467106" y="80860"/>
                  </a:lnTo>
                  <a:lnTo>
                    <a:pt x="464058" y="79336"/>
                  </a:lnTo>
                  <a:lnTo>
                    <a:pt x="457962" y="73240"/>
                  </a:lnTo>
                  <a:lnTo>
                    <a:pt x="456438" y="70192"/>
                  </a:lnTo>
                  <a:lnTo>
                    <a:pt x="456438" y="64096"/>
                  </a:lnTo>
                  <a:lnTo>
                    <a:pt x="500722" y="64096"/>
                  </a:lnTo>
                  <a:close/>
                </a:path>
                <a:path w="614044" h="119379">
                  <a:moveTo>
                    <a:pt x="573976" y="42672"/>
                  </a:moveTo>
                  <a:lnTo>
                    <a:pt x="572452" y="39624"/>
                  </a:lnTo>
                  <a:lnTo>
                    <a:pt x="572452" y="36576"/>
                  </a:lnTo>
                  <a:lnTo>
                    <a:pt x="570928" y="35052"/>
                  </a:lnTo>
                  <a:lnTo>
                    <a:pt x="569404" y="32004"/>
                  </a:lnTo>
                  <a:lnTo>
                    <a:pt x="567880" y="30480"/>
                  </a:lnTo>
                  <a:lnTo>
                    <a:pt x="555688" y="24384"/>
                  </a:lnTo>
                  <a:lnTo>
                    <a:pt x="543496" y="24384"/>
                  </a:lnTo>
                  <a:lnTo>
                    <a:pt x="535876" y="28956"/>
                  </a:lnTo>
                  <a:lnTo>
                    <a:pt x="529780" y="36576"/>
                  </a:lnTo>
                  <a:lnTo>
                    <a:pt x="529780" y="25908"/>
                  </a:lnTo>
                  <a:lnTo>
                    <a:pt x="514438" y="25908"/>
                  </a:lnTo>
                  <a:lnTo>
                    <a:pt x="514438" y="93052"/>
                  </a:lnTo>
                  <a:lnTo>
                    <a:pt x="531304" y="93052"/>
                  </a:lnTo>
                  <a:lnTo>
                    <a:pt x="531304" y="50292"/>
                  </a:lnTo>
                  <a:lnTo>
                    <a:pt x="534352" y="44196"/>
                  </a:lnTo>
                  <a:lnTo>
                    <a:pt x="537400" y="41148"/>
                  </a:lnTo>
                  <a:lnTo>
                    <a:pt x="543496" y="38100"/>
                  </a:lnTo>
                  <a:lnTo>
                    <a:pt x="549592" y="38100"/>
                  </a:lnTo>
                  <a:lnTo>
                    <a:pt x="551116" y="39624"/>
                  </a:lnTo>
                  <a:lnTo>
                    <a:pt x="554164" y="41148"/>
                  </a:lnTo>
                  <a:lnTo>
                    <a:pt x="554164" y="42672"/>
                  </a:lnTo>
                  <a:lnTo>
                    <a:pt x="555688" y="44196"/>
                  </a:lnTo>
                  <a:lnTo>
                    <a:pt x="555688" y="47244"/>
                  </a:lnTo>
                  <a:lnTo>
                    <a:pt x="557212" y="51816"/>
                  </a:lnTo>
                  <a:lnTo>
                    <a:pt x="557212" y="93052"/>
                  </a:lnTo>
                  <a:lnTo>
                    <a:pt x="573976" y="93052"/>
                  </a:lnTo>
                  <a:lnTo>
                    <a:pt x="573976" y="42672"/>
                  </a:lnTo>
                  <a:close/>
                </a:path>
                <a:path w="614044" h="119379">
                  <a:moveTo>
                    <a:pt x="613689" y="74764"/>
                  </a:moveTo>
                  <a:lnTo>
                    <a:pt x="596925" y="74764"/>
                  </a:lnTo>
                  <a:lnTo>
                    <a:pt x="596925" y="93052"/>
                  </a:lnTo>
                  <a:lnTo>
                    <a:pt x="613689" y="93052"/>
                  </a:lnTo>
                  <a:lnTo>
                    <a:pt x="613689" y="74764"/>
                  </a:lnTo>
                  <a:close/>
                </a:path>
                <a:path w="614044" h="119379">
                  <a:moveTo>
                    <a:pt x="613689" y="25908"/>
                  </a:moveTo>
                  <a:lnTo>
                    <a:pt x="596925" y="25908"/>
                  </a:lnTo>
                  <a:lnTo>
                    <a:pt x="596925" y="44196"/>
                  </a:lnTo>
                  <a:lnTo>
                    <a:pt x="613689" y="44196"/>
                  </a:lnTo>
                  <a:lnTo>
                    <a:pt x="613689" y="25908"/>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81" name="object 10">
              <a:extLst>
                <a:ext uri="{FF2B5EF4-FFF2-40B4-BE49-F238E27FC236}">
                  <a16:creationId xmlns:a16="http://schemas.microsoft.com/office/drawing/2014/main" id="{A1E52982-EA4E-EFAF-6F38-B147872330DC}"/>
                </a:ext>
              </a:extLst>
            </p:cNvPr>
            <p:cNvPicPr/>
            <p:nvPr/>
          </p:nvPicPr>
          <p:blipFill>
            <a:blip r:embed="rId547" cstate="print"/>
            <a:stretch>
              <a:fillRect/>
            </a:stretch>
          </p:blipFill>
          <p:spPr>
            <a:xfrm>
              <a:off x="1660112" y="5332761"/>
              <a:ext cx="925258" cy="118967"/>
            </a:xfrm>
            <a:prstGeom prst="rect">
              <a:avLst/>
            </a:prstGeom>
          </p:spPr>
        </p:pic>
        <p:pic>
          <p:nvPicPr>
            <p:cNvPr id="1082" name="object 11">
              <a:extLst>
                <a:ext uri="{FF2B5EF4-FFF2-40B4-BE49-F238E27FC236}">
                  <a16:creationId xmlns:a16="http://schemas.microsoft.com/office/drawing/2014/main" id="{333C2F27-94C0-9402-D366-C6861449A099}"/>
                </a:ext>
              </a:extLst>
            </p:cNvPr>
            <p:cNvPicPr/>
            <p:nvPr/>
          </p:nvPicPr>
          <p:blipFill>
            <a:blip r:embed="rId548" cstate="print"/>
            <a:stretch>
              <a:fillRect/>
            </a:stretch>
          </p:blipFill>
          <p:spPr>
            <a:xfrm>
              <a:off x="1792986" y="5657659"/>
              <a:ext cx="1009173" cy="119062"/>
            </a:xfrm>
            <a:prstGeom prst="rect">
              <a:avLst/>
            </a:prstGeom>
          </p:spPr>
        </p:pic>
        <p:pic>
          <p:nvPicPr>
            <p:cNvPr id="1083" name="object 12">
              <a:extLst>
                <a:ext uri="{FF2B5EF4-FFF2-40B4-BE49-F238E27FC236}">
                  <a16:creationId xmlns:a16="http://schemas.microsoft.com/office/drawing/2014/main" id="{839E49A6-FA18-D04A-BEB5-4A36B04B4419}"/>
                </a:ext>
              </a:extLst>
            </p:cNvPr>
            <p:cNvPicPr/>
            <p:nvPr/>
          </p:nvPicPr>
          <p:blipFill>
            <a:blip r:embed="rId549" cstate="print"/>
            <a:stretch>
              <a:fillRect/>
            </a:stretch>
          </p:blipFill>
          <p:spPr>
            <a:xfrm>
              <a:off x="1678495" y="5943028"/>
              <a:ext cx="961834" cy="118966"/>
            </a:xfrm>
            <a:prstGeom prst="rect">
              <a:avLst/>
            </a:prstGeom>
          </p:spPr>
        </p:pic>
        <p:grpSp>
          <p:nvGrpSpPr>
            <p:cNvPr id="1084" name="object 13">
              <a:extLst>
                <a:ext uri="{FF2B5EF4-FFF2-40B4-BE49-F238E27FC236}">
                  <a16:creationId xmlns:a16="http://schemas.microsoft.com/office/drawing/2014/main" id="{1A7D969F-0F37-BE37-CA4C-AF097C9331A5}"/>
                </a:ext>
              </a:extLst>
            </p:cNvPr>
            <p:cNvGrpSpPr/>
            <p:nvPr/>
          </p:nvGrpSpPr>
          <p:grpSpPr>
            <a:xfrm>
              <a:off x="1414367" y="6759225"/>
              <a:ext cx="443230" cy="94615"/>
              <a:chOff x="1414367" y="6759225"/>
              <a:chExt cx="443230" cy="94615"/>
            </a:xfrm>
          </p:grpSpPr>
          <p:pic>
            <p:nvPicPr>
              <p:cNvPr id="1137" name="object 14">
                <a:extLst>
                  <a:ext uri="{FF2B5EF4-FFF2-40B4-BE49-F238E27FC236}">
                    <a16:creationId xmlns:a16="http://schemas.microsoft.com/office/drawing/2014/main" id="{56201AFC-7543-EAEE-0521-F676C4702FF2}"/>
                  </a:ext>
                </a:extLst>
              </p:cNvPr>
              <p:cNvPicPr/>
              <p:nvPr/>
            </p:nvPicPr>
            <p:blipFill>
              <a:blip r:embed="rId550" cstate="print"/>
              <a:stretch>
                <a:fillRect/>
              </a:stretch>
            </p:blipFill>
            <p:spPr>
              <a:xfrm>
                <a:off x="1414367" y="6759225"/>
                <a:ext cx="403002" cy="94583"/>
              </a:xfrm>
              <a:prstGeom prst="rect">
                <a:avLst/>
              </a:prstGeom>
            </p:spPr>
          </p:pic>
          <p:sp>
            <p:nvSpPr>
              <p:cNvPr id="1138" name="object 15">
                <a:extLst>
                  <a:ext uri="{FF2B5EF4-FFF2-40B4-BE49-F238E27FC236}">
                    <a16:creationId xmlns:a16="http://schemas.microsoft.com/office/drawing/2014/main" id="{4DA3A8B9-CC20-6433-8DCD-9012DB0FC902}"/>
                  </a:ext>
                </a:extLst>
              </p:cNvPr>
              <p:cNvSpPr/>
              <p:nvPr/>
            </p:nvSpPr>
            <p:spPr>
              <a:xfrm>
                <a:off x="1840325" y="6785229"/>
                <a:ext cx="17145" cy="67310"/>
              </a:xfrm>
              <a:custGeom>
                <a:avLst/>
                <a:gdLst/>
                <a:ahLst/>
                <a:cxnLst/>
                <a:rect l="l" t="t" r="r" b="b"/>
                <a:pathLst>
                  <a:path w="17144" h="67309">
                    <a:moveTo>
                      <a:pt x="16764" y="18288"/>
                    </a:moveTo>
                    <a:lnTo>
                      <a:pt x="0" y="18288"/>
                    </a:lnTo>
                    <a:lnTo>
                      <a:pt x="0" y="0"/>
                    </a:lnTo>
                    <a:lnTo>
                      <a:pt x="16764" y="0"/>
                    </a:lnTo>
                    <a:lnTo>
                      <a:pt x="16764" y="18288"/>
                    </a:lnTo>
                    <a:close/>
                  </a:path>
                  <a:path w="17144" h="67309">
                    <a:moveTo>
                      <a:pt x="16764" y="67151"/>
                    </a:moveTo>
                    <a:lnTo>
                      <a:pt x="0" y="67151"/>
                    </a:lnTo>
                    <a:lnTo>
                      <a:pt x="0" y="48863"/>
                    </a:lnTo>
                    <a:lnTo>
                      <a:pt x="16764" y="48863"/>
                    </a:lnTo>
                    <a:lnTo>
                      <a:pt x="16764" y="67151"/>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085" name="object 16">
              <a:extLst>
                <a:ext uri="{FF2B5EF4-FFF2-40B4-BE49-F238E27FC236}">
                  <a16:creationId xmlns:a16="http://schemas.microsoft.com/office/drawing/2014/main" id="{A287663F-49FD-09F9-CD6F-490AC94416B2}"/>
                </a:ext>
              </a:extLst>
            </p:cNvPr>
            <p:cNvPicPr/>
            <p:nvPr/>
          </p:nvPicPr>
          <p:blipFill>
            <a:blip r:embed="rId551" cstate="print"/>
            <a:stretch>
              <a:fillRect/>
            </a:stretch>
          </p:blipFill>
          <p:spPr>
            <a:xfrm>
              <a:off x="1449419" y="7993380"/>
              <a:ext cx="1390935" cy="93154"/>
            </a:xfrm>
            <a:prstGeom prst="rect">
              <a:avLst/>
            </a:prstGeom>
          </p:spPr>
        </p:pic>
        <p:grpSp>
          <p:nvGrpSpPr>
            <p:cNvPr id="1086" name="object 17">
              <a:extLst>
                <a:ext uri="{FF2B5EF4-FFF2-40B4-BE49-F238E27FC236}">
                  <a16:creationId xmlns:a16="http://schemas.microsoft.com/office/drawing/2014/main" id="{344302D0-8D9E-5F39-656C-A1F822397790}"/>
                </a:ext>
              </a:extLst>
            </p:cNvPr>
            <p:cNvGrpSpPr/>
            <p:nvPr/>
          </p:nvGrpSpPr>
          <p:grpSpPr>
            <a:xfrm>
              <a:off x="1443323" y="8156638"/>
              <a:ext cx="1391920" cy="118110"/>
              <a:chOff x="1443323" y="8156638"/>
              <a:chExt cx="1391920" cy="118110"/>
            </a:xfrm>
          </p:grpSpPr>
          <p:pic>
            <p:nvPicPr>
              <p:cNvPr id="1135" name="object 18">
                <a:extLst>
                  <a:ext uri="{FF2B5EF4-FFF2-40B4-BE49-F238E27FC236}">
                    <a16:creationId xmlns:a16="http://schemas.microsoft.com/office/drawing/2014/main" id="{7060D6AE-AEF8-478A-8E02-11681372C40D}"/>
                  </a:ext>
                </a:extLst>
              </p:cNvPr>
              <p:cNvPicPr/>
              <p:nvPr/>
            </p:nvPicPr>
            <p:blipFill>
              <a:blip r:embed="rId552" cstate="print"/>
              <a:stretch>
                <a:fillRect/>
              </a:stretch>
            </p:blipFill>
            <p:spPr>
              <a:xfrm>
                <a:off x="1443323" y="8156638"/>
                <a:ext cx="1015269" cy="117633"/>
              </a:xfrm>
              <a:prstGeom prst="rect">
                <a:avLst/>
              </a:prstGeom>
            </p:spPr>
          </p:pic>
          <p:pic>
            <p:nvPicPr>
              <p:cNvPr id="1136" name="object 19">
                <a:extLst>
                  <a:ext uri="{FF2B5EF4-FFF2-40B4-BE49-F238E27FC236}">
                    <a16:creationId xmlns:a16="http://schemas.microsoft.com/office/drawing/2014/main" id="{4F10475E-41D3-4956-7866-C541359F79CF}"/>
                  </a:ext>
                </a:extLst>
              </p:cNvPr>
              <p:cNvPicPr/>
              <p:nvPr/>
            </p:nvPicPr>
            <p:blipFill>
              <a:blip r:embed="rId553" cstate="print"/>
              <a:stretch>
                <a:fillRect/>
              </a:stretch>
            </p:blipFill>
            <p:spPr>
              <a:xfrm>
                <a:off x="2501360" y="8156638"/>
                <a:ext cx="333279" cy="116109"/>
              </a:xfrm>
              <a:prstGeom prst="rect">
                <a:avLst/>
              </a:prstGeom>
            </p:spPr>
          </p:pic>
        </p:grpSp>
        <p:sp>
          <p:nvSpPr>
            <p:cNvPr id="1087" name="object 20">
              <a:extLst>
                <a:ext uri="{FF2B5EF4-FFF2-40B4-BE49-F238E27FC236}">
                  <a16:creationId xmlns:a16="http://schemas.microsoft.com/office/drawing/2014/main" id="{31D5977F-70D1-DCFB-47D7-8645FB54A186}"/>
                </a:ext>
              </a:extLst>
            </p:cNvPr>
            <p:cNvSpPr/>
            <p:nvPr/>
          </p:nvSpPr>
          <p:spPr>
            <a:xfrm>
              <a:off x="3298317" y="5334286"/>
              <a:ext cx="40005" cy="92075"/>
            </a:xfrm>
            <a:custGeom>
              <a:avLst/>
              <a:gdLst/>
              <a:ahLst/>
              <a:cxnLst/>
              <a:rect l="l" t="t" r="r" b="b"/>
              <a:pathLst>
                <a:path w="40004" h="92075">
                  <a:moveTo>
                    <a:pt x="39719" y="91535"/>
                  </a:moveTo>
                  <a:lnTo>
                    <a:pt x="21431" y="91535"/>
                  </a:lnTo>
                  <a:lnTo>
                    <a:pt x="21431" y="25907"/>
                  </a:lnTo>
                  <a:lnTo>
                    <a:pt x="15335" y="32003"/>
                  </a:lnTo>
                  <a:lnTo>
                    <a:pt x="7619" y="36575"/>
                  </a:lnTo>
                  <a:lnTo>
                    <a:pt x="0" y="38099"/>
                  </a:lnTo>
                  <a:lnTo>
                    <a:pt x="0" y="22859"/>
                  </a:lnTo>
                  <a:lnTo>
                    <a:pt x="4571" y="21335"/>
                  </a:lnTo>
                  <a:lnTo>
                    <a:pt x="13811" y="15239"/>
                  </a:lnTo>
                  <a:lnTo>
                    <a:pt x="19907" y="10667"/>
                  </a:lnTo>
                  <a:lnTo>
                    <a:pt x="22955" y="6095"/>
                  </a:lnTo>
                  <a:lnTo>
                    <a:pt x="24479" y="0"/>
                  </a:lnTo>
                  <a:lnTo>
                    <a:pt x="39719" y="0"/>
                  </a:lnTo>
                  <a:lnTo>
                    <a:pt x="39719" y="91535"/>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1088" name="object 21">
              <a:extLst>
                <a:ext uri="{FF2B5EF4-FFF2-40B4-BE49-F238E27FC236}">
                  <a16:creationId xmlns:a16="http://schemas.microsoft.com/office/drawing/2014/main" id="{0422C0A8-B935-79F7-2EBC-EA710DD15C35}"/>
                </a:ext>
              </a:extLst>
            </p:cNvPr>
            <p:cNvSpPr/>
            <p:nvPr/>
          </p:nvSpPr>
          <p:spPr>
            <a:xfrm>
              <a:off x="4266336" y="5335714"/>
              <a:ext cx="10795" cy="90170"/>
            </a:xfrm>
            <a:custGeom>
              <a:avLst/>
              <a:gdLst/>
              <a:ahLst/>
              <a:cxnLst/>
              <a:rect l="l" t="t" r="r" b="b"/>
              <a:pathLst>
                <a:path w="10795" h="90170">
                  <a:moveTo>
                    <a:pt x="10668" y="24485"/>
                  </a:moveTo>
                  <a:lnTo>
                    <a:pt x="0" y="24485"/>
                  </a:lnTo>
                  <a:lnTo>
                    <a:pt x="0" y="90106"/>
                  </a:lnTo>
                  <a:lnTo>
                    <a:pt x="10668" y="90106"/>
                  </a:lnTo>
                  <a:lnTo>
                    <a:pt x="10668" y="24485"/>
                  </a:lnTo>
                  <a:close/>
                </a:path>
                <a:path w="10795" h="90170">
                  <a:moveTo>
                    <a:pt x="10668" y="0"/>
                  </a:moveTo>
                  <a:lnTo>
                    <a:pt x="0" y="0"/>
                  </a:lnTo>
                  <a:lnTo>
                    <a:pt x="0" y="12293"/>
                  </a:lnTo>
                  <a:lnTo>
                    <a:pt x="10668" y="12293"/>
                  </a:lnTo>
                  <a:lnTo>
                    <a:pt x="10668" y="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089" name="object 22">
              <a:extLst>
                <a:ext uri="{FF2B5EF4-FFF2-40B4-BE49-F238E27FC236}">
                  <a16:creationId xmlns:a16="http://schemas.microsoft.com/office/drawing/2014/main" id="{20845848-AAE5-1BE8-6CBA-F2EDFA0CED38}"/>
                </a:ext>
              </a:extLst>
            </p:cNvPr>
            <p:cNvPicPr/>
            <p:nvPr/>
          </p:nvPicPr>
          <p:blipFill>
            <a:blip r:embed="rId554" cstate="print"/>
            <a:stretch>
              <a:fillRect/>
            </a:stretch>
          </p:blipFill>
          <p:spPr>
            <a:xfrm>
              <a:off x="4325873" y="5334286"/>
              <a:ext cx="340423" cy="93059"/>
            </a:xfrm>
            <a:prstGeom prst="rect">
              <a:avLst/>
            </a:prstGeom>
          </p:spPr>
        </p:pic>
        <p:grpSp>
          <p:nvGrpSpPr>
            <p:cNvPr id="1090" name="object 23">
              <a:extLst>
                <a:ext uri="{FF2B5EF4-FFF2-40B4-BE49-F238E27FC236}">
                  <a16:creationId xmlns:a16="http://schemas.microsoft.com/office/drawing/2014/main" id="{7FF1EE8E-F8C2-EE4F-7123-A33FAA99A05D}"/>
                </a:ext>
              </a:extLst>
            </p:cNvPr>
            <p:cNvGrpSpPr/>
            <p:nvPr/>
          </p:nvGrpSpPr>
          <p:grpSpPr>
            <a:xfrm>
              <a:off x="3504438" y="5332761"/>
              <a:ext cx="1371600" cy="605790"/>
              <a:chOff x="3504438" y="5332761"/>
              <a:chExt cx="1371600" cy="605790"/>
            </a:xfrm>
          </p:grpSpPr>
          <p:pic>
            <p:nvPicPr>
              <p:cNvPr id="1133" name="object 24">
                <a:extLst>
                  <a:ext uri="{FF2B5EF4-FFF2-40B4-BE49-F238E27FC236}">
                    <a16:creationId xmlns:a16="http://schemas.microsoft.com/office/drawing/2014/main" id="{04326E56-1AEB-D768-838A-F6C993736A33}"/>
                  </a:ext>
                </a:extLst>
              </p:cNvPr>
              <p:cNvPicPr/>
              <p:nvPr/>
            </p:nvPicPr>
            <p:blipFill>
              <a:blip r:embed="rId555" cstate="print"/>
              <a:stretch>
                <a:fillRect/>
              </a:stretch>
            </p:blipFill>
            <p:spPr>
              <a:xfrm>
                <a:off x="4716684" y="5334285"/>
                <a:ext cx="126682" cy="93059"/>
              </a:xfrm>
              <a:prstGeom prst="rect">
                <a:avLst/>
              </a:prstGeom>
            </p:spPr>
          </p:pic>
          <p:pic>
            <p:nvPicPr>
              <p:cNvPr id="1134" name="object 25">
                <a:extLst>
                  <a:ext uri="{FF2B5EF4-FFF2-40B4-BE49-F238E27FC236}">
                    <a16:creationId xmlns:a16="http://schemas.microsoft.com/office/drawing/2014/main" id="{6C98CD10-B82B-A71A-0A67-49367AFBA719}"/>
                  </a:ext>
                </a:extLst>
              </p:cNvPr>
              <p:cNvPicPr/>
              <p:nvPr/>
            </p:nvPicPr>
            <p:blipFill>
              <a:blip r:embed="rId556" cstate="print"/>
              <a:stretch>
                <a:fillRect/>
              </a:stretch>
            </p:blipFill>
            <p:spPr>
              <a:xfrm>
                <a:off x="3504438" y="5332761"/>
                <a:ext cx="1371123" cy="605694"/>
              </a:xfrm>
              <a:prstGeom prst="rect">
                <a:avLst/>
              </a:prstGeom>
            </p:spPr>
          </p:pic>
        </p:grpSp>
        <p:grpSp>
          <p:nvGrpSpPr>
            <p:cNvPr id="1091" name="object 26">
              <a:extLst>
                <a:ext uri="{FF2B5EF4-FFF2-40B4-BE49-F238E27FC236}">
                  <a16:creationId xmlns:a16="http://schemas.microsoft.com/office/drawing/2014/main" id="{31D25F9A-8F4A-B931-0EC8-BE5283114375}"/>
                </a:ext>
              </a:extLst>
            </p:cNvPr>
            <p:cNvGrpSpPr/>
            <p:nvPr/>
          </p:nvGrpSpPr>
          <p:grpSpPr>
            <a:xfrm>
              <a:off x="3501404" y="6142863"/>
              <a:ext cx="1426210" cy="95250"/>
              <a:chOff x="3501404" y="6142863"/>
              <a:chExt cx="1426210" cy="95250"/>
            </a:xfrm>
          </p:grpSpPr>
          <p:sp>
            <p:nvSpPr>
              <p:cNvPr id="1131" name="object 27">
                <a:extLst>
                  <a:ext uri="{FF2B5EF4-FFF2-40B4-BE49-F238E27FC236}">
                    <a16:creationId xmlns:a16="http://schemas.microsoft.com/office/drawing/2014/main" id="{821036F6-8C2F-5ACE-2C0B-4AA2A75759C1}"/>
                  </a:ext>
                </a:extLst>
              </p:cNvPr>
              <p:cNvSpPr/>
              <p:nvPr/>
            </p:nvSpPr>
            <p:spPr>
              <a:xfrm>
                <a:off x="3501403" y="6142863"/>
                <a:ext cx="154305" cy="94615"/>
              </a:xfrm>
              <a:custGeom>
                <a:avLst/>
                <a:gdLst/>
                <a:ahLst/>
                <a:cxnLst/>
                <a:rect l="l" t="t" r="r" b="b"/>
                <a:pathLst>
                  <a:path w="154304" h="94614">
                    <a:moveTo>
                      <a:pt x="86995" y="37973"/>
                    </a:moveTo>
                    <a:lnTo>
                      <a:pt x="80949" y="22860"/>
                    </a:lnTo>
                    <a:lnTo>
                      <a:pt x="77901" y="16764"/>
                    </a:lnTo>
                    <a:lnTo>
                      <a:pt x="73329" y="12268"/>
                    </a:lnTo>
                    <a:lnTo>
                      <a:pt x="73329" y="33528"/>
                    </a:lnTo>
                    <a:lnTo>
                      <a:pt x="73266" y="48869"/>
                    </a:lnTo>
                    <a:lnTo>
                      <a:pt x="51892" y="83921"/>
                    </a:lnTo>
                    <a:lnTo>
                      <a:pt x="33604" y="83921"/>
                    </a:lnTo>
                    <a:lnTo>
                      <a:pt x="25984" y="80873"/>
                    </a:lnTo>
                    <a:lnTo>
                      <a:pt x="21412" y="74777"/>
                    </a:lnTo>
                    <a:lnTo>
                      <a:pt x="17360" y="69659"/>
                    </a:lnTo>
                    <a:lnTo>
                      <a:pt x="14465" y="63538"/>
                    </a:lnTo>
                    <a:lnTo>
                      <a:pt x="12750" y="56565"/>
                    </a:lnTo>
                    <a:lnTo>
                      <a:pt x="12179" y="48869"/>
                    </a:lnTo>
                    <a:lnTo>
                      <a:pt x="12750" y="39357"/>
                    </a:lnTo>
                    <a:lnTo>
                      <a:pt x="35128" y="10668"/>
                    </a:lnTo>
                    <a:lnTo>
                      <a:pt x="48844" y="10668"/>
                    </a:lnTo>
                    <a:lnTo>
                      <a:pt x="54940" y="12192"/>
                    </a:lnTo>
                    <a:lnTo>
                      <a:pt x="64084" y="18288"/>
                    </a:lnTo>
                    <a:lnTo>
                      <a:pt x="67132" y="22860"/>
                    </a:lnTo>
                    <a:lnTo>
                      <a:pt x="70180" y="28956"/>
                    </a:lnTo>
                    <a:lnTo>
                      <a:pt x="73329" y="33528"/>
                    </a:lnTo>
                    <a:lnTo>
                      <a:pt x="73329" y="12268"/>
                    </a:lnTo>
                    <a:lnTo>
                      <a:pt x="71704" y="10668"/>
                    </a:lnTo>
                    <a:lnTo>
                      <a:pt x="65608" y="6096"/>
                    </a:lnTo>
                    <a:lnTo>
                      <a:pt x="59512" y="3048"/>
                    </a:lnTo>
                    <a:lnTo>
                      <a:pt x="51892" y="0"/>
                    </a:lnTo>
                    <a:lnTo>
                      <a:pt x="42748" y="0"/>
                    </a:lnTo>
                    <a:lnTo>
                      <a:pt x="6413" y="20269"/>
                    </a:lnTo>
                    <a:lnTo>
                      <a:pt x="0" y="56565"/>
                    </a:lnTo>
                    <a:lnTo>
                      <a:pt x="1511" y="64109"/>
                    </a:lnTo>
                    <a:lnTo>
                      <a:pt x="7607" y="79349"/>
                    </a:lnTo>
                    <a:lnTo>
                      <a:pt x="19799" y="88493"/>
                    </a:lnTo>
                    <a:lnTo>
                      <a:pt x="25984" y="93065"/>
                    </a:lnTo>
                    <a:lnTo>
                      <a:pt x="33604" y="94589"/>
                    </a:lnTo>
                    <a:lnTo>
                      <a:pt x="50368" y="94589"/>
                    </a:lnTo>
                    <a:lnTo>
                      <a:pt x="57988" y="93065"/>
                    </a:lnTo>
                    <a:lnTo>
                      <a:pt x="65608" y="88493"/>
                    </a:lnTo>
                    <a:lnTo>
                      <a:pt x="71704" y="85445"/>
                    </a:lnTo>
                    <a:lnTo>
                      <a:pt x="72872" y="83921"/>
                    </a:lnTo>
                    <a:lnTo>
                      <a:pt x="76377" y="79349"/>
                    </a:lnTo>
                    <a:lnTo>
                      <a:pt x="80949" y="73253"/>
                    </a:lnTo>
                    <a:lnTo>
                      <a:pt x="83185" y="67271"/>
                    </a:lnTo>
                    <a:lnTo>
                      <a:pt x="85140" y="60871"/>
                    </a:lnTo>
                    <a:lnTo>
                      <a:pt x="86512" y="54178"/>
                    </a:lnTo>
                    <a:lnTo>
                      <a:pt x="86918" y="48869"/>
                    </a:lnTo>
                    <a:lnTo>
                      <a:pt x="86995" y="37973"/>
                    </a:lnTo>
                    <a:close/>
                  </a:path>
                  <a:path w="154304" h="94614">
                    <a:moveTo>
                      <a:pt x="154190" y="44196"/>
                    </a:moveTo>
                    <a:lnTo>
                      <a:pt x="152666" y="41148"/>
                    </a:lnTo>
                    <a:lnTo>
                      <a:pt x="152666" y="38100"/>
                    </a:lnTo>
                    <a:lnTo>
                      <a:pt x="151142" y="36576"/>
                    </a:lnTo>
                    <a:lnTo>
                      <a:pt x="149618" y="33528"/>
                    </a:lnTo>
                    <a:lnTo>
                      <a:pt x="145046" y="28956"/>
                    </a:lnTo>
                    <a:lnTo>
                      <a:pt x="138950" y="25908"/>
                    </a:lnTo>
                    <a:lnTo>
                      <a:pt x="122085" y="25908"/>
                    </a:lnTo>
                    <a:lnTo>
                      <a:pt x="114465" y="28956"/>
                    </a:lnTo>
                    <a:lnTo>
                      <a:pt x="109893" y="36576"/>
                    </a:lnTo>
                    <a:lnTo>
                      <a:pt x="109893" y="27432"/>
                    </a:lnTo>
                    <a:lnTo>
                      <a:pt x="100749" y="27432"/>
                    </a:lnTo>
                    <a:lnTo>
                      <a:pt x="100749" y="93065"/>
                    </a:lnTo>
                    <a:lnTo>
                      <a:pt x="111417" y="93065"/>
                    </a:lnTo>
                    <a:lnTo>
                      <a:pt x="111417" y="48869"/>
                    </a:lnTo>
                    <a:lnTo>
                      <a:pt x="112941" y="42672"/>
                    </a:lnTo>
                    <a:lnTo>
                      <a:pt x="115989" y="39624"/>
                    </a:lnTo>
                    <a:lnTo>
                      <a:pt x="120561" y="36576"/>
                    </a:lnTo>
                    <a:lnTo>
                      <a:pt x="123609" y="35052"/>
                    </a:lnTo>
                    <a:lnTo>
                      <a:pt x="131330" y="35052"/>
                    </a:lnTo>
                    <a:lnTo>
                      <a:pt x="134378" y="36576"/>
                    </a:lnTo>
                    <a:lnTo>
                      <a:pt x="135902" y="38100"/>
                    </a:lnTo>
                    <a:lnTo>
                      <a:pt x="138950" y="39624"/>
                    </a:lnTo>
                    <a:lnTo>
                      <a:pt x="141998" y="42672"/>
                    </a:lnTo>
                    <a:lnTo>
                      <a:pt x="141998" y="93065"/>
                    </a:lnTo>
                    <a:lnTo>
                      <a:pt x="154190" y="93065"/>
                    </a:lnTo>
                    <a:lnTo>
                      <a:pt x="154190" y="44196"/>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132" name="object 28">
                <a:extLst>
                  <a:ext uri="{FF2B5EF4-FFF2-40B4-BE49-F238E27FC236}">
                    <a16:creationId xmlns:a16="http://schemas.microsoft.com/office/drawing/2014/main" id="{219F9ED9-A29B-BD5D-B466-BEAFD2DCCA08}"/>
                  </a:ext>
                </a:extLst>
              </p:cNvPr>
              <p:cNvPicPr/>
              <p:nvPr/>
            </p:nvPicPr>
            <p:blipFill>
              <a:blip r:embed="rId557" cstate="print"/>
              <a:stretch>
                <a:fillRect/>
              </a:stretch>
            </p:blipFill>
            <p:spPr>
              <a:xfrm>
                <a:off x="3671316" y="6142863"/>
                <a:ext cx="1256061" cy="94678"/>
              </a:xfrm>
              <a:prstGeom prst="rect">
                <a:avLst/>
              </a:prstGeom>
            </p:spPr>
          </p:pic>
        </p:grpSp>
        <p:grpSp>
          <p:nvGrpSpPr>
            <p:cNvPr id="1092" name="object 29">
              <a:extLst>
                <a:ext uri="{FF2B5EF4-FFF2-40B4-BE49-F238E27FC236}">
                  <a16:creationId xmlns:a16="http://schemas.microsoft.com/office/drawing/2014/main" id="{DBD10413-EBE9-C9E9-A3AC-56D0C68292D3}"/>
                </a:ext>
              </a:extLst>
            </p:cNvPr>
            <p:cNvGrpSpPr/>
            <p:nvPr/>
          </p:nvGrpSpPr>
          <p:grpSpPr>
            <a:xfrm>
              <a:off x="3505961" y="6306121"/>
              <a:ext cx="1413510" cy="119380"/>
              <a:chOff x="3505961" y="6306121"/>
              <a:chExt cx="1413510" cy="119380"/>
            </a:xfrm>
          </p:grpSpPr>
          <p:pic>
            <p:nvPicPr>
              <p:cNvPr id="1129" name="object 30">
                <a:extLst>
                  <a:ext uri="{FF2B5EF4-FFF2-40B4-BE49-F238E27FC236}">
                    <a16:creationId xmlns:a16="http://schemas.microsoft.com/office/drawing/2014/main" id="{1EDB6B85-5488-2B62-CDA0-FB3C7F58AD8C}"/>
                  </a:ext>
                </a:extLst>
              </p:cNvPr>
              <p:cNvPicPr/>
              <p:nvPr/>
            </p:nvPicPr>
            <p:blipFill>
              <a:blip r:embed="rId558" cstate="print"/>
              <a:stretch>
                <a:fillRect/>
              </a:stretch>
            </p:blipFill>
            <p:spPr>
              <a:xfrm>
                <a:off x="3505961" y="6306121"/>
                <a:ext cx="1373981" cy="118967"/>
              </a:xfrm>
              <a:prstGeom prst="rect">
                <a:avLst/>
              </a:prstGeom>
            </p:spPr>
          </p:pic>
          <p:sp>
            <p:nvSpPr>
              <p:cNvPr id="1130" name="object 31">
                <a:extLst>
                  <a:ext uri="{FF2B5EF4-FFF2-40B4-BE49-F238E27FC236}">
                    <a16:creationId xmlns:a16="http://schemas.microsoft.com/office/drawing/2014/main" id="{21EA42B9-5067-4143-82AD-080B0FEFD09D}"/>
                  </a:ext>
                </a:extLst>
              </p:cNvPr>
              <p:cNvSpPr/>
              <p:nvPr/>
            </p:nvSpPr>
            <p:spPr>
              <a:xfrm>
                <a:off x="4884419" y="6359652"/>
                <a:ext cx="35560" cy="12700"/>
              </a:xfrm>
              <a:custGeom>
                <a:avLst/>
                <a:gdLst/>
                <a:ahLst/>
                <a:cxnLst/>
                <a:rect l="l" t="t" r="r" b="b"/>
                <a:pathLst>
                  <a:path w="35560" h="12700">
                    <a:moveTo>
                      <a:pt x="35051" y="12192"/>
                    </a:moveTo>
                    <a:lnTo>
                      <a:pt x="0" y="12192"/>
                    </a:lnTo>
                    <a:lnTo>
                      <a:pt x="0" y="0"/>
                    </a:lnTo>
                    <a:lnTo>
                      <a:pt x="35051" y="0"/>
                    </a:lnTo>
                    <a:lnTo>
                      <a:pt x="35051"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sp>
          <p:nvSpPr>
            <p:cNvPr id="1093" name="object 32">
              <a:extLst>
                <a:ext uri="{FF2B5EF4-FFF2-40B4-BE49-F238E27FC236}">
                  <a16:creationId xmlns:a16="http://schemas.microsoft.com/office/drawing/2014/main" id="{67855531-402A-EE49-2BD3-60E73B8B292A}"/>
                </a:ext>
              </a:extLst>
            </p:cNvPr>
            <p:cNvSpPr/>
            <p:nvPr/>
          </p:nvSpPr>
          <p:spPr>
            <a:xfrm>
              <a:off x="3507473" y="6469291"/>
              <a:ext cx="570865" cy="92075"/>
            </a:xfrm>
            <a:custGeom>
              <a:avLst/>
              <a:gdLst/>
              <a:ahLst/>
              <a:cxnLst/>
              <a:rect l="l" t="t" r="r" b="b"/>
              <a:pathLst>
                <a:path w="570864" h="92075">
                  <a:moveTo>
                    <a:pt x="54965" y="64096"/>
                  </a:moveTo>
                  <a:lnTo>
                    <a:pt x="51917" y="62572"/>
                  </a:lnTo>
                  <a:lnTo>
                    <a:pt x="50393" y="59524"/>
                  </a:lnTo>
                  <a:lnTo>
                    <a:pt x="48869" y="58000"/>
                  </a:lnTo>
                  <a:lnTo>
                    <a:pt x="42773" y="54952"/>
                  </a:lnTo>
                  <a:lnTo>
                    <a:pt x="36677" y="53428"/>
                  </a:lnTo>
                  <a:lnTo>
                    <a:pt x="29057" y="50380"/>
                  </a:lnTo>
                  <a:lnTo>
                    <a:pt x="22961" y="48856"/>
                  </a:lnTo>
                  <a:lnTo>
                    <a:pt x="19913" y="48856"/>
                  </a:lnTo>
                  <a:lnTo>
                    <a:pt x="18389" y="47332"/>
                  </a:lnTo>
                  <a:lnTo>
                    <a:pt x="16865" y="47332"/>
                  </a:lnTo>
                  <a:lnTo>
                    <a:pt x="15341" y="45808"/>
                  </a:lnTo>
                  <a:lnTo>
                    <a:pt x="15341" y="44284"/>
                  </a:lnTo>
                  <a:lnTo>
                    <a:pt x="13716" y="44284"/>
                  </a:lnTo>
                  <a:lnTo>
                    <a:pt x="13716" y="36664"/>
                  </a:lnTo>
                  <a:lnTo>
                    <a:pt x="16865" y="35140"/>
                  </a:lnTo>
                  <a:lnTo>
                    <a:pt x="18389" y="33616"/>
                  </a:lnTo>
                  <a:lnTo>
                    <a:pt x="22961" y="32092"/>
                  </a:lnTo>
                  <a:lnTo>
                    <a:pt x="32105" y="32092"/>
                  </a:lnTo>
                  <a:lnTo>
                    <a:pt x="38201" y="35140"/>
                  </a:lnTo>
                  <a:lnTo>
                    <a:pt x="39725" y="36664"/>
                  </a:lnTo>
                  <a:lnTo>
                    <a:pt x="41249" y="39712"/>
                  </a:lnTo>
                  <a:lnTo>
                    <a:pt x="41249" y="42760"/>
                  </a:lnTo>
                  <a:lnTo>
                    <a:pt x="53441" y="41236"/>
                  </a:lnTo>
                  <a:lnTo>
                    <a:pt x="51917" y="38188"/>
                  </a:lnTo>
                  <a:lnTo>
                    <a:pt x="50393" y="33616"/>
                  </a:lnTo>
                  <a:lnTo>
                    <a:pt x="48869" y="32092"/>
                  </a:lnTo>
                  <a:lnTo>
                    <a:pt x="47345" y="29044"/>
                  </a:lnTo>
                  <a:lnTo>
                    <a:pt x="44297" y="27520"/>
                  </a:lnTo>
                  <a:lnTo>
                    <a:pt x="39725" y="25996"/>
                  </a:lnTo>
                  <a:lnTo>
                    <a:pt x="36677" y="24472"/>
                  </a:lnTo>
                  <a:lnTo>
                    <a:pt x="32105" y="22948"/>
                  </a:lnTo>
                  <a:lnTo>
                    <a:pt x="22961" y="22948"/>
                  </a:lnTo>
                  <a:lnTo>
                    <a:pt x="19913" y="24472"/>
                  </a:lnTo>
                  <a:lnTo>
                    <a:pt x="16865" y="24472"/>
                  </a:lnTo>
                  <a:lnTo>
                    <a:pt x="13716" y="25996"/>
                  </a:lnTo>
                  <a:lnTo>
                    <a:pt x="12192" y="27520"/>
                  </a:lnTo>
                  <a:lnTo>
                    <a:pt x="10668" y="27520"/>
                  </a:lnTo>
                  <a:lnTo>
                    <a:pt x="7620" y="29044"/>
                  </a:lnTo>
                  <a:lnTo>
                    <a:pt x="6096" y="32092"/>
                  </a:lnTo>
                  <a:lnTo>
                    <a:pt x="4572" y="33616"/>
                  </a:lnTo>
                  <a:lnTo>
                    <a:pt x="3048" y="36664"/>
                  </a:lnTo>
                  <a:lnTo>
                    <a:pt x="3048" y="48856"/>
                  </a:lnTo>
                  <a:lnTo>
                    <a:pt x="29057" y="62572"/>
                  </a:lnTo>
                  <a:lnTo>
                    <a:pt x="35153" y="64096"/>
                  </a:lnTo>
                  <a:lnTo>
                    <a:pt x="39725" y="65620"/>
                  </a:lnTo>
                  <a:lnTo>
                    <a:pt x="44297" y="70294"/>
                  </a:lnTo>
                  <a:lnTo>
                    <a:pt x="44297" y="74866"/>
                  </a:lnTo>
                  <a:lnTo>
                    <a:pt x="42773" y="77914"/>
                  </a:lnTo>
                  <a:lnTo>
                    <a:pt x="39725" y="79438"/>
                  </a:lnTo>
                  <a:lnTo>
                    <a:pt x="38201" y="82486"/>
                  </a:lnTo>
                  <a:lnTo>
                    <a:pt x="19913" y="82486"/>
                  </a:lnTo>
                  <a:lnTo>
                    <a:pt x="16865" y="79438"/>
                  </a:lnTo>
                  <a:lnTo>
                    <a:pt x="13716" y="77914"/>
                  </a:lnTo>
                  <a:lnTo>
                    <a:pt x="12192" y="73342"/>
                  </a:lnTo>
                  <a:lnTo>
                    <a:pt x="12192" y="68770"/>
                  </a:lnTo>
                  <a:lnTo>
                    <a:pt x="0" y="71818"/>
                  </a:lnTo>
                  <a:lnTo>
                    <a:pt x="1524" y="77914"/>
                  </a:lnTo>
                  <a:lnTo>
                    <a:pt x="4572" y="84010"/>
                  </a:lnTo>
                  <a:lnTo>
                    <a:pt x="13716" y="90106"/>
                  </a:lnTo>
                  <a:lnTo>
                    <a:pt x="19913" y="91630"/>
                  </a:lnTo>
                  <a:lnTo>
                    <a:pt x="38201" y="91630"/>
                  </a:lnTo>
                  <a:lnTo>
                    <a:pt x="47345" y="88582"/>
                  </a:lnTo>
                  <a:lnTo>
                    <a:pt x="50393" y="85534"/>
                  </a:lnTo>
                  <a:lnTo>
                    <a:pt x="51917" y="82486"/>
                  </a:lnTo>
                  <a:lnTo>
                    <a:pt x="54965" y="79438"/>
                  </a:lnTo>
                  <a:lnTo>
                    <a:pt x="54965" y="64096"/>
                  </a:lnTo>
                  <a:close/>
                </a:path>
                <a:path w="570864" h="92075">
                  <a:moveTo>
                    <a:pt x="120688" y="80962"/>
                  </a:moveTo>
                  <a:lnTo>
                    <a:pt x="80962" y="80962"/>
                  </a:lnTo>
                  <a:lnTo>
                    <a:pt x="76390" y="82486"/>
                  </a:lnTo>
                  <a:lnTo>
                    <a:pt x="84010" y="74866"/>
                  </a:lnTo>
                  <a:lnTo>
                    <a:pt x="119062" y="32092"/>
                  </a:lnTo>
                  <a:lnTo>
                    <a:pt x="119062" y="24472"/>
                  </a:lnTo>
                  <a:lnTo>
                    <a:pt x="65633" y="24472"/>
                  </a:lnTo>
                  <a:lnTo>
                    <a:pt x="65633" y="33616"/>
                  </a:lnTo>
                  <a:lnTo>
                    <a:pt x="105346" y="33616"/>
                  </a:lnTo>
                  <a:lnTo>
                    <a:pt x="62585" y="82486"/>
                  </a:lnTo>
                  <a:lnTo>
                    <a:pt x="62585" y="91630"/>
                  </a:lnTo>
                  <a:lnTo>
                    <a:pt x="120688" y="91630"/>
                  </a:lnTo>
                  <a:lnTo>
                    <a:pt x="120688" y="80962"/>
                  </a:lnTo>
                  <a:close/>
                </a:path>
                <a:path w="570864" h="92075">
                  <a:moveTo>
                    <a:pt x="189357" y="58000"/>
                  </a:moveTo>
                  <a:lnTo>
                    <a:pt x="180213" y="32092"/>
                  </a:lnTo>
                  <a:lnTo>
                    <a:pt x="177165" y="28028"/>
                  </a:lnTo>
                  <a:lnTo>
                    <a:pt x="177165" y="45808"/>
                  </a:lnTo>
                  <a:lnTo>
                    <a:pt x="177165" y="51904"/>
                  </a:lnTo>
                  <a:lnTo>
                    <a:pt x="140500" y="51904"/>
                  </a:lnTo>
                  <a:lnTo>
                    <a:pt x="140500" y="45808"/>
                  </a:lnTo>
                  <a:lnTo>
                    <a:pt x="143548" y="41236"/>
                  </a:lnTo>
                  <a:lnTo>
                    <a:pt x="146596" y="38188"/>
                  </a:lnTo>
                  <a:lnTo>
                    <a:pt x="149644" y="33616"/>
                  </a:lnTo>
                  <a:lnTo>
                    <a:pt x="154216" y="32092"/>
                  </a:lnTo>
                  <a:lnTo>
                    <a:pt x="164884" y="32092"/>
                  </a:lnTo>
                  <a:lnTo>
                    <a:pt x="169456" y="35140"/>
                  </a:lnTo>
                  <a:lnTo>
                    <a:pt x="172504" y="39712"/>
                  </a:lnTo>
                  <a:lnTo>
                    <a:pt x="175641" y="41236"/>
                  </a:lnTo>
                  <a:lnTo>
                    <a:pt x="177165" y="45808"/>
                  </a:lnTo>
                  <a:lnTo>
                    <a:pt x="177165" y="28028"/>
                  </a:lnTo>
                  <a:lnTo>
                    <a:pt x="175641" y="25996"/>
                  </a:lnTo>
                  <a:lnTo>
                    <a:pt x="167932" y="22948"/>
                  </a:lnTo>
                  <a:lnTo>
                    <a:pt x="149644" y="22948"/>
                  </a:lnTo>
                  <a:lnTo>
                    <a:pt x="142024" y="25996"/>
                  </a:lnTo>
                  <a:lnTo>
                    <a:pt x="137452" y="32092"/>
                  </a:lnTo>
                  <a:lnTo>
                    <a:pt x="133451" y="37223"/>
                  </a:lnTo>
                  <a:lnTo>
                    <a:pt x="130594" y="43332"/>
                  </a:lnTo>
                  <a:lnTo>
                    <a:pt x="128879" y="50317"/>
                  </a:lnTo>
                  <a:lnTo>
                    <a:pt x="128308" y="58000"/>
                  </a:lnTo>
                  <a:lnTo>
                    <a:pt x="128879" y="65747"/>
                  </a:lnTo>
                  <a:lnTo>
                    <a:pt x="130594" y="72758"/>
                  </a:lnTo>
                  <a:lnTo>
                    <a:pt x="133451" y="78892"/>
                  </a:lnTo>
                  <a:lnTo>
                    <a:pt x="137452" y="84010"/>
                  </a:lnTo>
                  <a:lnTo>
                    <a:pt x="142024" y="90106"/>
                  </a:lnTo>
                  <a:lnTo>
                    <a:pt x="149644" y="91630"/>
                  </a:lnTo>
                  <a:lnTo>
                    <a:pt x="167932" y="91630"/>
                  </a:lnTo>
                  <a:lnTo>
                    <a:pt x="174117" y="90106"/>
                  </a:lnTo>
                  <a:lnTo>
                    <a:pt x="178689" y="87058"/>
                  </a:lnTo>
                  <a:lnTo>
                    <a:pt x="183261" y="82486"/>
                  </a:lnTo>
                  <a:lnTo>
                    <a:pt x="187833" y="77914"/>
                  </a:lnTo>
                  <a:lnTo>
                    <a:pt x="189357" y="71818"/>
                  </a:lnTo>
                  <a:lnTo>
                    <a:pt x="177165" y="70294"/>
                  </a:lnTo>
                  <a:lnTo>
                    <a:pt x="175641" y="74866"/>
                  </a:lnTo>
                  <a:lnTo>
                    <a:pt x="174117" y="77914"/>
                  </a:lnTo>
                  <a:lnTo>
                    <a:pt x="170980" y="79438"/>
                  </a:lnTo>
                  <a:lnTo>
                    <a:pt x="167932" y="82486"/>
                  </a:lnTo>
                  <a:lnTo>
                    <a:pt x="154216" y="82486"/>
                  </a:lnTo>
                  <a:lnTo>
                    <a:pt x="149644" y="80962"/>
                  </a:lnTo>
                  <a:lnTo>
                    <a:pt x="142024" y="73342"/>
                  </a:lnTo>
                  <a:lnTo>
                    <a:pt x="140500" y="68770"/>
                  </a:lnTo>
                  <a:lnTo>
                    <a:pt x="140500" y="61048"/>
                  </a:lnTo>
                  <a:lnTo>
                    <a:pt x="189357" y="61048"/>
                  </a:lnTo>
                  <a:lnTo>
                    <a:pt x="189357" y="58000"/>
                  </a:lnTo>
                  <a:close/>
                </a:path>
                <a:path w="570864" h="92075">
                  <a:moveTo>
                    <a:pt x="254990" y="36664"/>
                  </a:moveTo>
                  <a:lnTo>
                    <a:pt x="251942" y="30568"/>
                  </a:lnTo>
                  <a:lnTo>
                    <a:pt x="250418" y="29044"/>
                  </a:lnTo>
                  <a:lnTo>
                    <a:pt x="241274" y="24472"/>
                  </a:lnTo>
                  <a:lnTo>
                    <a:pt x="236702" y="22948"/>
                  </a:lnTo>
                  <a:lnTo>
                    <a:pt x="224409" y="22948"/>
                  </a:lnTo>
                  <a:lnTo>
                    <a:pt x="216789" y="27520"/>
                  </a:lnTo>
                  <a:lnTo>
                    <a:pt x="212217" y="33616"/>
                  </a:lnTo>
                  <a:lnTo>
                    <a:pt x="212217" y="24472"/>
                  </a:lnTo>
                  <a:lnTo>
                    <a:pt x="201549" y="24472"/>
                  </a:lnTo>
                  <a:lnTo>
                    <a:pt x="201549" y="91630"/>
                  </a:lnTo>
                  <a:lnTo>
                    <a:pt x="213741" y="91630"/>
                  </a:lnTo>
                  <a:lnTo>
                    <a:pt x="213741" y="45808"/>
                  </a:lnTo>
                  <a:lnTo>
                    <a:pt x="215265" y="41236"/>
                  </a:lnTo>
                  <a:lnTo>
                    <a:pt x="221361" y="35140"/>
                  </a:lnTo>
                  <a:lnTo>
                    <a:pt x="226034" y="33616"/>
                  </a:lnTo>
                  <a:lnTo>
                    <a:pt x="236702" y="33616"/>
                  </a:lnTo>
                  <a:lnTo>
                    <a:pt x="238226" y="35140"/>
                  </a:lnTo>
                  <a:lnTo>
                    <a:pt x="241274" y="36664"/>
                  </a:lnTo>
                  <a:lnTo>
                    <a:pt x="242798" y="38188"/>
                  </a:lnTo>
                  <a:lnTo>
                    <a:pt x="242798" y="41236"/>
                  </a:lnTo>
                  <a:lnTo>
                    <a:pt x="244322" y="42760"/>
                  </a:lnTo>
                  <a:lnTo>
                    <a:pt x="244322" y="91630"/>
                  </a:lnTo>
                  <a:lnTo>
                    <a:pt x="254990" y="91630"/>
                  </a:lnTo>
                  <a:lnTo>
                    <a:pt x="254990" y="36664"/>
                  </a:lnTo>
                  <a:close/>
                </a:path>
                <a:path w="570864" h="92075">
                  <a:moveTo>
                    <a:pt x="328244" y="88582"/>
                  </a:moveTo>
                  <a:lnTo>
                    <a:pt x="326720" y="85534"/>
                  </a:lnTo>
                  <a:lnTo>
                    <a:pt x="326720" y="82486"/>
                  </a:lnTo>
                  <a:lnTo>
                    <a:pt x="325196" y="80962"/>
                  </a:lnTo>
                  <a:lnTo>
                    <a:pt x="325196" y="58000"/>
                  </a:lnTo>
                  <a:lnTo>
                    <a:pt x="325196" y="38188"/>
                  </a:lnTo>
                  <a:lnTo>
                    <a:pt x="323672" y="35140"/>
                  </a:lnTo>
                  <a:lnTo>
                    <a:pt x="323672" y="32092"/>
                  </a:lnTo>
                  <a:lnTo>
                    <a:pt x="322148" y="30568"/>
                  </a:lnTo>
                  <a:lnTo>
                    <a:pt x="319100" y="29044"/>
                  </a:lnTo>
                  <a:lnTo>
                    <a:pt x="317576" y="25996"/>
                  </a:lnTo>
                  <a:lnTo>
                    <a:pt x="313004" y="25996"/>
                  </a:lnTo>
                  <a:lnTo>
                    <a:pt x="309956" y="24472"/>
                  </a:lnTo>
                  <a:lnTo>
                    <a:pt x="305384" y="22948"/>
                  </a:lnTo>
                  <a:lnTo>
                    <a:pt x="294716" y="22948"/>
                  </a:lnTo>
                  <a:lnTo>
                    <a:pt x="288620" y="24472"/>
                  </a:lnTo>
                  <a:lnTo>
                    <a:pt x="285572" y="25996"/>
                  </a:lnTo>
                  <a:lnTo>
                    <a:pt x="281000" y="27520"/>
                  </a:lnTo>
                  <a:lnTo>
                    <a:pt x="277850" y="29044"/>
                  </a:lnTo>
                  <a:lnTo>
                    <a:pt x="274802" y="32092"/>
                  </a:lnTo>
                  <a:lnTo>
                    <a:pt x="273278" y="35140"/>
                  </a:lnTo>
                  <a:lnTo>
                    <a:pt x="270230" y="44284"/>
                  </a:lnTo>
                  <a:lnTo>
                    <a:pt x="281000" y="45808"/>
                  </a:lnTo>
                  <a:lnTo>
                    <a:pt x="284048" y="36664"/>
                  </a:lnTo>
                  <a:lnTo>
                    <a:pt x="287096" y="35140"/>
                  </a:lnTo>
                  <a:lnTo>
                    <a:pt x="288620" y="33616"/>
                  </a:lnTo>
                  <a:lnTo>
                    <a:pt x="293192" y="32092"/>
                  </a:lnTo>
                  <a:lnTo>
                    <a:pt x="303860" y="32092"/>
                  </a:lnTo>
                  <a:lnTo>
                    <a:pt x="308432" y="33616"/>
                  </a:lnTo>
                  <a:lnTo>
                    <a:pt x="313004" y="38188"/>
                  </a:lnTo>
                  <a:lnTo>
                    <a:pt x="314528" y="41236"/>
                  </a:lnTo>
                  <a:lnTo>
                    <a:pt x="314528" y="48856"/>
                  </a:lnTo>
                  <a:lnTo>
                    <a:pt x="314528" y="58000"/>
                  </a:lnTo>
                  <a:lnTo>
                    <a:pt x="314528" y="67246"/>
                  </a:lnTo>
                  <a:lnTo>
                    <a:pt x="313004" y="70294"/>
                  </a:lnTo>
                  <a:lnTo>
                    <a:pt x="313004" y="73342"/>
                  </a:lnTo>
                  <a:lnTo>
                    <a:pt x="311480" y="76390"/>
                  </a:lnTo>
                  <a:lnTo>
                    <a:pt x="308432" y="79438"/>
                  </a:lnTo>
                  <a:lnTo>
                    <a:pt x="302336" y="82486"/>
                  </a:lnTo>
                  <a:lnTo>
                    <a:pt x="297764" y="84010"/>
                  </a:lnTo>
                  <a:lnTo>
                    <a:pt x="288620" y="84010"/>
                  </a:lnTo>
                  <a:lnTo>
                    <a:pt x="285572" y="82486"/>
                  </a:lnTo>
                  <a:lnTo>
                    <a:pt x="281000" y="77914"/>
                  </a:lnTo>
                  <a:lnTo>
                    <a:pt x="281000" y="68770"/>
                  </a:lnTo>
                  <a:lnTo>
                    <a:pt x="282524" y="67246"/>
                  </a:lnTo>
                  <a:lnTo>
                    <a:pt x="282524" y="65620"/>
                  </a:lnTo>
                  <a:lnTo>
                    <a:pt x="284048" y="65620"/>
                  </a:lnTo>
                  <a:lnTo>
                    <a:pt x="285572" y="64096"/>
                  </a:lnTo>
                  <a:lnTo>
                    <a:pt x="288620" y="64096"/>
                  </a:lnTo>
                  <a:lnTo>
                    <a:pt x="291668" y="62572"/>
                  </a:lnTo>
                  <a:lnTo>
                    <a:pt x="296240" y="62572"/>
                  </a:lnTo>
                  <a:lnTo>
                    <a:pt x="303860" y="61048"/>
                  </a:lnTo>
                  <a:lnTo>
                    <a:pt x="309956" y="59524"/>
                  </a:lnTo>
                  <a:lnTo>
                    <a:pt x="314528" y="58000"/>
                  </a:lnTo>
                  <a:lnTo>
                    <a:pt x="314528" y="48856"/>
                  </a:lnTo>
                  <a:lnTo>
                    <a:pt x="309956" y="50380"/>
                  </a:lnTo>
                  <a:lnTo>
                    <a:pt x="303860" y="51904"/>
                  </a:lnTo>
                  <a:lnTo>
                    <a:pt x="294716" y="53428"/>
                  </a:lnTo>
                  <a:lnTo>
                    <a:pt x="287096" y="53428"/>
                  </a:lnTo>
                  <a:lnTo>
                    <a:pt x="284048" y="54952"/>
                  </a:lnTo>
                  <a:lnTo>
                    <a:pt x="281000" y="54952"/>
                  </a:lnTo>
                  <a:lnTo>
                    <a:pt x="277850" y="56476"/>
                  </a:lnTo>
                  <a:lnTo>
                    <a:pt x="276326" y="58000"/>
                  </a:lnTo>
                  <a:lnTo>
                    <a:pt x="273278" y="59524"/>
                  </a:lnTo>
                  <a:lnTo>
                    <a:pt x="271754" y="62572"/>
                  </a:lnTo>
                  <a:lnTo>
                    <a:pt x="270230" y="64096"/>
                  </a:lnTo>
                  <a:lnTo>
                    <a:pt x="268706" y="67246"/>
                  </a:lnTo>
                  <a:lnTo>
                    <a:pt x="268706" y="79438"/>
                  </a:lnTo>
                  <a:lnTo>
                    <a:pt x="270230" y="84010"/>
                  </a:lnTo>
                  <a:lnTo>
                    <a:pt x="274802" y="87058"/>
                  </a:lnTo>
                  <a:lnTo>
                    <a:pt x="277850" y="90106"/>
                  </a:lnTo>
                  <a:lnTo>
                    <a:pt x="284048" y="91630"/>
                  </a:lnTo>
                  <a:lnTo>
                    <a:pt x="299288" y="91630"/>
                  </a:lnTo>
                  <a:lnTo>
                    <a:pt x="303860" y="90106"/>
                  </a:lnTo>
                  <a:lnTo>
                    <a:pt x="306908" y="88582"/>
                  </a:lnTo>
                  <a:lnTo>
                    <a:pt x="311480" y="85534"/>
                  </a:lnTo>
                  <a:lnTo>
                    <a:pt x="313004" y="84010"/>
                  </a:lnTo>
                  <a:lnTo>
                    <a:pt x="314528" y="82486"/>
                  </a:lnTo>
                  <a:lnTo>
                    <a:pt x="316052" y="85534"/>
                  </a:lnTo>
                  <a:lnTo>
                    <a:pt x="316052" y="88582"/>
                  </a:lnTo>
                  <a:lnTo>
                    <a:pt x="317576" y="91630"/>
                  </a:lnTo>
                  <a:lnTo>
                    <a:pt x="328244" y="91630"/>
                  </a:lnTo>
                  <a:lnTo>
                    <a:pt x="328244" y="88582"/>
                  </a:lnTo>
                  <a:close/>
                </a:path>
                <a:path w="570864" h="92075">
                  <a:moveTo>
                    <a:pt x="377101" y="27520"/>
                  </a:moveTo>
                  <a:lnTo>
                    <a:pt x="374053" y="24472"/>
                  </a:lnTo>
                  <a:lnTo>
                    <a:pt x="369481" y="22948"/>
                  </a:lnTo>
                  <a:lnTo>
                    <a:pt x="363385" y="22948"/>
                  </a:lnTo>
                  <a:lnTo>
                    <a:pt x="361861" y="24472"/>
                  </a:lnTo>
                  <a:lnTo>
                    <a:pt x="358813" y="25996"/>
                  </a:lnTo>
                  <a:lnTo>
                    <a:pt x="354241" y="30568"/>
                  </a:lnTo>
                  <a:lnTo>
                    <a:pt x="352717" y="35140"/>
                  </a:lnTo>
                  <a:lnTo>
                    <a:pt x="352717" y="24472"/>
                  </a:lnTo>
                  <a:lnTo>
                    <a:pt x="342049" y="24472"/>
                  </a:lnTo>
                  <a:lnTo>
                    <a:pt x="342049" y="91630"/>
                  </a:lnTo>
                  <a:lnTo>
                    <a:pt x="352717" y="91630"/>
                  </a:lnTo>
                  <a:lnTo>
                    <a:pt x="352717" y="51904"/>
                  </a:lnTo>
                  <a:lnTo>
                    <a:pt x="354241" y="47332"/>
                  </a:lnTo>
                  <a:lnTo>
                    <a:pt x="354241" y="42760"/>
                  </a:lnTo>
                  <a:lnTo>
                    <a:pt x="355765" y="41236"/>
                  </a:lnTo>
                  <a:lnTo>
                    <a:pt x="357289" y="38188"/>
                  </a:lnTo>
                  <a:lnTo>
                    <a:pt x="360337" y="35140"/>
                  </a:lnTo>
                  <a:lnTo>
                    <a:pt x="371005" y="35140"/>
                  </a:lnTo>
                  <a:lnTo>
                    <a:pt x="374053" y="36664"/>
                  </a:lnTo>
                  <a:lnTo>
                    <a:pt x="377101" y="27520"/>
                  </a:lnTo>
                  <a:close/>
                </a:path>
                <a:path w="570864" h="92075">
                  <a:moveTo>
                    <a:pt x="395389" y="24472"/>
                  </a:moveTo>
                  <a:lnTo>
                    <a:pt x="383197" y="24472"/>
                  </a:lnTo>
                  <a:lnTo>
                    <a:pt x="383197" y="91528"/>
                  </a:lnTo>
                  <a:lnTo>
                    <a:pt x="395389" y="91528"/>
                  </a:lnTo>
                  <a:lnTo>
                    <a:pt x="395389" y="24472"/>
                  </a:lnTo>
                  <a:close/>
                </a:path>
                <a:path w="570864" h="92075">
                  <a:moveTo>
                    <a:pt x="395389" y="0"/>
                  </a:moveTo>
                  <a:lnTo>
                    <a:pt x="383197" y="0"/>
                  </a:lnTo>
                  <a:lnTo>
                    <a:pt x="383197" y="12280"/>
                  </a:lnTo>
                  <a:lnTo>
                    <a:pt x="395389" y="12280"/>
                  </a:lnTo>
                  <a:lnTo>
                    <a:pt x="395389" y="0"/>
                  </a:lnTo>
                  <a:close/>
                </a:path>
                <a:path w="570864" h="92075">
                  <a:moveTo>
                    <a:pt x="468731" y="58000"/>
                  </a:moveTo>
                  <a:lnTo>
                    <a:pt x="468274" y="51904"/>
                  </a:lnTo>
                  <a:lnTo>
                    <a:pt x="468160" y="50317"/>
                  </a:lnTo>
                  <a:lnTo>
                    <a:pt x="466445" y="43332"/>
                  </a:lnTo>
                  <a:lnTo>
                    <a:pt x="463588" y="37223"/>
                  </a:lnTo>
                  <a:lnTo>
                    <a:pt x="459587" y="32092"/>
                  </a:lnTo>
                  <a:lnTo>
                    <a:pt x="456539" y="28028"/>
                  </a:lnTo>
                  <a:lnTo>
                    <a:pt x="456539" y="45808"/>
                  </a:lnTo>
                  <a:lnTo>
                    <a:pt x="456539" y="51904"/>
                  </a:lnTo>
                  <a:lnTo>
                    <a:pt x="419874" y="51904"/>
                  </a:lnTo>
                  <a:lnTo>
                    <a:pt x="419874" y="45808"/>
                  </a:lnTo>
                  <a:lnTo>
                    <a:pt x="422922" y="41236"/>
                  </a:lnTo>
                  <a:lnTo>
                    <a:pt x="425970" y="38188"/>
                  </a:lnTo>
                  <a:lnTo>
                    <a:pt x="429018" y="33616"/>
                  </a:lnTo>
                  <a:lnTo>
                    <a:pt x="433590" y="32092"/>
                  </a:lnTo>
                  <a:lnTo>
                    <a:pt x="444258" y="32092"/>
                  </a:lnTo>
                  <a:lnTo>
                    <a:pt x="448830" y="35140"/>
                  </a:lnTo>
                  <a:lnTo>
                    <a:pt x="451878" y="39712"/>
                  </a:lnTo>
                  <a:lnTo>
                    <a:pt x="455015" y="41236"/>
                  </a:lnTo>
                  <a:lnTo>
                    <a:pt x="456539" y="45808"/>
                  </a:lnTo>
                  <a:lnTo>
                    <a:pt x="456539" y="28028"/>
                  </a:lnTo>
                  <a:lnTo>
                    <a:pt x="455015" y="25996"/>
                  </a:lnTo>
                  <a:lnTo>
                    <a:pt x="447306" y="22948"/>
                  </a:lnTo>
                  <a:lnTo>
                    <a:pt x="429018" y="22948"/>
                  </a:lnTo>
                  <a:lnTo>
                    <a:pt x="421398" y="25996"/>
                  </a:lnTo>
                  <a:lnTo>
                    <a:pt x="416826" y="32092"/>
                  </a:lnTo>
                  <a:lnTo>
                    <a:pt x="412826" y="37223"/>
                  </a:lnTo>
                  <a:lnTo>
                    <a:pt x="409968" y="43332"/>
                  </a:lnTo>
                  <a:lnTo>
                    <a:pt x="408254" y="50317"/>
                  </a:lnTo>
                  <a:lnTo>
                    <a:pt x="407682" y="58000"/>
                  </a:lnTo>
                  <a:lnTo>
                    <a:pt x="408254" y="65747"/>
                  </a:lnTo>
                  <a:lnTo>
                    <a:pt x="409968" y="72758"/>
                  </a:lnTo>
                  <a:lnTo>
                    <a:pt x="412826" y="78892"/>
                  </a:lnTo>
                  <a:lnTo>
                    <a:pt x="416826" y="84010"/>
                  </a:lnTo>
                  <a:lnTo>
                    <a:pt x="421398" y="90106"/>
                  </a:lnTo>
                  <a:lnTo>
                    <a:pt x="429018" y="91630"/>
                  </a:lnTo>
                  <a:lnTo>
                    <a:pt x="447306" y="91630"/>
                  </a:lnTo>
                  <a:lnTo>
                    <a:pt x="453491" y="90106"/>
                  </a:lnTo>
                  <a:lnTo>
                    <a:pt x="458063" y="87058"/>
                  </a:lnTo>
                  <a:lnTo>
                    <a:pt x="462635" y="82486"/>
                  </a:lnTo>
                  <a:lnTo>
                    <a:pt x="467207" y="77914"/>
                  </a:lnTo>
                  <a:lnTo>
                    <a:pt x="468731" y="71818"/>
                  </a:lnTo>
                  <a:lnTo>
                    <a:pt x="456539" y="70294"/>
                  </a:lnTo>
                  <a:lnTo>
                    <a:pt x="455015" y="74866"/>
                  </a:lnTo>
                  <a:lnTo>
                    <a:pt x="453491" y="77914"/>
                  </a:lnTo>
                  <a:lnTo>
                    <a:pt x="450354" y="79438"/>
                  </a:lnTo>
                  <a:lnTo>
                    <a:pt x="447306" y="82486"/>
                  </a:lnTo>
                  <a:lnTo>
                    <a:pt x="433590" y="82486"/>
                  </a:lnTo>
                  <a:lnTo>
                    <a:pt x="429018" y="80962"/>
                  </a:lnTo>
                  <a:lnTo>
                    <a:pt x="421398" y="73342"/>
                  </a:lnTo>
                  <a:lnTo>
                    <a:pt x="419874" y="68770"/>
                  </a:lnTo>
                  <a:lnTo>
                    <a:pt x="419874" y="61048"/>
                  </a:lnTo>
                  <a:lnTo>
                    <a:pt x="468731" y="61048"/>
                  </a:lnTo>
                  <a:lnTo>
                    <a:pt x="468731" y="58000"/>
                  </a:lnTo>
                  <a:close/>
                </a:path>
                <a:path w="570864" h="92075">
                  <a:moveTo>
                    <a:pt x="535889" y="41236"/>
                  </a:moveTo>
                  <a:lnTo>
                    <a:pt x="534365" y="39712"/>
                  </a:lnTo>
                  <a:lnTo>
                    <a:pt x="534365" y="36664"/>
                  </a:lnTo>
                  <a:lnTo>
                    <a:pt x="531317" y="30568"/>
                  </a:lnTo>
                  <a:lnTo>
                    <a:pt x="529793" y="29044"/>
                  </a:lnTo>
                  <a:lnTo>
                    <a:pt x="517601" y="22948"/>
                  </a:lnTo>
                  <a:lnTo>
                    <a:pt x="503885" y="22948"/>
                  </a:lnTo>
                  <a:lnTo>
                    <a:pt x="496265" y="27520"/>
                  </a:lnTo>
                  <a:lnTo>
                    <a:pt x="491693" y="33616"/>
                  </a:lnTo>
                  <a:lnTo>
                    <a:pt x="491693" y="24472"/>
                  </a:lnTo>
                  <a:lnTo>
                    <a:pt x="482447" y="24472"/>
                  </a:lnTo>
                  <a:lnTo>
                    <a:pt x="482447" y="91630"/>
                  </a:lnTo>
                  <a:lnTo>
                    <a:pt x="493217" y="91630"/>
                  </a:lnTo>
                  <a:lnTo>
                    <a:pt x="493217" y="45808"/>
                  </a:lnTo>
                  <a:lnTo>
                    <a:pt x="494741" y="41236"/>
                  </a:lnTo>
                  <a:lnTo>
                    <a:pt x="497789" y="38188"/>
                  </a:lnTo>
                  <a:lnTo>
                    <a:pt x="502361" y="35140"/>
                  </a:lnTo>
                  <a:lnTo>
                    <a:pt x="505409" y="33616"/>
                  </a:lnTo>
                  <a:lnTo>
                    <a:pt x="516077" y="33616"/>
                  </a:lnTo>
                  <a:lnTo>
                    <a:pt x="519125" y="35140"/>
                  </a:lnTo>
                  <a:lnTo>
                    <a:pt x="522173" y="38188"/>
                  </a:lnTo>
                  <a:lnTo>
                    <a:pt x="523697" y="41236"/>
                  </a:lnTo>
                  <a:lnTo>
                    <a:pt x="523697" y="91630"/>
                  </a:lnTo>
                  <a:lnTo>
                    <a:pt x="535889" y="91630"/>
                  </a:lnTo>
                  <a:lnTo>
                    <a:pt x="535889" y="41236"/>
                  </a:lnTo>
                  <a:close/>
                </a:path>
                <a:path w="570864" h="92075">
                  <a:moveTo>
                    <a:pt x="570750" y="77812"/>
                  </a:moveTo>
                  <a:lnTo>
                    <a:pt x="557034" y="77812"/>
                  </a:lnTo>
                  <a:lnTo>
                    <a:pt x="557034" y="91528"/>
                  </a:lnTo>
                  <a:lnTo>
                    <a:pt x="570750" y="91528"/>
                  </a:lnTo>
                  <a:lnTo>
                    <a:pt x="570750" y="7781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1094" name="object 33">
              <a:extLst>
                <a:ext uri="{FF2B5EF4-FFF2-40B4-BE49-F238E27FC236}">
                  <a16:creationId xmlns:a16="http://schemas.microsoft.com/office/drawing/2014/main" id="{BC46201E-02CE-C673-E37E-C410AB2D328A}"/>
                </a:ext>
              </a:extLst>
            </p:cNvPr>
            <p:cNvSpPr/>
            <p:nvPr/>
          </p:nvSpPr>
          <p:spPr>
            <a:xfrm>
              <a:off x="3513582" y="7097941"/>
              <a:ext cx="840105" cy="116205"/>
            </a:xfrm>
            <a:custGeom>
              <a:avLst/>
              <a:gdLst/>
              <a:ahLst/>
              <a:cxnLst/>
              <a:rect l="l" t="t" r="r" b="b"/>
              <a:pathLst>
                <a:path w="840104" h="116204">
                  <a:moveTo>
                    <a:pt x="120675" y="0"/>
                  </a:moveTo>
                  <a:lnTo>
                    <a:pt x="100774" y="0"/>
                  </a:lnTo>
                  <a:lnTo>
                    <a:pt x="87058" y="64096"/>
                  </a:lnTo>
                  <a:lnTo>
                    <a:pt x="71818" y="0"/>
                  </a:lnTo>
                  <a:lnTo>
                    <a:pt x="50380" y="0"/>
                  </a:lnTo>
                  <a:lnTo>
                    <a:pt x="33616" y="62572"/>
                  </a:lnTo>
                  <a:lnTo>
                    <a:pt x="19900" y="0"/>
                  </a:lnTo>
                  <a:lnTo>
                    <a:pt x="0" y="0"/>
                  </a:lnTo>
                  <a:lnTo>
                    <a:pt x="22948" y="91528"/>
                  </a:lnTo>
                  <a:lnTo>
                    <a:pt x="42760" y="91528"/>
                  </a:lnTo>
                  <a:lnTo>
                    <a:pt x="59524" y="22860"/>
                  </a:lnTo>
                  <a:lnTo>
                    <a:pt x="77914" y="91528"/>
                  </a:lnTo>
                  <a:lnTo>
                    <a:pt x="97726" y="91528"/>
                  </a:lnTo>
                  <a:lnTo>
                    <a:pt x="120675" y="0"/>
                  </a:lnTo>
                  <a:close/>
                </a:path>
                <a:path w="840104" h="116204">
                  <a:moveTo>
                    <a:pt x="193916" y="58000"/>
                  </a:moveTo>
                  <a:lnTo>
                    <a:pt x="193344" y="51181"/>
                  </a:lnTo>
                  <a:lnTo>
                    <a:pt x="191630" y="44627"/>
                  </a:lnTo>
                  <a:lnTo>
                    <a:pt x="188772" y="38633"/>
                  </a:lnTo>
                  <a:lnTo>
                    <a:pt x="188353" y="38100"/>
                  </a:lnTo>
                  <a:lnTo>
                    <a:pt x="184772" y="33528"/>
                  </a:lnTo>
                  <a:lnTo>
                    <a:pt x="179679" y="29527"/>
                  </a:lnTo>
                  <a:lnTo>
                    <a:pt x="175628" y="27584"/>
                  </a:lnTo>
                  <a:lnTo>
                    <a:pt x="175628" y="51904"/>
                  </a:lnTo>
                  <a:lnTo>
                    <a:pt x="175628" y="65620"/>
                  </a:lnTo>
                  <a:lnTo>
                    <a:pt x="174104" y="70192"/>
                  </a:lnTo>
                  <a:lnTo>
                    <a:pt x="168008" y="76288"/>
                  </a:lnTo>
                  <a:lnTo>
                    <a:pt x="164871" y="79336"/>
                  </a:lnTo>
                  <a:lnTo>
                    <a:pt x="155727" y="79336"/>
                  </a:lnTo>
                  <a:lnTo>
                    <a:pt x="151155" y="76288"/>
                  </a:lnTo>
                  <a:lnTo>
                    <a:pt x="145059" y="70192"/>
                  </a:lnTo>
                  <a:lnTo>
                    <a:pt x="143535" y="65620"/>
                  </a:lnTo>
                  <a:lnTo>
                    <a:pt x="143535" y="51904"/>
                  </a:lnTo>
                  <a:lnTo>
                    <a:pt x="145059" y="47332"/>
                  </a:lnTo>
                  <a:lnTo>
                    <a:pt x="148107" y="44284"/>
                  </a:lnTo>
                  <a:lnTo>
                    <a:pt x="151155" y="39624"/>
                  </a:lnTo>
                  <a:lnTo>
                    <a:pt x="155727" y="38100"/>
                  </a:lnTo>
                  <a:lnTo>
                    <a:pt x="164871" y="38100"/>
                  </a:lnTo>
                  <a:lnTo>
                    <a:pt x="168008" y="39624"/>
                  </a:lnTo>
                  <a:lnTo>
                    <a:pt x="171056" y="44284"/>
                  </a:lnTo>
                  <a:lnTo>
                    <a:pt x="174104" y="47332"/>
                  </a:lnTo>
                  <a:lnTo>
                    <a:pt x="175628" y="51904"/>
                  </a:lnTo>
                  <a:lnTo>
                    <a:pt x="175628" y="27584"/>
                  </a:lnTo>
                  <a:lnTo>
                    <a:pt x="173723" y="26670"/>
                  </a:lnTo>
                  <a:lnTo>
                    <a:pt x="167170" y="24955"/>
                  </a:lnTo>
                  <a:lnTo>
                    <a:pt x="160299" y="24384"/>
                  </a:lnTo>
                  <a:lnTo>
                    <a:pt x="152679" y="24384"/>
                  </a:lnTo>
                  <a:lnTo>
                    <a:pt x="148107" y="25908"/>
                  </a:lnTo>
                  <a:lnTo>
                    <a:pt x="142011" y="28956"/>
                  </a:lnTo>
                  <a:lnTo>
                    <a:pt x="137439" y="30480"/>
                  </a:lnTo>
                  <a:lnTo>
                    <a:pt x="132867" y="35052"/>
                  </a:lnTo>
                  <a:lnTo>
                    <a:pt x="129819" y="41148"/>
                  </a:lnTo>
                  <a:lnTo>
                    <a:pt x="126771" y="45808"/>
                  </a:lnTo>
                  <a:lnTo>
                    <a:pt x="125247" y="51904"/>
                  </a:lnTo>
                  <a:lnTo>
                    <a:pt x="125247" y="65620"/>
                  </a:lnTo>
                  <a:lnTo>
                    <a:pt x="126771" y="71716"/>
                  </a:lnTo>
                  <a:lnTo>
                    <a:pt x="129819" y="76288"/>
                  </a:lnTo>
                  <a:lnTo>
                    <a:pt x="132867" y="82384"/>
                  </a:lnTo>
                  <a:lnTo>
                    <a:pt x="142011" y="88480"/>
                  </a:lnTo>
                  <a:lnTo>
                    <a:pt x="148107" y="91528"/>
                  </a:lnTo>
                  <a:lnTo>
                    <a:pt x="154203" y="93052"/>
                  </a:lnTo>
                  <a:lnTo>
                    <a:pt x="160299" y="93052"/>
                  </a:lnTo>
                  <a:lnTo>
                    <a:pt x="193344" y="65455"/>
                  </a:lnTo>
                  <a:lnTo>
                    <a:pt x="193916" y="58000"/>
                  </a:lnTo>
                  <a:close/>
                </a:path>
                <a:path w="840104" h="116204">
                  <a:moveTo>
                    <a:pt x="248881" y="27432"/>
                  </a:moveTo>
                  <a:lnTo>
                    <a:pt x="244309" y="25908"/>
                  </a:lnTo>
                  <a:lnTo>
                    <a:pt x="241261" y="24384"/>
                  </a:lnTo>
                  <a:lnTo>
                    <a:pt x="232117" y="24384"/>
                  </a:lnTo>
                  <a:lnTo>
                    <a:pt x="229069" y="25908"/>
                  </a:lnTo>
                  <a:lnTo>
                    <a:pt x="224497" y="30480"/>
                  </a:lnTo>
                  <a:lnTo>
                    <a:pt x="221449" y="35052"/>
                  </a:lnTo>
                  <a:lnTo>
                    <a:pt x="221449" y="25908"/>
                  </a:lnTo>
                  <a:lnTo>
                    <a:pt x="206121" y="25908"/>
                  </a:lnTo>
                  <a:lnTo>
                    <a:pt x="206121" y="91528"/>
                  </a:lnTo>
                  <a:lnTo>
                    <a:pt x="222973" y="91528"/>
                  </a:lnTo>
                  <a:lnTo>
                    <a:pt x="222973" y="51904"/>
                  </a:lnTo>
                  <a:lnTo>
                    <a:pt x="226021" y="45808"/>
                  </a:lnTo>
                  <a:lnTo>
                    <a:pt x="226021" y="42672"/>
                  </a:lnTo>
                  <a:lnTo>
                    <a:pt x="229069" y="41148"/>
                  </a:lnTo>
                  <a:lnTo>
                    <a:pt x="230593" y="39624"/>
                  </a:lnTo>
                  <a:lnTo>
                    <a:pt x="236689" y="39624"/>
                  </a:lnTo>
                  <a:lnTo>
                    <a:pt x="242785" y="42672"/>
                  </a:lnTo>
                  <a:lnTo>
                    <a:pt x="248881" y="27432"/>
                  </a:lnTo>
                  <a:close/>
                </a:path>
                <a:path w="840104" h="116204">
                  <a:moveTo>
                    <a:pt x="288594" y="90004"/>
                  </a:moveTo>
                  <a:lnTo>
                    <a:pt x="287248" y="77812"/>
                  </a:lnTo>
                  <a:lnTo>
                    <a:pt x="287070" y="76288"/>
                  </a:lnTo>
                  <a:lnTo>
                    <a:pt x="284022" y="77812"/>
                  </a:lnTo>
                  <a:lnTo>
                    <a:pt x="276402" y="77812"/>
                  </a:lnTo>
                  <a:lnTo>
                    <a:pt x="276402" y="76288"/>
                  </a:lnTo>
                  <a:lnTo>
                    <a:pt x="274878" y="74764"/>
                  </a:lnTo>
                  <a:lnTo>
                    <a:pt x="274878" y="39624"/>
                  </a:lnTo>
                  <a:lnTo>
                    <a:pt x="287070" y="39624"/>
                  </a:lnTo>
                  <a:lnTo>
                    <a:pt x="287070" y="25908"/>
                  </a:lnTo>
                  <a:lnTo>
                    <a:pt x="274878" y="25908"/>
                  </a:lnTo>
                  <a:lnTo>
                    <a:pt x="274878" y="3048"/>
                  </a:lnTo>
                  <a:lnTo>
                    <a:pt x="258025" y="12192"/>
                  </a:lnTo>
                  <a:lnTo>
                    <a:pt x="258025" y="25908"/>
                  </a:lnTo>
                  <a:lnTo>
                    <a:pt x="250405" y="25908"/>
                  </a:lnTo>
                  <a:lnTo>
                    <a:pt x="250405" y="39624"/>
                  </a:lnTo>
                  <a:lnTo>
                    <a:pt x="258025" y="39624"/>
                  </a:lnTo>
                  <a:lnTo>
                    <a:pt x="258025" y="83908"/>
                  </a:lnTo>
                  <a:lnTo>
                    <a:pt x="265645" y="91528"/>
                  </a:lnTo>
                  <a:lnTo>
                    <a:pt x="268693" y="93052"/>
                  </a:lnTo>
                  <a:lnTo>
                    <a:pt x="279450" y="93052"/>
                  </a:lnTo>
                  <a:lnTo>
                    <a:pt x="288594" y="90004"/>
                  </a:lnTo>
                  <a:close/>
                </a:path>
                <a:path w="840104" h="116204">
                  <a:moveTo>
                    <a:pt x="354228" y="65620"/>
                  </a:moveTo>
                  <a:lnTo>
                    <a:pt x="351180" y="61048"/>
                  </a:lnTo>
                  <a:lnTo>
                    <a:pt x="345084" y="54952"/>
                  </a:lnTo>
                  <a:lnTo>
                    <a:pt x="337464" y="51904"/>
                  </a:lnTo>
                  <a:lnTo>
                    <a:pt x="328320" y="50380"/>
                  </a:lnTo>
                  <a:lnTo>
                    <a:pt x="314515" y="45808"/>
                  </a:lnTo>
                  <a:lnTo>
                    <a:pt x="312991" y="45808"/>
                  </a:lnTo>
                  <a:lnTo>
                    <a:pt x="311467" y="44284"/>
                  </a:lnTo>
                  <a:lnTo>
                    <a:pt x="311467" y="39624"/>
                  </a:lnTo>
                  <a:lnTo>
                    <a:pt x="314515" y="36576"/>
                  </a:lnTo>
                  <a:lnTo>
                    <a:pt x="329844" y="36576"/>
                  </a:lnTo>
                  <a:lnTo>
                    <a:pt x="332892" y="39624"/>
                  </a:lnTo>
                  <a:lnTo>
                    <a:pt x="334416" y="42672"/>
                  </a:lnTo>
                  <a:lnTo>
                    <a:pt x="334416" y="44284"/>
                  </a:lnTo>
                  <a:lnTo>
                    <a:pt x="351180" y="41148"/>
                  </a:lnTo>
                  <a:lnTo>
                    <a:pt x="349656" y="35052"/>
                  </a:lnTo>
                  <a:lnTo>
                    <a:pt x="346608" y="32004"/>
                  </a:lnTo>
                  <a:lnTo>
                    <a:pt x="337464" y="25908"/>
                  </a:lnTo>
                  <a:lnTo>
                    <a:pt x="331368" y="24384"/>
                  </a:lnTo>
                  <a:lnTo>
                    <a:pt x="312991" y="24384"/>
                  </a:lnTo>
                  <a:lnTo>
                    <a:pt x="305371" y="25908"/>
                  </a:lnTo>
                  <a:lnTo>
                    <a:pt x="300799" y="30480"/>
                  </a:lnTo>
                  <a:lnTo>
                    <a:pt x="296227" y="33528"/>
                  </a:lnTo>
                  <a:lnTo>
                    <a:pt x="294703" y="38100"/>
                  </a:lnTo>
                  <a:lnTo>
                    <a:pt x="294703" y="50380"/>
                  </a:lnTo>
                  <a:lnTo>
                    <a:pt x="329844" y="67144"/>
                  </a:lnTo>
                  <a:lnTo>
                    <a:pt x="332892" y="68668"/>
                  </a:lnTo>
                  <a:lnTo>
                    <a:pt x="334416" y="68668"/>
                  </a:lnTo>
                  <a:lnTo>
                    <a:pt x="334416" y="70192"/>
                  </a:lnTo>
                  <a:lnTo>
                    <a:pt x="335940" y="70192"/>
                  </a:lnTo>
                  <a:lnTo>
                    <a:pt x="335940" y="76288"/>
                  </a:lnTo>
                  <a:lnTo>
                    <a:pt x="334416" y="77812"/>
                  </a:lnTo>
                  <a:lnTo>
                    <a:pt x="328320" y="80860"/>
                  </a:lnTo>
                  <a:lnTo>
                    <a:pt x="319087" y="80860"/>
                  </a:lnTo>
                  <a:lnTo>
                    <a:pt x="316039" y="79336"/>
                  </a:lnTo>
                  <a:lnTo>
                    <a:pt x="314515" y="77812"/>
                  </a:lnTo>
                  <a:lnTo>
                    <a:pt x="311467" y="76288"/>
                  </a:lnTo>
                  <a:lnTo>
                    <a:pt x="309943" y="73240"/>
                  </a:lnTo>
                  <a:lnTo>
                    <a:pt x="309943" y="70192"/>
                  </a:lnTo>
                  <a:lnTo>
                    <a:pt x="291655" y="73240"/>
                  </a:lnTo>
                  <a:lnTo>
                    <a:pt x="293179" y="79336"/>
                  </a:lnTo>
                  <a:lnTo>
                    <a:pt x="297751" y="83908"/>
                  </a:lnTo>
                  <a:lnTo>
                    <a:pt x="302323" y="86956"/>
                  </a:lnTo>
                  <a:lnTo>
                    <a:pt x="306895" y="91528"/>
                  </a:lnTo>
                  <a:lnTo>
                    <a:pt x="314515" y="93052"/>
                  </a:lnTo>
                  <a:lnTo>
                    <a:pt x="334416" y="93052"/>
                  </a:lnTo>
                  <a:lnTo>
                    <a:pt x="340512" y="91528"/>
                  </a:lnTo>
                  <a:lnTo>
                    <a:pt x="346608" y="86956"/>
                  </a:lnTo>
                  <a:lnTo>
                    <a:pt x="351180" y="82384"/>
                  </a:lnTo>
                  <a:lnTo>
                    <a:pt x="354228" y="76288"/>
                  </a:lnTo>
                  <a:lnTo>
                    <a:pt x="354228" y="65620"/>
                  </a:lnTo>
                  <a:close/>
                </a:path>
                <a:path w="840104" h="116204">
                  <a:moveTo>
                    <a:pt x="432142" y="58000"/>
                  </a:moveTo>
                  <a:lnTo>
                    <a:pt x="425399" y="35052"/>
                  </a:lnTo>
                  <a:lnTo>
                    <a:pt x="424434" y="33528"/>
                  </a:lnTo>
                  <a:lnTo>
                    <a:pt x="418338" y="27432"/>
                  </a:lnTo>
                  <a:lnTo>
                    <a:pt x="413766" y="25146"/>
                  </a:lnTo>
                  <a:lnTo>
                    <a:pt x="413766" y="51904"/>
                  </a:lnTo>
                  <a:lnTo>
                    <a:pt x="413740" y="65697"/>
                  </a:lnTo>
                  <a:lnTo>
                    <a:pt x="412242" y="71716"/>
                  </a:lnTo>
                  <a:lnTo>
                    <a:pt x="410718" y="74764"/>
                  </a:lnTo>
                  <a:lnTo>
                    <a:pt x="407670" y="77812"/>
                  </a:lnTo>
                  <a:lnTo>
                    <a:pt x="404622" y="79336"/>
                  </a:lnTo>
                  <a:lnTo>
                    <a:pt x="395478" y="79336"/>
                  </a:lnTo>
                  <a:lnTo>
                    <a:pt x="392430" y="77812"/>
                  </a:lnTo>
                  <a:lnTo>
                    <a:pt x="389382" y="73240"/>
                  </a:lnTo>
                  <a:lnTo>
                    <a:pt x="386334" y="70192"/>
                  </a:lnTo>
                  <a:lnTo>
                    <a:pt x="384810" y="64096"/>
                  </a:lnTo>
                  <a:lnTo>
                    <a:pt x="384810" y="50380"/>
                  </a:lnTo>
                  <a:lnTo>
                    <a:pt x="386334" y="45808"/>
                  </a:lnTo>
                  <a:lnTo>
                    <a:pt x="389382" y="42672"/>
                  </a:lnTo>
                  <a:lnTo>
                    <a:pt x="392430" y="39624"/>
                  </a:lnTo>
                  <a:lnTo>
                    <a:pt x="395478" y="38100"/>
                  </a:lnTo>
                  <a:lnTo>
                    <a:pt x="404622" y="38100"/>
                  </a:lnTo>
                  <a:lnTo>
                    <a:pt x="407670" y="39624"/>
                  </a:lnTo>
                  <a:lnTo>
                    <a:pt x="410718" y="42672"/>
                  </a:lnTo>
                  <a:lnTo>
                    <a:pt x="412242" y="45808"/>
                  </a:lnTo>
                  <a:lnTo>
                    <a:pt x="413766" y="51904"/>
                  </a:lnTo>
                  <a:lnTo>
                    <a:pt x="413766" y="25146"/>
                  </a:lnTo>
                  <a:lnTo>
                    <a:pt x="412242" y="24384"/>
                  </a:lnTo>
                  <a:lnTo>
                    <a:pt x="395478" y="24384"/>
                  </a:lnTo>
                  <a:lnTo>
                    <a:pt x="392430" y="27432"/>
                  </a:lnTo>
                  <a:lnTo>
                    <a:pt x="389382" y="28956"/>
                  </a:lnTo>
                  <a:lnTo>
                    <a:pt x="383286" y="35052"/>
                  </a:lnTo>
                  <a:lnTo>
                    <a:pt x="383286" y="25908"/>
                  </a:lnTo>
                  <a:lnTo>
                    <a:pt x="367944" y="25908"/>
                  </a:lnTo>
                  <a:lnTo>
                    <a:pt x="367944" y="115912"/>
                  </a:lnTo>
                  <a:lnTo>
                    <a:pt x="384810" y="115912"/>
                  </a:lnTo>
                  <a:lnTo>
                    <a:pt x="384810" y="83908"/>
                  </a:lnTo>
                  <a:lnTo>
                    <a:pt x="390906" y="90004"/>
                  </a:lnTo>
                  <a:lnTo>
                    <a:pt x="393954" y="91528"/>
                  </a:lnTo>
                  <a:lnTo>
                    <a:pt x="397002" y="91528"/>
                  </a:lnTo>
                  <a:lnTo>
                    <a:pt x="400050" y="93052"/>
                  </a:lnTo>
                  <a:lnTo>
                    <a:pt x="412242" y="93052"/>
                  </a:lnTo>
                  <a:lnTo>
                    <a:pt x="418338" y="90004"/>
                  </a:lnTo>
                  <a:lnTo>
                    <a:pt x="431584" y="65697"/>
                  </a:lnTo>
                  <a:lnTo>
                    <a:pt x="432142" y="58000"/>
                  </a:lnTo>
                  <a:close/>
                </a:path>
                <a:path w="840104" h="116204">
                  <a:moveTo>
                    <a:pt x="500811" y="64096"/>
                  </a:moveTo>
                  <a:lnTo>
                    <a:pt x="496366" y="38100"/>
                  </a:lnTo>
                  <a:lnTo>
                    <a:pt x="493191" y="33528"/>
                  </a:lnTo>
                  <a:lnTo>
                    <a:pt x="487095" y="27432"/>
                  </a:lnTo>
                  <a:lnTo>
                    <a:pt x="483958" y="26200"/>
                  </a:lnTo>
                  <a:lnTo>
                    <a:pt x="483958" y="47332"/>
                  </a:lnTo>
                  <a:lnTo>
                    <a:pt x="483958" y="53428"/>
                  </a:lnTo>
                  <a:lnTo>
                    <a:pt x="458050" y="53428"/>
                  </a:lnTo>
                  <a:lnTo>
                    <a:pt x="458050" y="44284"/>
                  </a:lnTo>
                  <a:lnTo>
                    <a:pt x="461098" y="41148"/>
                  </a:lnTo>
                  <a:lnTo>
                    <a:pt x="464146" y="38100"/>
                  </a:lnTo>
                  <a:lnTo>
                    <a:pt x="477862" y="38100"/>
                  </a:lnTo>
                  <a:lnTo>
                    <a:pt x="479386" y="41148"/>
                  </a:lnTo>
                  <a:lnTo>
                    <a:pt x="482434" y="44284"/>
                  </a:lnTo>
                  <a:lnTo>
                    <a:pt x="483958" y="47332"/>
                  </a:lnTo>
                  <a:lnTo>
                    <a:pt x="483958" y="26200"/>
                  </a:lnTo>
                  <a:lnTo>
                    <a:pt x="479386" y="24384"/>
                  </a:lnTo>
                  <a:lnTo>
                    <a:pt x="461098" y="24384"/>
                  </a:lnTo>
                  <a:lnTo>
                    <a:pt x="439762" y="59524"/>
                  </a:lnTo>
                  <a:lnTo>
                    <a:pt x="439762" y="68668"/>
                  </a:lnTo>
                  <a:lnTo>
                    <a:pt x="471766" y="93052"/>
                  </a:lnTo>
                  <a:lnTo>
                    <a:pt x="479386" y="93052"/>
                  </a:lnTo>
                  <a:lnTo>
                    <a:pt x="500811" y="73240"/>
                  </a:lnTo>
                  <a:lnTo>
                    <a:pt x="482434" y="70192"/>
                  </a:lnTo>
                  <a:lnTo>
                    <a:pt x="482434" y="73240"/>
                  </a:lnTo>
                  <a:lnTo>
                    <a:pt x="480910" y="76288"/>
                  </a:lnTo>
                  <a:lnTo>
                    <a:pt x="477862" y="77812"/>
                  </a:lnTo>
                  <a:lnTo>
                    <a:pt x="476338" y="79336"/>
                  </a:lnTo>
                  <a:lnTo>
                    <a:pt x="467194" y="79336"/>
                  </a:lnTo>
                  <a:lnTo>
                    <a:pt x="461098" y="76288"/>
                  </a:lnTo>
                  <a:lnTo>
                    <a:pt x="459574" y="73240"/>
                  </a:lnTo>
                  <a:lnTo>
                    <a:pt x="458050" y="68668"/>
                  </a:lnTo>
                  <a:lnTo>
                    <a:pt x="458050" y="64096"/>
                  </a:lnTo>
                  <a:lnTo>
                    <a:pt x="500811" y="64096"/>
                  </a:lnTo>
                  <a:close/>
                </a:path>
                <a:path w="840104" h="116204">
                  <a:moveTo>
                    <a:pt x="531291" y="25908"/>
                  </a:moveTo>
                  <a:lnTo>
                    <a:pt x="514527" y="25908"/>
                  </a:lnTo>
                  <a:lnTo>
                    <a:pt x="514527" y="91528"/>
                  </a:lnTo>
                  <a:lnTo>
                    <a:pt x="531291" y="91528"/>
                  </a:lnTo>
                  <a:lnTo>
                    <a:pt x="531291" y="25908"/>
                  </a:lnTo>
                  <a:close/>
                </a:path>
                <a:path w="840104" h="116204">
                  <a:moveTo>
                    <a:pt x="531291" y="0"/>
                  </a:moveTo>
                  <a:lnTo>
                    <a:pt x="514527" y="0"/>
                  </a:lnTo>
                  <a:lnTo>
                    <a:pt x="514527" y="16764"/>
                  </a:lnTo>
                  <a:lnTo>
                    <a:pt x="531291" y="16764"/>
                  </a:lnTo>
                  <a:lnTo>
                    <a:pt x="531291" y="0"/>
                  </a:lnTo>
                  <a:close/>
                </a:path>
                <a:path w="840104" h="116204">
                  <a:moveTo>
                    <a:pt x="607682" y="45808"/>
                  </a:moveTo>
                  <a:lnTo>
                    <a:pt x="604634" y="38100"/>
                  </a:lnTo>
                  <a:lnTo>
                    <a:pt x="601586" y="32004"/>
                  </a:lnTo>
                  <a:lnTo>
                    <a:pt x="592442" y="25908"/>
                  </a:lnTo>
                  <a:lnTo>
                    <a:pt x="586257" y="24384"/>
                  </a:lnTo>
                  <a:lnTo>
                    <a:pt x="578637" y="24384"/>
                  </a:lnTo>
                  <a:lnTo>
                    <a:pt x="546963" y="50533"/>
                  </a:lnTo>
                  <a:lnTo>
                    <a:pt x="546633" y="58000"/>
                  </a:lnTo>
                  <a:lnTo>
                    <a:pt x="546963" y="65697"/>
                  </a:lnTo>
                  <a:lnTo>
                    <a:pt x="567969" y="93052"/>
                  </a:lnTo>
                  <a:lnTo>
                    <a:pt x="586257" y="93052"/>
                  </a:lnTo>
                  <a:lnTo>
                    <a:pt x="607682" y="68668"/>
                  </a:lnTo>
                  <a:lnTo>
                    <a:pt x="590918" y="65620"/>
                  </a:lnTo>
                  <a:lnTo>
                    <a:pt x="590918" y="70192"/>
                  </a:lnTo>
                  <a:lnTo>
                    <a:pt x="589305" y="74764"/>
                  </a:lnTo>
                  <a:lnTo>
                    <a:pt x="586257" y="76288"/>
                  </a:lnTo>
                  <a:lnTo>
                    <a:pt x="584733" y="77812"/>
                  </a:lnTo>
                  <a:lnTo>
                    <a:pt x="581685" y="79336"/>
                  </a:lnTo>
                  <a:lnTo>
                    <a:pt x="574065" y="79336"/>
                  </a:lnTo>
                  <a:lnTo>
                    <a:pt x="571017" y="77812"/>
                  </a:lnTo>
                  <a:lnTo>
                    <a:pt x="567969" y="73240"/>
                  </a:lnTo>
                  <a:lnTo>
                    <a:pt x="564921" y="70192"/>
                  </a:lnTo>
                  <a:lnTo>
                    <a:pt x="563397" y="65620"/>
                  </a:lnTo>
                  <a:lnTo>
                    <a:pt x="563397" y="50380"/>
                  </a:lnTo>
                  <a:lnTo>
                    <a:pt x="564921" y="45808"/>
                  </a:lnTo>
                  <a:lnTo>
                    <a:pt x="571017" y="39624"/>
                  </a:lnTo>
                  <a:lnTo>
                    <a:pt x="574065" y="38100"/>
                  </a:lnTo>
                  <a:lnTo>
                    <a:pt x="584733" y="38100"/>
                  </a:lnTo>
                  <a:lnTo>
                    <a:pt x="586257" y="39624"/>
                  </a:lnTo>
                  <a:lnTo>
                    <a:pt x="587781" y="42672"/>
                  </a:lnTo>
                  <a:lnTo>
                    <a:pt x="589305" y="44284"/>
                  </a:lnTo>
                  <a:lnTo>
                    <a:pt x="589305" y="48856"/>
                  </a:lnTo>
                  <a:lnTo>
                    <a:pt x="607682" y="45808"/>
                  </a:lnTo>
                  <a:close/>
                </a:path>
                <a:path w="840104" h="116204">
                  <a:moveTo>
                    <a:pt x="682459" y="42672"/>
                  </a:moveTo>
                  <a:lnTo>
                    <a:pt x="680935" y="39624"/>
                  </a:lnTo>
                  <a:lnTo>
                    <a:pt x="680935" y="36576"/>
                  </a:lnTo>
                  <a:lnTo>
                    <a:pt x="679411" y="35052"/>
                  </a:lnTo>
                  <a:lnTo>
                    <a:pt x="676363" y="28956"/>
                  </a:lnTo>
                  <a:lnTo>
                    <a:pt x="667219" y="24384"/>
                  </a:lnTo>
                  <a:lnTo>
                    <a:pt x="651979" y="24384"/>
                  </a:lnTo>
                  <a:lnTo>
                    <a:pt x="645883" y="27432"/>
                  </a:lnTo>
                  <a:lnTo>
                    <a:pt x="639699" y="33528"/>
                  </a:lnTo>
                  <a:lnTo>
                    <a:pt x="639699" y="0"/>
                  </a:lnTo>
                  <a:lnTo>
                    <a:pt x="622935" y="0"/>
                  </a:lnTo>
                  <a:lnTo>
                    <a:pt x="622935" y="91528"/>
                  </a:lnTo>
                  <a:lnTo>
                    <a:pt x="639699" y="91528"/>
                  </a:lnTo>
                  <a:lnTo>
                    <a:pt x="639699" y="48856"/>
                  </a:lnTo>
                  <a:lnTo>
                    <a:pt x="642747" y="42672"/>
                  </a:lnTo>
                  <a:lnTo>
                    <a:pt x="645883" y="39624"/>
                  </a:lnTo>
                  <a:lnTo>
                    <a:pt x="648931" y="38100"/>
                  </a:lnTo>
                  <a:lnTo>
                    <a:pt x="658075" y="38100"/>
                  </a:lnTo>
                  <a:lnTo>
                    <a:pt x="661123" y="39624"/>
                  </a:lnTo>
                  <a:lnTo>
                    <a:pt x="662647" y="39624"/>
                  </a:lnTo>
                  <a:lnTo>
                    <a:pt x="662647" y="41148"/>
                  </a:lnTo>
                  <a:lnTo>
                    <a:pt x="664171" y="44284"/>
                  </a:lnTo>
                  <a:lnTo>
                    <a:pt x="664171" y="45808"/>
                  </a:lnTo>
                  <a:lnTo>
                    <a:pt x="665695" y="50380"/>
                  </a:lnTo>
                  <a:lnTo>
                    <a:pt x="665695" y="91528"/>
                  </a:lnTo>
                  <a:lnTo>
                    <a:pt x="682459" y="91528"/>
                  </a:lnTo>
                  <a:lnTo>
                    <a:pt x="682459" y="42672"/>
                  </a:lnTo>
                  <a:close/>
                </a:path>
                <a:path w="840104" h="116204">
                  <a:moveTo>
                    <a:pt x="755802" y="64096"/>
                  </a:moveTo>
                  <a:lnTo>
                    <a:pt x="755230" y="54394"/>
                  </a:lnTo>
                  <a:lnTo>
                    <a:pt x="755027" y="53428"/>
                  </a:lnTo>
                  <a:lnTo>
                    <a:pt x="753503" y="45961"/>
                  </a:lnTo>
                  <a:lnTo>
                    <a:pt x="750620" y="38950"/>
                  </a:lnTo>
                  <a:lnTo>
                    <a:pt x="749985" y="38100"/>
                  </a:lnTo>
                  <a:lnTo>
                    <a:pt x="741984" y="27432"/>
                  </a:lnTo>
                  <a:lnTo>
                    <a:pt x="737412" y="25603"/>
                  </a:lnTo>
                  <a:lnTo>
                    <a:pt x="737412" y="47332"/>
                  </a:lnTo>
                  <a:lnTo>
                    <a:pt x="737412" y="53428"/>
                  </a:lnTo>
                  <a:lnTo>
                    <a:pt x="711504" y="53428"/>
                  </a:lnTo>
                  <a:lnTo>
                    <a:pt x="711504" y="48856"/>
                  </a:lnTo>
                  <a:lnTo>
                    <a:pt x="713028" y="44284"/>
                  </a:lnTo>
                  <a:lnTo>
                    <a:pt x="716076" y="41148"/>
                  </a:lnTo>
                  <a:lnTo>
                    <a:pt x="717600" y="38100"/>
                  </a:lnTo>
                  <a:lnTo>
                    <a:pt x="731316" y="38100"/>
                  </a:lnTo>
                  <a:lnTo>
                    <a:pt x="734364" y="41148"/>
                  </a:lnTo>
                  <a:lnTo>
                    <a:pt x="735888" y="44284"/>
                  </a:lnTo>
                  <a:lnTo>
                    <a:pt x="737412" y="47332"/>
                  </a:lnTo>
                  <a:lnTo>
                    <a:pt x="737412" y="25603"/>
                  </a:lnTo>
                  <a:lnTo>
                    <a:pt x="734364" y="24384"/>
                  </a:lnTo>
                  <a:lnTo>
                    <a:pt x="714552" y="24384"/>
                  </a:lnTo>
                  <a:lnTo>
                    <a:pt x="693127" y="59524"/>
                  </a:lnTo>
                  <a:lnTo>
                    <a:pt x="693127" y="68668"/>
                  </a:lnTo>
                  <a:lnTo>
                    <a:pt x="725220" y="93052"/>
                  </a:lnTo>
                  <a:lnTo>
                    <a:pt x="732840" y="93052"/>
                  </a:lnTo>
                  <a:lnTo>
                    <a:pt x="738936" y="91528"/>
                  </a:lnTo>
                  <a:lnTo>
                    <a:pt x="743508" y="88480"/>
                  </a:lnTo>
                  <a:lnTo>
                    <a:pt x="748080" y="83908"/>
                  </a:lnTo>
                  <a:lnTo>
                    <a:pt x="752754" y="79336"/>
                  </a:lnTo>
                  <a:lnTo>
                    <a:pt x="754278" y="73240"/>
                  </a:lnTo>
                  <a:lnTo>
                    <a:pt x="737412" y="70192"/>
                  </a:lnTo>
                  <a:lnTo>
                    <a:pt x="734364" y="76288"/>
                  </a:lnTo>
                  <a:lnTo>
                    <a:pt x="731316" y="79336"/>
                  </a:lnTo>
                  <a:lnTo>
                    <a:pt x="722172" y="79336"/>
                  </a:lnTo>
                  <a:lnTo>
                    <a:pt x="716076" y="76288"/>
                  </a:lnTo>
                  <a:lnTo>
                    <a:pt x="713028" y="73240"/>
                  </a:lnTo>
                  <a:lnTo>
                    <a:pt x="711504" y="68668"/>
                  </a:lnTo>
                  <a:lnTo>
                    <a:pt x="711504" y="64096"/>
                  </a:lnTo>
                  <a:lnTo>
                    <a:pt x="755802" y="64096"/>
                  </a:lnTo>
                  <a:close/>
                </a:path>
                <a:path w="840104" h="116204">
                  <a:moveTo>
                    <a:pt x="810755" y="27432"/>
                  </a:moveTo>
                  <a:lnTo>
                    <a:pt x="807707" y="25908"/>
                  </a:lnTo>
                  <a:lnTo>
                    <a:pt x="803135" y="24384"/>
                  </a:lnTo>
                  <a:lnTo>
                    <a:pt x="793902" y="24384"/>
                  </a:lnTo>
                  <a:lnTo>
                    <a:pt x="790854" y="25908"/>
                  </a:lnTo>
                  <a:lnTo>
                    <a:pt x="786282" y="30480"/>
                  </a:lnTo>
                  <a:lnTo>
                    <a:pt x="784758" y="35052"/>
                  </a:lnTo>
                  <a:lnTo>
                    <a:pt x="784758" y="25908"/>
                  </a:lnTo>
                  <a:lnTo>
                    <a:pt x="767994" y="25908"/>
                  </a:lnTo>
                  <a:lnTo>
                    <a:pt x="767994" y="91528"/>
                  </a:lnTo>
                  <a:lnTo>
                    <a:pt x="784758" y="91528"/>
                  </a:lnTo>
                  <a:lnTo>
                    <a:pt x="784758" y="59524"/>
                  </a:lnTo>
                  <a:lnTo>
                    <a:pt x="786282" y="51904"/>
                  </a:lnTo>
                  <a:lnTo>
                    <a:pt x="786282" y="48856"/>
                  </a:lnTo>
                  <a:lnTo>
                    <a:pt x="789330" y="42672"/>
                  </a:lnTo>
                  <a:lnTo>
                    <a:pt x="792378" y="39624"/>
                  </a:lnTo>
                  <a:lnTo>
                    <a:pt x="799998" y="39624"/>
                  </a:lnTo>
                  <a:lnTo>
                    <a:pt x="801522" y="41148"/>
                  </a:lnTo>
                  <a:lnTo>
                    <a:pt x="804659" y="42672"/>
                  </a:lnTo>
                  <a:lnTo>
                    <a:pt x="810755" y="27432"/>
                  </a:lnTo>
                  <a:close/>
                </a:path>
                <a:path w="840104" h="116204">
                  <a:moveTo>
                    <a:pt x="839711" y="74764"/>
                  </a:moveTo>
                  <a:lnTo>
                    <a:pt x="822947" y="74764"/>
                  </a:lnTo>
                  <a:lnTo>
                    <a:pt x="822947" y="91528"/>
                  </a:lnTo>
                  <a:lnTo>
                    <a:pt x="839711" y="91528"/>
                  </a:lnTo>
                  <a:lnTo>
                    <a:pt x="839711" y="74764"/>
                  </a:lnTo>
                  <a:close/>
                </a:path>
                <a:path w="840104" h="116204">
                  <a:moveTo>
                    <a:pt x="839711" y="25908"/>
                  </a:moveTo>
                  <a:lnTo>
                    <a:pt x="822947" y="25908"/>
                  </a:lnTo>
                  <a:lnTo>
                    <a:pt x="822947" y="42672"/>
                  </a:lnTo>
                  <a:lnTo>
                    <a:pt x="839711" y="42672"/>
                  </a:lnTo>
                  <a:lnTo>
                    <a:pt x="839711" y="25908"/>
                  </a:lnTo>
                  <a:close/>
                </a:path>
              </a:pathLst>
            </a:custGeom>
            <a:solidFill>
              <a:srgbClr val="0095D4"/>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1095" name="object 34">
              <a:extLst>
                <a:ext uri="{FF2B5EF4-FFF2-40B4-BE49-F238E27FC236}">
                  <a16:creationId xmlns:a16="http://schemas.microsoft.com/office/drawing/2014/main" id="{672C1D92-09E1-3B11-8AF1-09135F897D2A}"/>
                </a:ext>
              </a:extLst>
            </p:cNvPr>
            <p:cNvSpPr/>
            <p:nvPr/>
          </p:nvSpPr>
          <p:spPr>
            <a:xfrm>
              <a:off x="3296780" y="7303872"/>
              <a:ext cx="571500" cy="93345"/>
            </a:xfrm>
            <a:custGeom>
              <a:avLst/>
              <a:gdLst/>
              <a:ahLst/>
              <a:cxnLst/>
              <a:rect l="l" t="t" r="r" b="b"/>
              <a:pathLst>
                <a:path w="571500" h="93345">
                  <a:moveTo>
                    <a:pt x="74866" y="91528"/>
                  </a:moveTo>
                  <a:lnTo>
                    <a:pt x="35153" y="38188"/>
                  </a:lnTo>
                  <a:lnTo>
                    <a:pt x="73342" y="1524"/>
                  </a:lnTo>
                  <a:lnTo>
                    <a:pt x="58013" y="1524"/>
                  </a:lnTo>
                  <a:lnTo>
                    <a:pt x="12192" y="45808"/>
                  </a:lnTo>
                  <a:lnTo>
                    <a:pt x="12192" y="1524"/>
                  </a:lnTo>
                  <a:lnTo>
                    <a:pt x="0" y="1524"/>
                  </a:lnTo>
                  <a:lnTo>
                    <a:pt x="0" y="91528"/>
                  </a:lnTo>
                  <a:lnTo>
                    <a:pt x="12192" y="91528"/>
                  </a:lnTo>
                  <a:lnTo>
                    <a:pt x="12192" y="61048"/>
                  </a:lnTo>
                  <a:lnTo>
                    <a:pt x="27533" y="45808"/>
                  </a:lnTo>
                  <a:lnTo>
                    <a:pt x="59537" y="91528"/>
                  </a:lnTo>
                  <a:lnTo>
                    <a:pt x="74866" y="91528"/>
                  </a:lnTo>
                  <a:close/>
                </a:path>
                <a:path w="571500" h="93345">
                  <a:moveTo>
                    <a:pt x="105346" y="0"/>
                  </a:moveTo>
                  <a:lnTo>
                    <a:pt x="94678" y="0"/>
                  </a:lnTo>
                  <a:lnTo>
                    <a:pt x="94678" y="13804"/>
                  </a:lnTo>
                  <a:lnTo>
                    <a:pt x="105346" y="13804"/>
                  </a:lnTo>
                  <a:lnTo>
                    <a:pt x="105346" y="0"/>
                  </a:lnTo>
                  <a:close/>
                </a:path>
                <a:path w="571500" h="93345">
                  <a:moveTo>
                    <a:pt x="128308" y="0"/>
                  </a:moveTo>
                  <a:lnTo>
                    <a:pt x="117538" y="0"/>
                  </a:lnTo>
                  <a:lnTo>
                    <a:pt x="117538" y="13804"/>
                  </a:lnTo>
                  <a:lnTo>
                    <a:pt x="128308" y="13804"/>
                  </a:lnTo>
                  <a:lnTo>
                    <a:pt x="128308" y="0"/>
                  </a:lnTo>
                  <a:close/>
                </a:path>
                <a:path w="571500" h="93345">
                  <a:moveTo>
                    <a:pt x="137452" y="25996"/>
                  </a:moveTo>
                  <a:lnTo>
                    <a:pt x="126784" y="25996"/>
                  </a:lnTo>
                  <a:lnTo>
                    <a:pt x="126784" y="71716"/>
                  </a:lnTo>
                  <a:lnTo>
                    <a:pt x="123736" y="77812"/>
                  </a:lnTo>
                  <a:lnTo>
                    <a:pt x="122212" y="79336"/>
                  </a:lnTo>
                  <a:lnTo>
                    <a:pt x="119164" y="80860"/>
                  </a:lnTo>
                  <a:lnTo>
                    <a:pt x="116014" y="82384"/>
                  </a:lnTo>
                  <a:lnTo>
                    <a:pt x="112966" y="83908"/>
                  </a:lnTo>
                  <a:lnTo>
                    <a:pt x="105346" y="83908"/>
                  </a:lnTo>
                  <a:lnTo>
                    <a:pt x="103822" y="82384"/>
                  </a:lnTo>
                  <a:lnTo>
                    <a:pt x="100774" y="80860"/>
                  </a:lnTo>
                  <a:lnTo>
                    <a:pt x="97726" y="77812"/>
                  </a:lnTo>
                  <a:lnTo>
                    <a:pt x="96202" y="74764"/>
                  </a:lnTo>
                  <a:lnTo>
                    <a:pt x="96202" y="25996"/>
                  </a:lnTo>
                  <a:lnTo>
                    <a:pt x="84010" y="25996"/>
                  </a:lnTo>
                  <a:lnTo>
                    <a:pt x="84010" y="71716"/>
                  </a:lnTo>
                  <a:lnTo>
                    <a:pt x="85534" y="74764"/>
                  </a:lnTo>
                  <a:lnTo>
                    <a:pt x="85534" y="80860"/>
                  </a:lnTo>
                  <a:lnTo>
                    <a:pt x="87058" y="83908"/>
                  </a:lnTo>
                  <a:lnTo>
                    <a:pt x="88582" y="85432"/>
                  </a:lnTo>
                  <a:lnTo>
                    <a:pt x="90106" y="88480"/>
                  </a:lnTo>
                  <a:lnTo>
                    <a:pt x="99250" y="93052"/>
                  </a:lnTo>
                  <a:lnTo>
                    <a:pt x="116014" y="93052"/>
                  </a:lnTo>
                  <a:lnTo>
                    <a:pt x="123736" y="90004"/>
                  </a:lnTo>
                  <a:lnTo>
                    <a:pt x="127393" y="83908"/>
                  </a:lnTo>
                  <a:lnTo>
                    <a:pt x="128308" y="82384"/>
                  </a:lnTo>
                  <a:lnTo>
                    <a:pt x="128308" y="91528"/>
                  </a:lnTo>
                  <a:lnTo>
                    <a:pt x="137452" y="91528"/>
                  </a:lnTo>
                  <a:lnTo>
                    <a:pt x="137452" y="82384"/>
                  </a:lnTo>
                  <a:lnTo>
                    <a:pt x="137452" y="25996"/>
                  </a:lnTo>
                  <a:close/>
                </a:path>
                <a:path w="571500" h="93345">
                  <a:moveTo>
                    <a:pt x="207645" y="38188"/>
                  </a:moveTo>
                  <a:lnTo>
                    <a:pt x="204597" y="32092"/>
                  </a:lnTo>
                  <a:lnTo>
                    <a:pt x="200025" y="27520"/>
                  </a:lnTo>
                  <a:lnTo>
                    <a:pt x="196977" y="27520"/>
                  </a:lnTo>
                  <a:lnTo>
                    <a:pt x="193929" y="25996"/>
                  </a:lnTo>
                  <a:lnTo>
                    <a:pt x="189357" y="24472"/>
                  </a:lnTo>
                  <a:lnTo>
                    <a:pt x="177165" y="24472"/>
                  </a:lnTo>
                  <a:lnTo>
                    <a:pt x="169456" y="29044"/>
                  </a:lnTo>
                  <a:lnTo>
                    <a:pt x="164884" y="35140"/>
                  </a:lnTo>
                  <a:lnTo>
                    <a:pt x="164884" y="25996"/>
                  </a:lnTo>
                  <a:lnTo>
                    <a:pt x="154216" y="25996"/>
                  </a:lnTo>
                  <a:lnTo>
                    <a:pt x="154216" y="91528"/>
                  </a:lnTo>
                  <a:lnTo>
                    <a:pt x="166408" y="91528"/>
                  </a:lnTo>
                  <a:lnTo>
                    <a:pt x="166408" y="47332"/>
                  </a:lnTo>
                  <a:lnTo>
                    <a:pt x="167932" y="41236"/>
                  </a:lnTo>
                  <a:lnTo>
                    <a:pt x="174117" y="35140"/>
                  </a:lnTo>
                  <a:lnTo>
                    <a:pt x="178689" y="33616"/>
                  </a:lnTo>
                  <a:lnTo>
                    <a:pt x="186309" y="33616"/>
                  </a:lnTo>
                  <a:lnTo>
                    <a:pt x="189357" y="35140"/>
                  </a:lnTo>
                  <a:lnTo>
                    <a:pt x="190881" y="36664"/>
                  </a:lnTo>
                  <a:lnTo>
                    <a:pt x="193929" y="38188"/>
                  </a:lnTo>
                  <a:lnTo>
                    <a:pt x="195453" y="39712"/>
                  </a:lnTo>
                  <a:lnTo>
                    <a:pt x="195453" y="41236"/>
                  </a:lnTo>
                  <a:lnTo>
                    <a:pt x="196977" y="44284"/>
                  </a:lnTo>
                  <a:lnTo>
                    <a:pt x="196977" y="91528"/>
                  </a:lnTo>
                  <a:lnTo>
                    <a:pt x="207645" y="91528"/>
                  </a:lnTo>
                  <a:lnTo>
                    <a:pt x="207645" y="38188"/>
                  </a:lnTo>
                  <a:close/>
                </a:path>
                <a:path w="571500" h="93345">
                  <a:moveTo>
                    <a:pt x="274802" y="65620"/>
                  </a:moveTo>
                  <a:lnTo>
                    <a:pt x="270230" y="61048"/>
                  </a:lnTo>
                  <a:lnTo>
                    <a:pt x="268706" y="58000"/>
                  </a:lnTo>
                  <a:lnTo>
                    <a:pt x="265658" y="58000"/>
                  </a:lnTo>
                  <a:lnTo>
                    <a:pt x="262610" y="56476"/>
                  </a:lnTo>
                  <a:lnTo>
                    <a:pt x="256514" y="54952"/>
                  </a:lnTo>
                  <a:lnTo>
                    <a:pt x="248894" y="51904"/>
                  </a:lnTo>
                  <a:lnTo>
                    <a:pt x="242798" y="50380"/>
                  </a:lnTo>
                  <a:lnTo>
                    <a:pt x="239750" y="50380"/>
                  </a:lnTo>
                  <a:lnTo>
                    <a:pt x="238226" y="48856"/>
                  </a:lnTo>
                  <a:lnTo>
                    <a:pt x="236702" y="48856"/>
                  </a:lnTo>
                  <a:lnTo>
                    <a:pt x="233654" y="45808"/>
                  </a:lnTo>
                  <a:lnTo>
                    <a:pt x="233654" y="38188"/>
                  </a:lnTo>
                  <a:lnTo>
                    <a:pt x="236702" y="36664"/>
                  </a:lnTo>
                  <a:lnTo>
                    <a:pt x="238226" y="35140"/>
                  </a:lnTo>
                  <a:lnTo>
                    <a:pt x="242798" y="33616"/>
                  </a:lnTo>
                  <a:lnTo>
                    <a:pt x="251942" y="33616"/>
                  </a:lnTo>
                  <a:lnTo>
                    <a:pt x="258038" y="36664"/>
                  </a:lnTo>
                  <a:lnTo>
                    <a:pt x="259562" y="38188"/>
                  </a:lnTo>
                  <a:lnTo>
                    <a:pt x="261086" y="41236"/>
                  </a:lnTo>
                  <a:lnTo>
                    <a:pt x="261086" y="44284"/>
                  </a:lnTo>
                  <a:lnTo>
                    <a:pt x="273278" y="42760"/>
                  </a:lnTo>
                  <a:lnTo>
                    <a:pt x="271754" y="38188"/>
                  </a:lnTo>
                  <a:lnTo>
                    <a:pt x="270230" y="35140"/>
                  </a:lnTo>
                  <a:lnTo>
                    <a:pt x="268706" y="33616"/>
                  </a:lnTo>
                  <a:lnTo>
                    <a:pt x="267182" y="30568"/>
                  </a:lnTo>
                  <a:lnTo>
                    <a:pt x="264134" y="29044"/>
                  </a:lnTo>
                  <a:lnTo>
                    <a:pt x="259562" y="27520"/>
                  </a:lnTo>
                  <a:lnTo>
                    <a:pt x="256514" y="25996"/>
                  </a:lnTo>
                  <a:lnTo>
                    <a:pt x="251942" y="24472"/>
                  </a:lnTo>
                  <a:lnTo>
                    <a:pt x="239750" y="24472"/>
                  </a:lnTo>
                  <a:lnTo>
                    <a:pt x="233654" y="27520"/>
                  </a:lnTo>
                  <a:lnTo>
                    <a:pt x="232130" y="27520"/>
                  </a:lnTo>
                  <a:lnTo>
                    <a:pt x="229082" y="29044"/>
                  </a:lnTo>
                  <a:lnTo>
                    <a:pt x="227558" y="30568"/>
                  </a:lnTo>
                  <a:lnTo>
                    <a:pt x="226034" y="33616"/>
                  </a:lnTo>
                  <a:lnTo>
                    <a:pt x="224421" y="35140"/>
                  </a:lnTo>
                  <a:lnTo>
                    <a:pt x="221373" y="41236"/>
                  </a:lnTo>
                  <a:lnTo>
                    <a:pt x="221373" y="47332"/>
                  </a:lnTo>
                  <a:lnTo>
                    <a:pt x="222897" y="50380"/>
                  </a:lnTo>
                  <a:lnTo>
                    <a:pt x="224421" y="51904"/>
                  </a:lnTo>
                  <a:lnTo>
                    <a:pt x="226034" y="54952"/>
                  </a:lnTo>
                  <a:lnTo>
                    <a:pt x="229082" y="58000"/>
                  </a:lnTo>
                  <a:lnTo>
                    <a:pt x="232130" y="58000"/>
                  </a:lnTo>
                  <a:lnTo>
                    <a:pt x="241274" y="62572"/>
                  </a:lnTo>
                  <a:lnTo>
                    <a:pt x="248894" y="64096"/>
                  </a:lnTo>
                  <a:lnTo>
                    <a:pt x="254990" y="65620"/>
                  </a:lnTo>
                  <a:lnTo>
                    <a:pt x="258038" y="67144"/>
                  </a:lnTo>
                  <a:lnTo>
                    <a:pt x="259562" y="67144"/>
                  </a:lnTo>
                  <a:lnTo>
                    <a:pt x="262610" y="68668"/>
                  </a:lnTo>
                  <a:lnTo>
                    <a:pt x="264134" y="71716"/>
                  </a:lnTo>
                  <a:lnTo>
                    <a:pt x="264134" y="76288"/>
                  </a:lnTo>
                  <a:lnTo>
                    <a:pt x="262610" y="79336"/>
                  </a:lnTo>
                  <a:lnTo>
                    <a:pt x="259562" y="80860"/>
                  </a:lnTo>
                  <a:lnTo>
                    <a:pt x="258038" y="83908"/>
                  </a:lnTo>
                  <a:lnTo>
                    <a:pt x="242798" y="83908"/>
                  </a:lnTo>
                  <a:lnTo>
                    <a:pt x="236702" y="80860"/>
                  </a:lnTo>
                  <a:lnTo>
                    <a:pt x="233654" y="77812"/>
                  </a:lnTo>
                  <a:lnTo>
                    <a:pt x="232130" y="74764"/>
                  </a:lnTo>
                  <a:lnTo>
                    <a:pt x="232130" y="70192"/>
                  </a:lnTo>
                  <a:lnTo>
                    <a:pt x="219849" y="71716"/>
                  </a:lnTo>
                  <a:lnTo>
                    <a:pt x="239750" y="93052"/>
                  </a:lnTo>
                  <a:lnTo>
                    <a:pt x="258038" y="93052"/>
                  </a:lnTo>
                  <a:lnTo>
                    <a:pt x="262610" y="91528"/>
                  </a:lnTo>
                  <a:lnTo>
                    <a:pt x="267182" y="88480"/>
                  </a:lnTo>
                  <a:lnTo>
                    <a:pt x="270230" y="86956"/>
                  </a:lnTo>
                  <a:lnTo>
                    <a:pt x="271754" y="83908"/>
                  </a:lnTo>
                  <a:lnTo>
                    <a:pt x="273278" y="79336"/>
                  </a:lnTo>
                  <a:lnTo>
                    <a:pt x="274802" y="76288"/>
                  </a:lnTo>
                  <a:lnTo>
                    <a:pt x="274802" y="65620"/>
                  </a:lnTo>
                  <a:close/>
                </a:path>
                <a:path w="571500" h="93345">
                  <a:moveTo>
                    <a:pt x="314528" y="91528"/>
                  </a:moveTo>
                  <a:lnTo>
                    <a:pt x="313004" y="82384"/>
                  </a:lnTo>
                  <a:lnTo>
                    <a:pt x="303860" y="82384"/>
                  </a:lnTo>
                  <a:lnTo>
                    <a:pt x="303860" y="80860"/>
                  </a:lnTo>
                  <a:lnTo>
                    <a:pt x="302336" y="80860"/>
                  </a:lnTo>
                  <a:lnTo>
                    <a:pt x="302336" y="77812"/>
                  </a:lnTo>
                  <a:lnTo>
                    <a:pt x="300812" y="76288"/>
                  </a:lnTo>
                  <a:lnTo>
                    <a:pt x="300812" y="35140"/>
                  </a:lnTo>
                  <a:lnTo>
                    <a:pt x="313004" y="35140"/>
                  </a:lnTo>
                  <a:lnTo>
                    <a:pt x="313004" y="25996"/>
                  </a:lnTo>
                  <a:lnTo>
                    <a:pt x="300812" y="25996"/>
                  </a:lnTo>
                  <a:lnTo>
                    <a:pt x="300812" y="3048"/>
                  </a:lnTo>
                  <a:lnTo>
                    <a:pt x="290144" y="9144"/>
                  </a:lnTo>
                  <a:lnTo>
                    <a:pt x="290144" y="25996"/>
                  </a:lnTo>
                  <a:lnTo>
                    <a:pt x="282524" y="25996"/>
                  </a:lnTo>
                  <a:lnTo>
                    <a:pt x="282524" y="35140"/>
                  </a:lnTo>
                  <a:lnTo>
                    <a:pt x="290144" y="35140"/>
                  </a:lnTo>
                  <a:lnTo>
                    <a:pt x="290144" y="83908"/>
                  </a:lnTo>
                  <a:lnTo>
                    <a:pt x="291668" y="85432"/>
                  </a:lnTo>
                  <a:lnTo>
                    <a:pt x="293192" y="88480"/>
                  </a:lnTo>
                  <a:lnTo>
                    <a:pt x="296240" y="91528"/>
                  </a:lnTo>
                  <a:lnTo>
                    <a:pt x="299288" y="91528"/>
                  </a:lnTo>
                  <a:lnTo>
                    <a:pt x="302336" y="93052"/>
                  </a:lnTo>
                  <a:lnTo>
                    <a:pt x="311480" y="93052"/>
                  </a:lnTo>
                  <a:lnTo>
                    <a:pt x="314528" y="91528"/>
                  </a:lnTo>
                  <a:close/>
                </a:path>
                <a:path w="571500" h="93345">
                  <a:moveTo>
                    <a:pt x="334899" y="660"/>
                  </a:moveTo>
                  <a:lnTo>
                    <a:pt x="322719" y="660"/>
                  </a:lnTo>
                  <a:lnTo>
                    <a:pt x="322719" y="92100"/>
                  </a:lnTo>
                  <a:lnTo>
                    <a:pt x="334899" y="92100"/>
                  </a:lnTo>
                  <a:lnTo>
                    <a:pt x="334899" y="660"/>
                  </a:lnTo>
                  <a:close/>
                </a:path>
                <a:path w="571500" h="93345">
                  <a:moveTo>
                    <a:pt x="363385" y="25996"/>
                  </a:moveTo>
                  <a:lnTo>
                    <a:pt x="351193" y="25996"/>
                  </a:lnTo>
                  <a:lnTo>
                    <a:pt x="351193" y="91528"/>
                  </a:lnTo>
                  <a:lnTo>
                    <a:pt x="363385" y="91528"/>
                  </a:lnTo>
                  <a:lnTo>
                    <a:pt x="363385" y="25996"/>
                  </a:lnTo>
                  <a:close/>
                </a:path>
                <a:path w="571500" h="93345">
                  <a:moveTo>
                    <a:pt x="363385" y="1524"/>
                  </a:moveTo>
                  <a:lnTo>
                    <a:pt x="351193" y="1524"/>
                  </a:lnTo>
                  <a:lnTo>
                    <a:pt x="351193" y="13804"/>
                  </a:lnTo>
                  <a:lnTo>
                    <a:pt x="363385" y="13804"/>
                  </a:lnTo>
                  <a:lnTo>
                    <a:pt x="363385" y="1524"/>
                  </a:lnTo>
                  <a:close/>
                </a:path>
                <a:path w="571500" h="93345">
                  <a:moveTo>
                    <a:pt x="435102" y="68668"/>
                  </a:moveTo>
                  <a:lnTo>
                    <a:pt x="422910" y="67144"/>
                  </a:lnTo>
                  <a:lnTo>
                    <a:pt x="422910" y="73240"/>
                  </a:lnTo>
                  <a:lnTo>
                    <a:pt x="421386" y="77812"/>
                  </a:lnTo>
                  <a:lnTo>
                    <a:pt x="418338" y="80860"/>
                  </a:lnTo>
                  <a:lnTo>
                    <a:pt x="415290" y="82384"/>
                  </a:lnTo>
                  <a:lnTo>
                    <a:pt x="410718" y="83908"/>
                  </a:lnTo>
                  <a:lnTo>
                    <a:pt x="401574" y="83908"/>
                  </a:lnTo>
                  <a:lnTo>
                    <a:pt x="397002" y="82384"/>
                  </a:lnTo>
                  <a:lnTo>
                    <a:pt x="393954" y="77812"/>
                  </a:lnTo>
                  <a:lnTo>
                    <a:pt x="390906" y="74764"/>
                  </a:lnTo>
                  <a:lnTo>
                    <a:pt x="387858" y="67144"/>
                  </a:lnTo>
                  <a:lnTo>
                    <a:pt x="387858" y="50380"/>
                  </a:lnTo>
                  <a:lnTo>
                    <a:pt x="390906" y="44284"/>
                  </a:lnTo>
                  <a:lnTo>
                    <a:pt x="397002" y="35140"/>
                  </a:lnTo>
                  <a:lnTo>
                    <a:pt x="401574" y="33616"/>
                  </a:lnTo>
                  <a:lnTo>
                    <a:pt x="410718" y="33616"/>
                  </a:lnTo>
                  <a:lnTo>
                    <a:pt x="416814" y="36664"/>
                  </a:lnTo>
                  <a:lnTo>
                    <a:pt x="419862" y="39712"/>
                  </a:lnTo>
                  <a:lnTo>
                    <a:pt x="421386" y="42760"/>
                  </a:lnTo>
                  <a:lnTo>
                    <a:pt x="422910" y="47332"/>
                  </a:lnTo>
                  <a:lnTo>
                    <a:pt x="433578" y="45808"/>
                  </a:lnTo>
                  <a:lnTo>
                    <a:pt x="432054" y="38188"/>
                  </a:lnTo>
                  <a:lnTo>
                    <a:pt x="429006" y="33616"/>
                  </a:lnTo>
                  <a:lnTo>
                    <a:pt x="424434" y="30568"/>
                  </a:lnTo>
                  <a:lnTo>
                    <a:pt x="419862" y="25996"/>
                  </a:lnTo>
                  <a:lnTo>
                    <a:pt x="413766" y="24472"/>
                  </a:lnTo>
                  <a:lnTo>
                    <a:pt x="401574" y="24472"/>
                  </a:lnTo>
                  <a:lnTo>
                    <a:pt x="377101" y="51904"/>
                  </a:lnTo>
                  <a:lnTo>
                    <a:pt x="377101" y="59524"/>
                  </a:lnTo>
                  <a:lnTo>
                    <a:pt x="398526" y="93052"/>
                  </a:lnTo>
                  <a:lnTo>
                    <a:pt x="413766" y="93052"/>
                  </a:lnTo>
                  <a:lnTo>
                    <a:pt x="419862" y="91528"/>
                  </a:lnTo>
                  <a:lnTo>
                    <a:pt x="424434" y="86956"/>
                  </a:lnTo>
                  <a:lnTo>
                    <a:pt x="430530" y="82384"/>
                  </a:lnTo>
                  <a:lnTo>
                    <a:pt x="433578" y="76288"/>
                  </a:lnTo>
                  <a:lnTo>
                    <a:pt x="435102" y="68668"/>
                  </a:lnTo>
                  <a:close/>
                </a:path>
                <a:path w="571500" h="93345">
                  <a:moveTo>
                    <a:pt x="497776" y="44284"/>
                  </a:moveTo>
                  <a:lnTo>
                    <a:pt x="496252" y="38188"/>
                  </a:lnTo>
                  <a:lnTo>
                    <a:pt x="491680" y="29044"/>
                  </a:lnTo>
                  <a:lnTo>
                    <a:pt x="487019" y="27520"/>
                  </a:lnTo>
                  <a:lnTo>
                    <a:pt x="483971" y="25996"/>
                  </a:lnTo>
                  <a:lnTo>
                    <a:pt x="479399" y="24472"/>
                  </a:lnTo>
                  <a:lnTo>
                    <a:pt x="467207" y="24472"/>
                  </a:lnTo>
                  <a:lnTo>
                    <a:pt x="461111" y="27520"/>
                  </a:lnTo>
                  <a:lnTo>
                    <a:pt x="455015" y="33616"/>
                  </a:lnTo>
                  <a:lnTo>
                    <a:pt x="455015" y="1524"/>
                  </a:lnTo>
                  <a:lnTo>
                    <a:pt x="444347" y="1524"/>
                  </a:lnTo>
                  <a:lnTo>
                    <a:pt x="444347" y="91528"/>
                  </a:lnTo>
                  <a:lnTo>
                    <a:pt x="455015" y="91528"/>
                  </a:lnTo>
                  <a:lnTo>
                    <a:pt x="455015" y="50380"/>
                  </a:lnTo>
                  <a:lnTo>
                    <a:pt x="456539" y="47332"/>
                  </a:lnTo>
                  <a:lnTo>
                    <a:pt x="456539" y="44284"/>
                  </a:lnTo>
                  <a:lnTo>
                    <a:pt x="458063" y="41236"/>
                  </a:lnTo>
                  <a:lnTo>
                    <a:pt x="462635" y="36664"/>
                  </a:lnTo>
                  <a:lnTo>
                    <a:pt x="468731" y="33616"/>
                  </a:lnTo>
                  <a:lnTo>
                    <a:pt x="476351" y="33616"/>
                  </a:lnTo>
                  <a:lnTo>
                    <a:pt x="480923" y="35140"/>
                  </a:lnTo>
                  <a:lnTo>
                    <a:pt x="482447" y="38188"/>
                  </a:lnTo>
                  <a:lnTo>
                    <a:pt x="485495" y="41236"/>
                  </a:lnTo>
                  <a:lnTo>
                    <a:pt x="487019" y="44284"/>
                  </a:lnTo>
                  <a:lnTo>
                    <a:pt x="487019" y="91528"/>
                  </a:lnTo>
                  <a:lnTo>
                    <a:pt x="497776" y="91528"/>
                  </a:lnTo>
                  <a:lnTo>
                    <a:pt x="497776" y="44284"/>
                  </a:lnTo>
                  <a:close/>
                </a:path>
                <a:path w="571500" h="93345">
                  <a:moveTo>
                    <a:pt x="571030" y="59524"/>
                  </a:moveTo>
                  <a:lnTo>
                    <a:pt x="570611" y="53428"/>
                  </a:lnTo>
                  <a:lnTo>
                    <a:pt x="570458" y="51193"/>
                  </a:lnTo>
                  <a:lnTo>
                    <a:pt x="568744" y="44284"/>
                  </a:lnTo>
                  <a:lnTo>
                    <a:pt x="565886" y="38531"/>
                  </a:lnTo>
                  <a:lnTo>
                    <a:pt x="561886" y="33616"/>
                  </a:lnTo>
                  <a:lnTo>
                    <a:pt x="558838" y="29552"/>
                  </a:lnTo>
                  <a:lnTo>
                    <a:pt x="558838" y="47332"/>
                  </a:lnTo>
                  <a:lnTo>
                    <a:pt x="558838" y="53428"/>
                  </a:lnTo>
                  <a:lnTo>
                    <a:pt x="522173" y="53428"/>
                  </a:lnTo>
                  <a:lnTo>
                    <a:pt x="522173" y="47332"/>
                  </a:lnTo>
                  <a:lnTo>
                    <a:pt x="525221" y="42760"/>
                  </a:lnTo>
                  <a:lnTo>
                    <a:pt x="528269" y="39712"/>
                  </a:lnTo>
                  <a:lnTo>
                    <a:pt x="531317" y="35140"/>
                  </a:lnTo>
                  <a:lnTo>
                    <a:pt x="535889" y="33616"/>
                  </a:lnTo>
                  <a:lnTo>
                    <a:pt x="546557" y="33616"/>
                  </a:lnTo>
                  <a:lnTo>
                    <a:pt x="551218" y="36664"/>
                  </a:lnTo>
                  <a:lnTo>
                    <a:pt x="557314" y="42760"/>
                  </a:lnTo>
                  <a:lnTo>
                    <a:pt x="558838" y="47332"/>
                  </a:lnTo>
                  <a:lnTo>
                    <a:pt x="558838" y="29552"/>
                  </a:lnTo>
                  <a:lnTo>
                    <a:pt x="557314" y="27520"/>
                  </a:lnTo>
                  <a:lnTo>
                    <a:pt x="549694" y="24472"/>
                  </a:lnTo>
                  <a:lnTo>
                    <a:pt x="531317" y="24472"/>
                  </a:lnTo>
                  <a:lnTo>
                    <a:pt x="509981" y="59524"/>
                  </a:lnTo>
                  <a:lnTo>
                    <a:pt x="510552" y="67195"/>
                  </a:lnTo>
                  <a:lnTo>
                    <a:pt x="512267" y="74002"/>
                  </a:lnTo>
                  <a:lnTo>
                    <a:pt x="515124" y="79679"/>
                  </a:lnTo>
                  <a:lnTo>
                    <a:pt x="519125" y="83908"/>
                  </a:lnTo>
                  <a:lnTo>
                    <a:pt x="523697" y="90004"/>
                  </a:lnTo>
                  <a:lnTo>
                    <a:pt x="531317" y="93052"/>
                  </a:lnTo>
                  <a:lnTo>
                    <a:pt x="549694" y="93052"/>
                  </a:lnTo>
                  <a:lnTo>
                    <a:pt x="555790" y="91528"/>
                  </a:lnTo>
                  <a:lnTo>
                    <a:pt x="560362" y="88480"/>
                  </a:lnTo>
                  <a:lnTo>
                    <a:pt x="564934" y="83908"/>
                  </a:lnTo>
                  <a:lnTo>
                    <a:pt x="569506" y="79336"/>
                  </a:lnTo>
                  <a:lnTo>
                    <a:pt x="571030" y="71716"/>
                  </a:lnTo>
                  <a:lnTo>
                    <a:pt x="558838" y="70192"/>
                  </a:lnTo>
                  <a:lnTo>
                    <a:pt x="555790" y="79336"/>
                  </a:lnTo>
                  <a:lnTo>
                    <a:pt x="552742" y="80860"/>
                  </a:lnTo>
                  <a:lnTo>
                    <a:pt x="549694" y="83908"/>
                  </a:lnTo>
                  <a:lnTo>
                    <a:pt x="535889" y="83908"/>
                  </a:lnTo>
                  <a:lnTo>
                    <a:pt x="531317" y="82384"/>
                  </a:lnTo>
                  <a:lnTo>
                    <a:pt x="528269" y="77812"/>
                  </a:lnTo>
                  <a:lnTo>
                    <a:pt x="523697" y="74764"/>
                  </a:lnTo>
                  <a:lnTo>
                    <a:pt x="522173" y="68668"/>
                  </a:lnTo>
                  <a:lnTo>
                    <a:pt x="522173" y="62572"/>
                  </a:lnTo>
                  <a:lnTo>
                    <a:pt x="571030" y="62572"/>
                  </a:lnTo>
                  <a:lnTo>
                    <a:pt x="571030" y="5952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1096" name="object 35">
              <a:extLst>
                <a:ext uri="{FF2B5EF4-FFF2-40B4-BE49-F238E27FC236}">
                  <a16:creationId xmlns:a16="http://schemas.microsoft.com/office/drawing/2014/main" id="{58C917D0-BCB4-6124-40C9-DD57F0AFD575}"/>
                </a:ext>
              </a:extLst>
            </p:cNvPr>
            <p:cNvSpPr/>
            <p:nvPr/>
          </p:nvSpPr>
          <p:spPr>
            <a:xfrm>
              <a:off x="3919715" y="7304532"/>
              <a:ext cx="668020" cy="118745"/>
            </a:xfrm>
            <a:custGeom>
              <a:avLst/>
              <a:gdLst/>
              <a:ahLst/>
              <a:cxnLst/>
              <a:rect l="l" t="t" r="r" b="b"/>
              <a:pathLst>
                <a:path w="668020" h="118745">
                  <a:moveTo>
                    <a:pt x="12192" y="0"/>
                  </a:moveTo>
                  <a:lnTo>
                    <a:pt x="0" y="0"/>
                  </a:lnTo>
                  <a:lnTo>
                    <a:pt x="0" y="91440"/>
                  </a:lnTo>
                  <a:lnTo>
                    <a:pt x="12192" y="91440"/>
                  </a:lnTo>
                  <a:lnTo>
                    <a:pt x="12192" y="0"/>
                  </a:lnTo>
                  <a:close/>
                </a:path>
                <a:path w="668020" h="118745">
                  <a:moveTo>
                    <a:pt x="85547" y="40576"/>
                  </a:moveTo>
                  <a:lnTo>
                    <a:pt x="80975" y="31432"/>
                  </a:lnTo>
                  <a:lnTo>
                    <a:pt x="79451" y="29908"/>
                  </a:lnTo>
                  <a:lnTo>
                    <a:pt x="77825" y="26860"/>
                  </a:lnTo>
                  <a:lnTo>
                    <a:pt x="73253" y="26860"/>
                  </a:lnTo>
                  <a:lnTo>
                    <a:pt x="67157" y="23812"/>
                  </a:lnTo>
                  <a:lnTo>
                    <a:pt x="53441" y="23812"/>
                  </a:lnTo>
                  <a:lnTo>
                    <a:pt x="47345" y="28384"/>
                  </a:lnTo>
                  <a:lnTo>
                    <a:pt x="41249" y="34480"/>
                  </a:lnTo>
                  <a:lnTo>
                    <a:pt x="41249" y="25336"/>
                  </a:lnTo>
                  <a:lnTo>
                    <a:pt x="32105" y="25336"/>
                  </a:lnTo>
                  <a:lnTo>
                    <a:pt x="32105" y="90868"/>
                  </a:lnTo>
                  <a:lnTo>
                    <a:pt x="42773" y="90868"/>
                  </a:lnTo>
                  <a:lnTo>
                    <a:pt x="42773" y="46672"/>
                  </a:lnTo>
                  <a:lnTo>
                    <a:pt x="44297" y="40576"/>
                  </a:lnTo>
                  <a:lnTo>
                    <a:pt x="48869" y="37528"/>
                  </a:lnTo>
                  <a:lnTo>
                    <a:pt x="51917" y="34480"/>
                  </a:lnTo>
                  <a:lnTo>
                    <a:pt x="56489" y="32956"/>
                  </a:lnTo>
                  <a:lnTo>
                    <a:pt x="64109" y="32956"/>
                  </a:lnTo>
                  <a:lnTo>
                    <a:pt x="65633" y="34480"/>
                  </a:lnTo>
                  <a:lnTo>
                    <a:pt x="68681" y="36004"/>
                  </a:lnTo>
                  <a:lnTo>
                    <a:pt x="73253" y="40576"/>
                  </a:lnTo>
                  <a:lnTo>
                    <a:pt x="73253" y="43624"/>
                  </a:lnTo>
                  <a:lnTo>
                    <a:pt x="74777" y="46672"/>
                  </a:lnTo>
                  <a:lnTo>
                    <a:pt x="74777" y="90868"/>
                  </a:lnTo>
                  <a:lnTo>
                    <a:pt x="85547" y="90868"/>
                  </a:lnTo>
                  <a:lnTo>
                    <a:pt x="85547" y="40576"/>
                  </a:lnTo>
                  <a:close/>
                </a:path>
                <a:path w="668020" h="118745">
                  <a:moveTo>
                    <a:pt x="128219" y="90868"/>
                  </a:moveTo>
                  <a:lnTo>
                    <a:pt x="125171" y="81724"/>
                  </a:lnTo>
                  <a:lnTo>
                    <a:pt x="117551" y="81724"/>
                  </a:lnTo>
                  <a:lnTo>
                    <a:pt x="114503" y="78676"/>
                  </a:lnTo>
                  <a:lnTo>
                    <a:pt x="114503" y="34480"/>
                  </a:lnTo>
                  <a:lnTo>
                    <a:pt x="125171" y="34480"/>
                  </a:lnTo>
                  <a:lnTo>
                    <a:pt x="125171" y="25336"/>
                  </a:lnTo>
                  <a:lnTo>
                    <a:pt x="114503" y="25336"/>
                  </a:lnTo>
                  <a:lnTo>
                    <a:pt x="114503" y="2387"/>
                  </a:lnTo>
                  <a:lnTo>
                    <a:pt x="103835" y="8483"/>
                  </a:lnTo>
                  <a:lnTo>
                    <a:pt x="103835" y="25336"/>
                  </a:lnTo>
                  <a:lnTo>
                    <a:pt x="94691" y="25336"/>
                  </a:lnTo>
                  <a:lnTo>
                    <a:pt x="94691" y="34480"/>
                  </a:lnTo>
                  <a:lnTo>
                    <a:pt x="103835" y="34480"/>
                  </a:lnTo>
                  <a:lnTo>
                    <a:pt x="103835" y="83248"/>
                  </a:lnTo>
                  <a:lnTo>
                    <a:pt x="105359" y="84772"/>
                  </a:lnTo>
                  <a:lnTo>
                    <a:pt x="105359" y="87820"/>
                  </a:lnTo>
                  <a:lnTo>
                    <a:pt x="106883" y="89344"/>
                  </a:lnTo>
                  <a:lnTo>
                    <a:pt x="109931" y="90868"/>
                  </a:lnTo>
                  <a:lnTo>
                    <a:pt x="111455" y="90868"/>
                  </a:lnTo>
                  <a:lnTo>
                    <a:pt x="114503" y="92392"/>
                  </a:lnTo>
                  <a:lnTo>
                    <a:pt x="123647" y="92392"/>
                  </a:lnTo>
                  <a:lnTo>
                    <a:pt x="128219" y="90868"/>
                  </a:lnTo>
                  <a:close/>
                </a:path>
                <a:path w="668020" h="118745">
                  <a:moveTo>
                    <a:pt x="193929" y="58864"/>
                  </a:moveTo>
                  <a:lnTo>
                    <a:pt x="181648" y="28371"/>
                  </a:lnTo>
                  <a:lnTo>
                    <a:pt x="181648" y="46672"/>
                  </a:lnTo>
                  <a:lnTo>
                    <a:pt x="181648" y="52768"/>
                  </a:lnTo>
                  <a:lnTo>
                    <a:pt x="145072" y="52768"/>
                  </a:lnTo>
                  <a:lnTo>
                    <a:pt x="145072" y="46672"/>
                  </a:lnTo>
                  <a:lnTo>
                    <a:pt x="148120" y="42100"/>
                  </a:lnTo>
                  <a:lnTo>
                    <a:pt x="151168" y="39052"/>
                  </a:lnTo>
                  <a:lnTo>
                    <a:pt x="154216" y="34480"/>
                  </a:lnTo>
                  <a:lnTo>
                    <a:pt x="158788" y="32956"/>
                  </a:lnTo>
                  <a:lnTo>
                    <a:pt x="169456" y="32956"/>
                  </a:lnTo>
                  <a:lnTo>
                    <a:pt x="174028" y="36004"/>
                  </a:lnTo>
                  <a:lnTo>
                    <a:pt x="180124" y="42100"/>
                  </a:lnTo>
                  <a:lnTo>
                    <a:pt x="181648" y="46672"/>
                  </a:lnTo>
                  <a:lnTo>
                    <a:pt x="181648" y="28371"/>
                  </a:lnTo>
                  <a:lnTo>
                    <a:pt x="180124" y="26860"/>
                  </a:lnTo>
                  <a:lnTo>
                    <a:pt x="172504" y="23812"/>
                  </a:lnTo>
                  <a:lnTo>
                    <a:pt x="154216" y="23812"/>
                  </a:lnTo>
                  <a:lnTo>
                    <a:pt x="132880" y="58864"/>
                  </a:lnTo>
                  <a:lnTo>
                    <a:pt x="133451" y="66535"/>
                  </a:lnTo>
                  <a:lnTo>
                    <a:pt x="135166" y="73342"/>
                  </a:lnTo>
                  <a:lnTo>
                    <a:pt x="138023" y="79019"/>
                  </a:lnTo>
                  <a:lnTo>
                    <a:pt x="142024" y="83248"/>
                  </a:lnTo>
                  <a:lnTo>
                    <a:pt x="146596" y="89344"/>
                  </a:lnTo>
                  <a:lnTo>
                    <a:pt x="154216" y="92392"/>
                  </a:lnTo>
                  <a:lnTo>
                    <a:pt x="172504" y="92392"/>
                  </a:lnTo>
                  <a:lnTo>
                    <a:pt x="193929" y="71056"/>
                  </a:lnTo>
                  <a:lnTo>
                    <a:pt x="181648" y="69532"/>
                  </a:lnTo>
                  <a:lnTo>
                    <a:pt x="178600" y="78676"/>
                  </a:lnTo>
                  <a:lnTo>
                    <a:pt x="175552" y="80200"/>
                  </a:lnTo>
                  <a:lnTo>
                    <a:pt x="172504" y="83248"/>
                  </a:lnTo>
                  <a:lnTo>
                    <a:pt x="158788" y="83248"/>
                  </a:lnTo>
                  <a:lnTo>
                    <a:pt x="154216" y="81724"/>
                  </a:lnTo>
                  <a:lnTo>
                    <a:pt x="151168" y="77152"/>
                  </a:lnTo>
                  <a:lnTo>
                    <a:pt x="146596" y="74104"/>
                  </a:lnTo>
                  <a:lnTo>
                    <a:pt x="145072" y="68008"/>
                  </a:lnTo>
                  <a:lnTo>
                    <a:pt x="145072" y="61912"/>
                  </a:lnTo>
                  <a:lnTo>
                    <a:pt x="193929" y="61912"/>
                  </a:lnTo>
                  <a:lnTo>
                    <a:pt x="193929" y="58864"/>
                  </a:lnTo>
                  <a:close/>
                </a:path>
                <a:path w="668020" h="118745">
                  <a:moveTo>
                    <a:pt x="217944" y="0"/>
                  </a:moveTo>
                  <a:lnTo>
                    <a:pt x="205752" y="0"/>
                  </a:lnTo>
                  <a:lnTo>
                    <a:pt x="205752" y="91440"/>
                  </a:lnTo>
                  <a:lnTo>
                    <a:pt x="217944" y="91440"/>
                  </a:lnTo>
                  <a:lnTo>
                    <a:pt x="217944" y="0"/>
                  </a:lnTo>
                  <a:close/>
                </a:path>
                <a:path w="668020" h="118745">
                  <a:moveTo>
                    <a:pt x="245376" y="0"/>
                  </a:moveTo>
                  <a:lnTo>
                    <a:pt x="233184" y="0"/>
                  </a:lnTo>
                  <a:lnTo>
                    <a:pt x="233184" y="91440"/>
                  </a:lnTo>
                  <a:lnTo>
                    <a:pt x="245376" y="91440"/>
                  </a:lnTo>
                  <a:lnTo>
                    <a:pt x="245376" y="0"/>
                  </a:lnTo>
                  <a:close/>
                </a:path>
                <a:path w="668020" h="118745">
                  <a:moveTo>
                    <a:pt x="274802" y="25336"/>
                  </a:moveTo>
                  <a:lnTo>
                    <a:pt x="264134" y="25336"/>
                  </a:lnTo>
                  <a:lnTo>
                    <a:pt x="264134" y="90970"/>
                  </a:lnTo>
                  <a:lnTo>
                    <a:pt x="274802" y="90970"/>
                  </a:lnTo>
                  <a:lnTo>
                    <a:pt x="274802" y="25336"/>
                  </a:lnTo>
                  <a:close/>
                </a:path>
                <a:path w="668020" h="118745">
                  <a:moveTo>
                    <a:pt x="274802" y="863"/>
                  </a:moveTo>
                  <a:lnTo>
                    <a:pt x="264134" y="863"/>
                  </a:lnTo>
                  <a:lnTo>
                    <a:pt x="264134" y="13144"/>
                  </a:lnTo>
                  <a:lnTo>
                    <a:pt x="274802" y="13144"/>
                  </a:lnTo>
                  <a:lnTo>
                    <a:pt x="274802" y="863"/>
                  </a:lnTo>
                  <a:close/>
                </a:path>
                <a:path w="668020" h="118745">
                  <a:moveTo>
                    <a:pt x="345097" y="25336"/>
                  </a:moveTo>
                  <a:lnTo>
                    <a:pt x="335864" y="25336"/>
                  </a:lnTo>
                  <a:lnTo>
                    <a:pt x="335864" y="32956"/>
                  </a:lnTo>
                  <a:lnTo>
                    <a:pt x="334340" y="31432"/>
                  </a:lnTo>
                  <a:lnTo>
                    <a:pt x="334340" y="49720"/>
                  </a:lnTo>
                  <a:lnTo>
                    <a:pt x="334340" y="66484"/>
                  </a:lnTo>
                  <a:lnTo>
                    <a:pt x="332816" y="72580"/>
                  </a:lnTo>
                  <a:lnTo>
                    <a:pt x="329768" y="75628"/>
                  </a:lnTo>
                  <a:lnTo>
                    <a:pt x="326720" y="80200"/>
                  </a:lnTo>
                  <a:lnTo>
                    <a:pt x="322148" y="81724"/>
                  </a:lnTo>
                  <a:lnTo>
                    <a:pt x="311480" y="81724"/>
                  </a:lnTo>
                  <a:lnTo>
                    <a:pt x="306908" y="80200"/>
                  </a:lnTo>
                  <a:lnTo>
                    <a:pt x="303860" y="75628"/>
                  </a:lnTo>
                  <a:lnTo>
                    <a:pt x="300812" y="72580"/>
                  </a:lnTo>
                  <a:lnTo>
                    <a:pt x="299288" y="66484"/>
                  </a:lnTo>
                  <a:lnTo>
                    <a:pt x="299288" y="49720"/>
                  </a:lnTo>
                  <a:lnTo>
                    <a:pt x="300812" y="43624"/>
                  </a:lnTo>
                  <a:lnTo>
                    <a:pt x="303860" y="39052"/>
                  </a:lnTo>
                  <a:lnTo>
                    <a:pt x="306908" y="36004"/>
                  </a:lnTo>
                  <a:lnTo>
                    <a:pt x="311480" y="32956"/>
                  </a:lnTo>
                  <a:lnTo>
                    <a:pt x="322148" y="32956"/>
                  </a:lnTo>
                  <a:lnTo>
                    <a:pt x="326720" y="36004"/>
                  </a:lnTo>
                  <a:lnTo>
                    <a:pt x="329768" y="39052"/>
                  </a:lnTo>
                  <a:lnTo>
                    <a:pt x="332816" y="43624"/>
                  </a:lnTo>
                  <a:lnTo>
                    <a:pt x="334340" y="49720"/>
                  </a:lnTo>
                  <a:lnTo>
                    <a:pt x="334340" y="31432"/>
                  </a:lnTo>
                  <a:lnTo>
                    <a:pt x="329768" y="26860"/>
                  </a:lnTo>
                  <a:lnTo>
                    <a:pt x="323672" y="23812"/>
                  </a:lnTo>
                  <a:lnTo>
                    <a:pt x="309956" y="23812"/>
                  </a:lnTo>
                  <a:lnTo>
                    <a:pt x="305384" y="25336"/>
                  </a:lnTo>
                  <a:lnTo>
                    <a:pt x="296240" y="31432"/>
                  </a:lnTo>
                  <a:lnTo>
                    <a:pt x="293192" y="36004"/>
                  </a:lnTo>
                  <a:lnTo>
                    <a:pt x="290042" y="40576"/>
                  </a:lnTo>
                  <a:lnTo>
                    <a:pt x="288518" y="46672"/>
                  </a:lnTo>
                  <a:lnTo>
                    <a:pt x="286994" y="51244"/>
                  </a:lnTo>
                  <a:lnTo>
                    <a:pt x="286994" y="57340"/>
                  </a:lnTo>
                  <a:lnTo>
                    <a:pt x="306908" y="90868"/>
                  </a:lnTo>
                  <a:lnTo>
                    <a:pt x="323672" y="90868"/>
                  </a:lnTo>
                  <a:lnTo>
                    <a:pt x="329768" y="87820"/>
                  </a:lnTo>
                  <a:lnTo>
                    <a:pt x="334340" y="83248"/>
                  </a:lnTo>
                  <a:lnTo>
                    <a:pt x="334340" y="95440"/>
                  </a:lnTo>
                  <a:lnTo>
                    <a:pt x="332816" y="96964"/>
                  </a:lnTo>
                  <a:lnTo>
                    <a:pt x="332816" y="100114"/>
                  </a:lnTo>
                  <a:lnTo>
                    <a:pt x="329768" y="103162"/>
                  </a:lnTo>
                  <a:lnTo>
                    <a:pt x="328244" y="106210"/>
                  </a:lnTo>
                  <a:lnTo>
                    <a:pt x="325196" y="107734"/>
                  </a:lnTo>
                  <a:lnTo>
                    <a:pt x="320624" y="109258"/>
                  </a:lnTo>
                  <a:lnTo>
                    <a:pt x="311480" y="109258"/>
                  </a:lnTo>
                  <a:lnTo>
                    <a:pt x="306908" y="107734"/>
                  </a:lnTo>
                  <a:lnTo>
                    <a:pt x="303860" y="106210"/>
                  </a:lnTo>
                  <a:lnTo>
                    <a:pt x="302336" y="104686"/>
                  </a:lnTo>
                  <a:lnTo>
                    <a:pt x="300812" y="101638"/>
                  </a:lnTo>
                  <a:lnTo>
                    <a:pt x="300812" y="98590"/>
                  </a:lnTo>
                  <a:lnTo>
                    <a:pt x="290042" y="96964"/>
                  </a:lnTo>
                  <a:lnTo>
                    <a:pt x="290042" y="104686"/>
                  </a:lnTo>
                  <a:lnTo>
                    <a:pt x="291668" y="109258"/>
                  </a:lnTo>
                  <a:lnTo>
                    <a:pt x="296240" y="112306"/>
                  </a:lnTo>
                  <a:lnTo>
                    <a:pt x="300812" y="116878"/>
                  </a:lnTo>
                  <a:lnTo>
                    <a:pt x="308432" y="118402"/>
                  </a:lnTo>
                  <a:lnTo>
                    <a:pt x="322148" y="118402"/>
                  </a:lnTo>
                  <a:lnTo>
                    <a:pt x="328244" y="116878"/>
                  </a:lnTo>
                  <a:lnTo>
                    <a:pt x="332816" y="113830"/>
                  </a:lnTo>
                  <a:lnTo>
                    <a:pt x="337388" y="112306"/>
                  </a:lnTo>
                  <a:lnTo>
                    <a:pt x="340436" y="109258"/>
                  </a:lnTo>
                  <a:lnTo>
                    <a:pt x="341960" y="104686"/>
                  </a:lnTo>
                  <a:lnTo>
                    <a:pt x="345097" y="100114"/>
                  </a:lnTo>
                  <a:lnTo>
                    <a:pt x="345097" y="83248"/>
                  </a:lnTo>
                  <a:lnTo>
                    <a:pt x="345097" y="81724"/>
                  </a:lnTo>
                  <a:lnTo>
                    <a:pt x="345097" y="25336"/>
                  </a:lnTo>
                  <a:close/>
                </a:path>
                <a:path w="668020" h="118745">
                  <a:moveTo>
                    <a:pt x="422922" y="58864"/>
                  </a:moveTo>
                  <a:lnTo>
                    <a:pt x="422503" y="52768"/>
                  </a:lnTo>
                  <a:lnTo>
                    <a:pt x="422351" y="50533"/>
                  </a:lnTo>
                  <a:lnTo>
                    <a:pt x="420636" y="43624"/>
                  </a:lnTo>
                  <a:lnTo>
                    <a:pt x="417779" y="37871"/>
                  </a:lnTo>
                  <a:lnTo>
                    <a:pt x="413778" y="32956"/>
                  </a:lnTo>
                  <a:lnTo>
                    <a:pt x="410730" y="29908"/>
                  </a:lnTo>
                  <a:lnTo>
                    <a:pt x="410730" y="52768"/>
                  </a:lnTo>
                  <a:lnTo>
                    <a:pt x="374053" y="52768"/>
                  </a:lnTo>
                  <a:lnTo>
                    <a:pt x="374053" y="46672"/>
                  </a:lnTo>
                  <a:lnTo>
                    <a:pt x="375577" y="42100"/>
                  </a:lnTo>
                  <a:lnTo>
                    <a:pt x="383197" y="34480"/>
                  </a:lnTo>
                  <a:lnTo>
                    <a:pt x="387769" y="32956"/>
                  </a:lnTo>
                  <a:lnTo>
                    <a:pt x="398538" y="32956"/>
                  </a:lnTo>
                  <a:lnTo>
                    <a:pt x="403110" y="36004"/>
                  </a:lnTo>
                  <a:lnTo>
                    <a:pt x="409206" y="42100"/>
                  </a:lnTo>
                  <a:lnTo>
                    <a:pt x="409206" y="46672"/>
                  </a:lnTo>
                  <a:lnTo>
                    <a:pt x="410730" y="52768"/>
                  </a:lnTo>
                  <a:lnTo>
                    <a:pt x="410730" y="29908"/>
                  </a:lnTo>
                  <a:lnTo>
                    <a:pt x="407682" y="26860"/>
                  </a:lnTo>
                  <a:lnTo>
                    <a:pt x="401586" y="23812"/>
                  </a:lnTo>
                  <a:lnTo>
                    <a:pt x="383197" y="23812"/>
                  </a:lnTo>
                  <a:lnTo>
                    <a:pt x="361861" y="58864"/>
                  </a:lnTo>
                  <a:lnTo>
                    <a:pt x="362407" y="66535"/>
                  </a:lnTo>
                  <a:lnTo>
                    <a:pt x="383197" y="92392"/>
                  </a:lnTo>
                  <a:lnTo>
                    <a:pt x="400062" y="92392"/>
                  </a:lnTo>
                  <a:lnTo>
                    <a:pt x="421398" y="71056"/>
                  </a:lnTo>
                  <a:lnTo>
                    <a:pt x="410730" y="69532"/>
                  </a:lnTo>
                  <a:lnTo>
                    <a:pt x="409206" y="74104"/>
                  </a:lnTo>
                  <a:lnTo>
                    <a:pt x="406158" y="78676"/>
                  </a:lnTo>
                  <a:lnTo>
                    <a:pt x="403110" y="80200"/>
                  </a:lnTo>
                  <a:lnTo>
                    <a:pt x="400062" y="83248"/>
                  </a:lnTo>
                  <a:lnTo>
                    <a:pt x="387769" y="83248"/>
                  </a:lnTo>
                  <a:lnTo>
                    <a:pt x="383197" y="81724"/>
                  </a:lnTo>
                  <a:lnTo>
                    <a:pt x="375577" y="74104"/>
                  </a:lnTo>
                  <a:lnTo>
                    <a:pt x="372529" y="61912"/>
                  </a:lnTo>
                  <a:lnTo>
                    <a:pt x="421398" y="61912"/>
                  </a:lnTo>
                  <a:lnTo>
                    <a:pt x="422922" y="60388"/>
                  </a:lnTo>
                  <a:lnTo>
                    <a:pt x="422922" y="58864"/>
                  </a:lnTo>
                  <a:close/>
                </a:path>
                <a:path w="668020" h="118745">
                  <a:moveTo>
                    <a:pt x="488543" y="40576"/>
                  </a:moveTo>
                  <a:lnTo>
                    <a:pt x="483971" y="31432"/>
                  </a:lnTo>
                  <a:lnTo>
                    <a:pt x="482447" y="29908"/>
                  </a:lnTo>
                  <a:lnTo>
                    <a:pt x="480923" y="26860"/>
                  </a:lnTo>
                  <a:lnTo>
                    <a:pt x="476351" y="26860"/>
                  </a:lnTo>
                  <a:lnTo>
                    <a:pt x="470255" y="23812"/>
                  </a:lnTo>
                  <a:lnTo>
                    <a:pt x="456539" y="23812"/>
                  </a:lnTo>
                  <a:lnTo>
                    <a:pt x="450443" y="28384"/>
                  </a:lnTo>
                  <a:lnTo>
                    <a:pt x="445782" y="34480"/>
                  </a:lnTo>
                  <a:lnTo>
                    <a:pt x="445782" y="25336"/>
                  </a:lnTo>
                  <a:lnTo>
                    <a:pt x="435114" y="25336"/>
                  </a:lnTo>
                  <a:lnTo>
                    <a:pt x="435114" y="90868"/>
                  </a:lnTo>
                  <a:lnTo>
                    <a:pt x="445782" y="90868"/>
                  </a:lnTo>
                  <a:lnTo>
                    <a:pt x="445782" y="46672"/>
                  </a:lnTo>
                  <a:lnTo>
                    <a:pt x="447306" y="40576"/>
                  </a:lnTo>
                  <a:lnTo>
                    <a:pt x="451967" y="37528"/>
                  </a:lnTo>
                  <a:lnTo>
                    <a:pt x="455015" y="34480"/>
                  </a:lnTo>
                  <a:lnTo>
                    <a:pt x="459587" y="32956"/>
                  </a:lnTo>
                  <a:lnTo>
                    <a:pt x="467207" y="32956"/>
                  </a:lnTo>
                  <a:lnTo>
                    <a:pt x="468731" y="34480"/>
                  </a:lnTo>
                  <a:lnTo>
                    <a:pt x="471779" y="36004"/>
                  </a:lnTo>
                  <a:lnTo>
                    <a:pt x="476351" y="40576"/>
                  </a:lnTo>
                  <a:lnTo>
                    <a:pt x="476351" y="43624"/>
                  </a:lnTo>
                  <a:lnTo>
                    <a:pt x="477875" y="46672"/>
                  </a:lnTo>
                  <a:lnTo>
                    <a:pt x="477875" y="90868"/>
                  </a:lnTo>
                  <a:lnTo>
                    <a:pt x="488543" y="90868"/>
                  </a:lnTo>
                  <a:lnTo>
                    <a:pt x="488543" y="40576"/>
                  </a:lnTo>
                  <a:close/>
                </a:path>
                <a:path w="668020" h="118745">
                  <a:moveTo>
                    <a:pt x="557212" y="81635"/>
                  </a:moveTo>
                  <a:lnTo>
                    <a:pt x="512927" y="81635"/>
                  </a:lnTo>
                  <a:lnTo>
                    <a:pt x="520547" y="74015"/>
                  </a:lnTo>
                  <a:lnTo>
                    <a:pt x="555688" y="32867"/>
                  </a:lnTo>
                  <a:lnTo>
                    <a:pt x="555688" y="25247"/>
                  </a:lnTo>
                  <a:lnTo>
                    <a:pt x="502259" y="25247"/>
                  </a:lnTo>
                  <a:lnTo>
                    <a:pt x="502259" y="34391"/>
                  </a:lnTo>
                  <a:lnTo>
                    <a:pt x="540448" y="34391"/>
                  </a:lnTo>
                  <a:lnTo>
                    <a:pt x="499211" y="81635"/>
                  </a:lnTo>
                  <a:lnTo>
                    <a:pt x="499211" y="90868"/>
                  </a:lnTo>
                  <a:lnTo>
                    <a:pt x="557212" y="90868"/>
                  </a:lnTo>
                  <a:lnTo>
                    <a:pt x="557212" y="81635"/>
                  </a:lnTo>
                  <a:close/>
                </a:path>
                <a:path w="668020" h="118745">
                  <a:moveTo>
                    <a:pt x="667524" y="54864"/>
                  </a:moveTo>
                  <a:lnTo>
                    <a:pt x="595884" y="54864"/>
                  </a:lnTo>
                  <a:lnTo>
                    <a:pt x="595884" y="64008"/>
                  </a:lnTo>
                  <a:lnTo>
                    <a:pt x="667524" y="64008"/>
                  </a:lnTo>
                  <a:lnTo>
                    <a:pt x="667524" y="5486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sp>
          <p:nvSpPr>
            <p:cNvPr id="1097" name="object 36">
              <a:extLst>
                <a:ext uri="{FF2B5EF4-FFF2-40B4-BE49-F238E27FC236}">
                  <a16:creationId xmlns:a16="http://schemas.microsoft.com/office/drawing/2014/main" id="{CEC22EDE-F2C2-5DA5-3550-FD45F6E9EFF3}"/>
                </a:ext>
              </a:extLst>
            </p:cNvPr>
            <p:cNvSpPr/>
            <p:nvPr/>
          </p:nvSpPr>
          <p:spPr>
            <a:xfrm>
              <a:off x="3295256" y="7467130"/>
              <a:ext cx="719455" cy="92075"/>
            </a:xfrm>
            <a:custGeom>
              <a:avLst/>
              <a:gdLst/>
              <a:ahLst/>
              <a:cxnLst/>
              <a:rect l="l" t="t" r="r" b="b"/>
              <a:pathLst>
                <a:path w="719454" h="92075">
                  <a:moveTo>
                    <a:pt x="90106" y="38188"/>
                  </a:moveTo>
                  <a:lnTo>
                    <a:pt x="88582" y="32092"/>
                  </a:lnTo>
                  <a:lnTo>
                    <a:pt x="85534" y="29044"/>
                  </a:lnTo>
                  <a:lnTo>
                    <a:pt x="76390" y="22948"/>
                  </a:lnTo>
                  <a:lnTo>
                    <a:pt x="61061" y="22948"/>
                  </a:lnTo>
                  <a:lnTo>
                    <a:pt x="54965" y="27520"/>
                  </a:lnTo>
                  <a:lnTo>
                    <a:pt x="48869" y="35140"/>
                  </a:lnTo>
                  <a:lnTo>
                    <a:pt x="45821" y="29044"/>
                  </a:lnTo>
                  <a:lnTo>
                    <a:pt x="42773" y="25996"/>
                  </a:lnTo>
                  <a:lnTo>
                    <a:pt x="39725" y="24472"/>
                  </a:lnTo>
                  <a:lnTo>
                    <a:pt x="35153" y="22948"/>
                  </a:lnTo>
                  <a:lnTo>
                    <a:pt x="26009" y="22948"/>
                  </a:lnTo>
                  <a:lnTo>
                    <a:pt x="22961" y="24472"/>
                  </a:lnTo>
                  <a:lnTo>
                    <a:pt x="18389" y="25996"/>
                  </a:lnTo>
                  <a:lnTo>
                    <a:pt x="15341" y="29044"/>
                  </a:lnTo>
                  <a:lnTo>
                    <a:pt x="12192" y="30568"/>
                  </a:lnTo>
                  <a:lnTo>
                    <a:pt x="10668" y="33616"/>
                  </a:lnTo>
                  <a:lnTo>
                    <a:pt x="10668" y="24472"/>
                  </a:lnTo>
                  <a:lnTo>
                    <a:pt x="0" y="24472"/>
                  </a:lnTo>
                  <a:lnTo>
                    <a:pt x="0" y="91528"/>
                  </a:lnTo>
                  <a:lnTo>
                    <a:pt x="12192" y="91528"/>
                  </a:lnTo>
                  <a:lnTo>
                    <a:pt x="12192" y="45808"/>
                  </a:lnTo>
                  <a:lnTo>
                    <a:pt x="16865" y="36664"/>
                  </a:lnTo>
                  <a:lnTo>
                    <a:pt x="19913" y="35140"/>
                  </a:lnTo>
                  <a:lnTo>
                    <a:pt x="21437" y="33616"/>
                  </a:lnTo>
                  <a:lnTo>
                    <a:pt x="35153" y="33616"/>
                  </a:lnTo>
                  <a:lnTo>
                    <a:pt x="36677" y="36664"/>
                  </a:lnTo>
                  <a:lnTo>
                    <a:pt x="39725" y="39712"/>
                  </a:lnTo>
                  <a:lnTo>
                    <a:pt x="39725" y="91528"/>
                  </a:lnTo>
                  <a:lnTo>
                    <a:pt x="50393" y="91528"/>
                  </a:lnTo>
                  <a:lnTo>
                    <a:pt x="50393" y="45808"/>
                  </a:lnTo>
                  <a:lnTo>
                    <a:pt x="51917" y="41236"/>
                  </a:lnTo>
                  <a:lnTo>
                    <a:pt x="58013" y="35140"/>
                  </a:lnTo>
                  <a:lnTo>
                    <a:pt x="62585" y="33616"/>
                  </a:lnTo>
                  <a:lnTo>
                    <a:pt x="71818" y="33616"/>
                  </a:lnTo>
                  <a:lnTo>
                    <a:pt x="73342" y="35140"/>
                  </a:lnTo>
                  <a:lnTo>
                    <a:pt x="76390" y="36664"/>
                  </a:lnTo>
                  <a:lnTo>
                    <a:pt x="77914" y="38188"/>
                  </a:lnTo>
                  <a:lnTo>
                    <a:pt x="77914" y="41236"/>
                  </a:lnTo>
                  <a:lnTo>
                    <a:pt x="79438" y="44284"/>
                  </a:lnTo>
                  <a:lnTo>
                    <a:pt x="79438" y="91528"/>
                  </a:lnTo>
                  <a:lnTo>
                    <a:pt x="90106" y="91528"/>
                  </a:lnTo>
                  <a:lnTo>
                    <a:pt x="90106" y="38188"/>
                  </a:lnTo>
                  <a:close/>
                </a:path>
                <a:path w="719454" h="92075">
                  <a:moveTo>
                    <a:pt x="161836" y="88480"/>
                  </a:moveTo>
                  <a:lnTo>
                    <a:pt x="160312" y="85432"/>
                  </a:lnTo>
                  <a:lnTo>
                    <a:pt x="160312" y="82384"/>
                  </a:lnTo>
                  <a:lnTo>
                    <a:pt x="158788" y="80860"/>
                  </a:lnTo>
                  <a:lnTo>
                    <a:pt x="158788" y="58000"/>
                  </a:lnTo>
                  <a:lnTo>
                    <a:pt x="158788" y="38188"/>
                  </a:lnTo>
                  <a:lnTo>
                    <a:pt x="157264" y="35140"/>
                  </a:lnTo>
                  <a:lnTo>
                    <a:pt x="157264" y="32092"/>
                  </a:lnTo>
                  <a:lnTo>
                    <a:pt x="154216" y="30568"/>
                  </a:lnTo>
                  <a:lnTo>
                    <a:pt x="152692" y="29044"/>
                  </a:lnTo>
                  <a:lnTo>
                    <a:pt x="151168" y="25996"/>
                  </a:lnTo>
                  <a:lnTo>
                    <a:pt x="146596" y="25996"/>
                  </a:lnTo>
                  <a:lnTo>
                    <a:pt x="143548" y="24472"/>
                  </a:lnTo>
                  <a:lnTo>
                    <a:pt x="138976" y="22948"/>
                  </a:lnTo>
                  <a:lnTo>
                    <a:pt x="128308" y="22948"/>
                  </a:lnTo>
                  <a:lnTo>
                    <a:pt x="122212" y="24472"/>
                  </a:lnTo>
                  <a:lnTo>
                    <a:pt x="119075" y="25996"/>
                  </a:lnTo>
                  <a:lnTo>
                    <a:pt x="114503" y="27520"/>
                  </a:lnTo>
                  <a:lnTo>
                    <a:pt x="111455" y="29044"/>
                  </a:lnTo>
                  <a:lnTo>
                    <a:pt x="108407" y="32092"/>
                  </a:lnTo>
                  <a:lnTo>
                    <a:pt x="106883" y="35140"/>
                  </a:lnTo>
                  <a:lnTo>
                    <a:pt x="103835" y="44284"/>
                  </a:lnTo>
                  <a:lnTo>
                    <a:pt x="114503" y="45808"/>
                  </a:lnTo>
                  <a:lnTo>
                    <a:pt x="117551" y="36664"/>
                  </a:lnTo>
                  <a:lnTo>
                    <a:pt x="120688" y="35140"/>
                  </a:lnTo>
                  <a:lnTo>
                    <a:pt x="122212" y="33616"/>
                  </a:lnTo>
                  <a:lnTo>
                    <a:pt x="126784" y="32092"/>
                  </a:lnTo>
                  <a:lnTo>
                    <a:pt x="137452" y="32092"/>
                  </a:lnTo>
                  <a:lnTo>
                    <a:pt x="142024" y="33616"/>
                  </a:lnTo>
                  <a:lnTo>
                    <a:pt x="146596" y="38188"/>
                  </a:lnTo>
                  <a:lnTo>
                    <a:pt x="148120" y="41236"/>
                  </a:lnTo>
                  <a:lnTo>
                    <a:pt x="148120" y="48856"/>
                  </a:lnTo>
                  <a:lnTo>
                    <a:pt x="148120" y="58000"/>
                  </a:lnTo>
                  <a:lnTo>
                    <a:pt x="148120" y="67144"/>
                  </a:lnTo>
                  <a:lnTo>
                    <a:pt x="146596" y="70192"/>
                  </a:lnTo>
                  <a:lnTo>
                    <a:pt x="146596" y="73240"/>
                  </a:lnTo>
                  <a:lnTo>
                    <a:pt x="145072" y="76288"/>
                  </a:lnTo>
                  <a:lnTo>
                    <a:pt x="142024" y="79336"/>
                  </a:lnTo>
                  <a:lnTo>
                    <a:pt x="135928" y="82384"/>
                  </a:lnTo>
                  <a:lnTo>
                    <a:pt x="131356" y="83908"/>
                  </a:lnTo>
                  <a:lnTo>
                    <a:pt x="122212" y="83908"/>
                  </a:lnTo>
                  <a:lnTo>
                    <a:pt x="119075" y="82384"/>
                  </a:lnTo>
                  <a:lnTo>
                    <a:pt x="112979" y="76288"/>
                  </a:lnTo>
                  <a:lnTo>
                    <a:pt x="112979" y="71716"/>
                  </a:lnTo>
                  <a:lnTo>
                    <a:pt x="114503" y="68668"/>
                  </a:lnTo>
                  <a:lnTo>
                    <a:pt x="116027" y="67144"/>
                  </a:lnTo>
                  <a:lnTo>
                    <a:pt x="116027" y="65620"/>
                  </a:lnTo>
                  <a:lnTo>
                    <a:pt x="117551" y="65620"/>
                  </a:lnTo>
                  <a:lnTo>
                    <a:pt x="119075" y="64096"/>
                  </a:lnTo>
                  <a:lnTo>
                    <a:pt x="122212" y="64096"/>
                  </a:lnTo>
                  <a:lnTo>
                    <a:pt x="125260" y="62572"/>
                  </a:lnTo>
                  <a:lnTo>
                    <a:pt x="129832" y="62572"/>
                  </a:lnTo>
                  <a:lnTo>
                    <a:pt x="137452" y="61048"/>
                  </a:lnTo>
                  <a:lnTo>
                    <a:pt x="143548" y="59524"/>
                  </a:lnTo>
                  <a:lnTo>
                    <a:pt x="148120" y="58000"/>
                  </a:lnTo>
                  <a:lnTo>
                    <a:pt x="148120" y="48856"/>
                  </a:lnTo>
                  <a:lnTo>
                    <a:pt x="143548" y="50380"/>
                  </a:lnTo>
                  <a:lnTo>
                    <a:pt x="137452" y="51904"/>
                  </a:lnTo>
                  <a:lnTo>
                    <a:pt x="128308" y="53428"/>
                  </a:lnTo>
                  <a:lnTo>
                    <a:pt x="120688" y="53428"/>
                  </a:lnTo>
                  <a:lnTo>
                    <a:pt x="117551" y="54952"/>
                  </a:lnTo>
                  <a:lnTo>
                    <a:pt x="114503" y="54952"/>
                  </a:lnTo>
                  <a:lnTo>
                    <a:pt x="111455" y="56476"/>
                  </a:lnTo>
                  <a:lnTo>
                    <a:pt x="109931" y="58000"/>
                  </a:lnTo>
                  <a:lnTo>
                    <a:pt x="106883" y="59524"/>
                  </a:lnTo>
                  <a:lnTo>
                    <a:pt x="105359" y="62572"/>
                  </a:lnTo>
                  <a:lnTo>
                    <a:pt x="103835" y="64096"/>
                  </a:lnTo>
                  <a:lnTo>
                    <a:pt x="102311" y="67144"/>
                  </a:lnTo>
                  <a:lnTo>
                    <a:pt x="102311" y="79336"/>
                  </a:lnTo>
                  <a:lnTo>
                    <a:pt x="103835" y="83908"/>
                  </a:lnTo>
                  <a:lnTo>
                    <a:pt x="106883" y="86956"/>
                  </a:lnTo>
                  <a:lnTo>
                    <a:pt x="111455" y="90004"/>
                  </a:lnTo>
                  <a:lnTo>
                    <a:pt x="117551" y="91528"/>
                  </a:lnTo>
                  <a:lnTo>
                    <a:pt x="132880" y="91528"/>
                  </a:lnTo>
                  <a:lnTo>
                    <a:pt x="137452" y="90004"/>
                  </a:lnTo>
                  <a:lnTo>
                    <a:pt x="140500" y="88480"/>
                  </a:lnTo>
                  <a:lnTo>
                    <a:pt x="145072" y="85432"/>
                  </a:lnTo>
                  <a:lnTo>
                    <a:pt x="146596" y="83908"/>
                  </a:lnTo>
                  <a:lnTo>
                    <a:pt x="148120" y="82384"/>
                  </a:lnTo>
                  <a:lnTo>
                    <a:pt x="149644" y="85432"/>
                  </a:lnTo>
                  <a:lnTo>
                    <a:pt x="149644" y="88480"/>
                  </a:lnTo>
                  <a:lnTo>
                    <a:pt x="151168" y="91528"/>
                  </a:lnTo>
                  <a:lnTo>
                    <a:pt x="161836" y="91528"/>
                  </a:lnTo>
                  <a:lnTo>
                    <a:pt x="161836" y="88480"/>
                  </a:lnTo>
                  <a:close/>
                </a:path>
                <a:path w="719454" h="92075">
                  <a:moveTo>
                    <a:pt x="225945" y="67144"/>
                  </a:moveTo>
                  <a:lnTo>
                    <a:pt x="224421" y="64096"/>
                  </a:lnTo>
                  <a:lnTo>
                    <a:pt x="222897" y="62572"/>
                  </a:lnTo>
                  <a:lnTo>
                    <a:pt x="221373" y="59524"/>
                  </a:lnTo>
                  <a:lnTo>
                    <a:pt x="212229" y="54952"/>
                  </a:lnTo>
                  <a:lnTo>
                    <a:pt x="207657" y="53428"/>
                  </a:lnTo>
                  <a:lnTo>
                    <a:pt x="200037" y="50380"/>
                  </a:lnTo>
                  <a:lnTo>
                    <a:pt x="193941" y="48856"/>
                  </a:lnTo>
                  <a:lnTo>
                    <a:pt x="190893" y="48856"/>
                  </a:lnTo>
                  <a:lnTo>
                    <a:pt x="189369" y="47332"/>
                  </a:lnTo>
                  <a:lnTo>
                    <a:pt x="187845" y="47332"/>
                  </a:lnTo>
                  <a:lnTo>
                    <a:pt x="183273" y="42760"/>
                  </a:lnTo>
                  <a:lnTo>
                    <a:pt x="183273" y="38188"/>
                  </a:lnTo>
                  <a:lnTo>
                    <a:pt x="186321" y="35140"/>
                  </a:lnTo>
                  <a:lnTo>
                    <a:pt x="192417" y="32092"/>
                  </a:lnTo>
                  <a:lnTo>
                    <a:pt x="203085" y="32092"/>
                  </a:lnTo>
                  <a:lnTo>
                    <a:pt x="206133" y="33616"/>
                  </a:lnTo>
                  <a:lnTo>
                    <a:pt x="207657" y="35140"/>
                  </a:lnTo>
                  <a:lnTo>
                    <a:pt x="210705" y="36664"/>
                  </a:lnTo>
                  <a:lnTo>
                    <a:pt x="212229" y="39712"/>
                  </a:lnTo>
                  <a:lnTo>
                    <a:pt x="212229" y="42760"/>
                  </a:lnTo>
                  <a:lnTo>
                    <a:pt x="222897" y="41236"/>
                  </a:lnTo>
                  <a:lnTo>
                    <a:pt x="222897" y="38188"/>
                  </a:lnTo>
                  <a:lnTo>
                    <a:pt x="221373" y="33616"/>
                  </a:lnTo>
                  <a:lnTo>
                    <a:pt x="219849" y="32092"/>
                  </a:lnTo>
                  <a:lnTo>
                    <a:pt x="218325" y="29044"/>
                  </a:lnTo>
                  <a:lnTo>
                    <a:pt x="215277" y="27520"/>
                  </a:lnTo>
                  <a:lnTo>
                    <a:pt x="210705" y="25996"/>
                  </a:lnTo>
                  <a:lnTo>
                    <a:pt x="207657" y="24472"/>
                  </a:lnTo>
                  <a:lnTo>
                    <a:pt x="203085" y="22948"/>
                  </a:lnTo>
                  <a:lnTo>
                    <a:pt x="193941" y="22948"/>
                  </a:lnTo>
                  <a:lnTo>
                    <a:pt x="190893" y="24472"/>
                  </a:lnTo>
                  <a:lnTo>
                    <a:pt x="187845" y="24472"/>
                  </a:lnTo>
                  <a:lnTo>
                    <a:pt x="181749" y="27520"/>
                  </a:lnTo>
                  <a:lnTo>
                    <a:pt x="180225" y="27520"/>
                  </a:lnTo>
                  <a:lnTo>
                    <a:pt x="175653" y="32092"/>
                  </a:lnTo>
                  <a:lnTo>
                    <a:pt x="175653" y="33616"/>
                  </a:lnTo>
                  <a:lnTo>
                    <a:pt x="172504" y="39712"/>
                  </a:lnTo>
                  <a:lnTo>
                    <a:pt x="172504" y="45808"/>
                  </a:lnTo>
                  <a:lnTo>
                    <a:pt x="200037" y="62572"/>
                  </a:lnTo>
                  <a:lnTo>
                    <a:pt x="206133" y="64096"/>
                  </a:lnTo>
                  <a:lnTo>
                    <a:pt x="209181" y="65620"/>
                  </a:lnTo>
                  <a:lnTo>
                    <a:pt x="210705" y="67144"/>
                  </a:lnTo>
                  <a:lnTo>
                    <a:pt x="213753" y="68668"/>
                  </a:lnTo>
                  <a:lnTo>
                    <a:pt x="213753" y="77812"/>
                  </a:lnTo>
                  <a:lnTo>
                    <a:pt x="210705" y="79336"/>
                  </a:lnTo>
                  <a:lnTo>
                    <a:pt x="207657" y="82384"/>
                  </a:lnTo>
                  <a:lnTo>
                    <a:pt x="190893" y="82384"/>
                  </a:lnTo>
                  <a:lnTo>
                    <a:pt x="187845" y="79336"/>
                  </a:lnTo>
                  <a:lnTo>
                    <a:pt x="184797" y="77812"/>
                  </a:lnTo>
                  <a:lnTo>
                    <a:pt x="181749" y="68668"/>
                  </a:lnTo>
                  <a:lnTo>
                    <a:pt x="170980" y="71716"/>
                  </a:lnTo>
                  <a:lnTo>
                    <a:pt x="172504" y="77812"/>
                  </a:lnTo>
                  <a:lnTo>
                    <a:pt x="175653" y="83908"/>
                  </a:lnTo>
                  <a:lnTo>
                    <a:pt x="184797" y="90004"/>
                  </a:lnTo>
                  <a:lnTo>
                    <a:pt x="190893" y="91528"/>
                  </a:lnTo>
                  <a:lnTo>
                    <a:pt x="209181" y="91528"/>
                  </a:lnTo>
                  <a:lnTo>
                    <a:pt x="225945" y="74764"/>
                  </a:lnTo>
                  <a:lnTo>
                    <a:pt x="225945" y="67144"/>
                  </a:lnTo>
                  <a:close/>
                </a:path>
                <a:path w="719454" h="92075">
                  <a:moveTo>
                    <a:pt x="293179" y="68668"/>
                  </a:moveTo>
                  <a:lnTo>
                    <a:pt x="282511" y="67144"/>
                  </a:lnTo>
                  <a:lnTo>
                    <a:pt x="279463" y="76288"/>
                  </a:lnTo>
                  <a:lnTo>
                    <a:pt x="273278" y="82384"/>
                  </a:lnTo>
                  <a:lnTo>
                    <a:pt x="259562" y="82384"/>
                  </a:lnTo>
                  <a:lnTo>
                    <a:pt x="254990" y="80860"/>
                  </a:lnTo>
                  <a:lnTo>
                    <a:pt x="251942" y="77812"/>
                  </a:lnTo>
                  <a:lnTo>
                    <a:pt x="248894" y="73240"/>
                  </a:lnTo>
                  <a:lnTo>
                    <a:pt x="247370" y="67144"/>
                  </a:lnTo>
                  <a:lnTo>
                    <a:pt x="247370" y="48856"/>
                  </a:lnTo>
                  <a:lnTo>
                    <a:pt x="248894" y="42760"/>
                  </a:lnTo>
                  <a:lnTo>
                    <a:pt x="251942" y="38188"/>
                  </a:lnTo>
                  <a:lnTo>
                    <a:pt x="261086" y="32092"/>
                  </a:lnTo>
                  <a:lnTo>
                    <a:pt x="270230" y="32092"/>
                  </a:lnTo>
                  <a:lnTo>
                    <a:pt x="273278" y="33616"/>
                  </a:lnTo>
                  <a:lnTo>
                    <a:pt x="280987" y="41236"/>
                  </a:lnTo>
                  <a:lnTo>
                    <a:pt x="280987" y="45808"/>
                  </a:lnTo>
                  <a:lnTo>
                    <a:pt x="291655" y="44284"/>
                  </a:lnTo>
                  <a:lnTo>
                    <a:pt x="288607" y="32092"/>
                  </a:lnTo>
                  <a:lnTo>
                    <a:pt x="279463" y="25996"/>
                  </a:lnTo>
                  <a:lnTo>
                    <a:pt x="273278" y="22948"/>
                  </a:lnTo>
                  <a:lnTo>
                    <a:pt x="259562" y="22948"/>
                  </a:lnTo>
                  <a:lnTo>
                    <a:pt x="254990" y="24472"/>
                  </a:lnTo>
                  <a:lnTo>
                    <a:pt x="241274" y="33616"/>
                  </a:lnTo>
                  <a:lnTo>
                    <a:pt x="239750" y="39712"/>
                  </a:lnTo>
                  <a:lnTo>
                    <a:pt x="236702" y="44284"/>
                  </a:lnTo>
                  <a:lnTo>
                    <a:pt x="235178" y="50380"/>
                  </a:lnTo>
                  <a:lnTo>
                    <a:pt x="235178" y="58000"/>
                  </a:lnTo>
                  <a:lnTo>
                    <a:pt x="235750" y="65697"/>
                  </a:lnTo>
                  <a:lnTo>
                    <a:pt x="237464" y="72669"/>
                  </a:lnTo>
                  <a:lnTo>
                    <a:pt x="240322" y="78790"/>
                  </a:lnTo>
                  <a:lnTo>
                    <a:pt x="244322" y="83908"/>
                  </a:lnTo>
                  <a:lnTo>
                    <a:pt x="248894" y="90004"/>
                  </a:lnTo>
                  <a:lnTo>
                    <a:pt x="256514" y="91528"/>
                  </a:lnTo>
                  <a:lnTo>
                    <a:pt x="273278" y="91528"/>
                  </a:lnTo>
                  <a:lnTo>
                    <a:pt x="279463" y="90004"/>
                  </a:lnTo>
                  <a:lnTo>
                    <a:pt x="288607" y="80860"/>
                  </a:lnTo>
                  <a:lnTo>
                    <a:pt x="291655" y="76288"/>
                  </a:lnTo>
                  <a:lnTo>
                    <a:pt x="293179" y="68668"/>
                  </a:lnTo>
                  <a:close/>
                </a:path>
                <a:path w="719454" h="92075">
                  <a:moveTo>
                    <a:pt x="355765" y="38188"/>
                  </a:moveTo>
                  <a:lnTo>
                    <a:pt x="342049" y="24472"/>
                  </a:lnTo>
                  <a:lnTo>
                    <a:pt x="339001" y="22948"/>
                  </a:lnTo>
                  <a:lnTo>
                    <a:pt x="325196" y="22948"/>
                  </a:lnTo>
                  <a:lnTo>
                    <a:pt x="319100" y="25996"/>
                  </a:lnTo>
                  <a:lnTo>
                    <a:pt x="314528" y="32092"/>
                  </a:lnTo>
                  <a:lnTo>
                    <a:pt x="314528" y="0"/>
                  </a:lnTo>
                  <a:lnTo>
                    <a:pt x="302336" y="0"/>
                  </a:lnTo>
                  <a:lnTo>
                    <a:pt x="302336" y="91528"/>
                  </a:lnTo>
                  <a:lnTo>
                    <a:pt x="314528" y="91528"/>
                  </a:lnTo>
                  <a:lnTo>
                    <a:pt x="314528" y="45808"/>
                  </a:lnTo>
                  <a:lnTo>
                    <a:pt x="319100" y="36664"/>
                  </a:lnTo>
                  <a:lnTo>
                    <a:pt x="325196" y="33616"/>
                  </a:lnTo>
                  <a:lnTo>
                    <a:pt x="339001" y="33616"/>
                  </a:lnTo>
                  <a:lnTo>
                    <a:pt x="342049" y="36664"/>
                  </a:lnTo>
                  <a:lnTo>
                    <a:pt x="345097" y="42760"/>
                  </a:lnTo>
                  <a:lnTo>
                    <a:pt x="345097" y="91528"/>
                  </a:lnTo>
                  <a:lnTo>
                    <a:pt x="355765" y="91528"/>
                  </a:lnTo>
                  <a:lnTo>
                    <a:pt x="355765" y="38188"/>
                  </a:lnTo>
                  <a:close/>
                </a:path>
                <a:path w="719454" h="92075">
                  <a:moveTo>
                    <a:pt x="383197" y="24472"/>
                  </a:moveTo>
                  <a:lnTo>
                    <a:pt x="372529" y="24472"/>
                  </a:lnTo>
                  <a:lnTo>
                    <a:pt x="372529" y="91528"/>
                  </a:lnTo>
                  <a:lnTo>
                    <a:pt x="383197" y="91528"/>
                  </a:lnTo>
                  <a:lnTo>
                    <a:pt x="383197" y="24472"/>
                  </a:lnTo>
                  <a:close/>
                </a:path>
                <a:path w="719454" h="92075">
                  <a:moveTo>
                    <a:pt x="383197" y="0"/>
                  </a:moveTo>
                  <a:lnTo>
                    <a:pt x="372529" y="0"/>
                  </a:lnTo>
                  <a:lnTo>
                    <a:pt x="372529" y="12192"/>
                  </a:lnTo>
                  <a:lnTo>
                    <a:pt x="383197" y="12192"/>
                  </a:lnTo>
                  <a:lnTo>
                    <a:pt x="383197" y="0"/>
                  </a:lnTo>
                  <a:close/>
                </a:path>
                <a:path w="719454" h="92075">
                  <a:moveTo>
                    <a:pt x="455015" y="41236"/>
                  </a:moveTo>
                  <a:lnTo>
                    <a:pt x="453491" y="39712"/>
                  </a:lnTo>
                  <a:lnTo>
                    <a:pt x="453491" y="36664"/>
                  </a:lnTo>
                  <a:lnTo>
                    <a:pt x="450443" y="30568"/>
                  </a:lnTo>
                  <a:lnTo>
                    <a:pt x="448919" y="29044"/>
                  </a:lnTo>
                  <a:lnTo>
                    <a:pt x="436626" y="22948"/>
                  </a:lnTo>
                  <a:lnTo>
                    <a:pt x="422910" y="22948"/>
                  </a:lnTo>
                  <a:lnTo>
                    <a:pt x="415290" y="27520"/>
                  </a:lnTo>
                  <a:lnTo>
                    <a:pt x="410718" y="33616"/>
                  </a:lnTo>
                  <a:lnTo>
                    <a:pt x="410718" y="24472"/>
                  </a:lnTo>
                  <a:lnTo>
                    <a:pt x="401574" y="24472"/>
                  </a:lnTo>
                  <a:lnTo>
                    <a:pt x="401574" y="91528"/>
                  </a:lnTo>
                  <a:lnTo>
                    <a:pt x="412242" y="91528"/>
                  </a:lnTo>
                  <a:lnTo>
                    <a:pt x="412242" y="45808"/>
                  </a:lnTo>
                  <a:lnTo>
                    <a:pt x="413766" y="41236"/>
                  </a:lnTo>
                  <a:lnTo>
                    <a:pt x="416814" y="38188"/>
                  </a:lnTo>
                  <a:lnTo>
                    <a:pt x="421386" y="35140"/>
                  </a:lnTo>
                  <a:lnTo>
                    <a:pt x="424434" y="33616"/>
                  </a:lnTo>
                  <a:lnTo>
                    <a:pt x="435102" y="33616"/>
                  </a:lnTo>
                  <a:lnTo>
                    <a:pt x="436626" y="35140"/>
                  </a:lnTo>
                  <a:lnTo>
                    <a:pt x="439775" y="36664"/>
                  </a:lnTo>
                  <a:lnTo>
                    <a:pt x="441299" y="38188"/>
                  </a:lnTo>
                  <a:lnTo>
                    <a:pt x="441299" y="41236"/>
                  </a:lnTo>
                  <a:lnTo>
                    <a:pt x="442823" y="42760"/>
                  </a:lnTo>
                  <a:lnTo>
                    <a:pt x="442823" y="91528"/>
                  </a:lnTo>
                  <a:lnTo>
                    <a:pt x="455015" y="91528"/>
                  </a:lnTo>
                  <a:lnTo>
                    <a:pt x="455015" y="41236"/>
                  </a:lnTo>
                  <a:close/>
                </a:path>
                <a:path w="719454" h="92075">
                  <a:moveTo>
                    <a:pt x="528269" y="58000"/>
                  </a:moveTo>
                  <a:lnTo>
                    <a:pt x="527824" y="51904"/>
                  </a:lnTo>
                  <a:lnTo>
                    <a:pt x="527710" y="50317"/>
                  </a:lnTo>
                  <a:lnTo>
                    <a:pt x="526173" y="43332"/>
                  </a:lnTo>
                  <a:lnTo>
                    <a:pt x="523760" y="37223"/>
                  </a:lnTo>
                  <a:lnTo>
                    <a:pt x="520649" y="32092"/>
                  </a:lnTo>
                  <a:lnTo>
                    <a:pt x="516077" y="27520"/>
                  </a:lnTo>
                  <a:lnTo>
                    <a:pt x="516077" y="45808"/>
                  </a:lnTo>
                  <a:lnTo>
                    <a:pt x="516077" y="51904"/>
                  </a:lnTo>
                  <a:lnTo>
                    <a:pt x="479399" y="51904"/>
                  </a:lnTo>
                  <a:lnTo>
                    <a:pt x="479399" y="45808"/>
                  </a:lnTo>
                  <a:lnTo>
                    <a:pt x="482447" y="41236"/>
                  </a:lnTo>
                  <a:lnTo>
                    <a:pt x="485495" y="38188"/>
                  </a:lnTo>
                  <a:lnTo>
                    <a:pt x="488543" y="33616"/>
                  </a:lnTo>
                  <a:lnTo>
                    <a:pt x="493217" y="32092"/>
                  </a:lnTo>
                  <a:lnTo>
                    <a:pt x="503885" y="32092"/>
                  </a:lnTo>
                  <a:lnTo>
                    <a:pt x="508457" y="35140"/>
                  </a:lnTo>
                  <a:lnTo>
                    <a:pt x="514553" y="41236"/>
                  </a:lnTo>
                  <a:lnTo>
                    <a:pt x="516077" y="45808"/>
                  </a:lnTo>
                  <a:lnTo>
                    <a:pt x="516077" y="27520"/>
                  </a:lnTo>
                  <a:lnTo>
                    <a:pt x="514553" y="25996"/>
                  </a:lnTo>
                  <a:lnTo>
                    <a:pt x="506933" y="22948"/>
                  </a:lnTo>
                  <a:lnTo>
                    <a:pt x="488543" y="22948"/>
                  </a:lnTo>
                  <a:lnTo>
                    <a:pt x="467207" y="58000"/>
                  </a:lnTo>
                  <a:lnTo>
                    <a:pt x="467779" y="65697"/>
                  </a:lnTo>
                  <a:lnTo>
                    <a:pt x="469493" y="72669"/>
                  </a:lnTo>
                  <a:lnTo>
                    <a:pt x="472351" y="78790"/>
                  </a:lnTo>
                  <a:lnTo>
                    <a:pt x="476351" y="83908"/>
                  </a:lnTo>
                  <a:lnTo>
                    <a:pt x="480923" y="90004"/>
                  </a:lnTo>
                  <a:lnTo>
                    <a:pt x="488543" y="91528"/>
                  </a:lnTo>
                  <a:lnTo>
                    <a:pt x="506933" y="91528"/>
                  </a:lnTo>
                  <a:lnTo>
                    <a:pt x="513029" y="90004"/>
                  </a:lnTo>
                  <a:lnTo>
                    <a:pt x="517601" y="86956"/>
                  </a:lnTo>
                  <a:lnTo>
                    <a:pt x="522173" y="82384"/>
                  </a:lnTo>
                  <a:lnTo>
                    <a:pt x="526745" y="77812"/>
                  </a:lnTo>
                  <a:lnTo>
                    <a:pt x="528269" y="71716"/>
                  </a:lnTo>
                  <a:lnTo>
                    <a:pt x="516077" y="70192"/>
                  </a:lnTo>
                  <a:lnTo>
                    <a:pt x="514553" y="74764"/>
                  </a:lnTo>
                  <a:lnTo>
                    <a:pt x="513029" y="77812"/>
                  </a:lnTo>
                  <a:lnTo>
                    <a:pt x="509981" y="79336"/>
                  </a:lnTo>
                  <a:lnTo>
                    <a:pt x="506933" y="82384"/>
                  </a:lnTo>
                  <a:lnTo>
                    <a:pt x="493217" y="82384"/>
                  </a:lnTo>
                  <a:lnTo>
                    <a:pt x="488543" y="80860"/>
                  </a:lnTo>
                  <a:lnTo>
                    <a:pt x="480923" y="73240"/>
                  </a:lnTo>
                  <a:lnTo>
                    <a:pt x="479399" y="68668"/>
                  </a:lnTo>
                  <a:lnTo>
                    <a:pt x="479399" y="61048"/>
                  </a:lnTo>
                  <a:lnTo>
                    <a:pt x="528269" y="61048"/>
                  </a:lnTo>
                  <a:lnTo>
                    <a:pt x="528269" y="58000"/>
                  </a:lnTo>
                  <a:close/>
                </a:path>
                <a:path w="719454" h="92075">
                  <a:moveTo>
                    <a:pt x="552843" y="469"/>
                  </a:moveTo>
                  <a:lnTo>
                    <a:pt x="540651" y="469"/>
                  </a:lnTo>
                  <a:lnTo>
                    <a:pt x="540651" y="91909"/>
                  </a:lnTo>
                  <a:lnTo>
                    <a:pt x="552843" y="91909"/>
                  </a:lnTo>
                  <a:lnTo>
                    <a:pt x="552843" y="469"/>
                  </a:lnTo>
                  <a:close/>
                </a:path>
                <a:path w="719454" h="92075">
                  <a:moveTo>
                    <a:pt x="580275" y="469"/>
                  </a:moveTo>
                  <a:lnTo>
                    <a:pt x="568083" y="469"/>
                  </a:lnTo>
                  <a:lnTo>
                    <a:pt x="568083" y="91909"/>
                  </a:lnTo>
                  <a:lnTo>
                    <a:pt x="580275" y="91909"/>
                  </a:lnTo>
                  <a:lnTo>
                    <a:pt x="580275" y="469"/>
                  </a:lnTo>
                  <a:close/>
                </a:path>
                <a:path w="719454" h="92075">
                  <a:moveTo>
                    <a:pt x="655040" y="58000"/>
                  </a:moveTo>
                  <a:lnTo>
                    <a:pt x="642759" y="27520"/>
                  </a:lnTo>
                  <a:lnTo>
                    <a:pt x="642759" y="45808"/>
                  </a:lnTo>
                  <a:lnTo>
                    <a:pt x="642759" y="51904"/>
                  </a:lnTo>
                  <a:lnTo>
                    <a:pt x="606183" y="51904"/>
                  </a:lnTo>
                  <a:lnTo>
                    <a:pt x="607707" y="45808"/>
                  </a:lnTo>
                  <a:lnTo>
                    <a:pt x="609231" y="41236"/>
                  </a:lnTo>
                  <a:lnTo>
                    <a:pt x="612279" y="38188"/>
                  </a:lnTo>
                  <a:lnTo>
                    <a:pt x="615327" y="33616"/>
                  </a:lnTo>
                  <a:lnTo>
                    <a:pt x="619899" y="32092"/>
                  </a:lnTo>
                  <a:lnTo>
                    <a:pt x="630567" y="32092"/>
                  </a:lnTo>
                  <a:lnTo>
                    <a:pt x="635139" y="35140"/>
                  </a:lnTo>
                  <a:lnTo>
                    <a:pt x="641235" y="41236"/>
                  </a:lnTo>
                  <a:lnTo>
                    <a:pt x="642759" y="45808"/>
                  </a:lnTo>
                  <a:lnTo>
                    <a:pt x="642759" y="27520"/>
                  </a:lnTo>
                  <a:lnTo>
                    <a:pt x="641235" y="25996"/>
                  </a:lnTo>
                  <a:lnTo>
                    <a:pt x="633615" y="22948"/>
                  </a:lnTo>
                  <a:lnTo>
                    <a:pt x="616851" y="22948"/>
                  </a:lnTo>
                  <a:lnTo>
                    <a:pt x="593890" y="58000"/>
                  </a:lnTo>
                  <a:lnTo>
                    <a:pt x="594461" y="65697"/>
                  </a:lnTo>
                  <a:lnTo>
                    <a:pt x="616851" y="91528"/>
                  </a:lnTo>
                  <a:lnTo>
                    <a:pt x="633615" y="91528"/>
                  </a:lnTo>
                  <a:lnTo>
                    <a:pt x="655040" y="71716"/>
                  </a:lnTo>
                  <a:lnTo>
                    <a:pt x="642759" y="70192"/>
                  </a:lnTo>
                  <a:lnTo>
                    <a:pt x="641235" y="74764"/>
                  </a:lnTo>
                  <a:lnTo>
                    <a:pt x="639711" y="77812"/>
                  </a:lnTo>
                  <a:lnTo>
                    <a:pt x="636663" y="79336"/>
                  </a:lnTo>
                  <a:lnTo>
                    <a:pt x="633615" y="82384"/>
                  </a:lnTo>
                  <a:lnTo>
                    <a:pt x="619899" y="82384"/>
                  </a:lnTo>
                  <a:lnTo>
                    <a:pt x="615327" y="80860"/>
                  </a:lnTo>
                  <a:lnTo>
                    <a:pt x="612279" y="77812"/>
                  </a:lnTo>
                  <a:lnTo>
                    <a:pt x="606183" y="68668"/>
                  </a:lnTo>
                  <a:lnTo>
                    <a:pt x="606183" y="61048"/>
                  </a:lnTo>
                  <a:lnTo>
                    <a:pt x="655040" y="61048"/>
                  </a:lnTo>
                  <a:lnTo>
                    <a:pt x="655040" y="58000"/>
                  </a:lnTo>
                  <a:close/>
                </a:path>
                <a:path w="719454" h="92075">
                  <a:moveTo>
                    <a:pt x="719150" y="67144"/>
                  </a:moveTo>
                  <a:lnTo>
                    <a:pt x="717626" y="64096"/>
                  </a:lnTo>
                  <a:lnTo>
                    <a:pt x="716102" y="62572"/>
                  </a:lnTo>
                  <a:lnTo>
                    <a:pt x="714578" y="59524"/>
                  </a:lnTo>
                  <a:lnTo>
                    <a:pt x="705434" y="54952"/>
                  </a:lnTo>
                  <a:lnTo>
                    <a:pt x="699236" y="53428"/>
                  </a:lnTo>
                  <a:lnTo>
                    <a:pt x="691616" y="50380"/>
                  </a:lnTo>
                  <a:lnTo>
                    <a:pt x="687044" y="48856"/>
                  </a:lnTo>
                  <a:lnTo>
                    <a:pt x="682472" y="48856"/>
                  </a:lnTo>
                  <a:lnTo>
                    <a:pt x="682472" y="47332"/>
                  </a:lnTo>
                  <a:lnTo>
                    <a:pt x="679424" y="47332"/>
                  </a:lnTo>
                  <a:lnTo>
                    <a:pt x="677900" y="45808"/>
                  </a:lnTo>
                  <a:lnTo>
                    <a:pt x="677900" y="44284"/>
                  </a:lnTo>
                  <a:lnTo>
                    <a:pt x="676376" y="44284"/>
                  </a:lnTo>
                  <a:lnTo>
                    <a:pt x="676376" y="38188"/>
                  </a:lnTo>
                  <a:lnTo>
                    <a:pt x="679424" y="35140"/>
                  </a:lnTo>
                  <a:lnTo>
                    <a:pt x="685520" y="32092"/>
                  </a:lnTo>
                  <a:lnTo>
                    <a:pt x="694664" y="32092"/>
                  </a:lnTo>
                  <a:lnTo>
                    <a:pt x="703910" y="36664"/>
                  </a:lnTo>
                  <a:lnTo>
                    <a:pt x="703910" y="39712"/>
                  </a:lnTo>
                  <a:lnTo>
                    <a:pt x="705434" y="42760"/>
                  </a:lnTo>
                  <a:lnTo>
                    <a:pt x="716102" y="41236"/>
                  </a:lnTo>
                  <a:lnTo>
                    <a:pt x="714578" y="38188"/>
                  </a:lnTo>
                  <a:lnTo>
                    <a:pt x="714578" y="33616"/>
                  </a:lnTo>
                  <a:lnTo>
                    <a:pt x="711530" y="32092"/>
                  </a:lnTo>
                  <a:lnTo>
                    <a:pt x="710006" y="29044"/>
                  </a:lnTo>
                  <a:lnTo>
                    <a:pt x="703910" y="25996"/>
                  </a:lnTo>
                  <a:lnTo>
                    <a:pt x="694664" y="22948"/>
                  </a:lnTo>
                  <a:lnTo>
                    <a:pt x="687044" y="22948"/>
                  </a:lnTo>
                  <a:lnTo>
                    <a:pt x="682472" y="24472"/>
                  </a:lnTo>
                  <a:lnTo>
                    <a:pt x="680948" y="24472"/>
                  </a:lnTo>
                  <a:lnTo>
                    <a:pt x="674852" y="27520"/>
                  </a:lnTo>
                  <a:lnTo>
                    <a:pt x="673328" y="27520"/>
                  </a:lnTo>
                  <a:lnTo>
                    <a:pt x="670280" y="29044"/>
                  </a:lnTo>
                  <a:lnTo>
                    <a:pt x="668756" y="32092"/>
                  </a:lnTo>
                  <a:lnTo>
                    <a:pt x="667232" y="33616"/>
                  </a:lnTo>
                  <a:lnTo>
                    <a:pt x="665708" y="36664"/>
                  </a:lnTo>
                  <a:lnTo>
                    <a:pt x="665708" y="48856"/>
                  </a:lnTo>
                  <a:lnTo>
                    <a:pt x="670280" y="53428"/>
                  </a:lnTo>
                  <a:lnTo>
                    <a:pt x="671804" y="56476"/>
                  </a:lnTo>
                  <a:lnTo>
                    <a:pt x="677900" y="59524"/>
                  </a:lnTo>
                  <a:lnTo>
                    <a:pt x="683996" y="61048"/>
                  </a:lnTo>
                  <a:lnTo>
                    <a:pt x="691616" y="62572"/>
                  </a:lnTo>
                  <a:lnTo>
                    <a:pt x="697712" y="64096"/>
                  </a:lnTo>
                  <a:lnTo>
                    <a:pt x="702284" y="65620"/>
                  </a:lnTo>
                  <a:lnTo>
                    <a:pt x="706958" y="70192"/>
                  </a:lnTo>
                  <a:lnTo>
                    <a:pt x="706958" y="74764"/>
                  </a:lnTo>
                  <a:lnTo>
                    <a:pt x="705434" y="77812"/>
                  </a:lnTo>
                  <a:lnTo>
                    <a:pt x="700760" y="82384"/>
                  </a:lnTo>
                  <a:lnTo>
                    <a:pt x="682472" y="82384"/>
                  </a:lnTo>
                  <a:lnTo>
                    <a:pt x="679424" y="79336"/>
                  </a:lnTo>
                  <a:lnTo>
                    <a:pt x="676376" y="77812"/>
                  </a:lnTo>
                  <a:lnTo>
                    <a:pt x="674852" y="73240"/>
                  </a:lnTo>
                  <a:lnTo>
                    <a:pt x="674852" y="68668"/>
                  </a:lnTo>
                  <a:lnTo>
                    <a:pt x="664184" y="71716"/>
                  </a:lnTo>
                  <a:lnTo>
                    <a:pt x="667232" y="83908"/>
                  </a:lnTo>
                  <a:lnTo>
                    <a:pt x="676376" y="90004"/>
                  </a:lnTo>
                  <a:lnTo>
                    <a:pt x="683996" y="91528"/>
                  </a:lnTo>
                  <a:lnTo>
                    <a:pt x="702284" y="91528"/>
                  </a:lnTo>
                  <a:lnTo>
                    <a:pt x="705434" y="90004"/>
                  </a:lnTo>
                  <a:lnTo>
                    <a:pt x="710006" y="88480"/>
                  </a:lnTo>
                  <a:lnTo>
                    <a:pt x="713054" y="85432"/>
                  </a:lnTo>
                  <a:lnTo>
                    <a:pt x="714578" y="82384"/>
                  </a:lnTo>
                  <a:lnTo>
                    <a:pt x="717626" y="79336"/>
                  </a:lnTo>
                  <a:lnTo>
                    <a:pt x="719150" y="74764"/>
                  </a:lnTo>
                  <a:lnTo>
                    <a:pt x="719150" y="6714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098" name="object 37">
              <a:extLst>
                <a:ext uri="{FF2B5EF4-FFF2-40B4-BE49-F238E27FC236}">
                  <a16:creationId xmlns:a16="http://schemas.microsoft.com/office/drawing/2014/main" id="{8493BE68-90B2-A3C7-4A6E-9D4AF4614CDC}"/>
                </a:ext>
              </a:extLst>
            </p:cNvPr>
            <p:cNvGrpSpPr/>
            <p:nvPr/>
          </p:nvGrpSpPr>
          <p:grpSpPr>
            <a:xfrm>
              <a:off x="4066317" y="7467600"/>
              <a:ext cx="492125" cy="91440"/>
              <a:chOff x="4066317" y="7467600"/>
              <a:chExt cx="492125" cy="91440"/>
            </a:xfrm>
          </p:grpSpPr>
          <p:pic>
            <p:nvPicPr>
              <p:cNvPr id="1127" name="object 38">
                <a:extLst>
                  <a:ext uri="{FF2B5EF4-FFF2-40B4-BE49-F238E27FC236}">
                    <a16:creationId xmlns:a16="http://schemas.microsoft.com/office/drawing/2014/main" id="{17F70E85-75EC-E659-43A4-022C3D105CE3}"/>
                  </a:ext>
                </a:extLst>
              </p:cNvPr>
              <p:cNvPicPr/>
              <p:nvPr/>
            </p:nvPicPr>
            <p:blipFill>
              <a:blip r:embed="rId559" cstate="print"/>
              <a:stretch>
                <a:fillRect/>
              </a:stretch>
            </p:blipFill>
            <p:spPr>
              <a:xfrm>
                <a:off x="4066317" y="7467600"/>
                <a:ext cx="377094" cy="91440"/>
              </a:xfrm>
              <a:prstGeom prst="rect">
                <a:avLst/>
              </a:prstGeom>
            </p:spPr>
          </p:pic>
          <p:sp>
            <p:nvSpPr>
              <p:cNvPr id="1128" name="object 39">
                <a:extLst>
                  <a:ext uri="{FF2B5EF4-FFF2-40B4-BE49-F238E27FC236}">
                    <a16:creationId xmlns:a16="http://schemas.microsoft.com/office/drawing/2014/main" id="{62E38966-4AB1-7980-4BBA-93A731543458}"/>
                  </a:ext>
                </a:extLst>
              </p:cNvPr>
              <p:cNvSpPr/>
              <p:nvPr/>
            </p:nvSpPr>
            <p:spPr>
              <a:xfrm>
                <a:off x="4486655" y="7520939"/>
                <a:ext cx="71755" cy="9525"/>
              </a:xfrm>
              <a:custGeom>
                <a:avLst/>
                <a:gdLst/>
                <a:ahLst/>
                <a:cxnLst/>
                <a:rect l="l" t="t" r="r" b="b"/>
                <a:pathLst>
                  <a:path w="71754" h="9525">
                    <a:moveTo>
                      <a:pt x="71627" y="9144"/>
                    </a:moveTo>
                    <a:lnTo>
                      <a:pt x="0" y="9144"/>
                    </a:lnTo>
                    <a:lnTo>
                      <a:pt x="0" y="0"/>
                    </a:lnTo>
                    <a:lnTo>
                      <a:pt x="71627" y="0"/>
                    </a:lnTo>
                    <a:lnTo>
                      <a:pt x="71627" y="914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grpSp>
          <p:nvGrpSpPr>
            <p:cNvPr id="1099" name="object 40">
              <a:extLst>
                <a:ext uri="{FF2B5EF4-FFF2-40B4-BE49-F238E27FC236}">
                  <a16:creationId xmlns:a16="http://schemas.microsoft.com/office/drawing/2014/main" id="{AFCC370C-357A-07A0-C27F-0AE4FB632B1E}"/>
                </a:ext>
              </a:extLst>
            </p:cNvPr>
            <p:cNvGrpSpPr/>
            <p:nvPr/>
          </p:nvGrpSpPr>
          <p:grpSpPr>
            <a:xfrm>
              <a:off x="3290697" y="7628858"/>
              <a:ext cx="960119" cy="117475"/>
              <a:chOff x="3290697" y="7628858"/>
              <a:chExt cx="960119" cy="117475"/>
            </a:xfrm>
          </p:grpSpPr>
          <p:pic>
            <p:nvPicPr>
              <p:cNvPr id="1124" name="object 41">
                <a:extLst>
                  <a:ext uri="{FF2B5EF4-FFF2-40B4-BE49-F238E27FC236}">
                    <a16:creationId xmlns:a16="http://schemas.microsoft.com/office/drawing/2014/main" id="{F13B3FF2-4EAE-6EE6-B34A-5F20D4FD0BC2}"/>
                  </a:ext>
                </a:extLst>
              </p:cNvPr>
              <p:cNvPicPr/>
              <p:nvPr/>
            </p:nvPicPr>
            <p:blipFill>
              <a:blip r:embed="rId560" cstate="print"/>
              <a:stretch>
                <a:fillRect/>
              </a:stretch>
            </p:blipFill>
            <p:spPr>
              <a:xfrm>
                <a:off x="3290697" y="7628858"/>
                <a:ext cx="447389" cy="117443"/>
              </a:xfrm>
              <a:prstGeom prst="rect">
                <a:avLst/>
              </a:prstGeom>
            </p:spPr>
          </p:pic>
          <p:sp>
            <p:nvSpPr>
              <p:cNvPr id="1125" name="object 42">
                <a:extLst>
                  <a:ext uri="{FF2B5EF4-FFF2-40B4-BE49-F238E27FC236}">
                    <a16:creationId xmlns:a16="http://schemas.microsoft.com/office/drawing/2014/main" id="{EF40E288-AAC0-0E48-958C-3DCA8D9660DA}"/>
                  </a:ext>
                </a:extLst>
              </p:cNvPr>
              <p:cNvSpPr/>
              <p:nvPr/>
            </p:nvSpPr>
            <p:spPr>
              <a:xfrm>
                <a:off x="3779520" y="7682484"/>
                <a:ext cx="71755" cy="9525"/>
              </a:xfrm>
              <a:custGeom>
                <a:avLst/>
                <a:gdLst/>
                <a:ahLst/>
                <a:cxnLst/>
                <a:rect l="l" t="t" r="r" b="b"/>
                <a:pathLst>
                  <a:path w="71754" h="9525">
                    <a:moveTo>
                      <a:pt x="71628" y="9144"/>
                    </a:moveTo>
                    <a:lnTo>
                      <a:pt x="0" y="9144"/>
                    </a:lnTo>
                    <a:lnTo>
                      <a:pt x="0" y="0"/>
                    </a:lnTo>
                    <a:lnTo>
                      <a:pt x="71628" y="0"/>
                    </a:lnTo>
                    <a:lnTo>
                      <a:pt x="71628" y="9144"/>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126" name="object 43">
                <a:extLst>
                  <a:ext uri="{FF2B5EF4-FFF2-40B4-BE49-F238E27FC236}">
                    <a16:creationId xmlns:a16="http://schemas.microsoft.com/office/drawing/2014/main" id="{CAC4A0BC-0B8B-B0DB-318D-30A2C2950BA3}"/>
                  </a:ext>
                </a:extLst>
              </p:cNvPr>
              <p:cNvPicPr/>
              <p:nvPr/>
            </p:nvPicPr>
            <p:blipFill>
              <a:blip r:embed="rId561" cstate="print"/>
              <a:stretch>
                <a:fillRect/>
              </a:stretch>
            </p:blipFill>
            <p:spPr>
              <a:xfrm>
                <a:off x="3895344" y="7628858"/>
                <a:ext cx="355092" cy="93059"/>
              </a:xfrm>
              <a:prstGeom prst="rect">
                <a:avLst/>
              </a:prstGeom>
            </p:spPr>
          </p:pic>
        </p:grpSp>
        <p:pic>
          <p:nvPicPr>
            <p:cNvPr id="1100" name="object 44">
              <a:extLst>
                <a:ext uri="{FF2B5EF4-FFF2-40B4-BE49-F238E27FC236}">
                  <a16:creationId xmlns:a16="http://schemas.microsoft.com/office/drawing/2014/main" id="{1C3E8FB0-0E6C-0E65-C8FB-FD2E8BAAB224}"/>
                </a:ext>
              </a:extLst>
            </p:cNvPr>
            <p:cNvPicPr/>
            <p:nvPr/>
          </p:nvPicPr>
          <p:blipFill>
            <a:blip r:embed="rId562" cstate="print"/>
            <a:stretch>
              <a:fillRect/>
            </a:stretch>
          </p:blipFill>
          <p:spPr>
            <a:xfrm>
              <a:off x="3287648" y="7950803"/>
              <a:ext cx="1691640" cy="604170"/>
            </a:xfrm>
            <a:prstGeom prst="rect">
              <a:avLst/>
            </a:prstGeom>
          </p:spPr>
        </p:pic>
        <p:sp>
          <p:nvSpPr>
            <p:cNvPr id="1101" name="object 45">
              <a:extLst>
                <a:ext uri="{FF2B5EF4-FFF2-40B4-BE49-F238E27FC236}">
                  <a16:creationId xmlns:a16="http://schemas.microsoft.com/office/drawing/2014/main" id="{B3D93131-CD8E-9526-BB87-9A96A023BB90}"/>
                </a:ext>
              </a:extLst>
            </p:cNvPr>
            <p:cNvSpPr/>
            <p:nvPr/>
          </p:nvSpPr>
          <p:spPr>
            <a:xfrm>
              <a:off x="5171694" y="5009299"/>
              <a:ext cx="554355" cy="119380"/>
            </a:xfrm>
            <a:custGeom>
              <a:avLst/>
              <a:gdLst/>
              <a:ahLst/>
              <a:cxnLst/>
              <a:rect l="l" t="t" r="r" b="b"/>
              <a:pathLst>
                <a:path w="554354" h="119379">
                  <a:moveTo>
                    <a:pt x="74764" y="59524"/>
                  </a:moveTo>
                  <a:lnTo>
                    <a:pt x="73240" y="54952"/>
                  </a:lnTo>
                  <a:lnTo>
                    <a:pt x="70192" y="51816"/>
                  </a:lnTo>
                  <a:lnTo>
                    <a:pt x="68668" y="47244"/>
                  </a:lnTo>
                  <a:lnTo>
                    <a:pt x="65620" y="44196"/>
                  </a:lnTo>
                  <a:lnTo>
                    <a:pt x="61048" y="42672"/>
                  </a:lnTo>
                  <a:lnTo>
                    <a:pt x="56476" y="39624"/>
                  </a:lnTo>
                  <a:lnTo>
                    <a:pt x="50380" y="38100"/>
                  </a:lnTo>
                  <a:lnTo>
                    <a:pt x="41148" y="35052"/>
                  </a:lnTo>
                  <a:lnTo>
                    <a:pt x="32004" y="33528"/>
                  </a:lnTo>
                  <a:lnTo>
                    <a:pt x="25908" y="32004"/>
                  </a:lnTo>
                  <a:lnTo>
                    <a:pt x="24384" y="28956"/>
                  </a:lnTo>
                  <a:lnTo>
                    <a:pt x="21336" y="27432"/>
                  </a:lnTo>
                  <a:lnTo>
                    <a:pt x="21336" y="21336"/>
                  </a:lnTo>
                  <a:lnTo>
                    <a:pt x="24384" y="18288"/>
                  </a:lnTo>
                  <a:lnTo>
                    <a:pt x="30480" y="15240"/>
                  </a:lnTo>
                  <a:lnTo>
                    <a:pt x="45808" y="15240"/>
                  </a:lnTo>
                  <a:lnTo>
                    <a:pt x="50380" y="19812"/>
                  </a:lnTo>
                  <a:lnTo>
                    <a:pt x="51904" y="22860"/>
                  </a:lnTo>
                  <a:lnTo>
                    <a:pt x="53428" y="27432"/>
                  </a:lnTo>
                  <a:lnTo>
                    <a:pt x="71716" y="27432"/>
                  </a:lnTo>
                  <a:lnTo>
                    <a:pt x="71716" y="18288"/>
                  </a:lnTo>
                  <a:lnTo>
                    <a:pt x="68668" y="12192"/>
                  </a:lnTo>
                  <a:lnTo>
                    <a:pt x="57670" y="3860"/>
                  </a:lnTo>
                  <a:lnTo>
                    <a:pt x="51892" y="1524"/>
                  </a:lnTo>
                  <a:lnTo>
                    <a:pt x="44958" y="330"/>
                  </a:lnTo>
                  <a:lnTo>
                    <a:pt x="36576" y="0"/>
                  </a:lnTo>
                  <a:lnTo>
                    <a:pt x="30480" y="0"/>
                  </a:lnTo>
                  <a:lnTo>
                    <a:pt x="3048" y="19812"/>
                  </a:lnTo>
                  <a:lnTo>
                    <a:pt x="3048" y="32004"/>
                  </a:lnTo>
                  <a:lnTo>
                    <a:pt x="6096" y="38100"/>
                  </a:lnTo>
                  <a:lnTo>
                    <a:pt x="12192" y="42672"/>
                  </a:lnTo>
                  <a:lnTo>
                    <a:pt x="15240" y="47244"/>
                  </a:lnTo>
                  <a:lnTo>
                    <a:pt x="22860" y="50292"/>
                  </a:lnTo>
                  <a:lnTo>
                    <a:pt x="32004" y="51816"/>
                  </a:lnTo>
                  <a:lnTo>
                    <a:pt x="39624" y="54952"/>
                  </a:lnTo>
                  <a:lnTo>
                    <a:pt x="45808" y="56476"/>
                  </a:lnTo>
                  <a:lnTo>
                    <a:pt x="47332" y="56476"/>
                  </a:lnTo>
                  <a:lnTo>
                    <a:pt x="53428" y="59524"/>
                  </a:lnTo>
                  <a:lnTo>
                    <a:pt x="53428" y="61048"/>
                  </a:lnTo>
                  <a:lnTo>
                    <a:pt x="56476" y="64096"/>
                  </a:lnTo>
                  <a:lnTo>
                    <a:pt x="56476" y="68668"/>
                  </a:lnTo>
                  <a:lnTo>
                    <a:pt x="54952" y="71716"/>
                  </a:lnTo>
                  <a:lnTo>
                    <a:pt x="48856" y="77812"/>
                  </a:lnTo>
                  <a:lnTo>
                    <a:pt x="32004" y="77812"/>
                  </a:lnTo>
                  <a:lnTo>
                    <a:pt x="18288" y="61048"/>
                  </a:lnTo>
                  <a:lnTo>
                    <a:pt x="0" y="62572"/>
                  </a:lnTo>
                  <a:lnTo>
                    <a:pt x="29527" y="94005"/>
                  </a:lnTo>
                  <a:lnTo>
                    <a:pt x="38100" y="94576"/>
                  </a:lnTo>
                  <a:lnTo>
                    <a:pt x="45808" y="94576"/>
                  </a:lnTo>
                  <a:lnTo>
                    <a:pt x="51904" y="93052"/>
                  </a:lnTo>
                  <a:lnTo>
                    <a:pt x="58000" y="90004"/>
                  </a:lnTo>
                  <a:lnTo>
                    <a:pt x="62572" y="88480"/>
                  </a:lnTo>
                  <a:lnTo>
                    <a:pt x="67144" y="85432"/>
                  </a:lnTo>
                  <a:lnTo>
                    <a:pt x="73240" y="76288"/>
                  </a:lnTo>
                  <a:lnTo>
                    <a:pt x="74764" y="71716"/>
                  </a:lnTo>
                  <a:lnTo>
                    <a:pt x="74764" y="59524"/>
                  </a:lnTo>
                  <a:close/>
                </a:path>
                <a:path w="554354" h="119379">
                  <a:moveTo>
                    <a:pt x="149529" y="25908"/>
                  </a:moveTo>
                  <a:lnTo>
                    <a:pt x="131241" y="25908"/>
                  </a:lnTo>
                  <a:lnTo>
                    <a:pt x="116001" y="73240"/>
                  </a:lnTo>
                  <a:lnTo>
                    <a:pt x="100761" y="25908"/>
                  </a:lnTo>
                  <a:lnTo>
                    <a:pt x="82384" y="25908"/>
                  </a:lnTo>
                  <a:lnTo>
                    <a:pt x="106857" y="93052"/>
                  </a:lnTo>
                  <a:lnTo>
                    <a:pt x="106857" y="96100"/>
                  </a:lnTo>
                  <a:lnTo>
                    <a:pt x="105333" y="99148"/>
                  </a:lnTo>
                  <a:lnTo>
                    <a:pt x="100761" y="103720"/>
                  </a:lnTo>
                  <a:lnTo>
                    <a:pt x="97624" y="105244"/>
                  </a:lnTo>
                  <a:lnTo>
                    <a:pt x="88480" y="105244"/>
                  </a:lnTo>
                  <a:lnTo>
                    <a:pt x="86956" y="103720"/>
                  </a:lnTo>
                  <a:lnTo>
                    <a:pt x="88480" y="117436"/>
                  </a:lnTo>
                  <a:lnTo>
                    <a:pt x="91528" y="118960"/>
                  </a:lnTo>
                  <a:lnTo>
                    <a:pt x="103809" y="118960"/>
                  </a:lnTo>
                  <a:lnTo>
                    <a:pt x="106857" y="117436"/>
                  </a:lnTo>
                  <a:lnTo>
                    <a:pt x="109905" y="117436"/>
                  </a:lnTo>
                  <a:lnTo>
                    <a:pt x="112953" y="114388"/>
                  </a:lnTo>
                  <a:lnTo>
                    <a:pt x="116001" y="114388"/>
                  </a:lnTo>
                  <a:lnTo>
                    <a:pt x="117525" y="111340"/>
                  </a:lnTo>
                  <a:lnTo>
                    <a:pt x="117525" y="109816"/>
                  </a:lnTo>
                  <a:lnTo>
                    <a:pt x="119049" y="108292"/>
                  </a:lnTo>
                  <a:lnTo>
                    <a:pt x="120573" y="105244"/>
                  </a:lnTo>
                  <a:lnTo>
                    <a:pt x="122097" y="100672"/>
                  </a:lnTo>
                  <a:lnTo>
                    <a:pt x="126669" y="90004"/>
                  </a:lnTo>
                  <a:lnTo>
                    <a:pt x="149529" y="25908"/>
                  </a:lnTo>
                  <a:close/>
                </a:path>
                <a:path w="554354" h="119379">
                  <a:moveTo>
                    <a:pt x="256413" y="44196"/>
                  </a:moveTo>
                  <a:lnTo>
                    <a:pt x="254889" y="39624"/>
                  </a:lnTo>
                  <a:lnTo>
                    <a:pt x="254889" y="38100"/>
                  </a:lnTo>
                  <a:lnTo>
                    <a:pt x="254889" y="36576"/>
                  </a:lnTo>
                  <a:lnTo>
                    <a:pt x="254381" y="35052"/>
                  </a:lnTo>
                  <a:lnTo>
                    <a:pt x="253365" y="32004"/>
                  </a:lnTo>
                  <a:lnTo>
                    <a:pt x="250317" y="30480"/>
                  </a:lnTo>
                  <a:lnTo>
                    <a:pt x="247269" y="27432"/>
                  </a:lnTo>
                  <a:lnTo>
                    <a:pt x="242697" y="25908"/>
                  </a:lnTo>
                  <a:lnTo>
                    <a:pt x="239649" y="24384"/>
                  </a:lnTo>
                  <a:lnTo>
                    <a:pt x="230505" y="24384"/>
                  </a:lnTo>
                  <a:lnTo>
                    <a:pt x="224409" y="27432"/>
                  </a:lnTo>
                  <a:lnTo>
                    <a:pt x="219837" y="28956"/>
                  </a:lnTo>
                  <a:lnTo>
                    <a:pt x="213741" y="35052"/>
                  </a:lnTo>
                  <a:lnTo>
                    <a:pt x="212217" y="32004"/>
                  </a:lnTo>
                  <a:lnTo>
                    <a:pt x="209169" y="28956"/>
                  </a:lnTo>
                  <a:lnTo>
                    <a:pt x="206121" y="27432"/>
                  </a:lnTo>
                  <a:lnTo>
                    <a:pt x="202971" y="25908"/>
                  </a:lnTo>
                  <a:lnTo>
                    <a:pt x="199923" y="24384"/>
                  </a:lnTo>
                  <a:lnTo>
                    <a:pt x="187731" y="24384"/>
                  </a:lnTo>
                  <a:lnTo>
                    <a:pt x="181635" y="28956"/>
                  </a:lnTo>
                  <a:lnTo>
                    <a:pt x="175539" y="35052"/>
                  </a:lnTo>
                  <a:lnTo>
                    <a:pt x="175539" y="25908"/>
                  </a:lnTo>
                  <a:lnTo>
                    <a:pt x="158775" y="25908"/>
                  </a:lnTo>
                  <a:lnTo>
                    <a:pt x="158775" y="93052"/>
                  </a:lnTo>
                  <a:lnTo>
                    <a:pt x="177063" y="93052"/>
                  </a:lnTo>
                  <a:lnTo>
                    <a:pt x="177063" y="48768"/>
                  </a:lnTo>
                  <a:lnTo>
                    <a:pt x="178587" y="47244"/>
                  </a:lnTo>
                  <a:lnTo>
                    <a:pt x="178587" y="44196"/>
                  </a:lnTo>
                  <a:lnTo>
                    <a:pt x="180111" y="41148"/>
                  </a:lnTo>
                  <a:lnTo>
                    <a:pt x="183159" y="41148"/>
                  </a:lnTo>
                  <a:lnTo>
                    <a:pt x="184683" y="39624"/>
                  </a:lnTo>
                  <a:lnTo>
                    <a:pt x="187731" y="38100"/>
                  </a:lnTo>
                  <a:lnTo>
                    <a:pt x="193827" y="38100"/>
                  </a:lnTo>
                  <a:lnTo>
                    <a:pt x="196875" y="41148"/>
                  </a:lnTo>
                  <a:lnTo>
                    <a:pt x="198399" y="44196"/>
                  </a:lnTo>
                  <a:lnTo>
                    <a:pt x="198399" y="93052"/>
                  </a:lnTo>
                  <a:lnTo>
                    <a:pt x="216789" y="93052"/>
                  </a:lnTo>
                  <a:lnTo>
                    <a:pt x="216789" y="50292"/>
                  </a:lnTo>
                  <a:lnTo>
                    <a:pt x="218313" y="47244"/>
                  </a:lnTo>
                  <a:lnTo>
                    <a:pt x="218313" y="44196"/>
                  </a:lnTo>
                  <a:lnTo>
                    <a:pt x="219837" y="42672"/>
                  </a:lnTo>
                  <a:lnTo>
                    <a:pt x="222885" y="41148"/>
                  </a:lnTo>
                  <a:lnTo>
                    <a:pt x="224409" y="39624"/>
                  </a:lnTo>
                  <a:lnTo>
                    <a:pt x="227457" y="38100"/>
                  </a:lnTo>
                  <a:lnTo>
                    <a:pt x="232029" y="38100"/>
                  </a:lnTo>
                  <a:lnTo>
                    <a:pt x="235077" y="39624"/>
                  </a:lnTo>
                  <a:lnTo>
                    <a:pt x="236601" y="42672"/>
                  </a:lnTo>
                  <a:lnTo>
                    <a:pt x="238125" y="44196"/>
                  </a:lnTo>
                  <a:lnTo>
                    <a:pt x="238125" y="93052"/>
                  </a:lnTo>
                  <a:lnTo>
                    <a:pt x="256413" y="93052"/>
                  </a:lnTo>
                  <a:lnTo>
                    <a:pt x="256413" y="44196"/>
                  </a:lnTo>
                  <a:close/>
                </a:path>
                <a:path w="554354" h="119379">
                  <a:moveTo>
                    <a:pt x="338886" y="58000"/>
                  </a:moveTo>
                  <a:lnTo>
                    <a:pt x="338340" y="50495"/>
                  </a:lnTo>
                  <a:lnTo>
                    <a:pt x="336791" y="44018"/>
                  </a:lnTo>
                  <a:lnTo>
                    <a:pt x="334391" y="38404"/>
                  </a:lnTo>
                  <a:lnTo>
                    <a:pt x="334187" y="38100"/>
                  </a:lnTo>
                  <a:lnTo>
                    <a:pt x="331266" y="33528"/>
                  </a:lnTo>
                  <a:lnTo>
                    <a:pt x="325170" y="27432"/>
                  </a:lnTo>
                  <a:lnTo>
                    <a:pt x="320598" y="25146"/>
                  </a:lnTo>
                  <a:lnTo>
                    <a:pt x="320598" y="51816"/>
                  </a:lnTo>
                  <a:lnTo>
                    <a:pt x="320598" y="67144"/>
                  </a:lnTo>
                  <a:lnTo>
                    <a:pt x="319074" y="71716"/>
                  </a:lnTo>
                  <a:lnTo>
                    <a:pt x="316026" y="74764"/>
                  </a:lnTo>
                  <a:lnTo>
                    <a:pt x="314502" y="77812"/>
                  </a:lnTo>
                  <a:lnTo>
                    <a:pt x="309841" y="79336"/>
                  </a:lnTo>
                  <a:lnTo>
                    <a:pt x="302221" y="79336"/>
                  </a:lnTo>
                  <a:lnTo>
                    <a:pt x="297649" y="77812"/>
                  </a:lnTo>
                  <a:lnTo>
                    <a:pt x="294601" y="73240"/>
                  </a:lnTo>
                  <a:lnTo>
                    <a:pt x="293077" y="70192"/>
                  </a:lnTo>
                  <a:lnTo>
                    <a:pt x="291553" y="64096"/>
                  </a:lnTo>
                  <a:lnTo>
                    <a:pt x="291553" y="51816"/>
                  </a:lnTo>
                  <a:lnTo>
                    <a:pt x="293077" y="45720"/>
                  </a:lnTo>
                  <a:lnTo>
                    <a:pt x="296125" y="42672"/>
                  </a:lnTo>
                  <a:lnTo>
                    <a:pt x="297649" y="39624"/>
                  </a:lnTo>
                  <a:lnTo>
                    <a:pt x="302221" y="38100"/>
                  </a:lnTo>
                  <a:lnTo>
                    <a:pt x="309841" y="38100"/>
                  </a:lnTo>
                  <a:lnTo>
                    <a:pt x="312978" y="39624"/>
                  </a:lnTo>
                  <a:lnTo>
                    <a:pt x="316026" y="42672"/>
                  </a:lnTo>
                  <a:lnTo>
                    <a:pt x="319074" y="47244"/>
                  </a:lnTo>
                  <a:lnTo>
                    <a:pt x="320598" y="51816"/>
                  </a:lnTo>
                  <a:lnTo>
                    <a:pt x="320598" y="25146"/>
                  </a:lnTo>
                  <a:lnTo>
                    <a:pt x="319074" y="24384"/>
                  </a:lnTo>
                  <a:lnTo>
                    <a:pt x="303745" y="24384"/>
                  </a:lnTo>
                  <a:lnTo>
                    <a:pt x="296125" y="27432"/>
                  </a:lnTo>
                  <a:lnTo>
                    <a:pt x="291553" y="33528"/>
                  </a:lnTo>
                  <a:lnTo>
                    <a:pt x="291553" y="1524"/>
                  </a:lnTo>
                  <a:lnTo>
                    <a:pt x="274789" y="1524"/>
                  </a:lnTo>
                  <a:lnTo>
                    <a:pt x="274789" y="93052"/>
                  </a:lnTo>
                  <a:lnTo>
                    <a:pt x="290029" y="93052"/>
                  </a:lnTo>
                  <a:lnTo>
                    <a:pt x="290029" y="82384"/>
                  </a:lnTo>
                  <a:lnTo>
                    <a:pt x="293077" y="86956"/>
                  </a:lnTo>
                  <a:lnTo>
                    <a:pt x="296125" y="88480"/>
                  </a:lnTo>
                  <a:lnTo>
                    <a:pt x="299173" y="91528"/>
                  </a:lnTo>
                  <a:lnTo>
                    <a:pt x="303745" y="93052"/>
                  </a:lnTo>
                  <a:lnTo>
                    <a:pt x="319074" y="93052"/>
                  </a:lnTo>
                  <a:lnTo>
                    <a:pt x="325170" y="90004"/>
                  </a:lnTo>
                  <a:lnTo>
                    <a:pt x="329742" y="83908"/>
                  </a:lnTo>
                  <a:lnTo>
                    <a:pt x="331177" y="82384"/>
                  </a:lnTo>
                  <a:lnTo>
                    <a:pt x="333743" y="79654"/>
                  </a:lnTo>
                  <a:lnTo>
                    <a:pt x="333895" y="79336"/>
                  </a:lnTo>
                  <a:lnTo>
                    <a:pt x="336600" y="73812"/>
                  </a:lnTo>
                  <a:lnTo>
                    <a:pt x="338315" y="66560"/>
                  </a:lnTo>
                  <a:lnTo>
                    <a:pt x="338886" y="58000"/>
                  </a:lnTo>
                  <a:close/>
                </a:path>
                <a:path w="554354" h="119379">
                  <a:moveTo>
                    <a:pt x="415188" y="59524"/>
                  </a:moveTo>
                  <a:lnTo>
                    <a:pt x="414616" y="52019"/>
                  </a:lnTo>
                  <a:lnTo>
                    <a:pt x="412902" y="45542"/>
                  </a:lnTo>
                  <a:lnTo>
                    <a:pt x="410044" y="39928"/>
                  </a:lnTo>
                  <a:lnTo>
                    <a:pt x="409790" y="39624"/>
                  </a:lnTo>
                  <a:lnTo>
                    <a:pt x="406044" y="35052"/>
                  </a:lnTo>
                  <a:lnTo>
                    <a:pt x="400304" y="30175"/>
                  </a:lnTo>
                  <a:lnTo>
                    <a:pt x="396900" y="28257"/>
                  </a:lnTo>
                  <a:lnTo>
                    <a:pt x="396900" y="53340"/>
                  </a:lnTo>
                  <a:lnTo>
                    <a:pt x="396900" y="65620"/>
                  </a:lnTo>
                  <a:lnTo>
                    <a:pt x="395376" y="70192"/>
                  </a:lnTo>
                  <a:lnTo>
                    <a:pt x="392328" y="74764"/>
                  </a:lnTo>
                  <a:lnTo>
                    <a:pt x="389280" y="77812"/>
                  </a:lnTo>
                  <a:lnTo>
                    <a:pt x="386232" y="79336"/>
                  </a:lnTo>
                  <a:lnTo>
                    <a:pt x="377088" y="79336"/>
                  </a:lnTo>
                  <a:lnTo>
                    <a:pt x="372516" y="77812"/>
                  </a:lnTo>
                  <a:lnTo>
                    <a:pt x="369468" y="74764"/>
                  </a:lnTo>
                  <a:lnTo>
                    <a:pt x="366420" y="70192"/>
                  </a:lnTo>
                  <a:lnTo>
                    <a:pt x="364896" y="65620"/>
                  </a:lnTo>
                  <a:lnTo>
                    <a:pt x="364896" y="53340"/>
                  </a:lnTo>
                  <a:lnTo>
                    <a:pt x="366420" y="47244"/>
                  </a:lnTo>
                  <a:lnTo>
                    <a:pt x="372516" y="41148"/>
                  </a:lnTo>
                  <a:lnTo>
                    <a:pt x="377088" y="39624"/>
                  </a:lnTo>
                  <a:lnTo>
                    <a:pt x="386232" y="39624"/>
                  </a:lnTo>
                  <a:lnTo>
                    <a:pt x="389280" y="41148"/>
                  </a:lnTo>
                  <a:lnTo>
                    <a:pt x="395376" y="47244"/>
                  </a:lnTo>
                  <a:lnTo>
                    <a:pt x="396900" y="53340"/>
                  </a:lnTo>
                  <a:lnTo>
                    <a:pt x="396900" y="28257"/>
                  </a:lnTo>
                  <a:lnTo>
                    <a:pt x="394423" y="26860"/>
                  </a:lnTo>
                  <a:lnTo>
                    <a:pt x="388251" y="24980"/>
                  </a:lnTo>
                  <a:lnTo>
                    <a:pt x="381660" y="24384"/>
                  </a:lnTo>
                  <a:lnTo>
                    <a:pt x="374040" y="24384"/>
                  </a:lnTo>
                  <a:lnTo>
                    <a:pt x="346519" y="53340"/>
                  </a:lnTo>
                  <a:lnTo>
                    <a:pt x="346519" y="65620"/>
                  </a:lnTo>
                  <a:lnTo>
                    <a:pt x="369468" y="93052"/>
                  </a:lnTo>
                  <a:lnTo>
                    <a:pt x="381660" y="93052"/>
                  </a:lnTo>
                  <a:lnTo>
                    <a:pt x="414616" y="66344"/>
                  </a:lnTo>
                  <a:lnTo>
                    <a:pt x="415188" y="59524"/>
                  </a:lnTo>
                  <a:close/>
                </a:path>
                <a:path w="554354" h="119379">
                  <a:moveTo>
                    <a:pt x="445770" y="1612"/>
                  </a:moveTo>
                  <a:lnTo>
                    <a:pt x="427482" y="1612"/>
                  </a:lnTo>
                  <a:lnTo>
                    <a:pt x="427482" y="93052"/>
                  </a:lnTo>
                  <a:lnTo>
                    <a:pt x="445770" y="93052"/>
                  </a:lnTo>
                  <a:lnTo>
                    <a:pt x="445770" y="1612"/>
                  </a:lnTo>
                  <a:close/>
                </a:path>
                <a:path w="554354" h="119379">
                  <a:moveTo>
                    <a:pt x="519010" y="64096"/>
                  </a:moveTo>
                  <a:lnTo>
                    <a:pt x="513232" y="38100"/>
                  </a:lnTo>
                  <a:lnTo>
                    <a:pt x="511390" y="35052"/>
                  </a:lnTo>
                  <a:lnTo>
                    <a:pt x="505294" y="27432"/>
                  </a:lnTo>
                  <a:lnTo>
                    <a:pt x="502246" y="26212"/>
                  </a:lnTo>
                  <a:lnTo>
                    <a:pt x="502246" y="48768"/>
                  </a:lnTo>
                  <a:lnTo>
                    <a:pt x="502246" y="53340"/>
                  </a:lnTo>
                  <a:lnTo>
                    <a:pt x="476338" y="53340"/>
                  </a:lnTo>
                  <a:lnTo>
                    <a:pt x="476338" y="45720"/>
                  </a:lnTo>
                  <a:lnTo>
                    <a:pt x="482434" y="39624"/>
                  </a:lnTo>
                  <a:lnTo>
                    <a:pt x="485482" y="38100"/>
                  </a:lnTo>
                  <a:lnTo>
                    <a:pt x="493102" y="38100"/>
                  </a:lnTo>
                  <a:lnTo>
                    <a:pt x="496150" y="39624"/>
                  </a:lnTo>
                  <a:lnTo>
                    <a:pt x="497674" y="42672"/>
                  </a:lnTo>
                  <a:lnTo>
                    <a:pt x="500722" y="44196"/>
                  </a:lnTo>
                  <a:lnTo>
                    <a:pt x="502246" y="48768"/>
                  </a:lnTo>
                  <a:lnTo>
                    <a:pt x="502246" y="26212"/>
                  </a:lnTo>
                  <a:lnTo>
                    <a:pt x="497674" y="24384"/>
                  </a:lnTo>
                  <a:lnTo>
                    <a:pt x="479386" y="24384"/>
                  </a:lnTo>
                  <a:lnTo>
                    <a:pt x="457962" y="59524"/>
                  </a:lnTo>
                  <a:lnTo>
                    <a:pt x="457962" y="68668"/>
                  </a:lnTo>
                  <a:lnTo>
                    <a:pt x="490054" y="93052"/>
                  </a:lnTo>
                  <a:lnTo>
                    <a:pt x="496150" y="93052"/>
                  </a:lnTo>
                  <a:lnTo>
                    <a:pt x="517486" y="74764"/>
                  </a:lnTo>
                  <a:lnTo>
                    <a:pt x="500722" y="71716"/>
                  </a:lnTo>
                  <a:lnTo>
                    <a:pt x="499198" y="74764"/>
                  </a:lnTo>
                  <a:lnTo>
                    <a:pt x="499198" y="76288"/>
                  </a:lnTo>
                  <a:lnTo>
                    <a:pt x="496150" y="77812"/>
                  </a:lnTo>
                  <a:lnTo>
                    <a:pt x="493102" y="80860"/>
                  </a:lnTo>
                  <a:lnTo>
                    <a:pt x="485482" y="80860"/>
                  </a:lnTo>
                  <a:lnTo>
                    <a:pt x="482434" y="79336"/>
                  </a:lnTo>
                  <a:lnTo>
                    <a:pt x="476338" y="73240"/>
                  </a:lnTo>
                  <a:lnTo>
                    <a:pt x="476338" y="70192"/>
                  </a:lnTo>
                  <a:lnTo>
                    <a:pt x="474814" y="64096"/>
                  </a:lnTo>
                  <a:lnTo>
                    <a:pt x="519010" y="64096"/>
                  </a:lnTo>
                  <a:close/>
                </a:path>
                <a:path w="554354" h="119379">
                  <a:moveTo>
                    <a:pt x="554151" y="74764"/>
                  </a:moveTo>
                  <a:lnTo>
                    <a:pt x="535863" y="74764"/>
                  </a:lnTo>
                  <a:lnTo>
                    <a:pt x="535863" y="93052"/>
                  </a:lnTo>
                  <a:lnTo>
                    <a:pt x="554151" y="93052"/>
                  </a:lnTo>
                  <a:lnTo>
                    <a:pt x="554151" y="74764"/>
                  </a:lnTo>
                  <a:close/>
                </a:path>
                <a:path w="554354" h="119379">
                  <a:moveTo>
                    <a:pt x="554151" y="25908"/>
                  </a:moveTo>
                  <a:lnTo>
                    <a:pt x="535863" y="25908"/>
                  </a:lnTo>
                  <a:lnTo>
                    <a:pt x="535863" y="44196"/>
                  </a:lnTo>
                  <a:lnTo>
                    <a:pt x="554151" y="44196"/>
                  </a:lnTo>
                  <a:lnTo>
                    <a:pt x="554151" y="25908"/>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pic>
          <p:nvPicPr>
            <p:cNvPr id="1102" name="object 46">
              <a:extLst>
                <a:ext uri="{FF2B5EF4-FFF2-40B4-BE49-F238E27FC236}">
                  <a16:creationId xmlns:a16="http://schemas.microsoft.com/office/drawing/2014/main" id="{36580537-90A3-5DC8-1B47-765A47B94FED}"/>
                </a:ext>
              </a:extLst>
            </p:cNvPr>
            <p:cNvPicPr/>
            <p:nvPr/>
          </p:nvPicPr>
          <p:blipFill>
            <a:blip r:embed="rId563" cstate="print"/>
            <a:stretch>
              <a:fillRect/>
            </a:stretch>
          </p:blipFill>
          <p:spPr>
            <a:xfrm>
              <a:off x="5404103" y="5343144"/>
              <a:ext cx="288131" cy="93344"/>
            </a:xfrm>
            <a:prstGeom prst="rect">
              <a:avLst/>
            </a:prstGeom>
          </p:spPr>
        </p:pic>
        <p:pic>
          <p:nvPicPr>
            <p:cNvPr id="1103" name="object 47">
              <a:extLst>
                <a:ext uri="{FF2B5EF4-FFF2-40B4-BE49-F238E27FC236}">
                  <a16:creationId xmlns:a16="http://schemas.microsoft.com/office/drawing/2014/main" id="{528B27AE-CED1-2889-C982-7B1B989D2F5E}"/>
                </a:ext>
              </a:extLst>
            </p:cNvPr>
            <p:cNvPicPr/>
            <p:nvPr/>
          </p:nvPicPr>
          <p:blipFill>
            <a:blip r:embed="rId564" cstate="print"/>
            <a:stretch>
              <a:fillRect/>
            </a:stretch>
          </p:blipFill>
          <p:spPr>
            <a:xfrm>
              <a:off x="5405246" y="5609844"/>
              <a:ext cx="283845" cy="93630"/>
            </a:xfrm>
            <a:prstGeom prst="rect">
              <a:avLst/>
            </a:prstGeom>
          </p:spPr>
        </p:pic>
        <p:pic>
          <p:nvPicPr>
            <p:cNvPr id="1104" name="object 48">
              <a:extLst>
                <a:ext uri="{FF2B5EF4-FFF2-40B4-BE49-F238E27FC236}">
                  <a16:creationId xmlns:a16="http://schemas.microsoft.com/office/drawing/2014/main" id="{55AF5412-F5AF-889E-6BF5-A3DDADEAC5DF}"/>
                </a:ext>
              </a:extLst>
            </p:cNvPr>
            <p:cNvPicPr/>
            <p:nvPr/>
          </p:nvPicPr>
          <p:blipFill>
            <a:blip r:embed="rId565" cstate="print"/>
            <a:stretch>
              <a:fillRect/>
            </a:stretch>
          </p:blipFill>
          <p:spPr>
            <a:xfrm>
              <a:off x="5386959" y="5875877"/>
              <a:ext cx="399954" cy="91535"/>
            </a:xfrm>
            <a:prstGeom prst="rect">
              <a:avLst/>
            </a:prstGeom>
          </p:spPr>
        </p:pic>
        <p:sp>
          <p:nvSpPr>
            <p:cNvPr id="1105" name="object 49">
              <a:extLst>
                <a:ext uri="{FF2B5EF4-FFF2-40B4-BE49-F238E27FC236}">
                  <a16:creationId xmlns:a16="http://schemas.microsoft.com/office/drawing/2014/main" id="{F92BEB1F-ED74-992D-D2B2-25D48635C499}"/>
                </a:ext>
              </a:extLst>
            </p:cNvPr>
            <p:cNvSpPr/>
            <p:nvPr/>
          </p:nvSpPr>
          <p:spPr>
            <a:xfrm>
              <a:off x="6434328" y="6138671"/>
              <a:ext cx="12700" cy="91440"/>
            </a:xfrm>
            <a:custGeom>
              <a:avLst/>
              <a:gdLst/>
              <a:ahLst/>
              <a:cxnLst/>
              <a:rect l="l" t="t" r="r" b="b"/>
              <a:pathLst>
                <a:path w="12700" h="91439">
                  <a:moveTo>
                    <a:pt x="12191" y="91440"/>
                  </a:moveTo>
                  <a:lnTo>
                    <a:pt x="0" y="91440"/>
                  </a:lnTo>
                  <a:lnTo>
                    <a:pt x="0" y="0"/>
                  </a:lnTo>
                  <a:lnTo>
                    <a:pt x="12191" y="0"/>
                  </a:lnTo>
                  <a:lnTo>
                    <a:pt x="12191" y="91440"/>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nvGrpSpPr>
            <p:cNvPr id="1106" name="object 50">
              <a:extLst>
                <a:ext uri="{FF2B5EF4-FFF2-40B4-BE49-F238E27FC236}">
                  <a16:creationId xmlns:a16="http://schemas.microsoft.com/office/drawing/2014/main" id="{2028D0F1-79F1-4D67-3A02-D3072A5E5192}"/>
                </a:ext>
              </a:extLst>
            </p:cNvPr>
            <p:cNvGrpSpPr/>
            <p:nvPr/>
          </p:nvGrpSpPr>
          <p:grpSpPr>
            <a:xfrm>
              <a:off x="5388483" y="6136767"/>
              <a:ext cx="1474470" cy="418465"/>
              <a:chOff x="5388483" y="6136767"/>
              <a:chExt cx="1474470" cy="418465"/>
            </a:xfrm>
          </p:grpSpPr>
          <p:pic>
            <p:nvPicPr>
              <p:cNvPr id="1121" name="object 51">
                <a:extLst>
                  <a:ext uri="{FF2B5EF4-FFF2-40B4-BE49-F238E27FC236}">
                    <a16:creationId xmlns:a16="http://schemas.microsoft.com/office/drawing/2014/main" id="{51A1A0F1-0AD6-FE3C-912A-A059B03E34D5}"/>
                  </a:ext>
                </a:extLst>
              </p:cNvPr>
              <p:cNvPicPr/>
              <p:nvPr/>
            </p:nvPicPr>
            <p:blipFill>
              <a:blip r:embed="rId566" cstate="print"/>
              <a:stretch>
                <a:fillRect/>
              </a:stretch>
            </p:blipFill>
            <p:spPr>
              <a:xfrm>
                <a:off x="6493859" y="6138291"/>
                <a:ext cx="219836" cy="93059"/>
              </a:xfrm>
              <a:prstGeom prst="rect">
                <a:avLst/>
              </a:prstGeom>
            </p:spPr>
          </p:pic>
          <p:pic>
            <p:nvPicPr>
              <p:cNvPr id="1122" name="object 52">
                <a:extLst>
                  <a:ext uri="{FF2B5EF4-FFF2-40B4-BE49-F238E27FC236}">
                    <a16:creationId xmlns:a16="http://schemas.microsoft.com/office/drawing/2014/main" id="{FD9E6C3D-BB27-EC65-03FC-DAD543646AF0}"/>
                  </a:ext>
                </a:extLst>
              </p:cNvPr>
              <p:cNvPicPr/>
              <p:nvPr/>
            </p:nvPicPr>
            <p:blipFill>
              <a:blip r:embed="rId567" cstate="print"/>
              <a:stretch>
                <a:fillRect/>
              </a:stretch>
            </p:blipFill>
            <p:spPr>
              <a:xfrm>
                <a:off x="5388483" y="6136767"/>
                <a:ext cx="1433607" cy="418052"/>
              </a:xfrm>
              <a:prstGeom prst="rect">
                <a:avLst/>
              </a:prstGeom>
            </p:spPr>
          </p:pic>
          <p:sp>
            <p:nvSpPr>
              <p:cNvPr id="1123" name="object 53">
                <a:extLst>
                  <a:ext uri="{FF2B5EF4-FFF2-40B4-BE49-F238E27FC236}">
                    <a16:creationId xmlns:a16="http://schemas.microsoft.com/office/drawing/2014/main" id="{6868579E-3D4A-2CAB-42CC-ADCDB0CDA5E5}"/>
                  </a:ext>
                </a:extLst>
              </p:cNvPr>
              <p:cNvSpPr/>
              <p:nvPr/>
            </p:nvSpPr>
            <p:spPr>
              <a:xfrm>
                <a:off x="6825995" y="6515100"/>
                <a:ext cx="36830" cy="12700"/>
              </a:xfrm>
              <a:custGeom>
                <a:avLst/>
                <a:gdLst/>
                <a:ahLst/>
                <a:cxnLst/>
                <a:rect l="l" t="t" r="r" b="b"/>
                <a:pathLst>
                  <a:path w="36829" h="12700">
                    <a:moveTo>
                      <a:pt x="36575" y="12192"/>
                    </a:moveTo>
                    <a:lnTo>
                      <a:pt x="0" y="12192"/>
                    </a:lnTo>
                    <a:lnTo>
                      <a:pt x="0" y="0"/>
                    </a:lnTo>
                    <a:lnTo>
                      <a:pt x="36575" y="0"/>
                    </a:lnTo>
                    <a:lnTo>
                      <a:pt x="36575" y="12192"/>
                    </a:lnTo>
                    <a:close/>
                  </a:path>
                </a:pathLst>
              </a:custGeom>
              <a:solidFill>
                <a:srgbClr val="000000"/>
              </a:solidFill>
            </p:spPr>
            <p:txBody>
              <a:bodyPr wrap="square" lIns="0" tIns="0" rIns="0" bIns="0" rtlCol="0"/>
              <a:lstStyle/>
              <a:p>
                <a:pPr defTabSz="914402" fontAlgn="auto">
                  <a:spcBef>
                    <a:spcPts val="0"/>
                  </a:spcBef>
                  <a:spcAft>
                    <a:spcPts val="0"/>
                  </a:spcAft>
                  <a:defRPr/>
                </a:pPr>
                <a:endParaRPr>
                  <a:solidFill>
                    <a:prstClr val="black"/>
                  </a:solidFill>
                  <a:latin typeface="Arial" panose="020B0604020202020204"/>
                  <a:ea typeface="+mn-ea"/>
                  <a:cs typeface="+mn-cs"/>
                </a:endParaRPr>
              </a:p>
            </p:txBody>
          </p:sp>
        </p:grpSp>
        <p:pic>
          <p:nvPicPr>
            <p:cNvPr id="1107" name="object 54">
              <a:extLst>
                <a:ext uri="{FF2B5EF4-FFF2-40B4-BE49-F238E27FC236}">
                  <a16:creationId xmlns:a16="http://schemas.microsoft.com/office/drawing/2014/main" id="{A05F3EE3-17CE-FA78-E42B-94FEDBC1DED8}"/>
                </a:ext>
              </a:extLst>
            </p:cNvPr>
            <p:cNvPicPr/>
            <p:nvPr/>
          </p:nvPicPr>
          <p:blipFill>
            <a:blip r:embed="rId568" cstate="print"/>
            <a:stretch>
              <a:fillRect/>
            </a:stretch>
          </p:blipFill>
          <p:spPr>
            <a:xfrm>
              <a:off x="5388483" y="6625018"/>
              <a:ext cx="228980" cy="93059"/>
            </a:xfrm>
            <a:prstGeom prst="rect">
              <a:avLst/>
            </a:prstGeom>
          </p:spPr>
        </p:pic>
        <p:pic>
          <p:nvPicPr>
            <p:cNvPr id="1108" name="object 55">
              <a:extLst>
                <a:ext uri="{FF2B5EF4-FFF2-40B4-BE49-F238E27FC236}">
                  <a16:creationId xmlns:a16="http://schemas.microsoft.com/office/drawing/2014/main" id="{05216181-BAD3-BDC5-B73B-DF201CDDE15B}"/>
                </a:ext>
              </a:extLst>
            </p:cNvPr>
            <p:cNvPicPr/>
            <p:nvPr/>
          </p:nvPicPr>
          <p:blipFill>
            <a:blip r:embed="rId569" cstate="print"/>
            <a:stretch>
              <a:fillRect/>
            </a:stretch>
          </p:blipFill>
          <p:spPr>
            <a:xfrm>
              <a:off x="5174742" y="7021639"/>
              <a:ext cx="335851" cy="94583"/>
            </a:xfrm>
            <a:prstGeom prst="rect">
              <a:avLst/>
            </a:prstGeom>
          </p:spPr>
        </p:pic>
        <p:pic>
          <p:nvPicPr>
            <p:cNvPr id="1109" name="object 56">
              <a:extLst>
                <a:ext uri="{FF2B5EF4-FFF2-40B4-BE49-F238E27FC236}">
                  <a16:creationId xmlns:a16="http://schemas.microsoft.com/office/drawing/2014/main" id="{A9043F5B-10D9-E49E-1A5F-3423E98FD125}"/>
                </a:ext>
              </a:extLst>
            </p:cNvPr>
            <p:cNvPicPr/>
            <p:nvPr/>
          </p:nvPicPr>
          <p:blipFill>
            <a:blip r:embed="rId570" cstate="print"/>
            <a:stretch>
              <a:fillRect/>
            </a:stretch>
          </p:blipFill>
          <p:spPr>
            <a:xfrm>
              <a:off x="5160930" y="7955280"/>
              <a:ext cx="1534382" cy="605789"/>
            </a:xfrm>
            <a:prstGeom prst="rect">
              <a:avLst/>
            </a:prstGeom>
          </p:spPr>
        </p:pic>
        <p:pic>
          <p:nvPicPr>
            <p:cNvPr id="1110" name="object 58">
              <a:extLst>
                <a:ext uri="{FF2B5EF4-FFF2-40B4-BE49-F238E27FC236}">
                  <a16:creationId xmlns:a16="http://schemas.microsoft.com/office/drawing/2014/main" id="{12BEA794-1D63-7BEB-CDDA-A1D6345B47F3}"/>
                </a:ext>
              </a:extLst>
            </p:cNvPr>
            <p:cNvPicPr/>
            <p:nvPr/>
          </p:nvPicPr>
          <p:blipFill>
            <a:blip r:embed="rId109" cstate="print"/>
            <a:stretch>
              <a:fillRect/>
            </a:stretch>
          </p:blipFill>
          <p:spPr>
            <a:xfrm>
              <a:off x="1412748" y="5301996"/>
              <a:ext cx="181355" cy="118871"/>
            </a:xfrm>
            <a:prstGeom prst="rect">
              <a:avLst/>
            </a:prstGeom>
          </p:spPr>
        </p:pic>
        <p:pic>
          <p:nvPicPr>
            <p:cNvPr id="1111" name="object 59">
              <a:extLst>
                <a:ext uri="{FF2B5EF4-FFF2-40B4-BE49-F238E27FC236}">
                  <a16:creationId xmlns:a16="http://schemas.microsoft.com/office/drawing/2014/main" id="{475FC0DD-9E45-511B-DB0A-92748810932E}"/>
                </a:ext>
              </a:extLst>
            </p:cNvPr>
            <p:cNvPicPr/>
            <p:nvPr/>
          </p:nvPicPr>
          <p:blipFill>
            <a:blip r:embed="rId571" cstate="print"/>
            <a:stretch>
              <a:fillRect/>
            </a:stretch>
          </p:blipFill>
          <p:spPr>
            <a:xfrm>
              <a:off x="1418844" y="5617464"/>
              <a:ext cx="310895" cy="124967"/>
            </a:xfrm>
            <a:prstGeom prst="rect">
              <a:avLst/>
            </a:prstGeom>
          </p:spPr>
        </p:pic>
        <p:pic>
          <p:nvPicPr>
            <p:cNvPr id="1112" name="object 60">
              <a:extLst>
                <a:ext uri="{FF2B5EF4-FFF2-40B4-BE49-F238E27FC236}">
                  <a16:creationId xmlns:a16="http://schemas.microsoft.com/office/drawing/2014/main" id="{693D3FFF-8E2E-90E8-ED69-6932247534EA}"/>
                </a:ext>
              </a:extLst>
            </p:cNvPr>
            <p:cNvPicPr/>
            <p:nvPr/>
          </p:nvPicPr>
          <p:blipFill>
            <a:blip r:embed="rId110" cstate="print"/>
            <a:stretch>
              <a:fillRect/>
            </a:stretch>
          </p:blipFill>
          <p:spPr>
            <a:xfrm>
              <a:off x="1421891" y="5896355"/>
              <a:ext cx="182879" cy="164592"/>
            </a:xfrm>
            <a:prstGeom prst="rect">
              <a:avLst/>
            </a:prstGeom>
          </p:spPr>
        </p:pic>
        <p:pic>
          <p:nvPicPr>
            <p:cNvPr id="1113" name="object 61">
              <a:extLst>
                <a:ext uri="{FF2B5EF4-FFF2-40B4-BE49-F238E27FC236}">
                  <a16:creationId xmlns:a16="http://schemas.microsoft.com/office/drawing/2014/main" id="{F81F6D92-6441-1BCA-70DD-D0F91DD3149B}"/>
                </a:ext>
              </a:extLst>
            </p:cNvPr>
            <p:cNvPicPr/>
            <p:nvPr/>
          </p:nvPicPr>
          <p:blipFill>
            <a:blip r:embed="rId572" cstate="print"/>
            <a:stretch>
              <a:fillRect/>
            </a:stretch>
          </p:blipFill>
          <p:spPr>
            <a:xfrm>
              <a:off x="1403604" y="6961632"/>
              <a:ext cx="1712975" cy="989075"/>
            </a:xfrm>
            <a:prstGeom prst="rect">
              <a:avLst/>
            </a:prstGeom>
          </p:spPr>
        </p:pic>
        <p:pic>
          <p:nvPicPr>
            <p:cNvPr id="1114" name="object 62">
              <a:extLst>
                <a:ext uri="{FF2B5EF4-FFF2-40B4-BE49-F238E27FC236}">
                  <a16:creationId xmlns:a16="http://schemas.microsoft.com/office/drawing/2014/main" id="{C9E6944E-5BD4-97EE-50E0-DD059BD18405}"/>
                </a:ext>
              </a:extLst>
            </p:cNvPr>
            <p:cNvPicPr/>
            <p:nvPr/>
          </p:nvPicPr>
          <p:blipFill>
            <a:blip r:embed="rId573" cstate="print"/>
            <a:stretch>
              <a:fillRect/>
            </a:stretch>
          </p:blipFill>
          <p:spPr>
            <a:xfrm>
              <a:off x="3284220" y="6105144"/>
              <a:ext cx="169163" cy="158495"/>
            </a:xfrm>
            <a:prstGeom prst="rect">
              <a:avLst/>
            </a:prstGeom>
          </p:spPr>
        </p:pic>
        <p:pic>
          <p:nvPicPr>
            <p:cNvPr id="1115" name="object 63">
              <a:extLst>
                <a:ext uri="{FF2B5EF4-FFF2-40B4-BE49-F238E27FC236}">
                  <a16:creationId xmlns:a16="http://schemas.microsoft.com/office/drawing/2014/main" id="{61275394-3300-AB5C-EE92-1D9C76172B9F}"/>
                </a:ext>
              </a:extLst>
            </p:cNvPr>
            <p:cNvPicPr/>
            <p:nvPr/>
          </p:nvPicPr>
          <p:blipFill>
            <a:blip r:embed="rId574" cstate="print"/>
            <a:stretch>
              <a:fillRect/>
            </a:stretch>
          </p:blipFill>
          <p:spPr>
            <a:xfrm>
              <a:off x="3293364" y="6995159"/>
              <a:ext cx="176783" cy="236219"/>
            </a:xfrm>
            <a:prstGeom prst="rect">
              <a:avLst/>
            </a:prstGeom>
          </p:spPr>
        </p:pic>
        <p:pic>
          <p:nvPicPr>
            <p:cNvPr id="1116" name="object 64">
              <a:extLst>
                <a:ext uri="{FF2B5EF4-FFF2-40B4-BE49-F238E27FC236}">
                  <a16:creationId xmlns:a16="http://schemas.microsoft.com/office/drawing/2014/main" id="{6431AED9-5A77-6405-B0A8-0265F8F010EB}"/>
                </a:ext>
              </a:extLst>
            </p:cNvPr>
            <p:cNvPicPr/>
            <p:nvPr/>
          </p:nvPicPr>
          <p:blipFill>
            <a:blip r:embed="rId575" cstate="print"/>
            <a:stretch>
              <a:fillRect/>
            </a:stretch>
          </p:blipFill>
          <p:spPr>
            <a:xfrm>
              <a:off x="5183123" y="5309616"/>
              <a:ext cx="140208" cy="141732"/>
            </a:xfrm>
            <a:prstGeom prst="rect">
              <a:avLst/>
            </a:prstGeom>
          </p:spPr>
        </p:pic>
        <p:pic>
          <p:nvPicPr>
            <p:cNvPr id="1117" name="object 65">
              <a:extLst>
                <a:ext uri="{FF2B5EF4-FFF2-40B4-BE49-F238E27FC236}">
                  <a16:creationId xmlns:a16="http://schemas.microsoft.com/office/drawing/2014/main" id="{23E57C3D-F1ED-1D8E-A4D0-04C97CBFEDA3}"/>
                </a:ext>
              </a:extLst>
            </p:cNvPr>
            <p:cNvPicPr/>
            <p:nvPr/>
          </p:nvPicPr>
          <p:blipFill>
            <a:blip r:embed="rId576" cstate="print"/>
            <a:stretch>
              <a:fillRect/>
            </a:stretch>
          </p:blipFill>
          <p:spPr>
            <a:xfrm>
              <a:off x="5181600" y="5570220"/>
              <a:ext cx="144779" cy="143255"/>
            </a:xfrm>
            <a:prstGeom prst="rect">
              <a:avLst/>
            </a:prstGeom>
          </p:spPr>
        </p:pic>
        <p:pic>
          <p:nvPicPr>
            <p:cNvPr id="1118" name="object 66">
              <a:extLst>
                <a:ext uri="{FF2B5EF4-FFF2-40B4-BE49-F238E27FC236}">
                  <a16:creationId xmlns:a16="http://schemas.microsoft.com/office/drawing/2014/main" id="{52953020-EE28-306C-63AA-C727FFD84E38}"/>
                </a:ext>
              </a:extLst>
            </p:cNvPr>
            <p:cNvPicPr/>
            <p:nvPr/>
          </p:nvPicPr>
          <p:blipFill>
            <a:blip r:embed="rId577" cstate="print"/>
            <a:stretch>
              <a:fillRect/>
            </a:stretch>
          </p:blipFill>
          <p:spPr>
            <a:xfrm>
              <a:off x="5183123" y="5844539"/>
              <a:ext cx="141732" cy="143255"/>
            </a:xfrm>
            <a:prstGeom prst="rect">
              <a:avLst/>
            </a:prstGeom>
          </p:spPr>
        </p:pic>
        <p:pic>
          <p:nvPicPr>
            <p:cNvPr id="1119" name="object 67">
              <a:extLst>
                <a:ext uri="{FF2B5EF4-FFF2-40B4-BE49-F238E27FC236}">
                  <a16:creationId xmlns:a16="http://schemas.microsoft.com/office/drawing/2014/main" id="{A6C459AC-3FE5-7867-4800-CA2C466937D0}"/>
                </a:ext>
              </a:extLst>
            </p:cNvPr>
            <p:cNvPicPr/>
            <p:nvPr/>
          </p:nvPicPr>
          <p:blipFill>
            <a:blip r:embed="rId578" cstate="print"/>
            <a:stretch>
              <a:fillRect/>
            </a:stretch>
          </p:blipFill>
          <p:spPr>
            <a:xfrm>
              <a:off x="5163311" y="7196328"/>
              <a:ext cx="1722119" cy="701039"/>
            </a:xfrm>
            <a:prstGeom prst="rect">
              <a:avLst/>
            </a:prstGeom>
          </p:spPr>
        </p:pic>
        <p:pic>
          <p:nvPicPr>
            <p:cNvPr id="1120" name="object 68">
              <a:extLst>
                <a:ext uri="{FF2B5EF4-FFF2-40B4-BE49-F238E27FC236}">
                  <a16:creationId xmlns:a16="http://schemas.microsoft.com/office/drawing/2014/main" id="{FD2D0D2A-10F3-DF1F-16E3-F478A9A8C766}"/>
                </a:ext>
              </a:extLst>
            </p:cNvPr>
            <p:cNvPicPr/>
            <p:nvPr/>
          </p:nvPicPr>
          <p:blipFill>
            <a:blip r:embed="rId579" cstate="print"/>
            <a:stretch>
              <a:fillRect/>
            </a:stretch>
          </p:blipFill>
          <p:spPr>
            <a:xfrm>
              <a:off x="5171693" y="6138291"/>
              <a:ext cx="97631" cy="97631"/>
            </a:xfrm>
            <a:prstGeom prst="rect">
              <a:avLst/>
            </a:prstGeom>
          </p:spPr>
        </p:pic>
      </p:grpSp>
      <p:sp>
        <p:nvSpPr>
          <p:cNvPr id="2" name="Titel 1">
            <a:extLst>
              <a:ext uri="{FF2B5EF4-FFF2-40B4-BE49-F238E27FC236}">
                <a16:creationId xmlns:a16="http://schemas.microsoft.com/office/drawing/2014/main" id="{40499800-72A4-5CDD-C4B5-4CA6E492A12D}"/>
              </a:ext>
            </a:extLst>
          </p:cNvPr>
          <p:cNvSpPr>
            <a:spLocks noGrp="1"/>
          </p:cNvSpPr>
          <p:nvPr>
            <p:ph type="title"/>
          </p:nvPr>
        </p:nvSpPr>
        <p:spPr/>
        <p:txBody>
          <a:bodyPr/>
          <a:lstStyle/>
          <a:p>
            <a:r>
              <a:rPr lang="de-DE" dirty="0"/>
              <a:t>Sprachliche Herausforderungen auf Textebene</a:t>
            </a:r>
          </a:p>
        </p:txBody>
      </p:sp>
      <p:sp>
        <p:nvSpPr>
          <p:cNvPr id="4" name="Textplatzhalter 1130">
            <a:extLst>
              <a:ext uri="{FF2B5EF4-FFF2-40B4-BE49-F238E27FC236}">
                <a16:creationId xmlns:a16="http://schemas.microsoft.com/office/drawing/2014/main" id="{749BD437-FF79-4E08-564D-96AC3E9CEEC0}"/>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Hilbig et al. 2021; vgl. Wagner und Schlenker-Schule 2015</a:t>
            </a:r>
          </a:p>
        </p:txBody>
      </p:sp>
      <p:sp>
        <p:nvSpPr>
          <p:cNvPr id="5" name="Inhaltsplatzhalter 6">
            <a:extLst>
              <a:ext uri="{FF2B5EF4-FFF2-40B4-BE49-F238E27FC236}">
                <a16:creationId xmlns:a16="http://schemas.microsoft.com/office/drawing/2014/main" id="{C0CD7789-DD0F-1D01-B1AE-B9C154CCA929}"/>
              </a:ext>
            </a:extLst>
          </p:cNvPr>
          <p:cNvSpPr txBox="1">
            <a:spLocks/>
          </p:cNvSpPr>
          <p:nvPr/>
        </p:nvSpPr>
        <p:spPr bwMode="auto">
          <a:xfrm>
            <a:off x="227013" y="1233488"/>
            <a:ext cx="3780001" cy="4878683"/>
          </a:xfrm>
          <a:prstGeom prst="rect">
            <a:avLst/>
          </a:prstGeom>
          <a:noFill/>
          <a:ln w="28575">
            <a:solidFill>
              <a:schemeClr val="accent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defTabSz="457201">
              <a:buNone/>
              <a:defRPr/>
            </a:pPr>
            <a:r>
              <a:rPr lang="de-DE" sz="1499" b="1" dirty="0">
                <a:solidFill>
                  <a:schemeClr val="accent2"/>
                </a:solidFill>
              </a:rPr>
              <a:t>Textebene</a:t>
            </a:r>
          </a:p>
          <a:p>
            <a:pPr indent="-269876" defTabSz="457201">
              <a:defRPr/>
            </a:pPr>
            <a:r>
              <a:rPr lang="de-DE" sz="1499" dirty="0"/>
              <a:t>Kohärenzmittel (z. B.: Konnektive, Rekurrenz, </a:t>
            </a:r>
            <a:r>
              <a:rPr lang="de-DE" sz="1499" dirty="0" err="1"/>
              <a:t>Koreferenzen</a:t>
            </a:r>
            <a:r>
              <a:rPr lang="de-DE" sz="1499" dirty="0"/>
              <a:t>, </a:t>
            </a:r>
            <a:r>
              <a:rPr lang="de-DE" sz="1499" dirty="0" err="1"/>
              <a:t>Textdeixis</a:t>
            </a:r>
            <a:r>
              <a:rPr lang="de-DE" sz="1499" dirty="0"/>
              <a:t>, Textmuster, (metakommunikative) Textverknüpfung)</a:t>
            </a:r>
          </a:p>
          <a:p>
            <a:pPr indent="-269876" defTabSz="457201">
              <a:defRPr/>
            </a:pPr>
            <a:r>
              <a:rPr lang="de-DE" sz="1499" dirty="0"/>
              <a:t>Textsortenmuster</a:t>
            </a:r>
          </a:p>
          <a:p>
            <a:pPr indent="-269876" defTabSz="457201">
              <a:defRPr/>
            </a:pPr>
            <a:r>
              <a:rPr lang="de-DE" sz="1499" dirty="0"/>
              <a:t>Textstrukturierung (bspw. durch Gliederungssignale)</a:t>
            </a:r>
          </a:p>
          <a:p>
            <a:pPr indent="-269876" defTabSz="457201">
              <a:defRPr/>
            </a:pPr>
            <a:r>
              <a:rPr lang="de-DE" sz="1499" dirty="0"/>
              <a:t>Hervorhebungen</a:t>
            </a:r>
          </a:p>
          <a:p>
            <a:pPr indent="-269876" defTabSz="457201">
              <a:defRPr/>
            </a:pPr>
            <a:r>
              <a:rPr lang="de-DE" sz="1499" dirty="0"/>
              <a:t>Zusammenhänge zwischen unterschiedlichen Darstellungsmodalitäten</a:t>
            </a:r>
          </a:p>
          <a:p>
            <a:pPr indent="-269876" defTabSz="457201">
              <a:defRPr/>
            </a:pPr>
            <a:r>
              <a:rPr lang="de-DE" sz="1499" dirty="0"/>
              <a:t>Verwendung von Operatoren</a:t>
            </a:r>
          </a:p>
          <a:p>
            <a:pPr indent="-269876" defTabSz="457201">
              <a:defRPr/>
            </a:pPr>
            <a:r>
              <a:rPr lang="de-DE" sz="1499" dirty="0"/>
              <a:t>Pronominalisierungen</a:t>
            </a:r>
          </a:p>
        </p:txBody>
      </p:sp>
      <p:cxnSp>
        <p:nvCxnSpPr>
          <p:cNvPr id="6" name="Gerade Verbindung mit Pfeil 5">
            <a:extLst>
              <a:ext uri="{FF2B5EF4-FFF2-40B4-BE49-F238E27FC236}">
                <a16:creationId xmlns:a16="http://schemas.microsoft.com/office/drawing/2014/main" id="{6C34776A-64BE-2435-2C9D-98E5090ABF28}"/>
              </a:ext>
            </a:extLst>
          </p:cNvPr>
          <p:cNvCxnSpPr>
            <a:cxnSpLocks/>
            <a:endCxn id="10" idx="1"/>
          </p:cNvCxnSpPr>
          <p:nvPr/>
        </p:nvCxnSpPr>
        <p:spPr>
          <a:xfrm flipV="1">
            <a:off x="2175029" y="2147489"/>
            <a:ext cx="6435583" cy="475435"/>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7" name="Rechteck 6">
            <a:extLst>
              <a:ext uri="{FF2B5EF4-FFF2-40B4-BE49-F238E27FC236}">
                <a16:creationId xmlns:a16="http://schemas.microsoft.com/office/drawing/2014/main" id="{FAB3F958-DA75-832B-21E5-E008CF886F28}"/>
              </a:ext>
            </a:extLst>
          </p:cNvPr>
          <p:cNvSpPr/>
          <p:nvPr/>
        </p:nvSpPr>
        <p:spPr>
          <a:xfrm>
            <a:off x="4629918" y="1230564"/>
            <a:ext cx="3553662" cy="4881606"/>
          </a:xfrm>
          <a:prstGeom prst="rect">
            <a:avLst/>
          </a:prstGeom>
          <a:noFill/>
          <a:ln w="28575">
            <a:solidFill>
              <a:srgbClr val="61A27C"/>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8" name="Gerade Verbindung mit Pfeil 7">
            <a:extLst>
              <a:ext uri="{FF2B5EF4-FFF2-40B4-BE49-F238E27FC236}">
                <a16:creationId xmlns:a16="http://schemas.microsoft.com/office/drawing/2014/main" id="{EAE28491-04E8-9BF7-A7F1-B88AC0684DED}"/>
              </a:ext>
            </a:extLst>
          </p:cNvPr>
          <p:cNvCxnSpPr>
            <a:cxnSpLocks/>
          </p:cNvCxnSpPr>
          <p:nvPr/>
        </p:nvCxnSpPr>
        <p:spPr>
          <a:xfrm flipV="1">
            <a:off x="2175029" y="1919357"/>
            <a:ext cx="6941067" cy="705595"/>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9615991B-01E5-A74B-AD9B-D5425153CCD6}"/>
              </a:ext>
            </a:extLst>
          </p:cNvPr>
          <p:cNvCxnSpPr>
            <a:cxnSpLocks/>
            <a:endCxn id="7" idx="1"/>
          </p:cNvCxnSpPr>
          <p:nvPr/>
        </p:nvCxnSpPr>
        <p:spPr>
          <a:xfrm>
            <a:off x="2175029" y="3028524"/>
            <a:ext cx="2454890" cy="642845"/>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10" name="Rechteck 9">
            <a:extLst>
              <a:ext uri="{FF2B5EF4-FFF2-40B4-BE49-F238E27FC236}">
                <a16:creationId xmlns:a16="http://schemas.microsoft.com/office/drawing/2014/main" id="{B2676DAC-703B-4BD9-CC2C-301470620F0B}"/>
              </a:ext>
            </a:extLst>
          </p:cNvPr>
          <p:cNvSpPr/>
          <p:nvPr/>
        </p:nvSpPr>
        <p:spPr>
          <a:xfrm>
            <a:off x="8610610" y="1106661"/>
            <a:ext cx="3427206" cy="2081656"/>
          </a:xfrm>
          <a:prstGeom prst="rect">
            <a:avLst/>
          </a:prstGeom>
          <a:noFill/>
          <a:ln w="28575">
            <a:solidFill>
              <a:srgbClr val="61A27C"/>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11" name="Gerade Verbindung mit Pfeil 10">
            <a:extLst>
              <a:ext uri="{FF2B5EF4-FFF2-40B4-BE49-F238E27FC236}">
                <a16:creationId xmlns:a16="http://schemas.microsoft.com/office/drawing/2014/main" id="{1BB3BFEC-EF8B-3D47-56BA-7BAA147143D5}"/>
              </a:ext>
            </a:extLst>
          </p:cNvPr>
          <p:cNvCxnSpPr>
            <a:cxnSpLocks/>
          </p:cNvCxnSpPr>
          <p:nvPr/>
        </p:nvCxnSpPr>
        <p:spPr>
          <a:xfrm flipV="1">
            <a:off x="2398961" y="2341259"/>
            <a:ext cx="7968028" cy="1336932"/>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12" name="Rechteck 11">
            <a:extLst>
              <a:ext uri="{FF2B5EF4-FFF2-40B4-BE49-F238E27FC236}">
                <a16:creationId xmlns:a16="http://schemas.microsoft.com/office/drawing/2014/main" id="{DB200B91-708E-42E0-D7E1-E4FC3D2B4F91}"/>
              </a:ext>
            </a:extLst>
          </p:cNvPr>
          <p:cNvSpPr/>
          <p:nvPr/>
        </p:nvSpPr>
        <p:spPr>
          <a:xfrm>
            <a:off x="8611653" y="3184396"/>
            <a:ext cx="3427206" cy="2430128"/>
          </a:xfrm>
          <a:prstGeom prst="rect">
            <a:avLst/>
          </a:prstGeom>
          <a:noFill/>
          <a:ln w="28575">
            <a:solidFill>
              <a:srgbClr val="61A27C"/>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13" name="Gerade Verbindung mit Pfeil 12">
            <a:extLst>
              <a:ext uri="{FF2B5EF4-FFF2-40B4-BE49-F238E27FC236}">
                <a16:creationId xmlns:a16="http://schemas.microsoft.com/office/drawing/2014/main" id="{2F096B81-0350-052B-009B-E0DA0693A91F}"/>
              </a:ext>
            </a:extLst>
          </p:cNvPr>
          <p:cNvCxnSpPr>
            <a:cxnSpLocks/>
            <a:endCxn id="12" idx="1"/>
          </p:cNvCxnSpPr>
          <p:nvPr/>
        </p:nvCxnSpPr>
        <p:spPr>
          <a:xfrm>
            <a:off x="2407352" y="3675430"/>
            <a:ext cx="6204301" cy="724032"/>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4" name="Gerade Verbindung mit Pfeil 13">
            <a:extLst>
              <a:ext uri="{FF2B5EF4-FFF2-40B4-BE49-F238E27FC236}">
                <a16:creationId xmlns:a16="http://schemas.microsoft.com/office/drawing/2014/main" id="{A98044BB-21A2-EA0C-1DE2-B03C63412809}"/>
              </a:ext>
            </a:extLst>
          </p:cNvPr>
          <p:cNvCxnSpPr>
            <a:cxnSpLocks/>
            <a:endCxn id="12" idx="1"/>
          </p:cNvCxnSpPr>
          <p:nvPr/>
        </p:nvCxnSpPr>
        <p:spPr>
          <a:xfrm>
            <a:off x="2183794" y="4074298"/>
            <a:ext cx="6427860" cy="325163"/>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7B8107BE-957D-B688-7A07-E8C545083AA9}"/>
              </a:ext>
            </a:extLst>
          </p:cNvPr>
          <p:cNvCxnSpPr>
            <a:cxnSpLocks/>
          </p:cNvCxnSpPr>
          <p:nvPr/>
        </p:nvCxnSpPr>
        <p:spPr>
          <a:xfrm flipV="1">
            <a:off x="2183797" y="1921184"/>
            <a:ext cx="6930224" cy="2152266"/>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6" name="Gerade Verbindung mit Pfeil 15">
            <a:extLst>
              <a:ext uri="{FF2B5EF4-FFF2-40B4-BE49-F238E27FC236}">
                <a16:creationId xmlns:a16="http://schemas.microsoft.com/office/drawing/2014/main" id="{64C1F451-E286-DFD2-C014-BDE21A497566}"/>
              </a:ext>
            </a:extLst>
          </p:cNvPr>
          <p:cNvCxnSpPr>
            <a:cxnSpLocks/>
          </p:cNvCxnSpPr>
          <p:nvPr/>
        </p:nvCxnSpPr>
        <p:spPr>
          <a:xfrm flipV="1">
            <a:off x="2780818" y="2248672"/>
            <a:ext cx="6618959" cy="2704074"/>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Gerade Verbindung mit Pfeil 16">
            <a:extLst>
              <a:ext uri="{FF2B5EF4-FFF2-40B4-BE49-F238E27FC236}">
                <a16:creationId xmlns:a16="http://schemas.microsoft.com/office/drawing/2014/main" id="{C00FF689-F08C-0AA1-01D7-EB1E563E28A5}"/>
              </a:ext>
            </a:extLst>
          </p:cNvPr>
          <p:cNvCxnSpPr>
            <a:cxnSpLocks/>
          </p:cNvCxnSpPr>
          <p:nvPr/>
        </p:nvCxnSpPr>
        <p:spPr>
          <a:xfrm flipV="1">
            <a:off x="3187084" y="5294533"/>
            <a:ext cx="1566716" cy="64924"/>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83268EA6-614A-D647-C19E-92BAE2C44825}"/>
              </a:ext>
            </a:extLst>
          </p:cNvPr>
          <p:cNvCxnSpPr>
            <a:cxnSpLocks/>
          </p:cNvCxnSpPr>
          <p:nvPr/>
        </p:nvCxnSpPr>
        <p:spPr>
          <a:xfrm flipV="1">
            <a:off x="3187083" y="2540750"/>
            <a:ext cx="7224488" cy="2822227"/>
          </a:xfrm>
          <a:prstGeom prst="straightConnector1">
            <a:avLst/>
          </a:prstGeom>
          <a:ln w="19050" cmpd="sng">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18214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082A68-3382-BCC1-1D1C-B5111815D530}"/>
              </a:ext>
            </a:extLst>
          </p:cNvPr>
          <p:cNvSpPr>
            <a:spLocks noGrp="1"/>
          </p:cNvSpPr>
          <p:nvPr>
            <p:ph type="title"/>
          </p:nvPr>
        </p:nvSpPr>
        <p:spPr/>
        <p:txBody>
          <a:bodyPr/>
          <a:lstStyle/>
          <a:p>
            <a:r>
              <a:rPr lang="de-DE" dirty="0"/>
              <a:t>Vergleich zweier Lehrwerke</a:t>
            </a:r>
          </a:p>
        </p:txBody>
      </p:sp>
      <p:sp>
        <p:nvSpPr>
          <p:cNvPr id="3" name="Textplatzhalter 2">
            <a:extLst>
              <a:ext uri="{FF2B5EF4-FFF2-40B4-BE49-F238E27FC236}">
                <a16:creationId xmlns:a16="http://schemas.microsoft.com/office/drawing/2014/main" id="{8BFA627B-D2E8-D7A6-5A59-3ABCE2C662FE}"/>
              </a:ext>
            </a:extLst>
          </p:cNvPr>
          <p:cNvSpPr>
            <a:spLocks noGrp="1"/>
          </p:cNvSpPr>
          <p:nvPr>
            <p:ph type="body" sz="quarter" idx="11"/>
          </p:nvPr>
        </p:nvSpPr>
        <p:spPr/>
        <p:txBody>
          <a:bodyPr/>
          <a:lstStyle/>
          <a:p>
            <a:r>
              <a:rPr lang="de-DE" dirty="0"/>
              <a:t>Quellen:</a:t>
            </a:r>
          </a:p>
          <a:p>
            <a:r>
              <a:rPr lang="de-DE" dirty="0"/>
              <a:t>Hilbig et al. 2021; Kuhn et al. 2021</a:t>
            </a:r>
          </a:p>
        </p:txBody>
      </p:sp>
      <p:sp>
        <p:nvSpPr>
          <p:cNvPr id="4" name="Rechteck: abgerundete Ecken 3">
            <a:extLst>
              <a:ext uri="{FF2B5EF4-FFF2-40B4-BE49-F238E27FC236}">
                <a16:creationId xmlns:a16="http://schemas.microsoft.com/office/drawing/2014/main" id="{93CA5DF0-6FE6-6803-875F-A7EFA58CFC0D}"/>
              </a:ext>
            </a:extLst>
          </p:cNvPr>
          <p:cNvSpPr/>
          <p:nvPr/>
        </p:nvSpPr>
        <p:spPr>
          <a:xfrm>
            <a:off x="1148729" y="4669917"/>
            <a:ext cx="4121103" cy="1150691"/>
          </a:xfrm>
          <a:prstGeom prst="roundRect">
            <a:avLst>
              <a:gd name="adj" fmla="val 6439"/>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r>
              <a:rPr lang="de-DE" sz="1601" b="1" dirty="0">
                <a:solidFill>
                  <a:schemeClr val="tx1"/>
                </a:solidFill>
                <a:latin typeface="Arial" charset="0"/>
                <a:ea typeface="Arial" charset="0"/>
                <a:cs typeface="Arial" charset="0"/>
              </a:rPr>
              <a:t>Gruppe A</a:t>
            </a:r>
            <a:r>
              <a:rPr lang="de-DE" sz="1601" dirty="0">
                <a:solidFill>
                  <a:schemeClr val="tx1"/>
                </a:solidFill>
                <a:latin typeface="Arial" charset="0"/>
                <a:ea typeface="Arial" charset="0"/>
                <a:cs typeface="Arial" charset="0"/>
              </a:rPr>
              <a:t>:</a:t>
            </a:r>
          </a:p>
          <a:p>
            <a:r>
              <a:rPr lang="de-DE" sz="1601" dirty="0">
                <a:solidFill>
                  <a:schemeClr val="tx1"/>
                </a:solidFill>
                <a:latin typeface="Arial" charset="0"/>
                <a:ea typeface="Arial" charset="0"/>
                <a:cs typeface="Arial" charset="0"/>
              </a:rPr>
              <a:t>Analysieren Sie das vorliegende Material sprachsensibel und identifizieren Sie sprachliche Herausforderungen.</a:t>
            </a:r>
          </a:p>
        </p:txBody>
      </p:sp>
      <p:sp>
        <p:nvSpPr>
          <p:cNvPr id="5" name="Rechteck: abgerundete Ecken 4">
            <a:extLst>
              <a:ext uri="{FF2B5EF4-FFF2-40B4-BE49-F238E27FC236}">
                <a16:creationId xmlns:a16="http://schemas.microsoft.com/office/drawing/2014/main" id="{8CF8E910-B6E3-7085-72F7-CEF6F0681EBB}"/>
              </a:ext>
            </a:extLst>
          </p:cNvPr>
          <p:cNvSpPr/>
          <p:nvPr/>
        </p:nvSpPr>
        <p:spPr>
          <a:xfrm>
            <a:off x="6922169" y="4669917"/>
            <a:ext cx="4121103" cy="1150691"/>
          </a:xfrm>
          <a:prstGeom prst="roundRect">
            <a:avLst>
              <a:gd name="adj" fmla="val 7322"/>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r>
              <a:rPr lang="de-DE" sz="1601" b="1" dirty="0">
                <a:solidFill>
                  <a:schemeClr val="tx1"/>
                </a:solidFill>
                <a:latin typeface="Arial" charset="0"/>
                <a:ea typeface="Arial" charset="0"/>
                <a:cs typeface="Arial" charset="0"/>
              </a:rPr>
              <a:t>Gruppe B</a:t>
            </a:r>
            <a:r>
              <a:rPr lang="de-DE" sz="1601" dirty="0">
                <a:solidFill>
                  <a:schemeClr val="tx1"/>
                </a:solidFill>
                <a:latin typeface="Arial" charset="0"/>
                <a:ea typeface="Arial" charset="0"/>
                <a:cs typeface="Arial" charset="0"/>
              </a:rPr>
              <a:t>:</a:t>
            </a:r>
          </a:p>
          <a:p>
            <a:r>
              <a:rPr lang="de-DE" sz="1601" dirty="0">
                <a:solidFill>
                  <a:schemeClr val="tx1"/>
                </a:solidFill>
                <a:latin typeface="Arial" charset="0"/>
                <a:ea typeface="Arial" charset="0"/>
                <a:cs typeface="Arial" charset="0"/>
              </a:rPr>
              <a:t>Analysieren Sie das vorliegende Material sprachsensibel und identifizieren Sie sprachliche Herausforderungen.</a:t>
            </a:r>
          </a:p>
        </p:txBody>
      </p:sp>
      <p:pic>
        <p:nvPicPr>
          <p:cNvPr id="6" name="Grafik 5">
            <a:extLst>
              <a:ext uri="{FF2B5EF4-FFF2-40B4-BE49-F238E27FC236}">
                <a16:creationId xmlns:a16="http://schemas.microsoft.com/office/drawing/2014/main" id="{5AE60D86-4FC8-EAB2-A942-6F2099677B2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39146" y="895339"/>
            <a:ext cx="5090651" cy="3600000"/>
          </a:xfrm>
          <a:prstGeom prst="rect">
            <a:avLst/>
          </a:prstGeom>
        </p:spPr>
      </p:pic>
      <p:pic>
        <p:nvPicPr>
          <p:cNvPr id="7" name="Grafik 6">
            <a:extLst>
              <a:ext uri="{FF2B5EF4-FFF2-40B4-BE49-F238E27FC236}">
                <a16:creationId xmlns:a16="http://schemas.microsoft.com/office/drawing/2014/main" id="{CC8A006E-C1E8-15AC-DCA4-D837D305C5F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2205" y="895339"/>
            <a:ext cx="5090651" cy="3600000"/>
          </a:xfrm>
          <a:prstGeom prst="rect">
            <a:avLst/>
          </a:prstGeom>
        </p:spPr>
      </p:pic>
    </p:spTree>
    <p:extLst>
      <p:ext uri="{BB962C8B-B14F-4D97-AF65-F5344CB8AC3E}">
        <p14:creationId xmlns:p14="http://schemas.microsoft.com/office/powerpoint/2010/main" val="1494967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1EC2B-50F4-45C6-3D59-F39F6754FBF6}"/>
              </a:ext>
            </a:extLst>
          </p:cNvPr>
          <p:cNvSpPr>
            <a:spLocks noGrp="1"/>
          </p:cNvSpPr>
          <p:nvPr>
            <p:ph type="title"/>
          </p:nvPr>
        </p:nvSpPr>
        <p:spPr/>
        <p:txBody>
          <a:bodyPr/>
          <a:lstStyle/>
          <a:p>
            <a:r>
              <a:rPr lang="de-DE" dirty="0"/>
              <a:t>Vergleich zweier Lehrwerke – </a:t>
            </a:r>
            <a:r>
              <a:rPr lang="de-DE" dirty="0" err="1"/>
              <a:t>starkeSeiten</a:t>
            </a:r>
            <a:r>
              <a:rPr lang="de-DE" dirty="0"/>
              <a:t> Informatik 5/6 (Klett)</a:t>
            </a:r>
          </a:p>
        </p:txBody>
      </p:sp>
      <p:sp>
        <p:nvSpPr>
          <p:cNvPr id="3" name="Textplatzhalter 2">
            <a:extLst>
              <a:ext uri="{FF2B5EF4-FFF2-40B4-BE49-F238E27FC236}">
                <a16:creationId xmlns:a16="http://schemas.microsoft.com/office/drawing/2014/main" id="{602E2426-7C7A-5F07-D17F-3CE4530ECFC5}"/>
              </a:ext>
            </a:extLst>
          </p:cNvPr>
          <p:cNvSpPr>
            <a:spLocks noGrp="1"/>
          </p:cNvSpPr>
          <p:nvPr>
            <p:ph type="body" sz="quarter" idx="11"/>
          </p:nvPr>
        </p:nvSpPr>
        <p:spPr/>
        <p:txBody>
          <a:bodyPr/>
          <a:lstStyle/>
          <a:p>
            <a:r>
              <a:rPr lang="de-DE" dirty="0"/>
              <a:t>Quelle:</a:t>
            </a:r>
          </a:p>
          <a:p>
            <a:r>
              <a:rPr lang="de-DE" dirty="0"/>
              <a:t>Hilbig et al. 2021</a:t>
            </a:r>
          </a:p>
        </p:txBody>
      </p:sp>
      <p:pic>
        <p:nvPicPr>
          <p:cNvPr id="4" name="Grafik 3">
            <a:extLst>
              <a:ext uri="{FF2B5EF4-FFF2-40B4-BE49-F238E27FC236}">
                <a16:creationId xmlns:a16="http://schemas.microsoft.com/office/drawing/2014/main" id="{22CEBE71-A8EF-C2BB-DF99-8126335BF4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02970" y="548727"/>
            <a:ext cx="8145041" cy="5760000"/>
          </a:xfrm>
          <a:prstGeom prst="rect">
            <a:avLst/>
          </a:prstGeom>
        </p:spPr>
      </p:pic>
    </p:spTree>
    <p:extLst>
      <p:ext uri="{BB962C8B-B14F-4D97-AF65-F5344CB8AC3E}">
        <p14:creationId xmlns:p14="http://schemas.microsoft.com/office/powerpoint/2010/main" val="20788780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85A74-9F31-EFFC-EB43-9BA0B1038A76}"/>
            </a:ext>
          </a:extLst>
        </p:cNvPr>
        <p:cNvGrpSpPr/>
        <p:nvPr/>
      </p:nvGrpSpPr>
      <p:grpSpPr>
        <a:xfrm>
          <a:off x="0" y="0"/>
          <a:ext cx="0" cy="0"/>
          <a:chOff x="0" y="0"/>
          <a:chExt cx="0" cy="0"/>
        </a:xfrm>
      </p:grpSpPr>
      <p:sp>
        <p:nvSpPr>
          <p:cNvPr id="142" name="Rechteck 141">
            <a:extLst>
              <a:ext uri="{FF2B5EF4-FFF2-40B4-BE49-F238E27FC236}">
                <a16:creationId xmlns:a16="http://schemas.microsoft.com/office/drawing/2014/main" id="{53765969-4DA5-E144-D0A4-F46948F79853}"/>
              </a:ext>
            </a:extLst>
          </p:cNvPr>
          <p:cNvSpPr/>
          <p:nvPr/>
        </p:nvSpPr>
        <p:spPr>
          <a:xfrm>
            <a:off x="9448877" y="1219276"/>
            <a:ext cx="41664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0" name="Rechteck 139">
            <a:extLst>
              <a:ext uri="{FF2B5EF4-FFF2-40B4-BE49-F238E27FC236}">
                <a16:creationId xmlns:a16="http://schemas.microsoft.com/office/drawing/2014/main" id="{96BEE667-B670-9ABE-88F3-D2F7AFEDDF9F}"/>
              </a:ext>
            </a:extLst>
          </p:cNvPr>
          <p:cNvSpPr/>
          <p:nvPr/>
        </p:nvSpPr>
        <p:spPr>
          <a:xfrm>
            <a:off x="8904450" y="2130588"/>
            <a:ext cx="14430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1" name="Rechteck 140">
            <a:extLst>
              <a:ext uri="{FF2B5EF4-FFF2-40B4-BE49-F238E27FC236}">
                <a16:creationId xmlns:a16="http://schemas.microsoft.com/office/drawing/2014/main" id="{7AC10454-AC63-9771-CBE5-9354883CD18C}"/>
              </a:ext>
            </a:extLst>
          </p:cNvPr>
          <p:cNvSpPr/>
          <p:nvPr/>
        </p:nvSpPr>
        <p:spPr>
          <a:xfrm>
            <a:off x="9782566" y="2127648"/>
            <a:ext cx="989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8" name="Rechteck 137">
            <a:extLst>
              <a:ext uri="{FF2B5EF4-FFF2-40B4-BE49-F238E27FC236}">
                <a16:creationId xmlns:a16="http://schemas.microsoft.com/office/drawing/2014/main" id="{8F6AA30A-0FBB-8305-114D-22EC984D9BC4}"/>
              </a:ext>
            </a:extLst>
          </p:cNvPr>
          <p:cNvSpPr/>
          <p:nvPr/>
        </p:nvSpPr>
        <p:spPr>
          <a:xfrm>
            <a:off x="10422954" y="2212678"/>
            <a:ext cx="18556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9" name="Rechteck 138">
            <a:extLst>
              <a:ext uri="{FF2B5EF4-FFF2-40B4-BE49-F238E27FC236}">
                <a16:creationId xmlns:a16="http://schemas.microsoft.com/office/drawing/2014/main" id="{D9DCC066-682A-2181-E2EC-350419B80ACE}"/>
              </a:ext>
            </a:extLst>
          </p:cNvPr>
          <p:cNvSpPr/>
          <p:nvPr/>
        </p:nvSpPr>
        <p:spPr>
          <a:xfrm>
            <a:off x="10996982" y="2302593"/>
            <a:ext cx="13642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6" name="Rechteck 135">
            <a:extLst>
              <a:ext uri="{FF2B5EF4-FFF2-40B4-BE49-F238E27FC236}">
                <a16:creationId xmlns:a16="http://schemas.microsoft.com/office/drawing/2014/main" id="{5B5F43FF-7D28-DB66-D40E-9C53C7AFA7D0}"/>
              </a:ext>
            </a:extLst>
          </p:cNvPr>
          <p:cNvSpPr/>
          <p:nvPr/>
        </p:nvSpPr>
        <p:spPr>
          <a:xfrm>
            <a:off x="9881478" y="2922033"/>
            <a:ext cx="22961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7" name="Rechteck 136">
            <a:extLst>
              <a:ext uri="{FF2B5EF4-FFF2-40B4-BE49-F238E27FC236}">
                <a16:creationId xmlns:a16="http://schemas.microsoft.com/office/drawing/2014/main" id="{ACD49836-79CF-E5CD-5D7A-EB7480C14C25}"/>
              </a:ext>
            </a:extLst>
          </p:cNvPr>
          <p:cNvSpPr/>
          <p:nvPr/>
        </p:nvSpPr>
        <p:spPr>
          <a:xfrm>
            <a:off x="9447375" y="2831667"/>
            <a:ext cx="15739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5" name="Rechteck 134">
            <a:extLst>
              <a:ext uri="{FF2B5EF4-FFF2-40B4-BE49-F238E27FC236}">
                <a16:creationId xmlns:a16="http://schemas.microsoft.com/office/drawing/2014/main" id="{3E5CB7F0-0548-8D20-200D-974D1DB0F1E2}"/>
              </a:ext>
            </a:extLst>
          </p:cNvPr>
          <p:cNvSpPr/>
          <p:nvPr/>
        </p:nvSpPr>
        <p:spPr>
          <a:xfrm>
            <a:off x="973137" y="2099287"/>
            <a:ext cx="40208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6" name="Rechteck 115">
            <a:extLst>
              <a:ext uri="{FF2B5EF4-FFF2-40B4-BE49-F238E27FC236}">
                <a16:creationId xmlns:a16="http://schemas.microsoft.com/office/drawing/2014/main" id="{E2B8A4DB-7748-E8A5-D551-B200DE10E779}"/>
              </a:ext>
            </a:extLst>
          </p:cNvPr>
          <p:cNvSpPr/>
          <p:nvPr/>
        </p:nvSpPr>
        <p:spPr>
          <a:xfrm>
            <a:off x="3037284" y="3825697"/>
            <a:ext cx="16549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6" name="Rechteck 125">
            <a:extLst>
              <a:ext uri="{FF2B5EF4-FFF2-40B4-BE49-F238E27FC236}">
                <a16:creationId xmlns:a16="http://schemas.microsoft.com/office/drawing/2014/main" id="{C931F049-0470-6E07-E6D4-5BF341B8385E}"/>
              </a:ext>
            </a:extLst>
          </p:cNvPr>
          <p:cNvSpPr/>
          <p:nvPr/>
        </p:nvSpPr>
        <p:spPr>
          <a:xfrm>
            <a:off x="2255065" y="1981745"/>
            <a:ext cx="30890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4" name="Rechteck 123">
            <a:extLst>
              <a:ext uri="{FF2B5EF4-FFF2-40B4-BE49-F238E27FC236}">
                <a16:creationId xmlns:a16="http://schemas.microsoft.com/office/drawing/2014/main" id="{2A40127F-265B-A078-8B40-7FD9DA8FA133}"/>
              </a:ext>
            </a:extLst>
          </p:cNvPr>
          <p:cNvSpPr/>
          <p:nvPr/>
        </p:nvSpPr>
        <p:spPr>
          <a:xfrm>
            <a:off x="653651" y="3095004"/>
            <a:ext cx="41512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2" name="Rechteck 121">
            <a:extLst>
              <a:ext uri="{FF2B5EF4-FFF2-40B4-BE49-F238E27FC236}">
                <a16:creationId xmlns:a16="http://schemas.microsoft.com/office/drawing/2014/main" id="{CF07EE0D-1A54-92BD-2346-EA81F8E884F5}"/>
              </a:ext>
            </a:extLst>
          </p:cNvPr>
          <p:cNvSpPr/>
          <p:nvPr/>
        </p:nvSpPr>
        <p:spPr>
          <a:xfrm>
            <a:off x="1147844" y="3273623"/>
            <a:ext cx="3794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3" name="Rechteck 122">
            <a:extLst>
              <a:ext uri="{FF2B5EF4-FFF2-40B4-BE49-F238E27FC236}">
                <a16:creationId xmlns:a16="http://schemas.microsoft.com/office/drawing/2014/main" id="{B9FB81FE-6740-48FF-FAE2-3DA61220CBA6}"/>
              </a:ext>
            </a:extLst>
          </p:cNvPr>
          <p:cNvSpPr/>
          <p:nvPr/>
        </p:nvSpPr>
        <p:spPr>
          <a:xfrm>
            <a:off x="841373" y="3186923"/>
            <a:ext cx="3421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16FF46D6-F0A2-6AE4-9E76-A1C6DC9774E0}"/>
              </a:ext>
            </a:extLst>
          </p:cNvPr>
          <p:cNvSpPr>
            <a:spLocks noGrp="1"/>
          </p:cNvSpPr>
          <p:nvPr>
            <p:ph type="title"/>
          </p:nvPr>
        </p:nvSpPr>
        <p:spPr/>
        <p:txBody>
          <a:bodyPr/>
          <a:lstStyle/>
          <a:p>
            <a:r>
              <a:rPr lang="de-DE" dirty="0"/>
              <a:t>Vergleich zweier Lehrwerke – </a:t>
            </a:r>
            <a:r>
              <a:rPr lang="de-DE" dirty="0" err="1"/>
              <a:t>starkeSeiten</a:t>
            </a:r>
            <a:r>
              <a:rPr lang="de-DE" dirty="0"/>
              <a:t> Informatik 5/6 (Klett)</a:t>
            </a:r>
          </a:p>
        </p:txBody>
      </p:sp>
      <p:sp>
        <p:nvSpPr>
          <p:cNvPr id="4" name="Textplatzhalter 7">
            <a:extLst>
              <a:ext uri="{FF2B5EF4-FFF2-40B4-BE49-F238E27FC236}">
                <a16:creationId xmlns:a16="http://schemas.microsoft.com/office/drawing/2014/main" id="{866D4D80-81F8-DD91-11C3-3032C84095E4}"/>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Hilbig et al. 2021; vgl. Wagner und Schlenker-Schule 2015</a:t>
            </a:r>
          </a:p>
        </p:txBody>
      </p:sp>
      <p:sp>
        <p:nvSpPr>
          <p:cNvPr id="10" name="Inhaltsplatzhalter 6">
            <a:extLst>
              <a:ext uri="{FF2B5EF4-FFF2-40B4-BE49-F238E27FC236}">
                <a16:creationId xmlns:a16="http://schemas.microsoft.com/office/drawing/2014/main" id="{B1478FAB-F09C-D294-7459-FE6F76A83DAB}"/>
              </a:ext>
            </a:extLst>
          </p:cNvPr>
          <p:cNvSpPr txBox="1">
            <a:spLocks/>
          </p:cNvSpPr>
          <p:nvPr/>
        </p:nvSpPr>
        <p:spPr bwMode="auto">
          <a:xfrm>
            <a:off x="4206000" y="989659"/>
            <a:ext cx="3780001" cy="4878683"/>
          </a:xfrm>
          <a:prstGeom prst="rect">
            <a:avLst/>
          </a:prstGeom>
          <a:noFill/>
          <a:ln w="28575">
            <a:solidFill>
              <a:schemeClr val="tx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lnSpcReduction="10000"/>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tx2"/>
                </a:solidFill>
              </a:rPr>
              <a:t>Wortebene</a:t>
            </a:r>
          </a:p>
          <a:p>
            <a:pPr>
              <a:spcBef>
                <a:spcPts val="400"/>
              </a:spcBef>
              <a:spcAft>
                <a:spcPts val="400"/>
              </a:spcAft>
            </a:pPr>
            <a:r>
              <a:rPr lang="de-DE" sz="1601" dirty="0"/>
              <a:t>Fachtermini</a:t>
            </a:r>
          </a:p>
          <a:p>
            <a:pPr>
              <a:spcBef>
                <a:spcPts val="400"/>
              </a:spcBef>
              <a:spcAft>
                <a:spcPts val="400"/>
              </a:spcAft>
            </a:pPr>
            <a:r>
              <a:rPr lang="de-DE" sz="1601" dirty="0"/>
              <a:t>Terminologisierungen</a:t>
            </a:r>
          </a:p>
          <a:p>
            <a:pPr>
              <a:spcBef>
                <a:spcPts val="400"/>
              </a:spcBef>
              <a:spcAft>
                <a:spcPts val="400"/>
              </a:spcAft>
            </a:pPr>
            <a:r>
              <a:rPr lang="de-DE" sz="1601" dirty="0"/>
              <a:t>Komposita</a:t>
            </a:r>
          </a:p>
          <a:p>
            <a:pPr>
              <a:spcBef>
                <a:spcPts val="400"/>
              </a:spcBef>
              <a:spcAft>
                <a:spcPts val="400"/>
              </a:spcAft>
            </a:pPr>
            <a:r>
              <a:rPr lang="de-DE" sz="1601" dirty="0"/>
              <a:t>Fremdwörter</a:t>
            </a:r>
          </a:p>
          <a:p>
            <a:pPr>
              <a:spcBef>
                <a:spcPts val="400"/>
              </a:spcBef>
              <a:spcAft>
                <a:spcPts val="400"/>
              </a:spcAft>
            </a:pPr>
            <a:r>
              <a:rPr lang="de-DE" sz="1601" dirty="0"/>
              <a:t>Gehobene Standardsprache</a:t>
            </a:r>
          </a:p>
          <a:p>
            <a:pPr>
              <a:spcBef>
                <a:spcPts val="400"/>
              </a:spcBef>
              <a:spcAft>
                <a:spcPts val="400"/>
              </a:spcAft>
            </a:pPr>
            <a:r>
              <a:rPr lang="de-DE" sz="1601" dirty="0"/>
              <a:t>Akronyme</a:t>
            </a:r>
          </a:p>
          <a:p>
            <a:pPr>
              <a:spcBef>
                <a:spcPts val="400"/>
              </a:spcBef>
              <a:spcAft>
                <a:spcPts val="400"/>
              </a:spcAft>
            </a:pPr>
            <a:r>
              <a:rPr lang="de-DE" sz="1601" dirty="0"/>
              <a:t>Substantivierungen; u. a. mit Genitivketten</a:t>
            </a:r>
          </a:p>
          <a:p>
            <a:pPr>
              <a:spcBef>
                <a:spcPts val="400"/>
              </a:spcBef>
              <a:spcAft>
                <a:spcPts val="400"/>
              </a:spcAft>
            </a:pPr>
            <a:r>
              <a:rPr lang="de-DE" sz="1601" dirty="0"/>
              <a:t>Ambivalenzen (Polysemie, Synonymie, Hyperonymie, Hyponymie)</a:t>
            </a:r>
          </a:p>
          <a:p>
            <a:pPr>
              <a:spcBef>
                <a:spcPts val="400"/>
              </a:spcBef>
              <a:spcAft>
                <a:spcPts val="400"/>
              </a:spcAft>
            </a:pPr>
            <a:r>
              <a:rPr lang="de-DE" sz="1601" dirty="0"/>
              <a:t>Funktionsverbgefüge</a:t>
            </a:r>
          </a:p>
          <a:p>
            <a:pPr>
              <a:spcBef>
                <a:spcPts val="400"/>
              </a:spcBef>
              <a:spcAft>
                <a:spcPts val="400"/>
              </a:spcAft>
            </a:pPr>
            <a:r>
              <a:rPr lang="de-DE" sz="1601" dirty="0"/>
              <a:t>Unfeste Verbkomposita</a:t>
            </a:r>
          </a:p>
          <a:p>
            <a:pPr>
              <a:spcBef>
                <a:spcPts val="400"/>
              </a:spcBef>
              <a:spcAft>
                <a:spcPts val="400"/>
              </a:spcAft>
            </a:pPr>
            <a:r>
              <a:rPr lang="de-DE" sz="1601" dirty="0"/>
              <a:t>Metaphern</a:t>
            </a:r>
          </a:p>
        </p:txBody>
      </p:sp>
      <p:sp>
        <p:nvSpPr>
          <p:cNvPr id="12" name="Rechteck 11">
            <a:extLst>
              <a:ext uri="{FF2B5EF4-FFF2-40B4-BE49-F238E27FC236}">
                <a16:creationId xmlns:a16="http://schemas.microsoft.com/office/drawing/2014/main" id="{8E387D8E-D760-24B5-E067-3354671EB284}"/>
              </a:ext>
            </a:extLst>
          </p:cNvPr>
          <p:cNvSpPr/>
          <p:nvPr/>
        </p:nvSpPr>
        <p:spPr>
          <a:xfrm>
            <a:off x="2624138" y="1373530"/>
            <a:ext cx="38338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AA767790-F962-BB64-EFFC-19DDAEE127D9}"/>
              </a:ext>
            </a:extLst>
          </p:cNvPr>
          <p:cNvSpPr/>
          <p:nvPr/>
        </p:nvSpPr>
        <p:spPr>
          <a:xfrm>
            <a:off x="669132" y="1052622"/>
            <a:ext cx="1538287" cy="162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6A76DB8F-0B7C-BAB2-380D-15818F8EC39E}"/>
              </a:ext>
            </a:extLst>
          </p:cNvPr>
          <p:cNvSpPr/>
          <p:nvPr/>
        </p:nvSpPr>
        <p:spPr>
          <a:xfrm>
            <a:off x="3007520" y="1373530"/>
            <a:ext cx="3548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33AE244D-1C38-40A7-463C-7F40C9A5E319}"/>
              </a:ext>
            </a:extLst>
          </p:cNvPr>
          <p:cNvSpPr/>
          <p:nvPr/>
        </p:nvSpPr>
        <p:spPr>
          <a:xfrm>
            <a:off x="1955007" y="1456387"/>
            <a:ext cx="15954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D91F53FE-1353-0B36-23FA-D1751C4BCE05}"/>
              </a:ext>
            </a:extLst>
          </p:cNvPr>
          <p:cNvSpPr/>
          <p:nvPr/>
        </p:nvSpPr>
        <p:spPr>
          <a:xfrm>
            <a:off x="1955006" y="1546387"/>
            <a:ext cx="29527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27420075-13C2-207D-DEDE-9C9ECF3BB178}"/>
              </a:ext>
            </a:extLst>
          </p:cNvPr>
          <p:cNvSpPr/>
          <p:nvPr/>
        </p:nvSpPr>
        <p:spPr>
          <a:xfrm>
            <a:off x="3037285" y="1726297"/>
            <a:ext cx="32504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904967F8-BCE2-0CFE-055A-C6E370F45FEB}"/>
              </a:ext>
            </a:extLst>
          </p:cNvPr>
          <p:cNvSpPr/>
          <p:nvPr/>
        </p:nvSpPr>
        <p:spPr>
          <a:xfrm>
            <a:off x="2712243" y="2071921"/>
            <a:ext cx="32504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6E5A4156-46DE-406F-9277-79384A53E04F}"/>
              </a:ext>
            </a:extLst>
          </p:cNvPr>
          <p:cNvSpPr/>
          <p:nvPr/>
        </p:nvSpPr>
        <p:spPr>
          <a:xfrm>
            <a:off x="2833093" y="2161921"/>
            <a:ext cx="43874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AE23325C-E74E-C16E-4264-275E2B794B95}"/>
              </a:ext>
            </a:extLst>
          </p:cNvPr>
          <p:cNvSpPr/>
          <p:nvPr/>
        </p:nvSpPr>
        <p:spPr>
          <a:xfrm>
            <a:off x="550067" y="2225385"/>
            <a:ext cx="75485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700BB4F0-0C9C-F6DE-7350-DF5C2DDBAE9B}"/>
              </a:ext>
            </a:extLst>
          </p:cNvPr>
          <p:cNvSpPr/>
          <p:nvPr/>
        </p:nvSpPr>
        <p:spPr>
          <a:xfrm>
            <a:off x="1038224" y="2315385"/>
            <a:ext cx="81200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8E1AF842-32A5-A94E-A98D-3C12D10E2ECC}"/>
              </a:ext>
            </a:extLst>
          </p:cNvPr>
          <p:cNvSpPr/>
          <p:nvPr/>
        </p:nvSpPr>
        <p:spPr>
          <a:xfrm>
            <a:off x="1073151" y="2661574"/>
            <a:ext cx="3794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D97000F9-FFB0-C511-FBB9-68561FD1E6ED}"/>
              </a:ext>
            </a:extLst>
          </p:cNvPr>
          <p:cNvSpPr/>
          <p:nvPr/>
        </p:nvSpPr>
        <p:spPr>
          <a:xfrm>
            <a:off x="425451" y="2840167"/>
            <a:ext cx="35798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A315B87F-298C-A384-21B5-A7A0ECA8D04D}"/>
              </a:ext>
            </a:extLst>
          </p:cNvPr>
          <p:cNvSpPr/>
          <p:nvPr/>
        </p:nvSpPr>
        <p:spPr>
          <a:xfrm>
            <a:off x="1619333" y="2751574"/>
            <a:ext cx="15708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8F46DA31-A3FE-D562-E85D-22781AA1A8C5}"/>
              </a:ext>
            </a:extLst>
          </p:cNvPr>
          <p:cNvSpPr/>
          <p:nvPr/>
        </p:nvSpPr>
        <p:spPr>
          <a:xfrm>
            <a:off x="783431" y="2922672"/>
            <a:ext cx="3794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B9CF6B12-1808-FDEF-977D-025FAF5D1CFE}"/>
              </a:ext>
            </a:extLst>
          </p:cNvPr>
          <p:cNvSpPr/>
          <p:nvPr/>
        </p:nvSpPr>
        <p:spPr>
          <a:xfrm>
            <a:off x="425451" y="3095177"/>
            <a:ext cx="2270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14F64163-498B-DF8E-52FE-CD3970ADC88A}"/>
              </a:ext>
            </a:extLst>
          </p:cNvPr>
          <p:cNvSpPr/>
          <p:nvPr/>
        </p:nvSpPr>
        <p:spPr>
          <a:xfrm>
            <a:off x="1619333" y="3012672"/>
            <a:ext cx="2270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92D1272A-9CB9-0F4B-F863-A18C48DFE24C}"/>
              </a:ext>
            </a:extLst>
          </p:cNvPr>
          <p:cNvSpPr/>
          <p:nvPr/>
        </p:nvSpPr>
        <p:spPr>
          <a:xfrm>
            <a:off x="1647825" y="3102672"/>
            <a:ext cx="19852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708B9285-A1BB-0A53-587B-FDB461B186DD}"/>
              </a:ext>
            </a:extLst>
          </p:cNvPr>
          <p:cNvSpPr/>
          <p:nvPr/>
        </p:nvSpPr>
        <p:spPr>
          <a:xfrm>
            <a:off x="425451" y="3185177"/>
            <a:ext cx="4151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7D4F5398-E9E8-DDDE-04CD-09EA9C796885}"/>
              </a:ext>
            </a:extLst>
          </p:cNvPr>
          <p:cNvSpPr/>
          <p:nvPr/>
        </p:nvSpPr>
        <p:spPr>
          <a:xfrm>
            <a:off x="425451" y="3275177"/>
            <a:ext cx="3794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C4A7ABDF-2648-C766-D277-26E544049DC9}"/>
              </a:ext>
            </a:extLst>
          </p:cNvPr>
          <p:cNvSpPr/>
          <p:nvPr/>
        </p:nvSpPr>
        <p:spPr>
          <a:xfrm>
            <a:off x="479426" y="4732666"/>
            <a:ext cx="4151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1B32FB72-D06B-6AEB-67AF-A2BEB518CD0B}"/>
              </a:ext>
            </a:extLst>
          </p:cNvPr>
          <p:cNvSpPr/>
          <p:nvPr/>
        </p:nvSpPr>
        <p:spPr>
          <a:xfrm>
            <a:off x="440531" y="4882684"/>
            <a:ext cx="41195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A79B7781-0398-F6CE-4AE1-3CC364AE795D}"/>
              </a:ext>
            </a:extLst>
          </p:cNvPr>
          <p:cNvSpPr/>
          <p:nvPr/>
        </p:nvSpPr>
        <p:spPr>
          <a:xfrm>
            <a:off x="440531" y="4972684"/>
            <a:ext cx="41195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0E081884-78B8-0FC2-9809-4B3FC3558900}"/>
              </a:ext>
            </a:extLst>
          </p:cNvPr>
          <p:cNvSpPr/>
          <p:nvPr/>
        </p:nvSpPr>
        <p:spPr>
          <a:xfrm>
            <a:off x="480423" y="5102003"/>
            <a:ext cx="53875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4F7CE305-9583-CC4C-9A66-6B1383C98106}"/>
              </a:ext>
            </a:extLst>
          </p:cNvPr>
          <p:cNvSpPr/>
          <p:nvPr/>
        </p:nvSpPr>
        <p:spPr>
          <a:xfrm>
            <a:off x="440530" y="5242497"/>
            <a:ext cx="40481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125D015F-BEAC-5454-55C5-2720939FEE2A}"/>
              </a:ext>
            </a:extLst>
          </p:cNvPr>
          <p:cNvSpPr/>
          <p:nvPr/>
        </p:nvSpPr>
        <p:spPr>
          <a:xfrm>
            <a:off x="440530" y="5332497"/>
            <a:ext cx="40481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63382C33-E850-0399-8FE7-D4BE05AA1367}"/>
              </a:ext>
            </a:extLst>
          </p:cNvPr>
          <p:cNvSpPr/>
          <p:nvPr/>
        </p:nvSpPr>
        <p:spPr>
          <a:xfrm>
            <a:off x="480423" y="5422310"/>
            <a:ext cx="20775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9C234001-F986-A208-5A77-2E47847FEF43}"/>
              </a:ext>
            </a:extLst>
          </p:cNvPr>
          <p:cNvSpPr/>
          <p:nvPr/>
        </p:nvSpPr>
        <p:spPr>
          <a:xfrm>
            <a:off x="2653307" y="2597545"/>
            <a:ext cx="438745" cy="82857"/>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86328C55-16F6-AFBF-FBF4-5277C004901C}"/>
              </a:ext>
            </a:extLst>
          </p:cNvPr>
          <p:cNvSpPr/>
          <p:nvPr/>
        </p:nvSpPr>
        <p:spPr>
          <a:xfrm>
            <a:off x="1955006" y="2680402"/>
            <a:ext cx="75723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E90E7EA2-1119-7600-9A77-EABF884E3F43}"/>
              </a:ext>
            </a:extLst>
          </p:cNvPr>
          <p:cNvSpPr/>
          <p:nvPr/>
        </p:nvSpPr>
        <p:spPr>
          <a:xfrm>
            <a:off x="2333623" y="3120788"/>
            <a:ext cx="50808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B840F2A7-6A7C-42F0-48CF-45F8377DE911}"/>
              </a:ext>
            </a:extLst>
          </p:cNvPr>
          <p:cNvSpPr/>
          <p:nvPr/>
        </p:nvSpPr>
        <p:spPr>
          <a:xfrm>
            <a:off x="1955007" y="3210788"/>
            <a:ext cx="43338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1C2FE091-3C4D-F072-D446-B784628F8C01}"/>
              </a:ext>
            </a:extLst>
          </p:cNvPr>
          <p:cNvSpPr/>
          <p:nvPr/>
        </p:nvSpPr>
        <p:spPr>
          <a:xfrm>
            <a:off x="2250281" y="3300696"/>
            <a:ext cx="43338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1C5E6C84-ECF4-B71B-F997-113BC950B211}"/>
              </a:ext>
            </a:extLst>
          </p:cNvPr>
          <p:cNvSpPr/>
          <p:nvPr/>
        </p:nvSpPr>
        <p:spPr>
          <a:xfrm>
            <a:off x="2665807" y="3468793"/>
            <a:ext cx="43338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A7591F97-6687-4452-211F-047A3C7063A1}"/>
              </a:ext>
            </a:extLst>
          </p:cNvPr>
          <p:cNvSpPr/>
          <p:nvPr/>
        </p:nvSpPr>
        <p:spPr>
          <a:xfrm>
            <a:off x="2890793" y="3560459"/>
            <a:ext cx="2691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11A6DF14-B3E1-82BB-1E68-EDFB7FE36ED7}"/>
              </a:ext>
            </a:extLst>
          </p:cNvPr>
          <p:cNvSpPr/>
          <p:nvPr/>
        </p:nvSpPr>
        <p:spPr>
          <a:xfrm>
            <a:off x="2324100" y="3645697"/>
            <a:ext cx="17621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C2521BC7-FB8B-1890-431C-DD44AD3F99E7}"/>
              </a:ext>
            </a:extLst>
          </p:cNvPr>
          <p:cNvSpPr/>
          <p:nvPr/>
        </p:nvSpPr>
        <p:spPr>
          <a:xfrm>
            <a:off x="2973882" y="3735697"/>
            <a:ext cx="2691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95550A4D-E435-00D1-2BF9-708B43B71944}"/>
              </a:ext>
            </a:extLst>
          </p:cNvPr>
          <p:cNvSpPr/>
          <p:nvPr/>
        </p:nvSpPr>
        <p:spPr>
          <a:xfrm>
            <a:off x="2563966" y="3987274"/>
            <a:ext cx="4099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6" name="Rechteck 65">
            <a:extLst>
              <a:ext uri="{FF2B5EF4-FFF2-40B4-BE49-F238E27FC236}">
                <a16:creationId xmlns:a16="http://schemas.microsoft.com/office/drawing/2014/main" id="{063DA7CD-37BC-E1BD-AFB7-2C2A01475EED}"/>
              </a:ext>
            </a:extLst>
          </p:cNvPr>
          <p:cNvSpPr/>
          <p:nvPr/>
        </p:nvSpPr>
        <p:spPr>
          <a:xfrm>
            <a:off x="8904452" y="1295338"/>
            <a:ext cx="23478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7" name="Rechteck 66">
            <a:extLst>
              <a:ext uri="{FF2B5EF4-FFF2-40B4-BE49-F238E27FC236}">
                <a16:creationId xmlns:a16="http://schemas.microsoft.com/office/drawing/2014/main" id="{86B32826-C3DF-22C8-61B5-C3CCF8AA9225}"/>
              </a:ext>
            </a:extLst>
          </p:cNvPr>
          <p:cNvSpPr/>
          <p:nvPr/>
        </p:nvSpPr>
        <p:spPr>
          <a:xfrm>
            <a:off x="9506909" y="1128158"/>
            <a:ext cx="75866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8" name="Rechteck 67">
            <a:extLst>
              <a:ext uri="{FF2B5EF4-FFF2-40B4-BE49-F238E27FC236}">
                <a16:creationId xmlns:a16="http://schemas.microsoft.com/office/drawing/2014/main" id="{677A3C2F-55FD-45ED-F48F-0DEF34D152BE}"/>
              </a:ext>
            </a:extLst>
          </p:cNvPr>
          <p:cNvSpPr/>
          <p:nvPr/>
        </p:nvSpPr>
        <p:spPr>
          <a:xfrm>
            <a:off x="9768845" y="1309624"/>
            <a:ext cx="30622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9" name="Rechteck 68">
            <a:extLst>
              <a:ext uri="{FF2B5EF4-FFF2-40B4-BE49-F238E27FC236}">
                <a16:creationId xmlns:a16="http://schemas.microsoft.com/office/drawing/2014/main" id="{54D3FA43-FC94-37F1-C3C7-8ADE668A4556}"/>
              </a:ext>
            </a:extLst>
          </p:cNvPr>
          <p:cNvSpPr/>
          <p:nvPr/>
        </p:nvSpPr>
        <p:spPr>
          <a:xfrm>
            <a:off x="9882806" y="1399624"/>
            <a:ext cx="4256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0" name="Rechteck 69">
            <a:extLst>
              <a:ext uri="{FF2B5EF4-FFF2-40B4-BE49-F238E27FC236}">
                <a16:creationId xmlns:a16="http://schemas.microsoft.com/office/drawing/2014/main" id="{E3BC2E62-8D58-1C46-760B-4C60144081C2}"/>
              </a:ext>
            </a:extLst>
          </p:cNvPr>
          <p:cNvSpPr/>
          <p:nvPr/>
        </p:nvSpPr>
        <p:spPr>
          <a:xfrm>
            <a:off x="9275589" y="1648292"/>
            <a:ext cx="3899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1" name="Rechteck 70">
            <a:extLst>
              <a:ext uri="{FF2B5EF4-FFF2-40B4-BE49-F238E27FC236}">
                <a16:creationId xmlns:a16="http://schemas.microsoft.com/office/drawing/2014/main" id="{57F504ED-52C0-EC2A-8AAC-D1FEEA7B5013}"/>
              </a:ext>
            </a:extLst>
          </p:cNvPr>
          <p:cNvSpPr/>
          <p:nvPr/>
        </p:nvSpPr>
        <p:spPr>
          <a:xfrm>
            <a:off x="11354419" y="1035777"/>
            <a:ext cx="45181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2" name="Rechteck 71">
            <a:extLst>
              <a:ext uri="{FF2B5EF4-FFF2-40B4-BE49-F238E27FC236}">
                <a16:creationId xmlns:a16="http://schemas.microsoft.com/office/drawing/2014/main" id="{6F20DA81-3FA2-6C58-548B-EF23B5683DAE}"/>
              </a:ext>
            </a:extLst>
          </p:cNvPr>
          <p:cNvSpPr/>
          <p:nvPr/>
        </p:nvSpPr>
        <p:spPr>
          <a:xfrm>
            <a:off x="10836473" y="1475338"/>
            <a:ext cx="7602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3" name="Rechteck 72">
            <a:extLst>
              <a:ext uri="{FF2B5EF4-FFF2-40B4-BE49-F238E27FC236}">
                <a16:creationId xmlns:a16="http://schemas.microsoft.com/office/drawing/2014/main" id="{B658D59B-D07B-EC53-A063-A342B85B0F62}"/>
              </a:ext>
            </a:extLst>
          </p:cNvPr>
          <p:cNvSpPr/>
          <p:nvPr/>
        </p:nvSpPr>
        <p:spPr>
          <a:xfrm>
            <a:off x="10426899" y="1565338"/>
            <a:ext cx="32920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4" name="Rechteck 73">
            <a:extLst>
              <a:ext uri="{FF2B5EF4-FFF2-40B4-BE49-F238E27FC236}">
                <a16:creationId xmlns:a16="http://schemas.microsoft.com/office/drawing/2014/main" id="{D59E1E22-F415-1CD4-3C6B-F790E9EEC2AC}"/>
              </a:ext>
            </a:extLst>
          </p:cNvPr>
          <p:cNvSpPr/>
          <p:nvPr/>
        </p:nvSpPr>
        <p:spPr>
          <a:xfrm>
            <a:off x="11693721" y="1475338"/>
            <a:ext cx="14347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5" name="Rechteck 74">
            <a:extLst>
              <a:ext uri="{FF2B5EF4-FFF2-40B4-BE49-F238E27FC236}">
                <a16:creationId xmlns:a16="http://schemas.microsoft.com/office/drawing/2014/main" id="{FD06F05E-BAE1-F6EB-D0FB-6D960C23D501}"/>
              </a:ext>
            </a:extLst>
          </p:cNvPr>
          <p:cNvSpPr/>
          <p:nvPr/>
        </p:nvSpPr>
        <p:spPr>
          <a:xfrm>
            <a:off x="10113478" y="2222266"/>
            <a:ext cx="16876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6" name="Rechteck 75">
            <a:extLst>
              <a:ext uri="{FF2B5EF4-FFF2-40B4-BE49-F238E27FC236}">
                <a16:creationId xmlns:a16="http://schemas.microsoft.com/office/drawing/2014/main" id="{47F593C5-87D4-E2CC-C9C6-6D76FFE767B3}"/>
              </a:ext>
            </a:extLst>
          </p:cNvPr>
          <p:cNvSpPr/>
          <p:nvPr/>
        </p:nvSpPr>
        <p:spPr>
          <a:xfrm>
            <a:off x="8904451" y="2307504"/>
            <a:ext cx="37113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7" name="Rechteck 76">
            <a:extLst>
              <a:ext uri="{FF2B5EF4-FFF2-40B4-BE49-F238E27FC236}">
                <a16:creationId xmlns:a16="http://schemas.microsoft.com/office/drawing/2014/main" id="{1FE6742C-2126-466F-FC3C-CF8F380B8358}"/>
              </a:ext>
            </a:extLst>
          </p:cNvPr>
          <p:cNvSpPr/>
          <p:nvPr/>
        </p:nvSpPr>
        <p:spPr>
          <a:xfrm>
            <a:off x="8904452" y="2481336"/>
            <a:ext cx="2800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8" name="Rechteck 77">
            <a:extLst>
              <a:ext uri="{FF2B5EF4-FFF2-40B4-BE49-F238E27FC236}">
                <a16:creationId xmlns:a16="http://schemas.microsoft.com/office/drawing/2014/main" id="{B5614DD9-0A92-DE7D-2763-7FEE414732B3}"/>
              </a:ext>
            </a:extLst>
          </p:cNvPr>
          <p:cNvSpPr/>
          <p:nvPr/>
        </p:nvSpPr>
        <p:spPr>
          <a:xfrm>
            <a:off x="9838211" y="2390212"/>
            <a:ext cx="2800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9" name="Rechteck 78">
            <a:extLst>
              <a:ext uri="{FF2B5EF4-FFF2-40B4-BE49-F238E27FC236}">
                <a16:creationId xmlns:a16="http://schemas.microsoft.com/office/drawing/2014/main" id="{FFFE36FF-1DF6-0E54-3453-E6BFC6CD51E8}"/>
              </a:ext>
            </a:extLst>
          </p:cNvPr>
          <p:cNvSpPr/>
          <p:nvPr/>
        </p:nvSpPr>
        <p:spPr>
          <a:xfrm>
            <a:off x="8904451" y="2742553"/>
            <a:ext cx="43481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0" name="Rechteck 79">
            <a:extLst>
              <a:ext uri="{FF2B5EF4-FFF2-40B4-BE49-F238E27FC236}">
                <a16:creationId xmlns:a16="http://schemas.microsoft.com/office/drawing/2014/main" id="{9DD1AE38-98D9-1459-0A7C-0222751A7931}"/>
              </a:ext>
            </a:extLst>
          </p:cNvPr>
          <p:cNvSpPr/>
          <p:nvPr/>
        </p:nvSpPr>
        <p:spPr>
          <a:xfrm>
            <a:off x="8904450" y="2832553"/>
            <a:ext cx="50625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1" name="Rechteck 80">
            <a:extLst>
              <a:ext uri="{FF2B5EF4-FFF2-40B4-BE49-F238E27FC236}">
                <a16:creationId xmlns:a16="http://schemas.microsoft.com/office/drawing/2014/main" id="{1103B688-9D21-C798-30DE-B5FC97C8AB23}"/>
              </a:ext>
            </a:extLst>
          </p:cNvPr>
          <p:cNvSpPr/>
          <p:nvPr/>
        </p:nvSpPr>
        <p:spPr>
          <a:xfrm>
            <a:off x="10030782" y="2742553"/>
            <a:ext cx="2800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2" name="Rechteck 81">
            <a:extLst>
              <a:ext uri="{FF2B5EF4-FFF2-40B4-BE49-F238E27FC236}">
                <a16:creationId xmlns:a16="http://schemas.microsoft.com/office/drawing/2014/main" id="{3DBB91C0-1667-00E0-255D-48846FF4F92B}"/>
              </a:ext>
            </a:extLst>
          </p:cNvPr>
          <p:cNvSpPr/>
          <p:nvPr/>
        </p:nvSpPr>
        <p:spPr>
          <a:xfrm>
            <a:off x="9447375" y="2922553"/>
            <a:ext cx="4354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3" name="Rechteck 82">
            <a:extLst>
              <a:ext uri="{FF2B5EF4-FFF2-40B4-BE49-F238E27FC236}">
                <a16:creationId xmlns:a16="http://schemas.microsoft.com/office/drawing/2014/main" id="{01D49D8A-C1A6-69A9-FD05-0173FB232586}"/>
              </a:ext>
            </a:extLst>
          </p:cNvPr>
          <p:cNvSpPr/>
          <p:nvPr/>
        </p:nvSpPr>
        <p:spPr>
          <a:xfrm>
            <a:off x="11267010" y="2302742"/>
            <a:ext cx="42016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4" name="Rechteck 83">
            <a:extLst>
              <a:ext uri="{FF2B5EF4-FFF2-40B4-BE49-F238E27FC236}">
                <a16:creationId xmlns:a16="http://schemas.microsoft.com/office/drawing/2014/main" id="{FE1FD9A9-5C9B-5D33-2EB7-28605795402B}"/>
              </a:ext>
            </a:extLst>
          </p:cNvPr>
          <p:cNvSpPr/>
          <p:nvPr/>
        </p:nvSpPr>
        <p:spPr>
          <a:xfrm>
            <a:off x="10643123" y="2392742"/>
            <a:ext cx="7602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5" name="Rechteck 84">
            <a:extLst>
              <a:ext uri="{FF2B5EF4-FFF2-40B4-BE49-F238E27FC236}">
                <a16:creationId xmlns:a16="http://schemas.microsoft.com/office/drawing/2014/main" id="{A8E6AA6A-A19A-841F-454C-42B65C8882B8}"/>
              </a:ext>
            </a:extLst>
          </p:cNvPr>
          <p:cNvSpPr/>
          <p:nvPr/>
        </p:nvSpPr>
        <p:spPr>
          <a:xfrm>
            <a:off x="11377613" y="2485700"/>
            <a:ext cx="45958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6" name="Rechteck 85">
            <a:extLst>
              <a:ext uri="{FF2B5EF4-FFF2-40B4-BE49-F238E27FC236}">
                <a16:creationId xmlns:a16="http://schemas.microsoft.com/office/drawing/2014/main" id="{A56CDECB-A627-81D2-E6D9-9843677AF458}"/>
              </a:ext>
            </a:extLst>
          </p:cNvPr>
          <p:cNvSpPr/>
          <p:nvPr/>
        </p:nvSpPr>
        <p:spPr>
          <a:xfrm>
            <a:off x="11519244" y="2831667"/>
            <a:ext cx="28003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7" name="Rechteck 86">
            <a:extLst>
              <a:ext uri="{FF2B5EF4-FFF2-40B4-BE49-F238E27FC236}">
                <a16:creationId xmlns:a16="http://schemas.microsoft.com/office/drawing/2014/main" id="{050FBBCC-5CBE-FFBB-5509-785511742703}"/>
              </a:ext>
            </a:extLst>
          </p:cNvPr>
          <p:cNvSpPr/>
          <p:nvPr/>
        </p:nvSpPr>
        <p:spPr>
          <a:xfrm>
            <a:off x="10426898" y="2921667"/>
            <a:ext cx="50624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46E179A3-164A-31A3-F506-3E88EF20938A}"/>
              </a:ext>
            </a:extLst>
          </p:cNvPr>
          <p:cNvSpPr/>
          <p:nvPr/>
        </p:nvSpPr>
        <p:spPr>
          <a:xfrm>
            <a:off x="11072970" y="2921667"/>
            <a:ext cx="40427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9" name="Rechteck 88">
            <a:extLst>
              <a:ext uri="{FF2B5EF4-FFF2-40B4-BE49-F238E27FC236}">
                <a16:creationId xmlns:a16="http://schemas.microsoft.com/office/drawing/2014/main" id="{414D1F0F-7A9A-060F-E52B-8FA113622584}"/>
              </a:ext>
            </a:extLst>
          </p:cNvPr>
          <p:cNvSpPr/>
          <p:nvPr/>
        </p:nvSpPr>
        <p:spPr>
          <a:xfrm>
            <a:off x="10432203" y="3095177"/>
            <a:ext cx="32390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0" name="Rechteck 89">
            <a:extLst>
              <a:ext uri="{FF2B5EF4-FFF2-40B4-BE49-F238E27FC236}">
                <a16:creationId xmlns:a16="http://schemas.microsoft.com/office/drawing/2014/main" id="{6690311C-D8FF-AE8E-F528-BC41FDC87980}"/>
              </a:ext>
            </a:extLst>
          </p:cNvPr>
          <p:cNvSpPr/>
          <p:nvPr/>
        </p:nvSpPr>
        <p:spPr>
          <a:xfrm>
            <a:off x="11710934" y="3005177"/>
            <a:ext cx="14347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1" name="Rechteck 90">
            <a:extLst>
              <a:ext uri="{FF2B5EF4-FFF2-40B4-BE49-F238E27FC236}">
                <a16:creationId xmlns:a16="http://schemas.microsoft.com/office/drawing/2014/main" id="{C03FFC1F-3F40-B3DD-6649-A615DA799387}"/>
              </a:ext>
            </a:extLst>
          </p:cNvPr>
          <p:cNvSpPr/>
          <p:nvPr/>
        </p:nvSpPr>
        <p:spPr>
          <a:xfrm>
            <a:off x="9139238" y="3440632"/>
            <a:ext cx="81915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CABB6732-41B5-CCA6-0FEE-165F6BA13E8A}"/>
              </a:ext>
            </a:extLst>
          </p:cNvPr>
          <p:cNvSpPr/>
          <p:nvPr/>
        </p:nvSpPr>
        <p:spPr>
          <a:xfrm>
            <a:off x="11109669" y="3440632"/>
            <a:ext cx="7275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3" name="Rechteck 92">
            <a:extLst>
              <a:ext uri="{FF2B5EF4-FFF2-40B4-BE49-F238E27FC236}">
                <a16:creationId xmlns:a16="http://schemas.microsoft.com/office/drawing/2014/main" id="{26000B97-CA57-3B45-304D-1F922D0DFC99}"/>
              </a:ext>
            </a:extLst>
          </p:cNvPr>
          <p:cNvSpPr/>
          <p:nvPr/>
        </p:nvSpPr>
        <p:spPr>
          <a:xfrm>
            <a:off x="9021846" y="3530632"/>
            <a:ext cx="18406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4" name="Rechteck 93">
            <a:extLst>
              <a:ext uri="{FF2B5EF4-FFF2-40B4-BE49-F238E27FC236}">
                <a16:creationId xmlns:a16="http://schemas.microsoft.com/office/drawing/2014/main" id="{CC6D2E29-86A0-DC2F-2EC6-CB4FC9005A90}"/>
              </a:ext>
            </a:extLst>
          </p:cNvPr>
          <p:cNvSpPr/>
          <p:nvPr/>
        </p:nvSpPr>
        <p:spPr>
          <a:xfrm>
            <a:off x="9494044" y="3532529"/>
            <a:ext cx="46434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5" name="Rechteck 94">
            <a:extLst>
              <a:ext uri="{FF2B5EF4-FFF2-40B4-BE49-F238E27FC236}">
                <a16:creationId xmlns:a16="http://schemas.microsoft.com/office/drawing/2014/main" id="{BD2A40C5-8092-E1BA-0CDF-429F15DF1223}"/>
              </a:ext>
            </a:extLst>
          </p:cNvPr>
          <p:cNvSpPr/>
          <p:nvPr/>
        </p:nvSpPr>
        <p:spPr>
          <a:xfrm>
            <a:off x="9714787" y="3874410"/>
            <a:ext cx="26265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6" name="Rechteck 95">
            <a:extLst>
              <a:ext uri="{FF2B5EF4-FFF2-40B4-BE49-F238E27FC236}">
                <a16:creationId xmlns:a16="http://schemas.microsoft.com/office/drawing/2014/main" id="{163D999E-0C82-D274-6E95-158F84A575A4}"/>
              </a:ext>
            </a:extLst>
          </p:cNvPr>
          <p:cNvSpPr/>
          <p:nvPr/>
        </p:nvSpPr>
        <p:spPr>
          <a:xfrm>
            <a:off x="9021846" y="4250041"/>
            <a:ext cx="42552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7" name="Rechteck 96">
            <a:extLst>
              <a:ext uri="{FF2B5EF4-FFF2-40B4-BE49-F238E27FC236}">
                <a16:creationId xmlns:a16="http://schemas.microsoft.com/office/drawing/2014/main" id="{9D7C920A-4891-3FE5-A18F-4CDFC0C4C4CF}"/>
              </a:ext>
            </a:extLst>
          </p:cNvPr>
          <p:cNvSpPr/>
          <p:nvPr/>
        </p:nvSpPr>
        <p:spPr>
          <a:xfrm>
            <a:off x="10284619" y="4250041"/>
            <a:ext cx="32390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8" name="Rechteck 97">
            <a:extLst>
              <a:ext uri="{FF2B5EF4-FFF2-40B4-BE49-F238E27FC236}">
                <a16:creationId xmlns:a16="http://schemas.microsoft.com/office/drawing/2014/main" id="{2F38B6BC-17CB-E226-18E6-3BB1480E5EDC}"/>
              </a:ext>
            </a:extLst>
          </p:cNvPr>
          <p:cNvSpPr/>
          <p:nvPr/>
        </p:nvSpPr>
        <p:spPr>
          <a:xfrm>
            <a:off x="9554968" y="4467808"/>
            <a:ext cx="31055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9" name="Rechteck 98">
            <a:extLst>
              <a:ext uri="{FF2B5EF4-FFF2-40B4-BE49-F238E27FC236}">
                <a16:creationId xmlns:a16="http://schemas.microsoft.com/office/drawing/2014/main" id="{70E5D064-5AA5-209A-DE40-B99EA4A7F500}"/>
              </a:ext>
            </a:extLst>
          </p:cNvPr>
          <p:cNvSpPr/>
          <p:nvPr/>
        </p:nvSpPr>
        <p:spPr>
          <a:xfrm>
            <a:off x="9865519" y="4467808"/>
            <a:ext cx="3643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0" name="Rechteck 99">
            <a:extLst>
              <a:ext uri="{FF2B5EF4-FFF2-40B4-BE49-F238E27FC236}">
                <a16:creationId xmlns:a16="http://schemas.microsoft.com/office/drawing/2014/main" id="{AA4FFC10-F761-BFBA-2EE9-951760149C3E}"/>
              </a:ext>
            </a:extLst>
          </p:cNvPr>
          <p:cNvSpPr/>
          <p:nvPr/>
        </p:nvSpPr>
        <p:spPr>
          <a:xfrm>
            <a:off x="11283976" y="4777666"/>
            <a:ext cx="3389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3" name="Rechteck 102">
            <a:extLst>
              <a:ext uri="{FF2B5EF4-FFF2-40B4-BE49-F238E27FC236}">
                <a16:creationId xmlns:a16="http://schemas.microsoft.com/office/drawing/2014/main" id="{70EAD946-45CA-1137-85C4-E2B1766D31C0}"/>
              </a:ext>
            </a:extLst>
          </p:cNvPr>
          <p:cNvSpPr/>
          <p:nvPr/>
        </p:nvSpPr>
        <p:spPr>
          <a:xfrm>
            <a:off x="10257445" y="4947125"/>
            <a:ext cx="87728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4" name="Rechteck 103">
            <a:extLst>
              <a:ext uri="{FF2B5EF4-FFF2-40B4-BE49-F238E27FC236}">
                <a16:creationId xmlns:a16="http://schemas.microsoft.com/office/drawing/2014/main" id="{08A06BC0-067A-D853-547B-29D68173F517}"/>
              </a:ext>
            </a:extLst>
          </p:cNvPr>
          <p:cNvSpPr/>
          <p:nvPr/>
        </p:nvSpPr>
        <p:spPr>
          <a:xfrm>
            <a:off x="9712104" y="4857125"/>
            <a:ext cx="31055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5" name="Rechteck 104">
            <a:extLst>
              <a:ext uri="{FF2B5EF4-FFF2-40B4-BE49-F238E27FC236}">
                <a16:creationId xmlns:a16="http://schemas.microsoft.com/office/drawing/2014/main" id="{E0BDB5B7-20D1-2690-8EE9-BF721DAA799B}"/>
              </a:ext>
            </a:extLst>
          </p:cNvPr>
          <p:cNvSpPr/>
          <p:nvPr/>
        </p:nvSpPr>
        <p:spPr>
          <a:xfrm>
            <a:off x="10377488" y="5120635"/>
            <a:ext cx="43576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6" name="Rechteck 105">
            <a:extLst>
              <a:ext uri="{FF2B5EF4-FFF2-40B4-BE49-F238E27FC236}">
                <a16:creationId xmlns:a16="http://schemas.microsoft.com/office/drawing/2014/main" id="{FD03CA6B-B6B1-295C-AB6C-7353A4A65D9E}"/>
              </a:ext>
            </a:extLst>
          </p:cNvPr>
          <p:cNvSpPr/>
          <p:nvPr/>
        </p:nvSpPr>
        <p:spPr>
          <a:xfrm>
            <a:off x="9865519" y="5300118"/>
            <a:ext cx="44291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7" name="Rechteck 106">
            <a:extLst>
              <a:ext uri="{FF2B5EF4-FFF2-40B4-BE49-F238E27FC236}">
                <a16:creationId xmlns:a16="http://schemas.microsoft.com/office/drawing/2014/main" id="{1CFE0CD7-45B4-87F8-882C-4FA85EA54E1A}"/>
              </a:ext>
            </a:extLst>
          </p:cNvPr>
          <p:cNvSpPr/>
          <p:nvPr/>
        </p:nvSpPr>
        <p:spPr>
          <a:xfrm>
            <a:off x="9152473" y="5388267"/>
            <a:ext cx="31299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8" name="Rechteck 107">
            <a:extLst>
              <a:ext uri="{FF2B5EF4-FFF2-40B4-BE49-F238E27FC236}">
                <a16:creationId xmlns:a16="http://schemas.microsoft.com/office/drawing/2014/main" id="{B2C0FC2A-6BB2-53E1-2DA1-134053E78FEF}"/>
              </a:ext>
            </a:extLst>
          </p:cNvPr>
          <p:cNvSpPr/>
          <p:nvPr/>
        </p:nvSpPr>
        <p:spPr>
          <a:xfrm>
            <a:off x="10220990" y="5388267"/>
            <a:ext cx="31299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9" name="Rechteck 108">
            <a:extLst>
              <a:ext uri="{FF2B5EF4-FFF2-40B4-BE49-F238E27FC236}">
                <a16:creationId xmlns:a16="http://schemas.microsoft.com/office/drawing/2014/main" id="{0CF7C12A-146B-A418-ED37-78ED96D41080}"/>
              </a:ext>
            </a:extLst>
          </p:cNvPr>
          <p:cNvSpPr/>
          <p:nvPr/>
        </p:nvSpPr>
        <p:spPr>
          <a:xfrm>
            <a:off x="10816072" y="5385602"/>
            <a:ext cx="42104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0" name="Rechteck 109">
            <a:extLst>
              <a:ext uri="{FF2B5EF4-FFF2-40B4-BE49-F238E27FC236}">
                <a16:creationId xmlns:a16="http://schemas.microsoft.com/office/drawing/2014/main" id="{DE720ADD-4AE5-6B70-1143-03D9631C8D94}"/>
              </a:ext>
            </a:extLst>
          </p:cNvPr>
          <p:cNvSpPr/>
          <p:nvPr/>
        </p:nvSpPr>
        <p:spPr>
          <a:xfrm>
            <a:off x="9681713" y="5472367"/>
            <a:ext cx="31299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3" name="Grafik 2">
            <a:extLst>
              <a:ext uri="{FF2B5EF4-FFF2-40B4-BE49-F238E27FC236}">
                <a16:creationId xmlns:a16="http://schemas.microsoft.com/office/drawing/2014/main" id="{83DA7CA2-E3BD-D652-C78F-690B707F57F5}"/>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493" y="548727"/>
            <a:ext cx="4072520" cy="5760000"/>
          </a:xfrm>
          <a:prstGeom prst="rect">
            <a:avLst/>
          </a:prstGeom>
        </p:spPr>
      </p:pic>
      <p:pic>
        <p:nvPicPr>
          <p:cNvPr id="5" name="Grafik 4">
            <a:extLst>
              <a:ext uri="{FF2B5EF4-FFF2-40B4-BE49-F238E27FC236}">
                <a16:creationId xmlns:a16="http://schemas.microsoft.com/office/drawing/2014/main" id="{EEA577A0-7783-7A85-EFD3-E35CF5441828}"/>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52771" y="548727"/>
            <a:ext cx="4072519" cy="5760000"/>
          </a:xfrm>
          <a:prstGeom prst="rect">
            <a:avLst/>
          </a:prstGeom>
        </p:spPr>
      </p:pic>
      <p:sp>
        <p:nvSpPr>
          <p:cNvPr id="111" name="Rechteck 110">
            <a:extLst>
              <a:ext uri="{FF2B5EF4-FFF2-40B4-BE49-F238E27FC236}">
                <a16:creationId xmlns:a16="http://schemas.microsoft.com/office/drawing/2014/main" id="{DBCA12CF-C7B8-C6AA-9B83-D2D262C66C36}"/>
              </a:ext>
            </a:extLst>
          </p:cNvPr>
          <p:cNvSpPr/>
          <p:nvPr/>
        </p:nvSpPr>
        <p:spPr>
          <a:xfrm>
            <a:off x="2338344" y="4250041"/>
            <a:ext cx="3453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2" name="Rechteck 111">
            <a:extLst>
              <a:ext uri="{FF2B5EF4-FFF2-40B4-BE49-F238E27FC236}">
                <a16:creationId xmlns:a16="http://schemas.microsoft.com/office/drawing/2014/main" id="{A91C0007-2A11-BF05-FE6D-E332E3ED75D5}"/>
              </a:ext>
            </a:extLst>
          </p:cNvPr>
          <p:cNvSpPr/>
          <p:nvPr/>
        </p:nvSpPr>
        <p:spPr>
          <a:xfrm>
            <a:off x="2250281" y="4422808"/>
            <a:ext cx="46196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3" name="Rechteck 112">
            <a:extLst>
              <a:ext uri="{FF2B5EF4-FFF2-40B4-BE49-F238E27FC236}">
                <a16:creationId xmlns:a16="http://schemas.microsoft.com/office/drawing/2014/main" id="{388B9E2B-DF3F-61CF-7A73-213A6AAD4C6A}"/>
              </a:ext>
            </a:extLst>
          </p:cNvPr>
          <p:cNvSpPr/>
          <p:nvPr/>
        </p:nvSpPr>
        <p:spPr>
          <a:xfrm>
            <a:off x="2077511" y="3473196"/>
            <a:ext cx="31088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4" name="Rechteck 113">
            <a:extLst>
              <a:ext uri="{FF2B5EF4-FFF2-40B4-BE49-F238E27FC236}">
                <a16:creationId xmlns:a16="http://schemas.microsoft.com/office/drawing/2014/main" id="{D5762487-D0DE-B9C1-13E4-1DF58BF08C2C}"/>
              </a:ext>
            </a:extLst>
          </p:cNvPr>
          <p:cNvSpPr/>
          <p:nvPr/>
        </p:nvSpPr>
        <p:spPr>
          <a:xfrm>
            <a:off x="850339" y="2404647"/>
            <a:ext cx="37941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5" name="Rechteck 114">
            <a:extLst>
              <a:ext uri="{FF2B5EF4-FFF2-40B4-BE49-F238E27FC236}">
                <a16:creationId xmlns:a16="http://schemas.microsoft.com/office/drawing/2014/main" id="{11309D25-92EB-0B03-9BBA-222994071613}"/>
              </a:ext>
            </a:extLst>
          </p:cNvPr>
          <p:cNvSpPr/>
          <p:nvPr/>
        </p:nvSpPr>
        <p:spPr>
          <a:xfrm>
            <a:off x="1375222" y="2404647"/>
            <a:ext cx="27260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7" name="Rechteck 116">
            <a:extLst>
              <a:ext uri="{FF2B5EF4-FFF2-40B4-BE49-F238E27FC236}">
                <a16:creationId xmlns:a16="http://schemas.microsoft.com/office/drawing/2014/main" id="{6BC77D4A-9397-FAE4-5288-47DE2AE60093}"/>
              </a:ext>
            </a:extLst>
          </p:cNvPr>
          <p:cNvSpPr/>
          <p:nvPr/>
        </p:nvSpPr>
        <p:spPr>
          <a:xfrm>
            <a:off x="1955006" y="3908554"/>
            <a:ext cx="4099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8" name="Rechteck 117">
            <a:extLst>
              <a:ext uri="{FF2B5EF4-FFF2-40B4-BE49-F238E27FC236}">
                <a16:creationId xmlns:a16="http://schemas.microsoft.com/office/drawing/2014/main" id="{986C6BED-3A67-66FC-8553-A9D46A822A6C}"/>
              </a:ext>
            </a:extLst>
          </p:cNvPr>
          <p:cNvSpPr/>
          <p:nvPr/>
        </p:nvSpPr>
        <p:spPr>
          <a:xfrm>
            <a:off x="9822162" y="4767125"/>
            <a:ext cx="32434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9" name="Rechteck 118">
            <a:extLst>
              <a:ext uri="{FF2B5EF4-FFF2-40B4-BE49-F238E27FC236}">
                <a16:creationId xmlns:a16="http://schemas.microsoft.com/office/drawing/2014/main" id="{238488BB-3C72-A312-2DCC-9C52ADC98A67}"/>
              </a:ext>
            </a:extLst>
          </p:cNvPr>
          <p:cNvSpPr/>
          <p:nvPr/>
        </p:nvSpPr>
        <p:spPr>
          <a:xfrm>
            <a:off x="9684160" y="4253005"/>
            <a:ext cx="32390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0" name="Rechteck 119">
            <a:extLst>
              <a:ext uri="{FF2B5EF4-FFF2-40B4-BE49-F238E27FC236}">
                <a16:creationId xmlns:a16="http://schemas.microsoft.com/office/drawing/2014/main" id="{4CEEA7C2-A975-B0AC-769B-03C197711B8F}"/>
              </a:ext>
            </a:extLst>
          </p:cNvPr>
          <p:cNvSpPr/>
          <p:nvPr/>
        </p:nvSpPr>
        <p:spPr>
          <a:xfrm>
            <a:off x="10626390" y="2303061"/>
            <a:ext cx="37113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1" name="Rechteck 120">
            <a:extLst>
              <a:ext uri="{FF2B5EF4-FFF2-40B4-BE49-F238E27FC236}">
                <a16:creationId xmlns:a16="http://schemas.microsoft.com/office/drawing/2014/main" id="{2BBB2DB0-456E-4818-3008-6C66DA4CC895}"/>
              </a:ext>
            </a:extLst>
          </p:cNvPr>
          <p:cNvSpPr/>
          <p:nvPr/>
        </p:nvSpPr>
        <p:spPr>
          <a:xfrm>
            <a:off x="9557538" y="2300212"/>
            <a:ext cx="41989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3" name="Rechteck 142">
            <a:extLst>
              <a:ext uri="{FF2B5EF4-FFF2-40B4-BE49-F238E27FC236}">
                <a16:creationId xmlns:a16="http://schemas.microsoft.com/office/drawing/2014/main" id="{64526084-6564-2930-B92C-809C2B938662}"/>
              </a:ext>
            </a:extLst>
          </p:cNvPr>
          <p:cNvSpPr/>
          <p:nvPr/>
        </p:nvSpPr>
        <p:spPr>
          <a:xfrm>
            <a:off x="10075068" y="1310144"/>
            <a:ext cx="23336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4" name="Rechteck 143">
            <a:extLst>
              <a:ext uri="{FF2B5EF4-FFF2-40B4-BE49-F238E27FC236}">
                <a16:creationId xmlns:a16="http://schemas.microsoft.com/office/drawing/2014/main" id="{88F2BF39-1528-A820-F934-B4A30DD0B946}"/>
              </a:ext>
            </a:extLst>
          </p:cNvPr>
          <p:cNvSpPr/>
          <p:nvPr/>
        </p:nvSpPr>
        <p:spPr>
          <a:xfrm>
            <a:off x="8905875" y="1385729"/>
            <a:ext cx="17621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5" name="Rechteck 144">
            <a:extLst>
              <a:ext uri="{FF2B5EF4-FFF2-40B4-BE49-F238E27FC236}">
                <a16:creationId xmlns:a16="http://schemas.microsoft.com/office/drawing/2014/main" id="{9CA8D99C-BFC1-A185-EC2C-CFF2D0A74A38}"/>
              </a:ext>
            </a:extLst>
          </p:cNvPr>
          <p:cNvSpPr/>
          <p:nvPr/>
        </p:nvSpPr>
        <p:spPr>
          <a:xfrm>
            <a:off x="11090797" y="1210876"/>
            <a:ext cx="26362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6346058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85A74-9F31-EFFC-EB43-9BA0B1038A76}"/>
            </a:ext>
          </a:extLst>
        </p:cNvPr>
        <p:cNvGrpSpPr/>
        <p:nvPr/>
      </p:nvGrpSpPr>
      <p:grpSpPr>
        <a:xfrm>
          <a:off x="0" y="0"/>
          <a:ext cx="0" cy="0"/>
          <a:chOff x="0" y="0"/>
          <a:chExt cx="0" cy="0"/>
        </a:xfrm>
      </p:grpSpPr>
      <p:sp>
        <p:nvSpPr>
          <p:cNvPr id="65" name="Rechteck 64">
            <a:extLst>
              <a:ext uri="{FF2B5EF4-FFF2-40B4-BE49-F238E27FC236}">
                <a16:creationId xmlns:a16="http://schemas.microsoft.com/office/drawing/2014/main" id="{0083DDBF-C46F-0A8A-CB01-856A4EA4114C}"/>
              </a:ext>
            </a:extLst>
          </p:cNvPr>
          <p:cNvSpPr/>
          <p:nvPr/>
        </p:nvSpPr>
        <p:spPr>
          <a:xfrm>
            <a:off x="2792916" y="3640901"/>
            <a:ext cx="164597"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819E8ABB-ADFA-723C-A8F8-FBD2B2E47800}"/>
              </a:ext>
            </a:extLst>
          </p:cNvPr>
          <p:cNvSpPr/>
          <p:nvPr/>
        </p:nvSpPr>
        <p:spPr>
          <a:xfrm>
            <a:off x="1307016" y="3106629"/>
            <a:ext cx="164597"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4" name="Rechteck 63">
            <a:extLst>
              <a:ext uri="{FF2B5EF4-FFF2-40B4-BE49-F238E27FC236}">
                <a16:creationId xmlns:a16="http://schemas.microsoft.com/office/drawing/2014/main" id="{6B310E29-5040-7282-0A33-C5835AA51B53}"/>
              </a:ext>
            </a:extLst>
          </p:cNvPr>
          <p:cNvSpPr/>
          <p:nvPr/>
        </p:nvSpPr>
        <p:spPr>
          <a:xfrm>
            <a:off x="981767" y="3271393"/>
            <a:ext cx="164597"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AA699614-1ECE-2B5F-07B4-3DE6E16DBE66}"/>
              </a:ext>
            </a:extLst>
          </p:cNvPr>
          <p:cNvSpPr/>
          <p:nvPr/>
        </p:nvSpPr>
        <p:spPr>
          <a:xfrm>
            <a:off x="10289285" y="4779215"/>
            <a:ext cx="16440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C13CBAF0-6CC9-10BA-1CC4-178CA52CB99E}"/>
              </a:ext>
            </a:extLst>
          </p:cNvPr>
          <p:cNvSpPr/>
          <p:nvPr/>
        </p:nvSpPr>
        <p:spPr>
          <a:xfrm>
            <a:off x="10851356" y="1032822"/>
            <a:ext cx="16430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4E222DE2-EA6F-44A9-042E-44B65F94F8FD}"/>
              </a:ext>
            </a:extLst>
          </p:cNvPr>
          <p:cNvSpPr/>
          <p:nvPr/>
        </p:nvSpPr>
        <p:spPr>
          <a:xfrm>
            <a:off x="11571684" y="1566679"/>
            <a:ext cx="16430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3F47B4E1-5300-3C51-1E30-05B01B16E37B}"/>
              </a:ext>
            </a:extLst>
          </p:cNvPr>
          <p:cNvSpPr/>
          <p:nvPr/>
        </p:nvSpPr>
        <p:spPr>
          <a:xfrm>
            <a:off x="11550060" y="3009486"/>
            <a:ext cx="310946"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04BC6247-4265-9050-5A0A-00E047F66D67}"/>
              </a:ext>
            </a:extLst>
          </p:cNvPr>
          <p:cNvSpPr/>
          <p:nvPr/>
        </p:nvSpPr>
        <p:spPr>
          <a:xfrm>
            <a:off x="10415393" y="3099486"/>
            <a:ext cx="33357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3778C3B4-08FE-C81C-33E7-E08CCDCA03CD}"/>
              </a:ext>
            </a:extLst>
          </p:cNvPr>
          <p:cNvSpPr/>
          <p:nvPr/>
        </p:nvSpPr>
        <p:spPr>
          <a:xfrm>
            <a:off x="11230971" y="2480391"/>
            <a:ext cx="59193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34A45559-2FC5-1D2E-0F09-8D6EBB90A324}"/>
              </a:ext>
            </a:extLst>
          </p:cNvPr>
          <p:cNvSpPr/>
          <p:nvPr/>
        </p:nvSpPr>
        <p:spPr>
          <a:xfrm>
            <a:off x="9299779" y="2920922"/>
            <a:ext cx="59193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F3B648F6-F38C-BEF5-A090-0A5E7E6CB93E}"/>
              </a:ext>
            </a:extLst>
          </p:cNvPr>
          <p:cNvSpPr/>
          <p:nvPr/>
        </p:nvSpPr>
        <p:spPr>
          <a:xfrm>
            <a:off x="10960700" y="1567194"/>
            <a:ext cx="147831"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77B5DB23-99F4-2AFB-56BC-5863435E7A33}"/>
              </a:ext>
            </a:extLst>
          </p:cNvPr>
          <p:cNvSpPr/>
          <p:nvPr/>
        </p:nvSpPr>
        <p:spPr>
          <a:xfrm>
            <a:off x="2900363" y="2684492"/>
            <a:ext cx="154781"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FB989045-35F5-C3E1-489F-E02E4441EA52}"/>
              </a:ext>
            </a:extLst>
          </p:cNvPr>
          <p:cNvSpPr/>
          <p:nvPr/>
        </p:nvSpPr>
        <p:spPr>
          <a:xfrm>
            <a:off x="9016410" y="3698955"/>
            <a:ext cx="472872"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6031A595-5A31-035F-DC1A-CEEE19A10A2C}"/>
              </a:ext>
            </a:extLst>
          </p:cNvPr>
          <p:cNvSpPr/>
          <p:nvPr/>
        </p:nvSpPr>
        <p:spPr>
          <a:xfrm>
            <a:off x="2978529" y="1902599"/>
            <a:ext cx="243302"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515FB77B-92F1-F234-0245-B698FED3351E}"/>
              </a:ext>
            </a:extLst>
          </p:cNvPr>
          <p:cNvSpPr/>
          <p:nvPr/>
        </p:nvSpPr>
        <p:spPr>
          <a:xfrm>
            <a:off x="2254464" y="1992599"/>
            <a:ext cx="329192"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Rechteck 19">
            <a:extLst>
              <a:ext uri="{FF2B5EF4-FFF2-40B4-BE49-F238E27FC236}">
                <a16:creationId xmlns:a16="http://schemas.microsoft.com/office/drawing/2014/main" id="{A5F87273-BB6C-CEC4-0CE0-A17CA0577585}"/>
              </a:ext>
            </a:extLst>
          </p:cNvPr>
          <p:cNvSpPr/>
          <p:nvPr/>
        </p:nvSpPr>
        <p:spPr>
          <a:xfrm>
            <a:off x="1959728" y="1639742"/>
            <a:ext cx="940635"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90A95285-DCC0-8266-3A27-B2ADD9E11124}"/>
              </a:ext>
            </a:extLst>
          </p:cNvPr>
          <p:cNvSpPr/>
          <p:nvPr/>
        </p:nvSpPr>
        <p:spPr>
          <a:xfrm>
            <a:off x="2245519" y="1549742"/>
            <a:ext cx="1021556"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16FF46D6-F0A2-6AE4-9E76-A1C6DC9774E0}"/>
              </a:ext>
            </a:extLst>
          </p:cNvPr>
          <p:cNvSpPr>
            <a:spLocks noGrp="1"/>
          </p:cNvSpPr>
          <p:nvPr>
            <p:ph type="title"/>
          </p:nvPr>
        </p:nvSpPr>
        <p:spPr/>
        <p:txBody>
          <a:bodyPr/>
          <a:lstStyle/>
          <a:p>
            <a:r>
              <a:rPr lang="de-DE" dirty="0"/>
              <a:t>Vergleich zweier Lehrwerke – </a:t>
            </a:r>
            <a:r>
              <a:rPr lang="de-DE" dirty="0" err="1"/>
              <a:t>starkeSeiten</a:t>
            </a:r>
            <a:r>
              <a:rPr lang="de-DE" dirty="0"/>
              <a:t> Informatik 5/6 (Klett)</a:t>
            </a:r>
          </a:p>
        </p:txBody>
      </p:sp>
      <p:sp>
        <p:nvSpPr>
          <p:cNvPr id="4" name="Textplatzhalter 7">
            <a:extLst>
              <a:ext uri="{FF2B5EF4-FFF2-40B4-BE49-F238E27FC236}">
                <a16:creationId xmlns:a16="http://schemas.microsoft.com/office/drawing/2014/main" id="{866D4D80-81F8-DD91-11C3-3032C84095E4}"/>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Hilbig et al. 2021; vgl. Wagner und Schlenker-Schule 2015</a:t>
            </a:r>
          </a:p>
        </p:txBody>
      </p:sp>
      <p:sp>
        <p:nvSpPr>
          <p:cNvPr id="17" name="Inhaltsplatzhalter 6">
            <a:extLst>
              <a:ext uri="{FF2B5EF4-FFF2-40B4-BE49-F238E27FC236}">
                <a16:creationId xmlns:a16="http://schemas.microsoft.com/office/drawing/2014/main" id="{DBFB5418-DC98-C6C8-0EF0-96EFA97CC1CA}"/>
              </a:ext>
            </a:extLst>
          </p:cNvPr>
          <p:cNvSpPr txBox="1">
            <a:spLocks/>
          </p:cNvSpPr>
          <p:nvPr/>
        </p:nvSpPr>
        <p:spPr bwMode="auto">
          <a:xfrm>
            <a:off x="4206000" y="989659"/>
            <a:ext cx="3780001" cy="4878683"/>
          </a:xfrm>
          <a:prstGeom prst="rect">
            <a:avLst/>
          </a:prstGeom>
          <a:noFill/>
          <a:ln w="28575">
            <a:solidFill>
              <a:schemeClr val="accent3"/>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3"/>
                </a:solidFill>
              </a:rPr>
              <a:t>Satzebene</a:t>
            </a:r>
          </a:p>
          <a:p>
            <a:pPr>
              <a:spcBef>
                <a:spcPts val="400"/>
              </a:spcBef>
              <a:spcAft>
                <a:spcPts val="400"/>
              </a:spcAft>
            </a:pPr>
            <a:r>
              <a:rPr lang="de-DE" sz="1601" dirty="0"/>
              <a:t>Unauffällige Fachsprache</a:t>
            </a:r>
          </a:p>
          <a:p>
            <a:pPr>
              <a:spcBef>
                <a:spcPts val="400"/>
              </a:spcBef>
              <a:spcAft>
                <a:spcPts val="400"/>
              </a:spcAft>
            </a:pPr>
            <a:r>
              <a:rPr lang="de-DE" sz="1601" dirty="0"/>
              <a:t>Hypotaktische Satzstrukturen</a:t>
            </a:r>
          </a:p>
          <a:p>
            <a:pPr>
              <a:spcBef>
                <a:spcPts val="400"/>
              </a:spcBef>
              <a:spcAft>
                <a:spcPts val="400"/>
              </a:spcAft>
            </a:pPr>
            <a:r>
              <a:rPr lang="de-DE" sz="1601" dirty="0"/>
              <a:t>Uneingeleitete Nebensatzstrukturen</a:t>
            </a:r>
          </a:p>
          <a:p>
            <a:pPr>
              <a:spcBef>
                <a:spcPts val="400"/>
              </a:spcBef>
              <a:spcAft>
                <a:spcPts val="400"/>
              </a:spcAft>
            </a:pPr>
            <a:r>
              <a:rPr lang="de-DE" sz="1601" dirty="0"/>
              <a:t>Nebensatzkonstruktionen</a:t>
            </a:r>
          </a:p>
          <a:p>
            <a:pPr>
              <a:spcBef>
                <a:spcPts val="400"/>
              </a:spcBef>
              <a:spcAft>
                <a:spcPts val="400"/>
              </a:spcAft>
            </a:pPr>
            <a:r>
              <a:rPr lang="de-DE" sz="1601" dirty="0"/>
              <a:t>Unpersönliche Ausdrucksweise</a:t>
            </a:r>
          </a:p>
          <a:p>
            <a:pPr>
              <a:spcBef>
                <a:spcPts val="400"/>
              </a:spcBef>
              <a:spcAft>
                <a:spcPts val="400"/>
              </a:spcAft>
            </a:pPr>
            <a:r>
              <a:rPr lang="de-DE" sz="1601" dirty="0"/>
              <a:t>Komplexe Mehrfachattribute (u. a. </a:t>
            </a:r>
            <a:r>
              <a:rPr lang="de-DE" sz="1601" dirty="0" err="1"/>
              <a:t>Partizipalattribute</a:t>
            </a:r>
            <a:r>
              <a:rPr lang="de-DE" sz="1601" dirty="0"/>
              <a:t>)</a:t>
            </a:r>
          </a:p>
          <a:p>
            <a:pPr>
              <a:spcBef>
                <a:spcPts val="400"/>
              </a:spcBef>
              <a:spcAft>
                <a:spcPts val="400"/>
              </a:spcAft>
            </a:pPr>
            <a:r>
              <a:rPr lang="de-DE" sz="1601" dirty="0"/>
              <a:t>Erweiterte Substantivphrasen</a:t>
            </a:r>
          </a:p>
          <a:p>
            <a:pPr>
              <a:spcBef>
                <a:spcPts val="400"/>
              </a:spcBef>
              <a:spcAft>
                <a:spcPts val="400"/>
              </a:spcAft>
            </a:pPr>
            <a:r>
              <a:rPr lang="de-DE" sz="1601" dirty="0"/>
              <a:t>Passivkonstruktionen</a:t>
            </a:r>
          </a:p>
          <a:p>
            <a:pPr>
              <a:spcBef>
                <a:spcPts val="400"/>
              </a:spcBef>
              <a:spcAft>
                <a:spcPts val="400"/>
              </a:spcAft>
            </a:pPr>
            <a:r>
              <a:rPr lang="de-DE" sz="1601" dirty="0"/>
              <a:t>Negationen</a:t>
            </a:r>
          </a:p>
        </p:txBody>
      </p:sp>
      <p:sp>
        <p:nvSpPr>
          <p:cNvPr id="23" name="Rechteck 22">
            <a:extLst>
              <a:ext uri="{FF2B5EF4-FFF2-40B4-BE49-F238E27FC236}">
                <a16:creationId xmlns:a16="http://schemas.microsoft.com/office/drawing/2014/main" id="{3C6B193F-05D5-DE33-D284-D8034FBBC1F5}"/>
              </a:ext>
            </a:extLst>
          </p:cNvPr>
          <p:cNvSpPr/>
          <p:nvPr/>
        </p:nvSpPr>
        <p:spPr>
          <a:xfrm>
            <a:off x="2711663" y="1812599"/>
            <a:ext cx="686381"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E0BB35D4-3336-4D2D-A6B9-5E65079EFB20}"/>
              </a:ext>
            </a:extLst>
          </p:cNvPr>
          <p:cNvSpPr/>
          <p:nvPr/>
        </p:nvSpPr>
        <p:spPr>
          <a:xfrm>
            <a:off x="1959729" y="1902599"/>
            <a:ext cx="573922"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82C660F0-4A25-93BB-CE2B-A13791F39C7B}"/>
              </a:ext>
            </a:extLst>
          </p:cNvPr>
          <p:cNvSpPr/>
          <p:nvPr/>
        </p:nvSpPr>
        <p:spPr>
          <a:xfrm>
            <a:off x="933827" y="2660631"/>
            <a:ext cx="785435"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DFF6D22D-EE9F-D7A3-3A16-99BDF66D0B6F}"/>
              </a:ext>
            </a:extLst>
          </p:cNvPr>
          <p:cNvSpPr/>
          <p:nvPr/>
        </p:nvSpPr>
        <p:spPr>
          <a:xfrm>
            <a:off x="435354" y="2748065"/>
            <a:ext cx="1333915"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C81B52ED-E69D-982E-508C-66418C1BAF08}"/>
              </a:ext>
            </a:extLst>
          </p:cNvPr>
          <p:cNvSpPr/>
          <p:nvPr/>
        </p:nvSpPr>
        <p:spPr>
          <a:xfrm>
            <a:off x="435354" y="2838065"/>
            <a:ext cx="343315"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020C13C4-4836-F9A5-2442-31D4A1531E1C}"/>
              </a:ext>
            </a:extLst>
          </p:cNvPr>
          <p:cNvSpPr/>
          <p:nvPr/>
        </p:nvSpPr>
        <p:spPr>
          <a:xfrm>
            <a:off x="435354" y="2928065"/>
            <a:ext cx="1422021"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B0A1EF18-F7B9-0EA3-2EE5-B100997A9A76}"/>
              </a:ext>
            </a:extLst>
          </p:cNvPr>
          <p:cNvSpPr/>
          <p:nvPr/>
        </p:nvSpPr>
        <p:spPr>
          <a:xfrm>
            <a:off x="435354" y="3018065"/>
            <a:ext cx="376652"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88A528D8-591E-635C-C817-F4A6E211A444}"/>
              </a:ext>
            </a:extLst>
          </p:cNvPr>
          <p:cNvSpPr/>
          <p:nvPr/>
        </p:nvSpPr>
        <p:spPr>
          <a:xfrm>
            <a:off x="1404524" y="3018065"/>
            <a:ext cx="452852"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831B0BD2-317A-C93D-F5B8-D743A00D1DDB}"/>
              </a:ext>
            </a:extLst>
          </p:cNvPr>
          <p:cNvSpPr/>
          <p:nvPr/>
        </p:nvSpPr>
        <p:spPr>
          <a:xfrm>
            <a:off x="435354" y="3108065"/>
            <a:ext cx="645734"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B520D33F-3441-E263-C573-272683C3A8EA}"/>
              </a:ext>
            </a:extLst>
          </p:cNvPr>
          <p:cNvSpPr/>
          <p:nvPr/>
        </p:nvSpPr>
        <p:spPr>
          <a:xfrm>
            <a:off x="3143937" y="2946627"/>
            <a:ext cx="177907"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C4D8874E-5B39-A897-E038-33FFCD129F2E}"/>
              </a:ext>
            </a:extLst>
          </p:cNvPr>
          <p:cNvSpPr/>
          <p:nvPr/>
        </p:nvSpPr>
        <p:spPr>
          <a:xfrm>
            <a:off x="1954386" y="3036627"/>
            <a:ext cx="1169814"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86E2D44D-CFAD-B4A9-FEFC-30ACA0038181}"/>
              </a:ext>
            </a:extLst>
          </p:cNvPr>
          <p:cNvSpPr/>
          <p:nvPr/>
        </p:nvSpPr>
        <p:spPr>
          <a:xfrm>
            <a:off x="2062849" y="3731374"/>
            <a:ext cx="1204226"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3BB271F1-96B2-64FC-EE1A-0226AC279F1D}"/>
              </a:ext>
            </a:extLst>
          </p:cNvPr>
          <p:cNvSpPr/>
          <p:nvPr/>
        </p:nvSpPr>
        <p:spPr>
          <a:xfrm>
            <a:off x="1954386" y="3821374"/>
            <a:ext cx="338758"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5E6180CB-EC03-1672-A485-A943F1965251}"/>
              </a:ext>
            </a:extLst>
          </p:cNvPr>
          <p:cNvSpPr/>
          <p:nvPr/>
        </p:nvSpPr>
        <p:spPr>
          <a:xfrm>
            <a:off x="2462295" y="3911374"/>
            <a:ext cx="935749"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6BF0975A-8927-28EC-F19C-EC9D69373829}"/>
              </a:ext>
            </a:extLst>
          </p:cNvPr>
          <p:cNvSpPr/>
          <p:nvPr/>
        </p:nvSpPr>
        <p:spPr>
          <a:xfrm>
            <a:off x="1954386" y="4001374"/>
            <a:ext cx="214933"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F7E9EF10-ED6A-A6CD-69C4-8E379EB336D7}"/>
              </a:ext>
            </a:extLst>
          </p:cNvPr>
          <p:cNvSpPr/>
          <p:nvPr/>
        </p:nvSpPr>
        <p:spPr>
          <a:xfrm>
            <a:off x="9005693" y="1211415"/>
            <a:ext cx="95745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7BD8A2B4-1B9E-FD20-AC59-4CEDC4E3FC44}"/>
              </a:ext>
            </a:extLst>
          </p:cNvPr>
          <p:cNvSpPr/>
          <p:nvPr/>
        </p:nvSpPr>
        <p:spPr>
          <a:xfrm>
            <a:off x="10415393" y="1032822"/>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A51AF3D4-C5C4-5CA4-578F-F11F8108315D}"/>
              </a:ext>
            </a:extLst>
          </p:cNvPr>
          <p:cNvSpPr/>
          <p:nvPr/>
        </p:nvSpPr>
        <p:spPr>
          <a:xfrm>
            <a:off x="10415393" y="1121415"/>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B4F77211-25B4-510F-EFE2-B441936D6891}"/>
              </a:ext>
            </a:extLst>
          </p:cNvPr>
          <p:cNvSpPr/>
          <p:nvPr/>
        </p:nvSpPr>
        <p:spPr>
          <a:xfrm>
            <a:off x="10415393" y="1211415"/>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2D339C35-64EE-7B05-6313-0EF74CB3C62E}"/>
              </a:ext>
            </a:extLst>
          </p:cNvPr>
          <p:cNvSpPr/>
          <p:nvPr/>
        </p:nvSpPr>
        <p:spPr>
          <a:xfrm>
            <a:off x="10415393" y="1300008"/>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7364FF39-807B-53A1-E62F-0A44C59CB7FE}"/>
              </a:ext>
            </a:extLst>
          </p:cNvPr>
          <p:cNvSpPr/>
          <p:nvPr/>
        </p:nvSpPr>
        <p:spPr>
          <a:xfrm>
            <a:off x="10415393" y="1390008"/>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0C462A4E-20FA-F122-8FFB-C7C9AFA45A00}"/>
              </a:ext>
            </a:extLst>
          </p:cNvPr>
          <p:cNvSpPr/>
          <p:nvPr/>
        </p:nvSpPr>
        <p:spPr>
          <a:xfrm>
            <a:off x="10415393" y="1478601"/>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D9B66C13-9607-6DD8-DDB4-96CFA506F0C1}"/>
              </a:ext>
            </a:extLst>
          </p:cNvPr>
          <p:cNvSpPr/>
          <p:nvPr/>
        </p:nvSpPr>
        <p:spPr>
          <a:xfrm>
            <a:off x="10415393" y="1567194"/>
            <a:ext cx="13979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EAD3E8DC-2069-4D64-68CA-66F7379853DA}"/>
              </a:ext>
            </a:extLst>
          </p:cNvPr>
          <p:cNvSpPr/>
          <p:nvPr/>
        </p:nvSpPr>
        <p:spPr>
          <a:xfrm>
            <a:off x="10415393" y="1655787"/>
            <a:ext cx="204982"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13D4AC32-DBC9-9E9B-ABDF-2B3469BFC75D}"/>
              </a:ext>
            </a:extLst>
          </p:cNvPr>
          <p:cNvSpPr/>
          <p:nvPr/>
        </p:nvSpPr>
        <p:spPr>
          <a:xfrm>
            <a:off x="10139167" y="4779215"/>
            <a:ext cx="950313"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5" name="Grafik 4">
            <a:extLst>
              <a:ext uri="{FF2B5EF4-FFF2-40B4-BE49-F238E27FC236}">
                <a16:creationId xmlns:a16="http://schemas.microsoft.com/office/drawing/2014/main" id="{EEA577A0-7783-7A85-EFD3-E35CF5441828}"/>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52771" y="548727"/>
            <a:ext cx="4072519" cy="5760000"/>
          </a:xfrm>
          <a:prstGeom prst="rect">
            <a:avLst/>
          </a:prstGeom>
        </p:spPr>
      </p:pic>
      <p:pic>
        <p:nvPicPr>
          <p:cNvPr id="3" name="Grafik 2">
            <a:extLst>
              <a:ext uri="{FF2B5EF4-FFF2-40B4-BE49-F238E27FC236}">
                <a16:creationId xmlns:a16="http://schemas.microsoft.com/office/drawing/2014/main" id="{83DA7CA2-E3BD-D652-C78F-690B707F57F5}"/>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6493" y="548727"/>
            <a:ext cx="4072520" cy="5760000"/>
          </a:xfrm>
          <a:prstGeom prst="rect">
            <a:avLst/>
          </a:prstGeom>
        </p:spPr>
      </p:pic>
      <p:sp>
        <p:nvSpPr>
          <p:cNvPr id="38" name="Rechteck 37">
            <a:extLst>
              <a:ext uri="{FF2B5EF4-FFF2-40B4-BE49-F238E27FC236}">
                <a16:creationId xmlns:a16="http://schemas.microsoft.com/office/drawing/2014/main" id="{8E34E4C2-3E05-F10F-BDC9-C2F07893BC86}"/>
              </a:ext>
            </a:extLst>
          </p:cNvPr>
          <p:cNvSpPr/>
          <p:nvPr/>
        </p:nvSpPr>
        <p:spPr>
          <a:xfrm>
            <a:off x="2038432" y="4336121"/>
            <a:ext cx="1204226"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438CDBA8-A89C-157A-DFA0-2AAF8460B126}"/>
              </a:ext>
            </a:extLst>
          </p:cNvPr>
          <p:cNvSpPr/>
          <p:nvPr/>
        </p:nvSpPr>
        <p:spPr>
          <a:xfrm>
            <a:off x="2038432" y="4426121"/>
            <a:ext cx="885743" cy="90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4557078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85A74-9F31-EFFC-EB43-9BA0B1038A76}"/>
            </a:ext>
          </a:extLst>
        </p:cNvPr>
        <p:cNvGrpSpPr/>
        <p:nvPr/>
      </p:nvGrpSpPr>
      <p:grpSpPr>
        <a:xfrm>
          <a:off x="0" y="0"/>
          <a:ext cx="0" cy="0"/>
          <a:chOff x="0" y="0"/>
          <a:chExt cx="0" cy="0"/>
        </a:xfrm>
      </p:grpSpPr>
      <p:sp>
        <p:nvSpPr>
          <p:cNvPr id="177" name="Rechteck 176">
            <a:extLst>
              <a:ext uri="{FF2B5EF4-FFF2-40B4-BE49-F238E27FC236}">
                <a16:creationId xmlns:a16="http://schemas.microsoft.com/office/drawing/2014/main" id="{8EAC5B3A-F73A-9A3E-224D-E4F7A3A45464}"/>
              </a:ext>
            </a:extLst>
          </p:cNvPr>
          <p:cNvSpPr/>
          <p:nvPr/>
        </p:nvSpPr>
        <p:spPr>
          <a:xfrm>
            <a:off x="974166" y="2098339"/>
            <a:ext cx="41172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6" name="Rechteck 175">
            <a:extLst>
              <a:ext uri="{FF2B5EF4-FFF2-40B4-BE49-F238E27FC236}">
                <a16:creationId xmlns:a16="http://schemas.microsoft.com/office/drawing/2014/main" id="{EA3AEA04-374A-B592-8ED6-FACD344E53BD}"/>
              </a:ext>
            </a:extLst>
          </p:cNvPr>
          <p:cNvSpPr/>
          <p:nvPr/>
        </p:nvSpPr>
        <p:spPr>
          <a:xfrm>
            <a:off x="484078" y="4734907"/>
            <a:ext cx="402431"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5" name="Rechteck 174">
            <a:extLst>
              <a:ext uri="{FF2B5EF4-FFF2-40B4-BE49-F238E27FC236}">
                <a16:creationId xmlns:a16="http://schemas.microsoft.com/office/drawing/2014/main" id="{01B00EF0-4637-40EA-859A-CA880060F4D4}"/>
              </a:ext>
            </a:extLst>
          </p:cNvPr>
          <p:cNvSpPr/>
          <p:nvPr/>
        </p:nvSpPr>
        <p:spPr>
          <a:xfrm>
            <a:off x="484330" y="5101862"/>
            <a:ext cx="544369"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4" name="Rechteck 173">
            <a:extLst>
              <a:ext uri="{FF2B5EF4-FFF2-40B4-BE49-F238E27FC236}">
                <a16:creationId xmlns:a16="http://schemas.microsoft.com/office/drawing/2014/main" id="{1B996B65-B24F-6727-146C-C7793B02C559}"/>
              </a:ext>
            </a:extLst>
          </p:cNvPr>
          <p:cNvSpPr/>
          <p:nvPr/>
        </p:nvSpPr>
        <p:spPr>
          <a:xfrm>
            <a:off x="483393" y="5418569"/>
            <a:ext cx="220478"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3" name="Rechteck 172">
            <a:extLst>
              <a:ext uri="{FF2B5EF4-FFF2-40B4-BE49-F238E27FC236}">
                <a16:creationId xmlns:a16="http://schemas.microsoft.com/office/drawing/2014/main" id="{919592B2-5B02-35C6-900E-2407F4317370}"/>
              </a:ext>
            </a:extLst>
          </p:cNvPr>
          <p:cNvSpPr/>
          <p:nvPr/>
        </p:nvSpPr>
        <p:spPr>
          <a:xfrm>
            <a:off x="2751752" y="3902201"/>
            <a:ext cx="36869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1" name="Rechteck 170">
            <a:extLst>
              <a:ext uri="{FF2B5EF4-FFF2-40B4-BE49-F238E27FC236}">
                <a16:creationId xmlns:a16="http://schemas.microsoft.com/office/drawing/2014/main" id="{90322A6A-94C6-D99F-23AF-C1B4FCF0EEEC}"/>
              </a:ext>
            </a:extLst>
          </p:cNvPr>
          <p:cNvSpPr/>
          <p:nvPr/>
        </p:nvSpPr>
        <p:spPr>
          <a:xfrm>
            <a:off x="3044428" y="3815108"/>
            <a:ext cx="17873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2" name="Rechteck 171">
            <a:extLst>
              <a:ext uri="{FF2B5EF4-FFF2-40B4-BE49-F238E27FC236}">
                <a16:creationId xmlns:a16="http://schemas.microsoft.com/office/drawing/2014/main" id="{9FF9E634-059F-C2EA-87B1-E55090651A8D}"/>
              </a:ext>
            </a:extLst>
          </p:cNvPr>
          <p:cNvSpPr/>
          <p:nvPr/>
        </p:nvSpPr>
        <p:spPr>
          <a:xfrm>
            <a:off x="1952088" y="3908307"/>
            <a:ext cx="40296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0" name="Rechteck 169">
            <a:extLst>
              <a:ext uri="{FF2B5EF4-FFF2-40B4-BE49-F238E27FC236}">
                <a16:creationId xmlns:a16="http://schemas.microsoft.com/office/drawing/2014/main" id="{FB95036F-44F7-EA0E-89E6-0FE997D5FF83}"/>
              </a:ext>
            </a:extLst>
          </p:cNvPr>
          <p:cNvSpPr/>
          <p:nvPr/>
        </p:nvSpPr>
        <p:spPr>
          <a:xfrm>
            <a:off x="2668179" y="3463808"/>
            <a:ext cx="4394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9" name="Rechteck 168">
            <a:extLst>
              <a:ext uri="{FF2B5EF4-FFF2-40B4-BE49-F238E27FC236}">
                <a16:creationId xmlns:a16="http://schemas.microsoft.com/office/drawing/2014/main" id="{E9530F53-7C15-8ABF-8E95-BDAFB0F2E8AC}"/>
              </a:ext>
            </a:extLst>
          </p:cNvPr>
          <p:cNvSpPr/>
          <p:nvPr/>
        </p:nvSpPr>
        <p:spPr>
          <a:xfrm>
            <a:off x="2235994" y="3297447"/>
            <a:ext cx="4394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8" name="Rechteck 167">
            <a:extLst>
              <a:ext uri="{FF2B5EF4-FFF2-40B4-BE49-F238E27FC236}">
                <a16:creationId xmlns:a16="http://schemas.microsoft.com/office/drawing/2014/main" id="{8CFE329E-B4D2-4B25-9081-A25365D2E73C}"/>
              </a:ext>
            </a:extLst>
          </p:cNvPr>
          <p:cNvSpPr/>
          <p:nvPr/>
        </p:nvSpPr>
        <p:spPr>
          <a:xfrm>
            <a:off x="1958736" y="3209518"/>
            <a:ext cx="42489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7" name="Rechteck 166">
            <a:extLst>
              <a:ext uri="{FF2B5EF4-FFF2-40B4-BE49-F238E27FC236}">
                <a16:creationId xmlns:a16="http://schemas.microsoft.com/office/drawing/2014/main" id="{3A9DAF1A-00FF-D518-C55F-481A392F2781}"/>
              </a:ext>
            </a:extLst>
          </p:cNvPr>
          <p:cNvSpPr/>
          <p:nvPr/>
        </p:nvSpPr>
        <p:spPr>
          <a:xfrm>
            <a:off x="2328132" y="3120553"/>
            <a:ext cx="52222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6" name="Rechteck 165">
            <a:extLst>
              <a:ext uri="{FF2B5EF4-FFF2-40B4-BE49-F238E27FC236}">
                <a16:creationId xmlns:a16="http://schemas.microsoft.com/office/drawing/2014/main" id="{1ED78414-C1C3-20D3-2958-169323613031}"/>
              </a:ext>
            </a:extLst>
          </p:cNvPr>
          <p:cNvSpPr/>
          <p:nvPr/>
        </p:nvSpPr>
        <p:spPr>
          <a:xfrm>
            <a:off x="2407163" y="3030553"/>
            <a:ext cx="21697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5" name="Rechteck 164">
            <a:extLst>
              <a:ext uri="{FF2B5EF4-FFF2-40B4-BE49-F238E27FC236}">
                <a16:creationId xmlns:a16="http://schemas.microsoft.com/office/drawing/2014/main" id="{E8420AEC-6B35-D941-4A5E-B2C802C2DCB0}"/>
              </a:ext>
            </a:extLst>
          </p:cNvPr>
          <p:cNvSpPr/>
          <p:nvPr/>
        </p:nvSpPr>
        <p:spPr>
          <a:xfrm>
            <a:off x="1950807" y="2685022"/>
            <a:ext cx="75418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4" name="Rechteck 163">
            <a:extLst>
              <a:ext uri="{FF2B5EF4-FFF2-40B4-BE49-F238E27FC236}">
                <a16:creationId xmlns:a16="http://schemas.microsoft.com/office/drawing/2014/main" id="{58FD8AB1-9E20-4134-E151-F1CC1C1648B6}"/>
              </a:ext>
            </a:extLst>
          </p:cNvPr>
          <p:cNvSpPr/>
          <p:nvPr/>
        </p:nvSpPr>
        <p:spPr>
          <a:xfrm>
            <a:off x="2651592" y="2594541"/>
            <a:ext cx="43338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3" name="Rechteck 162">
            <a:extLst>
              <a:ext uri="{FF2B5EF4-FFF2-40B4-BE49-F238E27FC236}">
                <a16:creationId xmlns:a16="http://schemas.microsoft.com/office/drawing/2014/main" id="{08014107-8BAC-6B66-BC3F-2E39695646DE}"/>
              </a:ext>
            </a:extLst>
          </p:cNvPr>
          <p:cNvSpPr/>
          <p:nvPr/>
        </p:nvSpPr>
        <p:spPr>
          <a:xfrm>
            <a:off x="2562273" y="2421718"/>
            <a:ext cx="26405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2" name="Rechteck 161">
            <a:extLst>
              <a:ext uri="{FF2B5EF4-FFF2-40B4-BE49-F238E27FC236}">
                <a16:creationId xmlns:a16="http://schemas.microsoft.com/office/drawing/2014/main" id="{D36347E8-6FF2-72C0-EA0A-50FD41F4BB5B}"/>
              </a:ext>
            </a:extLst>
          </p:cNvPr>
          <p:cNvSpPr/>
          <p:nvPr/>
        </p:nvSpPr>
        <p:spPr>
          <a:xfrm>
            <a:off x="435741" y="3269090"/>
            <a:ext cx="37740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1" name="Rechteck 160">
            <a:extLst>
              <a:ext uri="{FF2B5EF4-FFF2-40B4-BE49-F238E27FC236}">
                <a16:creationId xmlns:a16="http://schemas.microsoft.com/office/drawing/2014/main" id="{76E1E425-6C4E-FA21-3164-71AA0B188BA2}"/>
              </a:ext>
            </a:extLst>
          </p:cNvPr>
          <p:cNvSpPr/>
          <p:nvPr/>
        </p:nvSpPr>
        <p:spPr>
          <a:xfrm>
            <a:off x="1645352" y="3096677"/>
            <a:ext cx="1440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0" name="Rechteck 159">
            <a:extLst>
              <a:ext uri="{FF2B5EF4-FFF2-40B4-BE49-F238E27FC236}">
                <a16:creationId xmlns:a16="http://schemas.microsoft.com/office/drawing/2014/main" id="{C944E0F2-DA7B-19BF-C205-3214C7E34619}"/>
              </a:ext>
            </a:extLst>
          </p:cNvPr>
          <p:cNvSpPr/>
          <p:nvPr/>
        </p:nvSpPr>
        <p:spPr>
          <a:xfrm>
            <a:off x="435742" y="3181471"/>
            <a:ext cx="4024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8" name="Rechteck 157">
            <a:extLst>
              <a:ext uri="{FF2B5EF4-FFF2-40B4-BE49-F238E27FC236}">
                <a16:creationId xmlns:a16="http://schemas.microsoft.com/office/drawing/2014/main" id="{1F82AF22-145E-FB71-5289-6164249B9D9D}"/>
              </a:ext>
            </a:extLst>
          </p:cNvPr>
          <p:cNvSpPr/>
          <p:nvPr/>
        </p:nvSpPr>
        <p:spPr>
          <a:xfrm>
            <a:off x="1631156" y="3006677"/>
            <a:ext cx="20259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9" name="Rechteck 158">
            <a:extLst>
              <a:ext uri="{FF2B5EF4-FFF2-40B4-BE49-F238E27FC236}">
                <a16:creationId xmlns:a16="http://schemas.microsoft.com/office/drawing/2014/main" id="{D189C79C-5E51-A984-144F-49BE9A861231}"/>
              </a:ext>
            </a:extLst>
          </p:cNvPr>
          <p:cNvSpPr/>
          <p:nvPr/>
        </p:nvSpPr>
        <p:spPr>
          <a:xfrm>
            <a:off x="435743" y="3091471"/>
            <a:ext cx="20259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7" name="Rechteck 156">
            <a:extLst>
              <a:ext uri="{FF2B5EF4-FFF2-40B4-BE49-F238E27FC236}">
                <a16:creationId xmlns:a16="http://schemas.microsoft.com/office/drawing/2014/main" id="{65B60AC8-C091-0653-75AB-E86CCD9E109C}"/>
              </a:ext>
            </a:extLst>
          </p:cNvPr>
          <p:cNvSpPr/>
          <p:nvPr/>
        </p:nvSpPr>
        <p:spPr>
          <a:xfrm>
            <a:off x="782261" y="2917804"/>
            <a:ext cx="37740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6" name="Rechteck 155">
            <a:extLst>
              <a:ext uri="{FF2B5EF4-FFF2-40B4-BE49-F238E27FC236}">
                <a16:creationId xmlns:a16="http://schemas.microsoft.com/office/drawing/2014/main" id="{CBCDED01-A70C-339A-F3C5-2A406B764672}"/>
              </a:ext>
            </a:extLst>
          </p:cNvPr>
          <p:cNvSpPr/>
          <p:nvPr/>
        </p:nvSpPr>
        <p:spPr>
          <a:xfrm>
            <a:off x="1631707" y="2753971"/>
            <a:ext cx="14346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5" name="Rechteck 154">
            <a:extLst>
              <a:ext uri="{FF2B5EF4-FFF2-40B4-BE49-F238E27FC236}">
                <a16:creationId xmlns:a16="http://schemas.microsoft.com/office/drawing/2014/main" id="{EB44E4D5-9A3A-6371-5AE6-5019A102179D}"/>
              </a:ext>
            </a:extLst>
          </p:cNvPr>
          <p:cNvSpPr/>
          <p:nvPr/>
        </p:nvSpPr>
        <p:spPr>
          <a:xfrm>
            <a:off x="435743" y="2830185"/>
            <a:ext cx="3214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4" name="Rechteck 153">
            <a:extLst>
              <a:ext uri="{FF2B5EF4-FFF2-40B4-BE49-F238E27FC236}">
                <a16:creationId xmlns:a16="http://schemas.microsoft.com/office/drawing/2014/main" id="{4F662896-6D2F-1932-562A-83B4EC515FA4}"/>
              </a:ext>
            </a:extLst>
          </p:cNvPr>
          <p:cNvSpPr/>
          <p:nvPr/>
        </p:nvSpPr>
        <p:spPr>
          <a:xfrm>
            <a:off x="1069178" y="2663825"/>
            <a:ext cx="38819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0" name="Rechteck 149">
            <a:extLst>
              <a:ext uri="{FF2B5EF4-FFF2-40B4-BE49-F238E27FC236}">
                <a16:creationId xmlns:a16="http://schemas.microsoft.com/office/drawing/2014/main" id="{C2B0125B-D475-956B-712C-6FECDA0DFB03}"/>
              </a:ext>
            </a:extLst>
          </p:cNvPr>
          <p:cNvSpPr/>
          <p:nvPr/>
        </p:nvSpPr>
        <p:spPr>
          <a:xfrm>
            <a:off x="428625" y="2574575"/>
            <a:ext cx="30718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1" name="Rechteck 150">
            <a:extLst>
              <a:ext uri="{FF2B5EF4-FFF2-40B4-BE49-F238E27FC236}">
                <a16:creationId xmlns:a16="http://schemas.microsoft.com/office/drawing/2014/main" id="{FC54E869-BE64-A826-4EEA-BA341A303252}"/>
              </a:ext>
            </a:extLst>
          </p:cNvPr>
          <p:cNvSpPr/>
          <p:nvPr/>
        </p:nvSpPr>
        <p:spPr>
          <a:xfrm>
            <a:off x="1069179" y="2573780"/>
            <a:ext cx="38819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2" name="Rechteck 151">
            <a:extLst>
              <a:ext uri="{FF2B5EF4-FFF2-40B4-BE49-F238E27FC236}">
                <a16:creationId xmlns:a16="http://schemas.microsoft.com/office/drawing/2014/main" id="{1AF6566B-34DC-C00E-59FC-B86EEE694801}"/>
              </a:ext>
            </a:extLst>
          </p:cNvPr>
          <p:cNvSpPr/>
          <p:nvPr/>
        </p:nvSpPr>
        <p:spPr>
          <a:xfrm>
            <a:off x="1574415" y="2576402"/>
            <a:ext cx="21633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3" name="Rechteck 152">
            <a:extLst>
              <a:ext uri="{FF2B5EF4-FFF2-40B4-BE49-F238E27FC236}">
                <a16:creationId xmlns:a16="http://schemas.microsoft.com/office/drawing/2014/main" id="{D8D170A3-FC0A-58A1-EC91-93DEF39817B2}"/>
              </a:ext>
            </a:extLst>
          </p:cNvPr>
          <p:cNvSpPr/>
          <p:nvPr/>
        </p:nvSpPr>
        <p:spPr>
          <a:xfrm>
            <a:off x="431735" y="2663825"/>
            <a:ext cx="14752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8" name="Rechteck 147">
            <a:extLst>
              <a:ext uri="{FF2B5EF4-FFF2-40B4-BE49-F238E27FC236}">
                <a16:creationId xmlns:a16="http://schemas.microsoft.com/office/drawing/2014/main" id="{301562EF-19F2-5AB9-8FD1-CD0A188BD6C5}"/>
              </a:ext>
            </a:extLst>
          </p:cNvPr>
          <p:cNvSpPr/>
          <p:nvPr/>
        </p:nvSpPr>
        <p:spPr>
          <a:xfrm>
            <a:off x="559210" y="2221360"/>
            <a:ext cx="72872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4" name="Rechteck 133">
            <a:extLst>
              <a:ext uri="{FF2B5EF4-FFF2-40B4-BE49-F238E27FC236}">
                <a16:creationId xmlns:a16="http://schemas.microsoft.com/office/drawing/2014/main" id="{9031E142-9C0C-DBAE-6CC2-7EA261E58756}"/>
              </a:ext>
            </a:extLst>
          </p:cNvPr>
          <p:cNvSpPr/>
          <p:nvPr/>
        </p:nvSpPr>
        <p:spPr>
          <a:xfrm>
            <a:off x="2599039" y="1548344"/>
            <a:ext cx="37514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5" name="Rechteck 134">
            <a:extLst>
              <a:ext uri="{FF2B5EF4-FFF2-40B4-BE49-F238E27FC236}">
                <a16:creationId xmlns:a16="http://schemas.microsoft.com/office/drawing/2014/main" id="{B31FDCEC-D81E-908D-438A-27FCD4BC3B0C}"/>
              </a:ext>
            </a:extLst>
          </p:cNvPr>
          <p:cNvSpPr/>
          <p:nvPr/>
        </p:nvSpPr>
        <p:spPr>
          <a:xfrm>
            <a:off x="2745300" y="1455538"/>
            <a:ext cx="37514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6" name="Rechteck 135">
            <a:extLst>
              <a:ext uri="{FF2B5EF4-FFF2-40B4-BE49-F238E27FC236}">
                <a16:creationId xmlns:a16="http://schemas.microsoft.com/office/drawing/2014/main" id="{757D223D-7B59-1C91-4476-F8017EAFEC17}"/>
              </a:ext>
            </a:extLst>
          </p:cNvPr>
          <p:cNvSpPr/>
          <p:nvPr/>
        </p:nvSpPr>
        <p:spPr>
          <a:xfrm>
            <a:off x="2465142" y="1638344"/>
            <a:ext cx="30480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7" name="Rechteck 136">
            <a:extLst>
              <a:ext uri="{FF2B5EF4-FFF2-40B4-BE49-F238E27FC236}">
                <a16:creationId xmlns:a16="http://schemas.microsoft.com/office/drawing/2014/main" id="{A80FA70A-F134-CBE7-D083-44C28E989BAE}"/>
              </a:ext>
            </a:extLst>
          </p:cNvPr>
          <p:cNvSpPr/>
          <p:nvPr/>
        </p:nvSpPr>
        <p:spPr>
          <a:xfrm>
            <a:off x="3031331" y="1719131"/>
            <a:ext cx="32384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8" name="Rechteck 137">
            <a:extLst>
              <a:ext uri="{FF2B5EF4-FFF2-40B4-BE49-F238E27FC236}">
                <a16:creationId xmlns:a16="http://schemas.microsoft.com/office/drawing/2014/main" id="{D06A2103-E509-14DA-8D31-1B4002A55AF4}"/>
              </a:ext>
            </a:extLst>
          </p:cNvPr>
          <p:cNvSpPr/>
          <p:nvPr/>
        </p:nvSpPr>
        <p:spPr>
          <a:xfrm>
            <a:off x="2495550" y="1811937"/>
            <a:ext cx="2214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9" name="Rechteck 138">
            <a:extLst>
              <a:ext uri="{FF2B5EF4-FFF2-40B4-BE49-F238E27FC236}">
                <a16:creationId xmlns:a16="http://schemas.microsoft.com/office/drawing/2014/main" id="{A857922A-F90F-6558-0456-DA176AED87BB}"/>
              </a:ext>
            </a:extLst>
          </p:cNvPr>
          <p:cNvSpPr/>
          <p:nvPr/>
        </p:nvSpPr>
        <p:spPr>
          <a:xfrm>
            <a:off x="1947863" y="1638218"/>
            <a:ext cx="2214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0" name="Rechteck 139">
            <a:extLst>
              <a:ext uri="{FF2B5EF4-FFF2-40B4-BE49-F238E27FC236}">
                <a16:creationId xmlns:a16="http://schemas.microsoft.com/office/drawing/2014/main" id="{B902F699-A844-C900-4802-A699A35E598F}"/>
              </a:ext>
            </a:extLst>
          </p:cNvPr>
          <p:cNvSpPr/>
          <p:nvPr/>
        </p:nvSpPr>
        <p:spPr>
          <a:xfrm>
            <a:off x="3096858" y="1809083"/>
            <a:ext cx="28928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1" name="Rechteck 140">
            <a:extLst>
              <a:ext uri="{FF2B5EF4-FFF2-40B4-BE49-F238E27FC236}">
                <a16:creationId xmlns:a16="http://schemas.microsoft.com/office/drawing/2014/main" id="{7FB4B6BF-97CB-903D-2C2F-FA15BE14EF82}"/>
              </a:ext>
            </a:extLst>
          </p:cNvPr>
          <p:cNvSpPr/>
          <p:nvPr/>
        </p:nvSpPr>
        <p:spPr>
          <a:xfrm>
            <a:off x="1947862" y="1980410"/>
            <a:ext cx="30479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2" name="Rechteck 141">
            <a:extLst>
              <a:ext uri="{FF2B5EF4-FFF2-40B4-BE49-F238E27FC236}">
                <a16:creationId xmlns:a16="http://schemas.microsoft.com/office/drawing/2014/main" id="{96ADF8EB-3A4F-1BAF-F399-D9EB9C3E789E}"/>
              </a:ext>
            </a:extLst>
          </p:cNvPr>
          <p:cNvSpPr/>
          <p:nvPr/>
        </p:nvSpPr>
        <p:spPr>
          <a:xfrm>
            <a:off x="2963610" y="1985275"/>
            <a:ext cx="25955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3" name="Rechteck 142">
            <a:extLst>
              <a:ext uri="{FF2B5EF4-FFF2-40B4-BE49-F238E27FC236}">
                <a16:creationId xmlns:a16="http://schemas.microsoft.com/office/drawing/2014/main" id="{2B967830-8EB8-B5E4-D355-97142F50B6D3}"/>
              </a:ext>
            </a:extLst>
          </p:cNvPr>
          <p:cNvSpPr/>
          <p:nvPr/>
        </p:nvSpPr>
        <p:spPr>
          <a:xfrm>
            <a:off x="2714624" y="2068529"/>
            <a:ext cx="31670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4" name="Rechteck 143">
            <a:extLst>
              <a:ext uri="{FF2B5EF4-FFF2-40B4-BE49-F238E27FC236}">
                <a16:creationId xmlns:a16="http://schemas.microsoft.com/office/drawing/2014/main" id="{8A58D8BE-955E-30BD-2AB5-03EA613C28F8}"/>
              </a:ext>
            </a:extLst>
          </p:cNvPr>
          <p:cNvSpPr/>
          <p:nvPr/>
        </p:nvSpPr>
        <p:spPr>
          <a:xfrm>
            <a:off x="2207419" y="2067444"/>
            <a:ext cx="37147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5" name="Rechteck 144">
            <a:extLst>
              <a:ext uri="{FF2B5EF4-FFF2-40B4-BE49-F238E27FC236}">
                <a16:creationId xmlns:a16="http://schemas.microsoft.com/office/drawing/2014/main" id="{365A0B12-36A5-DFF5-BFBA-26891F571B4B}"/>
              </a:ext>
            </a:extLst>
          </p:cNvPr>
          <p:cNvSpPr/>
          <p:nvPr/>
        </p:nvSpPr>
        <p:spPr>
          <a:xfrm>
            <a:off x="1947862" y="2150871"/>
            <a:ext cx="25955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6" name="Rechteck 145">
            <a:extLst>
              <a:ext uri="{FF2B5EF4-FFF2-40B4-BE49-F238E27FC236}">
                <a16:creationId xmlns:a16="http://schemas.microsoft.com/office/drawing/2014/main" id="{9EE1C430-1FC1-4C8C-AA96-F729C024B05A}"/>
              </a:ext>
            </a:extLst>
          </p:cNvPr>
          <p:cNvSpPr/>
          <p:nvPr/>
        </p:nvSpPr>
        <p:spPr>
          <a:xfrm>
            <a:off x="2326849" y="2154973"/>
            <a:ext cx="36148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7" name="Rechteck 146">
            <a:extLst>
              <a:ext uri="{FF2B5EF4-FFF2-40B4-BE49-F238E27FC236}">
                <a16:creationId xmlns:a16="http://schemas.microsoft.com/office/drawing/2014/main" id="{812557F7-1879-AD43-6690-58A2C6EEE89A}"/>
              </a:ext>
            </a:extLst>
          </p:cNvPr>
          <p:cNvSpPr/>
          <p:nvPr/>
        </p:nvSpPr>
        <p:spPr>
          <a:xfrm>
            <a:off x="2832870" y="2155910"/>
            <a:ext cx="44849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4" name="Rechteck 123">
            <a:extLst>
              <a:ext uri="{FF2B5EF4-FFF2-40B4-BE49-F238E27FC236}">
                <a16:creationId xmlns:a16="http://schemas.microsoft.com/office/drawing/2014/main" id="{8341758A-5C56-F749-334F-5AFD84015BB4}"/>
              </a:ext>
            </a:extLst>
          </p:cNvPr>
          <p:cNvSpPr/>
          <p:nvPr/>
        </p:nvSpPr>
        <p:spPr>
          <a:xfrm>
            <a:off x="9868677" y="1389939"/>
            <a:ext cx="43223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5" name="Rechteck 124">
            <a:extLst>
              <a:ext uri="{FF2B5EF4-FFF2-40B4-BE49-F238E27FC236}">
                <a16:creationId xmlns:a16="http://schemas.microsoft.com/office/drawing/2014/main" id="{052E5436-2D36-2C38-222A-6FADBB8A049C}"/>
              </a:ext>
            </a:extLst>
          </p:cNvPr>
          <p:cNvSpPr/>
          <p:nvPr/>
        </p:nvSpPr>
        <p:spPr>
          <a:xfrm>
            <a:off x="9017545" y="1476300"/>
            <a:ext cx="37648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6" name="Rechteck 125">
            <a:extLst>
              <a:ext uri="{FF2B5EF4-FFF2-40B4-BE49-F238E27FC236}">
                <a16:creationId xmlns:a16="http://schemas.microsoft.com/office/drawing/2014/main" id="{0B70F751-513C-128A-DA6B-4169A1FEDBC6}"/>
              </a:ext>
            </a:extLst>
          </p:cNvPr>
          <p:cNvSpPr/>
          <p:nvPr/>
        </p:nvSpPr>
        <p:spPr>
          <a:xfrm>
            <a:off x="8903077" y="1646820"/>
            <a:ext cx="2861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7" name="Rechteck 126">
            <a:extLst>
              <a:ext uri="{FF2B5EF4-FFF2-40B4-BE49-F238E27FC236}">
                <a16:creationId xmlns:a16="http://schemas.microsoft.com/office/drawing/2014/main" id="{4F151AB7-4D84-8C39-F0F2-0DDDE89C377C}"/>
              </a:ext>
            </a:extLst>
          </p:cNvPr>
          <p:cNvSpPr/>
          <p:nvPr/>
        </p:nvSpPr>
        <p:spPr>
          <a:xfrm>
            <a:off x="11363325" y="1036820"/>
            <a:ext cx="43338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8" name="Rechteck 127">
            <a:extLst>
              <a:ext uri="{FF2B5EF4-FFF2-40B4-BE49-F238E27FC236}">
                <a16:creationId xmlns:a16="http://schemas.microsoft.com/office/drawing/2014/main" id="{48E0FFDC-7E73-4310-2F3F-B559B34ECE1C}"/>
              </a:ext>
            </a:extLst>
          </p:cNvPr>
          <p:cNvSpPr/>
          <p:nvPr/>
        </p:nvSpPr>
        <p:spPr>
          <a:xfrm>
            <a:off x="10712308" y="1216372"/>
            <a:ext cx="36288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0" name="Rechteck 129">
            <a:extLst>
              <a:ext uri="{FF2B5EF4-FFF2-40B4-BE49-F238E27FC236}">
                <a16:creationId xmlns:a16="http://schemas.microsoft.com/office/drawing/2014/main" id="{6FB890A4-52D8-74DD-59C2-E8753A13F2EB}"/>
              </a:ext>
            </a:extLst>
          </p:cNvPr>
          <p:cNvSpPr/>
          <p:nvPr/>
        </p:nvSpPr>
        <p:spPr>
          <a:xfrm>
            <a:off x="11285338" y="1476300"/>
            <a:ext cx="30599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1" name="Rechteck 130">
            <a:extLst>
              <a:ext uri="{FF2B5EF4-FFF2-40B4-BE49-F238E27FC236}">
                <a16:creationId xmlns:a16="http://schemas.microsoft.com/office/drawing/2014/main" id="{F00B8191-FE45-8C11-E14B-EE36C8428084}"/>
              </a:ext>
            </a:extLst>
          </p:cNvPr>
          <p:cNvSpPr/>
          <p:nvPr/>
        </p:nvSpPr>
        <p:spPr>
          <a:xfrm>
            <a:off x="10429219" y="1558947"/>
            <a:ext cx="31498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2" name="Rechteck 131">
            <a:extLst>
              <a:ext uri="{FF2B5EF4-FFF2-40B4-BE49-F238E27FC236}">
                <a16:creationId xmlns:a16="http://schemas.microsoft.com/office/drawing/2014/main" id="{324374C3-C67E-62A1-A839-A12396E72324}"/>
              </a:ext>
            </a:extLst>
          </p:cNvPr>
          <p:cNvSpPr/>
          <p:nvPr/>
        </p:nvSpPr>
        <p:spPr>
          <a:xfrm>
            <a:off x="11695758" y="1477189"/>
            <a:ext cx="13538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3" name="Rechteck 122">
            <a:extLst>
              <a:ext uri="{FF2B5EF4-FFF2-40B4-BE49-F238E27FC236}">
                <a16:creationId xmlns:a16="http://schemas.microsoft.com/office/drawing/2014/main" id="{49171077-0FEB-31A1-F093-956EEA33D2D5}"/>
              </a:ext>
            </a:extLst>
          </p:cNvPr>
          <p:cNvSpPr/>
          <p:nvPr/>
        </p:nvSpPr>
        <p:spPr>
          <a:xfrm>
            <a:off x="8756650" y="1759320"/>
            <a:ext cx="3257549" cy="151624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5" name="Rechteck 114">
            <a:extLst>
              <a:ext uri="{FF2B5EF4-FFF2-40B4-BE49-F238E27FC236}">
                <a16:creationId xmlns:a16="http://schemas.microsoft.com/office/drawing/2014/main" id="{92788A1A-8B61-B5A2-6D5D-CD33719D668D}"/>
              </a:ext>
            </a:extLst>
          </p:cNvPr>
          <p:cNvSpPr/>
          <p:nvPr/>
        </p:nvSpPr>
        <p:spPr>
          <a:xfrm>
            <a:off x="11271600" y="2301547"/>
            <a:ext cx="4012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6" name="Rechteck 115">
            <a:extLst>
              <a:ext uri="{FF2B5EF4-FFF2-40B4-BE49-F238E27FC236}">
                <a16:creationId xmlns:a16="http://schemas.microsoft.com/office/drawing/2014/main" id="{71081A2D-D01B-C1D1-F7E0-D263CF50206B}"/>
              </a:ext>
            </a:extLst>
          </p:cNvPr>
          <p:cNvSpPr/>
          <p:nvPr/>
        </p:nvSpPr>
        <p:spPr>
          <a:xfrm>
            <a:off x="10656412" y="2391073"/>
            <a:ext cx="7215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7" name="Rechteck 116">
            <a:extLst>
              <a:ext uri="{FF2B5EF4-FFF2-40B4-BE49-F238E27FC236}">
                <a16:creationId xmlns:a16="http://schemas.microsoft.com/office/drawing/2014/main" id="{4681EEE3-15D3-193D-D90B-3196BF090FC6}"/>
              </a:ext>
            </a:extLst>
          </p:cNvPr>
          <p:cNvSpPr/>
          <p:nvPr/>
        </p:nvSpPr>
        <p:spPr>
          <a:xfrm>
            <a:off x="11377978" y="2483743"/>
            <a:ext cx="4401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8" name="Rechteck 117">
            <a:extLst>
              <a:ext uri="{FF2B5EF4-FFF2-40B4-BE49-F238E27FC236}">
                <a16:creationId xmlns:a16="http://schemas.microsoft.com/office/drawing/2014/main" id="{B1AB2B6D-377B-234B-230F-DF752D81E11A}"/>
              </a:ext>
            </a:extLst>
          </p:cNvPr>
          <p:cNvSpPr/>
          <p:nvPr/>
        </p:nvSpPr>
        <p:spPr>
          <a:xfrm>
            <a:off x="11531151" y="2826627"/>
            <a:ext cx="2655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9" name="Rechteck 118">
            <a:extLst>
              <a:ext uri="{FF2B5EF4-FFF2-40B4-BE49-F238E27FC236}">
                <a16:creationId xmlns:a16="http://schemas.microsoft.com/office/drawing/2014/main" id="{26EAC07B-D467-6E75-30DB-3D49EC429A8C}"/>
              </a:ext>
            </a:extLst>
          </p:cNvPr>
          <p:cNvSpPr/>
          <p:nvPr/>
        </p:nvSpPr>
        <p:spPr>
          <a:xfrm>
            <a:off x="10420233" y="2913788"/>
            <a:ext cx="5087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0" name="Rechteck 119">
            <a:extLst>
              <a:ext uri="{FF2B5EF4-FFF2-40B4-BE49-F238E27FC236}">
                <a16:creationId xmlns:a16="http://schemas.microsoft.com/office/drawing/2014/main" id="{32ECE74D-E4C4-6BFF-0516-CC6F4BCA1E94}"/>
              </a:ext>
            </a:extLst>
          </p:cNvPr>
          <p:cNvSpPr/>
          <p:nvPr/>
        </p:nvSpPr>
        <p:spPr>
          <a:xfrm>
            <a:off x="11075193" y="2917804"/>
            <a:ext cx="41672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1" name="Rechteck 120">
            <a:extLst>
              <a:ext uri="{FF2B5EF4-FFF2-40B4-BE49-F238E27FC236}">
                <a16:creationId xmlns:a16="http://schemas.microsoft.com/office/drawing/2014/main" id="{2EDFF352-026A-267F-B3D1-16DCFD98A85D}"/>
              </a:ext>
            </a:extLst>
          </p:cNvPr>
          <p:cNvSpPr/>
          <p:nvPr/>
        </p:nvSpPr>
        <p:spPr>
          <a:xfrm>
            <a:off x="11695758" y="3000166"/>
            <a:ext cx="14381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2" name="Rechteck 121">
            <a:extLst>
              <a:ext uri="{FF2B5EF4-FFF2-40B4-BE49-F238E27FC236}">
                <a16:creationId xmlns:a16="http://schemas.microsoft.com/office/drawing/2014/main" id="{4DA3E370-5C03-B194-EA71-D37361380B3C}"/>
              </a:ext>
            </a:extLst>
          </p:cNvPr>
          <p:cNvSpPr/>
          <p:nvPr/>
        </p:nvSpPr>
        <p:spPr>
          <a:xfrm>
            <a:off x="10420232" y="3098430"/>
            <a:ext cx="3239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9" name="Rechteck 108">
            <a:extLst>
              <a:ext uri="{FF2B5EF4-FFF2-40B4-BE49-F238E27FC236}">
                <a16:creationId xmlns:a16="http://schemas.microsoft.com/office/drawing/2014/main" id="{E9FF93C0-9DF0-CB21-9EE4-7216A4CDEEA9}"/>
              </a:ext>
            </a:extLst>
          </p:cNvPr>
          <p:cNvSpPr/>
          <p:nvPr/>
        </p:nvSpPr>
        <p:spPr>
          <a:xfrm>
            <a:off x="9837311" y="2397235"/>
            <a:ext cx="26555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0" name="Rechteck 109">
            <a:extLst>
              <a:ext uri="{FF2B5EF4-FFF2-40B4-BE49-F238E27FC236}">
                <a16:creationId xmlns:a16="http://schemas.microsoft.com/office/drawing/2014/main" id="{83A18128-D533-CC4D-BF6F-A6A078DD1AB5}"/>
              </a:ext>
            </a:extLst>
          </p:cNvPr>
          <p:cNvSpPr/>
          <p:nvPr/>
        </p:nvSpPr>
        <p:spPr>
          <a:xfrm>
            <a:off x="8903078" y="2484041"/>
            <a:ext cx="26555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1" name="Rechteck 110">
            <a:extLst>
              <a:ext uri="{FF2B5EF4-FFF2-40B4-BE49-F238E27FC236}">
                <a16:creationId xmlns:a16="http://schemas.microsoft.com/office/drawing/2014/main" id="{57EE81F9-0CB7-A49E-4165-D6303650409C}"/>
              </a:ext>
            </a:extLst>
          </p:cNvPr>
          <p:cNvSpPr/>
          <p:nvPr/>
        </p:nvSpPr>
        <p:spPr>
          <a:xfrm>
            <a:off x="8903078" y="2745748"/>
            <a:ext cx="44809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2" name="Rechteck 111">
            <a:extLst>
              <a:ext uri="{FF2B5EF4-FFF2-40B4-BE49-F238E27FC236}">
                <a16:creationId xmlns:a16="http://schemas.microsoft.com/office/drawing/2014/main" id="{47BE70C6-238C-FFD6-E341-E9D6C8E2755B}"/>
              </a:ext>
            </a:extLst>
          </p:cNvPr>
          <p:cNvSpPr/>
          <p:nvPr/>
        </p:nvSpPr>
        <p:spPr>
          <a:xfrm>
            <a:off x="10035359" y="2742185"/>
            <a:ext cx="2655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3" name="Rechteck 112">
            <a:extLst>
              <a:ext uri="{FF2B5EF4-FFF2-40B4-BE49-F238E27FC236}">
                <a16:creationId xmlns:a16="http://schemas.microsoft.com/office/drawing/2014/main" id="{107A3E6C-C929-23CA-0275-CA9A42171010}"/>
              </a:ext>
            </a:extLst>
          </p:cNvPr>
          <p:cNvSpPr/>
          <p:nvPr/>
        </p:nvSpPr>
        <p:spPr>
          <a:xfrm>
            <a:off x="8903077" y="2836675"/>
            <a:ext cx="5087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4" name="Rechteck 113">
            <a:extLst>
              <a:ext uri="{FF2B5EF4-FFF2-40B4-BE49-F238E27FC236}">
                <a16:creationId xmlns:a16="http://schemas.microsoft.com/office/drawing/2014/main" id="{7E127D27-56A0-2E86-8959-58855498AC6F}"/>
              </a:ext>
            </a:extLst>
          </p:cNvPr>
          <p:cNvSpPr/>
          <p:nvPr/>
        </p:nvSpPr>
        <p:spPr>
          <a:xfrm>
            <a:off x="9449784" y="2921439"/>
            <a:ext cx="44193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6" name="Rechteck 95">
            <a:extLst>
              <a:ext uri="{FF2B5EF4-FFF2-40B4-BE49-F238E27FC236}">
                <a16:creationId xmlns:a16="http://schemas.microsoft.com/office/drawing/2014/main" id="{F812F45E-0F3E-6991-DB99-7A7FE488DFA2}"/>
              </a:ext>
            </a:extLst>
          </p:cNvPr>
          <p:cNvSpPr/>
          <p:nvPr/>
        </p:nvSpPr>
        <p:spPr>
          <a:xfrm>
            <a:off x="9146702" y="3441912"/>
            <a:ext cx="80692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7" name="Rechteck 96">
            <a:extLst>
              <a:ext uri="{FF2B5EF4-FFF2-40B4-BE49-F238E27FC236}">
                <a16:creationId xmlns:a16="http://schemas.microsoft.com/office/drawing/2014/main" id="{570F0952-711F-961C-7EB5-7A7C97DB3760}"/>
              </a:ext>
            </a:extLst>
          </p:cNvPr>
          <p:cNvSpPr/>
          <p:nvPr/>
        </p:nvSpPr>
        <p:spPr>
          <a:xfrm>
            <a:off x="11115996" y="3441912"/>
            <a:ext cx="72358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8" name="Rechteck 97">
            <a:extLst>
              <a:ext uri="{FF2B5EF4-FFF2-40B4-BE49-F238E27FC236}">
                <a16:creationId xmlns:a16="http://schemas.microsoft.com/office/drawing/2014/main" id="{5B819F64-EF9A-E8B6-0C79-3D9FC5F8FEF6}"/>
              </a:ext>
            </a:extLst>
          </p:cNvPr>
          <p:cNvSpPr/>
          <p:nvPr/>
        </p:nvSpPr>
        <p:spPr>
          <a:xfrm>
            <a:off x="9017226" y="3529511"/>
            <a:ext cx="18630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9" name="Rechteck 98">
            <a:extLst>
              <a:ext uri="{FF2B5EF4-FFF2-40B4-BE49-F238E27FC236}">
                <a16:creationId xmlns:a16="http://schemas.microsoft.com/office/drawing/2014/main" id="{2FC4707C-A14C-B456-7A92-F330E7090A28}"/>
              </a:ext>
            </a:extLst>
          </p:cNvPr>
          <p:cNvSpPr/>
          <p:nvPr/>
        </p:nvSpPr>
        <p:spPr>
          <a:xfrm>
            <a:off x="9492361" y="3529511"/>
            <a:ext cx="46126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0" name="Rechteck 99">
            <a:extLst>
              <a:ext uri="{FF2B5EF4-FFF2-40B4-BE49-F238E27FC236}">
                <a16:creationId xmlns:a16="http://schemas.microsoft.com/office/drawing/2014/main" id="{1C721199-9400-11F8-9937-06C1D3574BBF}"/>
              </a:ext>
            </a:extLst>
          </p:cNvPr>
          <p:cNvSpPr/>
          <p:nvPr/>
        </p:nvSpPr>
        <p:spPr>
          <a:xfrm>
            <a:off x="9017226" y="3619511"/>
            <a:ext cx="24345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1" name="Rechteck 100">
            <a:extLst>
              <a:ext uri="{FF2B5EF4-FFF2-40B4-BE49-F238E27FC236}">
                <a16:creationId xmlns:a16="http://schemas.microsoft.com/office/drawing/2014/main" id="{B5B5AF6B-E7DC-9B08-1BB1-FC3F94F50965}"/>
              </a:ext>
            </a:extLst>
          </p:cNvPr>
          <p:cNvSpPr/>
          <p:nvPr/>
        </p:nvSpPr>
        <p:spPr>
          <a:xfrm>
            <a:off x="9522051" y="3619511"/>
            <a:ext cx="30774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2" name="Rechteck 101">
            <a:extLst>
              <a:ext uri="{FF2B5EF4-FFF2-40B4-BE49-F238E27FC236}">
                <a16:creationId xmlns:a16="http://schemas.microsoft.com/office/drawing/2014/main" id="{E7370FD3-FFCB-80AE-9299-F2BCCB41381D}"/>
              </a:ext>
            </a:extLst>
          </p:cNvPr>
          <p:cNvSpPr/>
          <p:nvPr/>
        </p:nvSpPr>
        <p:spPr>
          <a:xfrm>
            <a:off x="10102866" y="3617364"/>
            <a:ext cx="23890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3" name="Rechteck 102">
            <a:extLst>
              <a:ext uri="{FF2B5EF4-FFF2-40B4-BE49-F238E27FC236}">
                <a16:creationId xmlns:a16="http://schemas.microsoft.com/office/drawing/2014/main" id="{6E60C1FD-1836-C485-9ACE-84D9EDE7012F}"/>
              </a:ext>
            </a:extLst>
          </p:cNvPr>
          <p:cNvSpPr/>
          <p:nvPr/>
        </p:nvSpPr>
        <p:spPr>
          <a:xfrm>
            <a:off x="9017226" y="3707110"/>
            <a:ext cx="23890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4" name="Rechteck 103">
            <a:extLst>
              <a:ext uri="{FF2B5EF4-FFF2-40B4-BE49-F238E27FC236}">
                <a16:creationId xmlns:a16="http://schemas.microsoft.com/office/drawing/2014/main" id="{48BC3664-7874-B26C-5D2F-582C60AB37C1}"/>
              </a:ext>
            </a:extLst>
          </p:cNvPr>
          <p:cNvSpPr/>
          <p:nvPr/>
        </p:nvSpPr>
        <p:spPr>
          <a:xfrm>
            <a:off x="9158183" y="3797110"/>
            <a:ext cx="30490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5" name="Rechteck 104">
            <a:extLst>
              <a:ext uri="{FF2B5EF4-FFF2-40B4-BE49-F238E27FC236}">
                <a16:creationId xmlns:a16="http://schemas.microsoft.com/office/drawing/2014/main" id="{26CA1D49-1760-F24C-AD6B-6A4E869005FE}"/>
              </a:ext>
            </a:extLst>
          </p:cNvPr>
          <p:cNvSpPr/>
          <p:nvPr/>
        </p:nvSpPr>
        <p:spPr>
          <a:xfrm>
            <a:off x="10836288" y="3790714"/>
            <a:ext cx="23890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6" name="Rechteck 105">
            <a:extLst>
              <a:ext uri="{FF2B5EF4-FFF2-40B4-BE49-F238E27FC236}">
                <a16:creationId xmlns:a16="http://schemas.microsoft.com/office/drawing/2014/main" id="{71024387-E9DF-A225-1D85-ED3E0A8CCB8F}"/>
              </a:ext>
            </a:extLst>
          </p:cNvPr>
          <p:cNvSpPr/>
          <p:nvPr/>
        </p:nvSpPr>
        <p:spPr>
          <a:xfrm>
            <a:off x="11075193" y="3790714"/>
            <a:ext cx="40005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7" name="Rechteck 106">
            <a:extLst>
              <a:ext uri="{FF2B5EF4-FFF2-40B4-BE49-F238E27FC236}">
                <a16:creationId xmlns:a16="http://schemas.microsoft.com/office/drawing/2014/main" id="{D1ACB80B-F8DC-F241-95C1-C654782EA13E}"/>
              </a:ext>
            </a:extLst>
          </p:cNvPr>
          <p:cNvSpPr/>
          <p:nvPr/>
        </p:nvSpPr>
        <p:spPr>
          <a:xfrm>
            <a:off x="9721650" y="3880594"/>
            <a:ext cx="23890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8" name="Rechteck 107">
            <a:extLst>
              <a:ext uri="{FF2B5EF4-FFF2-40B4-BE49-F238E27FC236}">
                <a16:creationId xmlns:a16="http://schemas.microsoft.com/office/drawing/2014/main" id="{7E618EA5-A57F-C1B0-8369-3FB93A16D8DE}"/>
              </a:ext>
            </a:extLst>
          </p:cNvPr>
          <p:cNvSpPr/>
          <p:nvPr/>
        </p:nvSpPr>
        <p:spPr>
          <a:xfrm>
            <a:off x="8896038" y="3309638"/>
            <a:ext cx="23890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5" name="Rechteck 94">
            <a:extLst>
              <a:ext uri="{FF2B5EF4-FFF2-40B4-BE49-F238E27FC236}">
                <a16:creationId xmlns:a16="http://schemas.microsoft.com/office/drawing/2014/main" id="{48710182-AD42-110C-6677-2A1D72BCE1E4}"/>
              </a:ext>
            </a:extLst>
          </p:cNvPr>
          <p:cNvSpPr/>
          <p:nvPr/>
        </p:nvSpPr>
        <p:spPr>
          <a:xfrm>
            <a:off x="9556793" y="4473286"/>
            <a:ext cx="29941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4" name="Rechteck 93">
            <a:extLst>
              <a:ext uri="{FF2B5EF4-FFF2-40B4-BE49-F238E27FC236}">
                <a16:creationId xmlns:a16="http://schemas.microsoft.com/office/drawing/2014/main" id="{2775546E-5443-7284-B9A3-BCDD8A5F635C}"/>
              </a:ext>
            </a:extLst>
          </p:cNvPr>
          <p:cNvSpPr/>
          <p:nvPr/>
        </p:nvSpPr>
        <p:spPr>
          <a:xfrm>
            <a:off x="9017226" y="4250837"/>
            <a:ext cx="44586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3" name="Rechteck 92">
            <a:extLst>
              <a:ext uri="{FF2B5EF4-FFF2-40B4-BE49-F238E27FC236}">
                <a16:creationId xmlns:a16="http://schemas.microsoft.com/office/drawing/2014/main" id="{79DAE5D8-AFD6-E8DC-197E-535C1D636E50}"/>
              </a:ext>
            </a:extLst>
          </p:cNvPr>
          <p:cNvSpPr/>
          <p:nvPr/>
        </p:nvSpPr>
        <p:spPr>
          <a:xfrm>
            <a:off x="10281245" y="4253131"/>
            <a:ext cx="37961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0F0C120B-EF0A-1839-A139-790561B1DEE2}"/>
              </a:ext>
            </a:extLst>
          </p:cNvPr>
          <p:cNvSpPr/>
          <p:nvPr/>
        </p:nvSpPr>
        <p:spPr>
          <a:xfrm>
            <a:off x="9849067" y="4165555"/>
            <a:ext cx="66177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1" name="Rechteck 90">
            <a:extLst>
              <a:ext uri="{FF2B5EF4-FFF2-40B4-BE49-F238E27FC236}">
                <a16:creationId xmlns:a16="http://schemas.microsoft.com/office/drawing/2014/main" id="{B87E0DD3-9568-AAAF-8E40-5BA2D53C4EB4}"/>
              </a:ext>
            </a:extLst>
          </p:cNvPr>
          <p:cNvSpPr/>
          <p:nvPr/>
        </p:nvSpPr>
        <p:spPr>
          <a:xfrm>
            <a:off x="11124992" y="4692429"/>
            <a:ext cx="23833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0" name="Rechteck 89">
            <a:extLst>
              <a:ext uri="{FF2B5EF4-FFF2-40B4-BE49-F238E27FC236}">
                <a16:creationId xmlns:a16="http://schemas.microsoft.com/office/drawing/2014/main" id="{321EDB93-025A-DC1D-A51F-FFDA67A354D7}"/>
              </a:ext>
            </a:extLst>
          </p:cNvPr>
          <p:cNvSpPr/>
          <p:nvPr/>
        </p:nvSpPr>
        <p:spPr>
          <a:xfrm>
            <a:off x="9900433" y="4689860"/>
            <a:ext cx="2212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9" name="Rechteck 88">
            <a:extLst>
              <a:ext uri="{FF2B5EF4-FFF2-40B4-BE49-F238E27FC236}">
                <a16:creationId xmlns:a16="http://schemas.microsoft.com/office/drawing/2014/main" id="{98CD9A48-AA76-6B8A-2043-FBDAE356A6DD}"/>
              </a:ext>
            </a:extLst>
          </p:cNvPr>
          <p:cNvSpPr/>
          <p:nvPr/>
        </p:nvSpPr>
        <p:spPr>
          <a:xfrm>
            <a:off x="10745179" y="4947522"/>
            <a:ext cx="38240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B36FDED3-A91D-695F-BBB9-E573A8337032}"/>
              </a:ext>
            </a:extLst>
          </p:cNvPr>
          <p:cNvSpPr/>
          <p:nvPr/>
        </p:nvSpPr>
        <p:spPr>
          <a:xfrm>
            <a:off x="10259404" y="4947522"/>
            <a:ext cx="4847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7" name="Rechteck 86">
            <a:extLst>
              <a:ext uri="{FF2B5EF4-FFF2-40B4-BE49-F238E27FC236}">
                <a16:creationId xmlns:a16="http://schemas.microsoft.com/office/drawing/2014/main" id="{88FA2A90-7779-08B9-8D6C-866E41CD90BF}"/>
              </a:ext>
            </a:extLst>
          </p:cNvPr>
          <p:cNvSpPr/>
          <p:nvPr/>
        </p:nvSpPr>
        <p:spPr>
          <a:xfrm>
            <a:off x="9720161" y="4861525"/>
            <a:ext cx="30241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6" name="Rechteck 85">
            <a:extLst>
              <a:ext uri="{FF2B5EF4-FFF2-40B4-BE49-F238E27FC236}">
                <a16:creationId xmlns:a16="http://schemas.microsoft.com/office/drawing/2014/main" id="{6C2DCC7E-FCA1-A450-B5DB-4D5B4A1BAA27}"/>
              </a:ext>
            </a:extLst>
          </p:cNvPr>
          <p:cNvSpPr/>
          <p:nvPr/>
        </p:nvSpPr>
        <p:spPr>
          <a:xfrm>
            <a:off x="11287125" y="4773888"/>
            <a:ext cx="30241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5" name="Rechteck 84">
            <a:extLst>
              <a:ext uri="{FF2B5EF4-FFF2-40B4-BE49-F238E27FC236}">
                <a16:creationId xmlns:a16="http://schemas.microsoft.com/office/drawing/2014/main" id="{51602FE9-6E64-5EE6-09E0-785EACC53BF6}"/>
              </a:ext>
            </a:extLst>
          </p:cNvPr>
          <p:cNvSpPr/>
          <p:nvPr/>
        </p:nvSpPr>
        <p:spPr>
          <a:xfrm>
            <a:off x="10822781" y="5398686"/>
            <a:ext cx="40719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4" name="Rechteck 83">
            <a:extLst>
              <a:ext uri="{FF2B5EF4-FFF2-40B4-BE49-F238E27FC236}">
                <a16:creationId xmlns:a16="http://schemas.microsoft.com/office/drawing/2014/main" id="{8037B7D8-61A1-DA16-9982-2E889CDC81E9}"/>
              </a:ext>
            </a:extLst>
          </p:cNvPr>
          <p:cNvSpPr/>
          <p:nvPr/>
        </p:nvSpPr>
        <p:spPr>
          <a:xfrm>
            <a:off x="9683566" y="5486028"/>
            <a:ext cx="3119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3" name="Rechteck 82">
            <a:extLst>
              <a:ext uri="{FF2B5EF4-FFF2-40B4-BE49-F238E27FC236}">
                <a16:creationId xmlns:a16="http://schemas.microsoft.com/office/drawing/2014/main" id="{DAA46B21-AC86-D4A6-721A-9586D8F4ABA5}"/>
              </a:ext>
            </a:extLst>
          </p:cNvPr>
          <p:cNvSpPr/>
          <p:nvPr/>
        </p:nvSpPr>
        <p:spPr>
          <a:xfrm>
            <a:off x="10215989" y="5398686"/>
            <a:ext cx="3119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2" name="Rechteck 81">
            <a:extLst>
              <a:ext uri="{FF2B5EF4-FFF2-40B4-BE49-F238E27FC236}">
                <a16:creationId xmlns:a16="http://schemas.microsoft.com/office/drawing/2014/main" id="{E8DD6029-BF25-108E-2CB4-F24412FB31EE}"/>
              </a:ext>
            </a:extLst>
          </p:cNvPr>
          <p:cNvSpPr/>
          <p:nvPr/>
        </p:nvSpPr>
        <p:spPr>
          <a:xfrm>
            <a:off x="9854038" y="5307760"/>
            <a:ext cx="45201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1" name="Rechteck 80">
            <a:extLst>
              <a:ext uri="{FF2B5EF4-FFF2-40B4-BE49-F238E27FC236}">
                <a16:creationId xmlns:a16="http://schemas.microsoft.com/office/drawing/2014/main" id="{E578A125-7EBF-3CD6-AD13-C2EEED011E21}"/>
              </a:ext>
            </a:extLst>
          </p:cNvPr>
          <p:cNvSpPr/>
          <p:nvPr/>
        </p:nvSpPr>
        <p:spPr>
          <a:xfrm>
            <a:off x="9151144" y="5391266"/>
            <a:ext cx="3119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9" name="Rechteck 78">
            <a:extLst>
              <a:ext uri="{FF2B5EF4-FFF2-40B4-BE49-F238E27FC236}">
                <a16:creationId xmlns:a16="http://schemas.microsoft.com/office/drawing/2014/main" id="{CB82B73E-C79E-2F17-948B-657DDF4DE9C1}"/>
              </a:ext>
            </a:extLst>
          </p:cNvPr>
          <p:cNvSpPr/>
          <p:nvPr/>
        </p:nvSpPr>
        <p:spPr>
          <a:xfrm>
            <a:off x="1410911" y="3007995"/>
            <a:ext cx="11196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8" name="Rechteck 77">
            <a:extLst>
              <a:ext uri="{FF2B5EF4-FFF2-40B4-BE49-F238E27FC236}">
                <a16:creationId xmlns:a16="http://schemas.microsoft.com/office/drawing/2014/main" id="{9DD203D8-F54F-6213-BF81-A209A6D776A9}"/>
              </a:ext>
            </a:extLst>
          </p:cNvPr>
          <p:cNvSpPr/>
          <p:nvPr/>
        </p:nvSpPr>
        <p:spPr>
          <a:xfrm>
            <a:off x="9900433" y="5217318"/>
            <a:ext cx="2885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16FF46D6-F0A2-6AE4-9E76-A1C6DC9774E0}"/>
              </a:ext>
            </a:extLst>
          </p:cNvPr>
          <p:cNvSpPr>
            <a:spLocks noGrp="1"/>
          </p:cNvSpPr>
          <p:nvPr>
            <p:ph type="title"/>
          </p:nvPr>
        </p:nvSpPr>
        <p:spPr/>
        <p:txBody>
          <a:bodyPr/>
          <a:lstStyle/>
          <a:p>
            <a:r>
              <a:rPr lang="de-DE" dirty="0"/>
              <a:t>Vergleich zweier Lehrwerke – </a:t>
            </a:r>
            <a:r>
              <a:rPr lang="de-DE" dirty="0" err="1"/>
              <a:t>starkeSeiten</a:t>
            </a:r>
            <a:r>
              <a:rPr lang="de-DE" dirty="0"/>
              <a:t> Informatik 5/6 (Klett)</a:t>
            </a:r>
          </a:p>
        </p:txBody>
      </p:sp>
      <p:sp>
        <p:nvSpPr>
          <p:cNvPr id="4" name="Textplatzhalter 7">
            <a:extLst>
              <a:ext uri="{FF2B5EF4-FFF2-40B4-BE49-F238E27FC236}">
                <a16:creationId xmlns:a16="http://schemas.microsoft.com/office/drawing/2014/main" id="{866D4D80-81F8-DD91-11C3-3032C84095E4}"/>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Hilbig et al. 2021; vgl. Wagner und Schlenker-Schule 2015</a:t>
            </a:r>
          </a:p>
        </p:txBody>
      </p:sp>
      <p:sp>
        <p:nvSpPr>
          <p:cNvPr id="8" name="Inhaltsplatzhalter 6">
            <a:extLst>
              <a:ext uri="{FF2B5EF4-FFF2-40B4-BE49-F238E27FC236}">
                <a16:creationId xmlns:a16="http://schemas.microsoft.com/office/drawing/2014/main" id="{64BE2438-B4AC-BABB-9009-61BE7426927A}"/>
              </a:ext>
            </a:extLst>
          </p:cNvPr>
          <p:cNvSpPr txBox="1">
            <a:spLocks/>
          </p:cNvSpPr>
          <p:nvPr/>
        </p:nvSpPr>
        <p:spPr bwMode="auto">
          <a:xfrm>
            <a:off x="4206000" y="989659"/>
            <a:ext cx="3780001" cy="4878683"/>
          </a:xfrm>
          <a:prstGeom prst="rect">
            <a:avLst/>
          </a:prstGeom>
          <a:noFill/>
          <a:ln w="28575">
            <a:solidFill>
              <a:schemeClr val="accent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2"/>
                </a:solidFill>
              </a:rPr>
              <a:t>Textebene</a:t>
            </a:r>
          </a:p>
          <a:p>
            <a:pPr>
              <a:spcBef>
                <a:spcPts val="400"/>
              </a:spcBef>
              <a:spcAft>
                <a:spcPts val="400"/>
              </a:spcAft>
            </a:pPr>
            <a:r>
              <a:rPr lang="de-DE" sz="1601" dirty="0"/>
              <a:t>Kohärenzmittel (z. B. Konnektive, Rekurrenz, </a:t>
            </a:r>
            <a:r>
              <a:rPr lang="de-DE" sz="1601" dirty="0" err="1"/>
              <a:t>Koreferenzen</a:t>
            </a:r>
            <a:r>
              <a:rPr lang="de-DE" sz="1601" dirty="0"/>
              <a:t>, </a:t>
            </a:r>
            <a:r>
              <a:rPr lang="de-DE" sz="1601" dirty="0" err="1"/>
              <a:t>Textdeixis</a:t>
            </a:r>
            <a:r>
              <a:rPr lang="de-DE" sz="1601" dirty="0"/>
              <a:t>, Textmuster, (metakommunikative) Textverknüpfung, Pro-Formen)</a:t>
            </a:r>
          </a:p>
          <a:p>
            <a:pPr>
              <a:spcBef>
                <a:spcPts val="400"/>
              </a:spcBef>
              <a:spcAft>
                <a:spcPts val="400"/>
              </a:spcAft>
            </a:pPr>
            <a:r>
              <a:rPr lang="de-DE" sz="1601" dirty="0"/>
              <a:t>Textsortenmuster</a:t>
            </a:r>
          </a:p>
          <a:p>
            <a:pPr>
              <a:spcBef>
                <a:spcPts val="400"/>
              </a:spcBef>
              <a:spcAft>
                <a:spcPts val="400"/>
              </a:spcAft>
            </a:pPr>
            <a:r>
              <a:rPr lang="de-DE" sz="1601" dirty="0"/>
              <a:t>Textstrukturierung (bspw. durch Gliederungssignale)</a:t>
            </a:r>
          </a:p>
          <a:p>
            <a:pPr>
              <a:spcBef>
                <a:spcPts val="400"/>
              </a:spcBef>
              <a:spcAft>
                <a:spcPts val="400"/>
              </a:spcAft>
            </a:pPr>
            <a:r>
              <a:rPr lang="de-DE" sz="1601" dirty="0"/>
              <a:t>Hervorhebungen</a:t>
            </a:r>
          </a:p>
          <a:p>
            <a:pPr>
              <a:spcBef>
                <a:spcPts val="400"/>
              </a:spcBef>
              <a:spcAft>
                <a:spcPts val="400"/>
              </a:spcAft>
            </a:pPr>
            <a:r>
              <a:rPr lang="de-DE" sz="1601" dirty="0"/>
              <a:t>Zusammenhänge zwischen unterschiedlichen Darstellungsmodalitäten</a:t>
            </a:r>
          </a:p>
          <a:p>
            <a:pPr>
              <a:spcBef>
                <a:spcPts val="400"/>
              </a:spcBef>
              <a:spcAft>
                <a:spcPts val="400"/>
              </a:spcAft>
            </a:pPr>
            <a:r>
              <a:rPr lang="de-DE" sz="1601" dirty="0"/>
              <a:t>Verwendung von Operatoren</a:t>
            </a:r>
          </a:p>
          <a:p>
            <a:pPr>
              <a:spcBef>
                <a:spcPts val="400"/>
              </a:spcBef>
              <a:spcAft>
                <a:spcPts val="400"/>
              </a:spcAft>
            </a:pPr>
            <a:r>
              <a:rPr lang="de-DE" sz="1601" dirty="0"/>
              <a:t>Pronominalisierungen</a:t>
            </a:r>
          </a:p>
        </p:txBody>
      </p:sp>
      <p:sp>
        <p:nvSpPr>
          <p:cNvPr id="11" name="Rechteck 10">
            <a:extLst>
              <a:ext uri="{FF2B5EF4-FFF2-40B4-BE49-F238E27FC236}">
                <a16:creationId xmlns:a16="http://schemas.microsoft.com/office/drawing/2014/main" id="{4D73BE79-FF1A-0A89-22B7-ECE87F458D6F}"/>
              </a:ext>
            </a:extLst>
          </p:cNvPr>
          <p:cNvSpPr/>
          <p:nvPr/>
        </p:nvSpPr>
        <p:spPr>
          <a:xfrm>
            <a:off x="2207420" y="1373530"/>
            <a:ext cx="23336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 name="Rechteck 11">
            <a:extLst>
              <a:ext uri="{FF2B5EF4-FFF2-40B4-BE49-F238E27FC236}">
                <a16:creationId xmlns:a16="http://schemas.microsoft.com/office/drawing/2014/main" id="{803783B5-A111-317C-4E70-32433F7EFFC5}"/>
              </a:ext>
            </a:extLst>
          </p:cNvPr>
          <p:cNvSpPr/>
          <p:nvPr/>
        </p:nvSpPr>
        <p:spPr>
          <a:xfrm>
            <a:off x="428624" y="1052622"/>
            <a:ext cx="1778795" cy="162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E8549CD2-205E-3094-C960-2BBE019AF0C4}"/>
              </a:ext>
            </a:extLst>
          </p:cNvPr>
          <p:cNvSpPr/>
          <p:nvPr/>
        </p:nvSpPr>
        <p:spPr>
          <a:xfrm>
            <a:off x="1947863" y="1283530"/>
            <a:ext cx="67627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 name="Rechteck 15">
            <a:extLst>
              <a:ext uri="{FF2B5EF4-FFF2-40B4-BE49-F238E27FC236}">
                <a16:creationId xmlns:a16="http://schemas.microsoft.com/office/drawing/2014/main" id="{DC52C447-CC45-6163-72E9-39B666A9629C}"/>
              </a:ext>
            </a:extLst>
          </p:cNvPr>
          <p:cNvSpPr/>
          <p:nvPr/>
        </p:nvSpPr>
        <p:spPr>
          <a:xfrm>
            <a:off x="2440781" y="1373530"/>
            <a:ext cx="18335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 name="Rechteck 16">
            <a:extLst>
              <a:ext uri="{FF2B5EF4-FFF2-40B4-BE49-F238E27FC236}">
                <a16:creationId xmlns:a16="http://schemas.microsoft.com/office/drawing/2014/main" id="{FE9D909D-5AFA-4100-6428-4197CDD9D169}"/>
              </a:ext>
            </a:extLst>
          </p:cNvPr>
          <p:cNvSpPr/>
          <p:nvPr/>
        </p:nvSpPr>
        <p:spPr>
          <a:xfrm>
            <a:off x="2115740" y="1463530"/>
            <a:ext cx="9167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0CB19DEC-508A-1C10-490F-4C149E481644}"/>
              </a:ext>
            </a:extLst>
          </p:cNvPr>
          <p:cNvSpPr/>
          <p:nvPr/>
        </p:nvSpPr>
        <p:spPr>
          <a:xfrm>
            <a:off x="1947863" y="1551059"/>
            <a:ext cx="30480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4F56146C-5AFC-205C-C796-2F0D432FBE93}"/>
              </a:ext>
            </a:extLst>
          </p:cNvPr>
          <p:cNvSpPr/>
          <p:nvPr/>
        </p:nvSpPr>
        <p:spPr>
          <a:xfrm>
            <a:off x="1947863" y="2241622"/>
            <a:ext cx="35480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Rechteck 19">
            <a:extLst>
              <a:ext uri="{FF2B5EF4-FFF2-40B4-BE49-F238E27FC236}">
                <a16:creationId xmlns:a16="http://schemas.microsoft.com/office/drawing/2014/main" id="{B0CBC9A2-E50E-EE16-7C75-81D5505F3DD5}"/>
              </a:ext>
            </a:extLst>
          </p:cNvPr>
          <p:cNvSpPr/>
          <p:nvPr/>
        </p:nvSpPr>
        <p:spPr>
          <a:xfrm>
            <a:off x="428626" y="2096365"/>
            <a:ext cx="5476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155F51BB-2F7B-85B4-5F88-DF486B2F6BB5}"/>
              </a:ext>
            </a:extLst>
          </p:cNvPr>
          <p:cNvSpPr/>
          <p:nvPr/>
        </p:nvSpPr>
        <p:spPr>
          <a:xfrm>
            <a:off x="1647825" y="2396402"/>
            <a:ext cx="1976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C3B42D6A-8019-85FC-ACE0-BCE41D7E6D8A}"/>
              </a:ext>
            </a:extLst>
          </p:cNvPr>
          <p:cNvSpPr/>
          <p:nvPr/>
        </p:nvSpPr>
        <p:spPr>
          <a:xfrm>
            <a:off x="428625" y="2484021"/>
            <a:ext cx="43338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BC2434FA-ABA3-9516-9C4E-E2AD3A53C74F}"/>
              </a:ext>
            </a:extLst>
          </p:cNvPr>
          <p:cNvSpPr/>
          <p:nvPr/>
        </p:nvSpPr>
        <p:spPr>
          <a:xfrm>
            <a:off x="1548317" y="2665484"/>
            <a:ext cx="18761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01F79BF9-094B-ED73-9FAA-47B89D27F68E}"/>
              </a:ext>
            </a:extLst>
          </p:cNvPr>
          <p:cNvSpPr/>
          <p:nvPr/>
        </p:nvSpPr>
        <p:spPr>
          <a:xfrm>
            <a:off x="783431" y="2831439"/>
            <a:ext cx="2428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8869D234-1E7C-A197-3ACA-1E92A97DAA4C}"/>
              </a:ext>
            </a:extLst>
          </p:cNvPr>
          <p:cNvSpPr/>
          <p:nvPr/>
        </p:nvSpPr>
        <p:spPr>
          <a:xfrm>
            <a:off x="592850" y="2919058"/>
            <a:ext cx="1905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F0585186-1D8A-09BB-99AA-DC7FCCBDAAC1}"/>
              </a:ext>
            </a:extLst>
          </p:cNvPr>
          <p:cNvSpPr/>
          <p:nvPr/>
        </p:nvSpPr>
        <p:spPr>
          <a:xfrm>
            <a:off x="1569202" y="3183852"/>
            <a:ext cx="11196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3A23DD09-FDF0-4FAB-F116-8F2FEA57632C}"/>
              </a:ext>
            </a:extLst>
          </p:cNvPr>
          <p:cNvSpPr/>
          <p:nvPr/>
        </p:nvSpPr>
        <p:spPr>
          <a:xfrm>
            <a:off x="810835" y="3006677"/>
            <a:ext cx="57505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AD635491-0F4E-F27A-D4FC-3A6E6800249C}"/>
              </a:ext>
            </a:extLst>
          </p:cNvPr>
          <p:cNvSpPr/>
          <p:nvPr/>
        </p:nvSpPr>
        <p:spPr>
          <a:xfrm>
            <a:off x="1950244" y="2505941"/>
            <a:ext cx="43338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F707B878-BA00-4C54-D63D-74A7F29DC7D4}"/>
              </a:ext>
            </a:extLst>
          </p:cNvPr>
          <p:cNvSpPr/>
          <p:nvPr/>
        </p:nvSpPr>
        <p:spPr>
          <a:xfrm>
            <a:off x="1950244" y="2595851"/>
            <a:ext cx="70485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702DFD99-97BC-50BB-2F1C-975C0BCEF7A3}"/>
              </a:ext>
            </a:extLst>
          </p:cNvPr>
          <p:cNvSpPr/>
          <p:nvPr/>
        </p:nvSpPr>
        <p:spPr>
          <a:xfrm>
            <a:off x="1949505" y="2775022"/>
            <a:ext cx="33813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AD74DDCD-EAF8-861D-555B-E1BE8DB44AB2}"/>
              </a:ext>
            </a:extLst>
          </p:cNvPr>
          <p:cNvSpPr/>
          <p:nvPr/>
        </p:nvSpPr>
        <p:spPr>
          <a:xfrm>
            <a:off x="3076576" y="2682641"/>
            <a:ext cx="2047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7804E1AE-7A99-C6A5-C003-EB46920DC7B9}"/>
              </a:ext>
            </a:extLst>
          </p:cNvPr>
          <p:cNvSpPr/>
          <p:nvPr/>
        </p:nvSpPr>
        <p:spPr>
          <a:xfrm>
            <a:off x="2081212" y="3299828"/>
            <a:ext cx="15478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5A9F25FB-F069-A3BF-E967-CE6864FE5118}"/>
              </a:ext>
            </a:extLst>
          </p:cNvPr>
          <p:cNvSpPr/>
          <p:nvPr/>
        </p:nvSpPr>
        <p:spPr>
          <a:xfrm>
            <a:off x="1950243" y="3643114"/>
            <a:ext cx="35242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60076BD9-4B85-30A6-5DE9-8B14F507ED42}"/>
              </a:ext>
            </a:extLst>
          </p:cNvPr>
          <p:cNvSpPr/>
          <p:nvPr/>
        </p:nvSpPr>
        <p:spPr>
          <a:xfrm>
            <a:off x="2900364" y="3553114"/>
            <a:ext cx="2595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C06F9F02-0494-9E34-1BFC-1CE2733954D4}"/>
              </a:ext>
            </a:extLst>
          </p:cNvPr>
          <p:cNvSpPr/>
          <p:nvPr/>
        </p:nvSpPr>
        <p:spPr>
          <a:xfrm>
            <a:off x="2324100" y="3643114"/>
            <a:ext cx="17145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CE5CB3A5-3DA0-2E48-858A-8377EA2D5389}"/>
              </a:ext>
            </a:extLst>
          </p:cNvPr>
          <p:cNvSpPr/>
          <p:nvPr/>
        </p:nvSpPr>
        <p:spPr>
          <a:xfrm>
            <a:off x="428625" y="4734907"/>
            <a:ext cx="54769"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B30DC217-E82E-3447-2027-867EFDC704C9}"/>
              </a:ext>
            </a:extLst>
          </p:cNvPr>
          <p:cNvSpPr/>
          <p:nvPr/>
        </p:nvSpPr>
        <p:spPr>
          <a:xfrm>
            <a:off x="428625" y="5101863"/>
            <a:ext cx="54769"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D9B4634E-1801-2064-FCD7-551EA55AE855}"/>
              </a:ext>
            </a:extLst>
          </p:cNvPr>
          <p:cNvSpPr/>
          <p:nvPr/>
        </p:nvSpPr>
        <p:spPr>
          <a:xfrm>
            <a:off x="428624" y="5418570"/>
            <a:ext cx="54769" cy="70455"/>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E9E6019D-282F-0BF6-3DDB-3E9B58A7C712}"/>
              </a:ext>
            </a:extLst>
          </p:cNvPr>
          <p:cNvSpPr/>
          <p:nvPr/>
        </p:nvSpPr>
        <p:spPr>
          <a:xfrm>
            <a:off x="428624" y="5253353"/>
            <a:ext cx="402432" cy="165216"/>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BA499BB5-05CF-A50C-9ABE-EA3FF693BBE0}"/>
              </a:ext>
            </a:extLst>
          </p:cNvPr>
          <p:cNvSpPr/>
          <p:nvPr/>
        </p:nvSpPr>
        <p:spPr>
          <a:xfrm>
            <a:off x="428624" y="4896130"/>
            <a:ext cx="402432" cy="165216"/>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1140C857-5848-D2C8-BFEF-47182DE0E651}"/>
              </a:ext>
            </a:extLst>
          </p:cNvPr>
          <p:cNvSpPr/>
          <p:nvPr/>
        </p:nvSpPr>
        <p:spPr>
          <a:xfrm>
            <a:off x="577878" y="2661702"/>
            <a:ext cx="35795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31D4E8FF-18CE-03EB-E299-A41C8B1FAA10}"/>
              </a:ext>
            </a:extLst>
          </p:cNvPr>
          <p:cNvSpPr/>
          <p:nvPr/>
        </p:nvSpPr>
        <p:spPr>
          <a:xfrm>
            <a:off x="8898524" y="1036820"/>
            <a:ext cx="81221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3747618B-6106-D745-3A96-FC3BBC1EC545}"/>
              </a:ext>
            </a:extLst>
          </p:cNvPr>
          <p:cNvSpPr/>
          <p:nvPr/>
        </p:nvSpPr>
        <p:spPr>
          <a:xfrm>
            <a:off x="9167605" y="1212241"/>
            <a:ext cx="10498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EFB1C4C9-1CDE-85A7-2C51-DC9327A8B5FA}"/>
              </a:ext>
            </a:extLst>
          </p:cNvPr>
          <p:cNvSpPr/>
          <p:nvPr/>
        </p:nvSpPr>
        <p:spPr>
          <a:xfrm>
            <a:off x="9500980" y="1124531"/>
            <a:ext cx="76697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5748F371-A963-7AAF-424A-6F128338AB43}"/>
              </a:ext>
            </a:extLst>
          </p:cNvPr>
          <p:cNvSpPr/>
          <p:nvPr/>
        </p:nvSpPr>
        <p:spPr>
          <a:xfrm>
            <a:off x="8898524" y="1299952"/>
            <a:ext cx="24071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437C3242-1115-942D-0A0E-3B4038ED9AA2}"/>
              </a:ext>
            </a:extLst>
          </p:cNvPr>
          <p:cNvSpPr/>
          <p:nvPr/>
        </p:nvSpPr>
        <p:spPr>
          <a:xfrm>
            <a:off x="9099739" y="1385373"/>
            <a:ext cx="8950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55A72FCC-A723-CBEB-3095-66975B13491F}"/>
              </a:ext>
            </a:extLst>
          </p:cNvPr>
          <p:cNvSpPr/>
          <p:nvPr/>
        </p:nvSpPr>
        <p:spPr>
          <a:xfrm>
            <a:off x="8898524" y="1804321"/>
            <a:ext cx="2690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A897C284-2357-222E-455D-3343977EE3AE}"/>
              </a:ext>
            </a:extLst>
          </p:cNvPr>
          <p:cNvSpPr/>
          <p:nvPr/>
        </p:nvSpPr>
        <p:spPr>
          <a:xfrm>
            <a:off x="8898523" y="1978152"/>
            <a:ext cx="42645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BCA2BFE0-4C59-44B9-20F1-724D2329C6BB}"/>
              </a:ext>
            </a:extLst>
          </p:cNvPr>
          <p:cNvSpPr/>
          <p:nvPr/>
        </p:nvSpPr>
        <p:spPr>
          <a:xfrm>
            <a:off x="8903078" y="2223269"/>
            <a:ext cx="136487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81999629-1290-4E6D-7B7F-AD597F44CCAE}"/>
              </a:ext>
            </a:extLst>
          </p:cNvPr>
          <p:cNvSpPr/>
          <p:nvPr/>
        </p:nvSpPr>
        <p:spPr>
          <a:xfrm>
            <a:off x="8903078" y="2308690"/>
            <a:ext cx="109341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F93BFB20-809B-70F5-F471-DCEE9D1980D4}"/>
              </a:ext>
            </a:extLst>
          </p:cNvPr>
          <p:cNvSpPr/>
          <p:nvPr/>
        </p:nvSpPr>
        <p:spPr>
          <a:xfrm>
            <a:off x="8903285" y="2396402"/>
            <a:ext cx="34072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F584B7B0-FEA5-1ED0-D716-89F5041E7FA7}"/>
              </a:ext>
            </a:extLst>
          </p:cNvPr>
          <p:cNvSpPr/>
          <p:nvPr/>
        </p:nvSpPr>
        <p:spPr>
          <a:xfrm>
            <a:off x="8903285" y="2656352"/>
            <a:ext cx="5097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3889A444-FB23-DDFA-E14A-E1AEBD502597}"/>
              </a:ext>
            </a:extLst>
          </p:cNvPr>
          <p:cNvSpPr/>
          <p:nvPr/>
        </p:nvSpPr>
        <p:spPr>
          <a:xfrm>
            <a:off x="10410616" y="2656352"/>
            <a:ext cx="41216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63CE8115-7AC6-8AAF-FF0E-3BC46106F0CF}"/>
              </a:ext>
            </a:extLst>
          </p:cNvPr>
          <p:cNvSpPr/>
          <p:nvPr/>
        </p:nvSpPr>
        <p:spPr>
          <a:xfrm>
            <a:off x="10410615" y="2128885"/>
            <a:ext cx="75982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492EBC0B-2EF3-ACA6-0F1C-69ACFB841663}"/>
              </a:ext>
            </a:extLst>
          </p:cNvPr>
          <p:cNvSpPr/>
          <p:nvPr/>
        </p:nvSpPr>
        <p:spPr>
          <a:xfrm>
            <a:off x="8896142" y="3307171"/>
            <a:ext cx="2976770" cy="690948"/>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DAEAC7E4-FF41-6548-31F2-7C28A4442D2F}"/>
              </a:ext>
            </a:extLst>
          </p:cNvPr>
          <p:cNvSpPr/>
          <p:nvPr/>
        </p:nvSpPr>
        <p:spPr>
          <a:xfrm>
            <a:off x="8896142" y="4058396"/>
            <a:ext cx="34787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3E08FA08-16BC-4D43-C730-06762FE43B49}"/>
              </a:ext>
            </a:extLst>
          </p:cNvPr>
          <p:cNvSpPr/>
          <p:nvPr/>
        </p:nvSpPr>
        <p:spPr>
          <a:xfrm>
            <a:off x="8896142" y="4159202"/>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9E1D8A95-2905-07E0-1835-CCCC416D67E7}"/>
              </a:ext>
            </a:extLst>
          </p:cNvPr>
          <p:cNvSpPr/>
          <p:nvPr/>
        </p:nvSpPr>
        <p:spPr>
          <a:xfrm>
            <a:off x="8896142" y="4248503"/>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EA5BD67E-6118-DCAC-DF7C-EACA63C9E02C}"/>
              </a:ext>
            </a:extLst>
          </p:cNvPr>
          <p:cNvSpPr/>
          <p:nvPr/>
        </p:nvSpPr>
        <p:spPr>
          <a:xfrm>
            <a:off x="8896142" y="4468938"/>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4" name="Rechteck 63">
            <a:extLst>
              <a:ext uri="{FF2B5EF4-FFF2-40B4-BE49-F238E27FC236}">
                <a16:creationId xmlns:a16="http://schemas.microsoft.com/office/drawing/2014/main" id="{0ED88408-818F-CB5B-AFAC-F5022A77A583}"/>
              </a:ext>
            </a:extLst>
          </p:cNvPr>
          <p:cNvSpPr/>
          <p:nvPr/>
        </p:nvSpPr>
        <p:spPr>
          <a:xfrm>
            <a:off x="8896142" y="4777572"/>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5" name="Rechteck 64">
            <a:extLst>
              <a:ext uri="{FF2B5EF4-FFF2-40B4-BE49-F238E27FC236}">
                <a16:creationId xmlns:a16="http://schemas.microsoft.com/office/drawing/2014/main" id="{C98307C5-EEDF-674F-AE89-3D140FD6A107}"/>
              </a:ext>
            </a:extLst>
          </p:cNvPr>
          <p:cNvSpPr/>
          <p:nvPr/>
        </p:nvSpPr>
        <p:spPr>
          <a:xfrm>
            <a:off x="8896142" y="5127318"/>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6" name="Rechteck 65">
            <a:extLst>
              <a:ext uri="{FF2B5EF4-FFF2-40B4-BE49-F238E27FC236}">
                <a16:creationId xmlns:a16="http://schemas.microsoft.com/office/drawing/2014/main" id="{4CC54DFC-2BEC-4DE5-8687-AFB24D68CAA7}"/>
              </a:ext>
            </a:extLst>
          </p:cNvPr>
          <p:cNvSpPr/>
          <p:nvPr/>
        </p:nvSpPr>
        <p:spPr>
          <a:xfrm>
            <a:off x="8896038" y="5301266"/>
            <a:ext cx="7164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1" name="Rechteck 70">
            <a:extLst>
              <a:ext uri="{FF2B5EF4-FFF2-40B4-BE49-F238E27FC236}">
                <a16:creationId xmlns:a16="http://schemas.microsoft.com/office/drawing/2014/main" id="{67EE55DD-861D-FC0C-AA40-BEA20DA19C5D}"/>
              </a:ext>
            </a:extLst>
          </p:cNvPr>
          <p:cNvSpPr/>
          <p:nvPr/>
        </p:nvSpPr>
        <p:spPr>
          <a:xfrm>
            <a:off x="10724397" y="5834407"/>
            <a:ext cx="56272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3" name="Grafik 2">
            <a:extLst>
              <a:ext uri="{FF2B5EF4-FFF2-40B4-BE49-F238E27FC236}">
                <a16:creationId xmlns:a16="http://schemas.microsoft.com/office/drawing/2014/main" id="{83DA7CA2-E3BD-D652-C78F-690B707F57F5}"/>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493" y="548727"/>
            <a:ext cx="4072520" cy="5760000"/>
          </a:xfrm>
          <a:prstGeom prst="rect">
            <a:avLst/>
          </a:prstGeom>
        </p:spPr>
      </p:pic>
      <p:sp>
        <p:nvSpPr>
          <p:cNvPr id="39" name="Rechteck 38">
            <a:extLst>
              <a:ext uri="{FF2B5EF4-FFF2-40B4-BE49-F238E27FC236}">
                <a16:creationId xmlns:a16="http://schemas.microsoft.com/office/drawing/2014/main" id="{8B96E771-2044-B7D9-5DF0-EED82C5B198D}"/>
              </a:ext>
            </a:extLst>
          </p:cNvPr>
          <p:cNvSpPr/>
          <p:nvPr/>
        </p:nvSpPr>
        <p:spPr>
          <a:xfrm>
            <a:off x="1928813" y="4080301"/>
            <a:ext cx="1612106" cy="610076"/>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5" name="Grafik 4">
            <a:extLst>
              <a:ext uri="{FF2B5EF4-FFF2-40B4-BE49-F238E27FC236}">
                <a16:creationId xmlns:a16="http://schemas.microsoft.com/office/drawing/2014/main" id="{EEA577A0-7783-7A85-EFD3-E35CF5441828}"/>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52771" y="548727"/>
            <a:ext cx="4072519" cy="5760000"/>
          </a:xfrm>
          <a:prstGeom prst="rect">
            <a:avLst/>
          </a:prstGeom>
        </p:spPr>
      </p:pic>
      <p:sp>
        <p:nvSpPr>
          <p:cNvPr id="73" name="Rechteck 72">
            <a:extLst>
              <a:ext uri="{FF2B5EF4-FFF2-40B4-BE49-F238E27FC236}">
                <a16:creationId xmlns:a16="http://schemas.microsoft.com/office/drawing/2014/main" id="{B4282444-C3EC-D0E9-684A-91122F7BFF9D}"/>
              </a:ext>
            </a:extLst>
          </p:cNvPr>
          <p:cNvSpPr/>
          <p:nvPr/>
        </p:nvSpPr>
        <p:spPr>
          <a:xfrm>
            <a:off x="9018881" y="4158503"/>
            <a:ext cx="13226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4" name="Rechteck 73">
            <a:extLst>
              <a:ext uri="{FF2B5EF4-FFF2-40B4-BE49-F238E27FC236}">
                <a16:creationId xmlns:a16="http://schemas.microsoft.com/office/drawing/2014/main" id="{B7998447-E339-204D-72F6-41C5EF97B1DE}"/>
              </a:ext>
            </a:extLst>
          </p:cNvPr>
          <p:cNvSpPr/>
          <p:nvPr/>
        </p:nvSpPr>
        <p:spPr>
          <a:xfrm>
            <a:off x="9023330" y="4359322"/>
            <a:ext cx="172087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5" name="Rechteck 74">
            <a:extLst>
              <a:ext uri="{FF2B5EF4-FFF2-40B4-BE49-F238E27FC236}">
                <a16:creationId xmlns:a16="http://schemas.microsoft.com/office/drawing/2014/main" id="{41ADC0F7-BE02-0256-936C-17007C49B89A}"/>
              </a:ext>
            </a:extLst>
          </p:cNvPr>
          <p:cNvSpPr/>
          <p:nvPr/>
        </p:nvSpPr>
        <p:spPr>
          <a:xfrm>
            <a:off x="9033064" y="4573515"/>
            <a:ext cx="250409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6" name="Rechteck 75">
            <a:extLst>
              <a:ext uri="{FF2B5EF4-FFF2-40B4-BE49-F238E27FC236}">
                <a16:creationId xmlns:a16="http://schemas.microsoft.com/office/drawing/2014/main" id="{9ED7C4A9-BFAF-4A56-3BE6-8FD6E24589AB}"/>
              </a:ext>
            </a:extLst>
          </p:cNvPr>
          <p:cNvSpPr/>
          <p:nvPr/>
        </p:nvSpPr>
        <p:spPr>
          <a:xfrm>
            <a:off x="9019163" y="4772381"/>
            <a:ext cx="13226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7" name="Rechteck 76">
            <a:extLst>
              <a:ext uri="{FF2B5EF4-FFF2-40B4-BE49-F238E27FC236}">
                <a16:creationId xmlns:a16="http://schemas.microsoft.com/office/drawing/2014/main" id="{715F94CB-66E9-5FEF-81AF-2E22B7C017C6}"/>
              </a:ext>
            </a:extLst>
          </p:cNvPr>
          <p:cNvSpPr/>
          <p:nvPr/>
        </p:nvSpPr>
        <p:spPr>
          <a:xfrm>
            <a:off x="9033063" y="5579613"/>
            <a:ext cx="137755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9" name="Rechteck 128">
            <a:extLst>
              <a:ext uri="{FF2B5EF4-FFF2-40B4-BE49-F238E27FC236}">
                <a16:creationId xmlns:a16="http://schemas.microsoft.com/office/drawing/2014/main" id="{0E6A069F-58C4-7FD7-41C6-22C8C98928FC}"/>
              </a:ext>
            </a:extLst>
          </p:cNvPr>
          <p:cNvSpPr/>
          <p:nvPr/>
        </p:nvSpPr>
        <p:spPr>
          <a:xfrm>
            <a:off x="10844935" y="1479376"/>
            <a:ext cx="44219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847127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4" name="Rechteck 3">
            <a:extLst>
              <a:ext uri="{FF2B5EF4-FFF2-40B4-BE49-F238E27FC236}">
                <a16:creationId xmlns:a16="http://schemas.microsoft.com/office/drawing/2014/main" id="{D5B05567-787F-A663-350D-36FABC1D31D3}"/>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Landesspezifische Ausgestaltungen</a:t>
            </a:r>
          </a:p>
        </p:txBody>
      </p:sp>
      <p:sp>
        <p:nvSpPr>
          <p:cNvPr id="5" name="Rechteck 4">
            <a:extLst>
              <a:ext uri="{FF2B5EF4-FFF2-40B4-BE49-F238E27FC236}">
                <a16:creationId xmlns:a16="http://schemas.microsoft.com/office/drawing/2014/main" id="{ACA47CA5-EE05-2161-5693-8D26F01E1FD8}"/>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Bundesweite gemeinsame Grundsätze</a:t>
            </a:r>
          </a:p>
        </p:txBody>
      </p:sp>
      <p:sp>
        <p:nvSpPr>
          <p:cNvPr id="6" name="Rechteck 5">
            <a:extLst>
              <a:ext uri="{FF2B5EF4-FFF2-40B4-BE49-F238E27FC236}">
                <a16:creationId xmlns:a16="http://schemas.microsoft.com/office/drawing/2014/main" id="{30678D8B-BB6B-0147-9D65-D01DFBEC74B1}"/>
              </a:ext>
            </a:extLst>
          </p:cNvPr>
          <p:cNvSpPr/>
          <p:nvPr/>
        </p:nvSpPr>
        <p:spPr>
          <a:xfrm>
            <a:off x="8279902" y="167466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Bildungsverwaltungen</a:t>
            </a:r>
          </a:p>
        </p:txBody>
      </p:sp>
      <p:sp>
        <p:nvSpPr>
          <p:cNvPr id="8" name="Rechteck 7">
            <a:extLst>
              <a:ext uri="{FF2B5EF4-FFF2-40B4-BE49-F238E27FC236}">
                <a16:creationId xmlns:a16="http://schemas.microsoft.com/office/drawing/2014/main" id="{F6B4391C-EACA-1548-95E8-37339047575C}"/>
              </a:ext>
            </a:extLst>
          </p:cNvPr>
          <p:cNvSpPr/>
          <p:nvPr/>
        </p:nvSpPr>
        <p:spPr>
          <a:xfrm>
            <a:off x="8279902" y="455444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9" name="Rechteck 8">
            <a:extLst>
              <a:ext uri="{FF2B5EF4-FFF2-40B4-BE49-F238E27FC236}">
                <a16:creationId xmlns:a16="http://schemas.microsoft.com/office/drawing/2014/main" id="{9E7A7B71-1875-9675-C491-2BC52556403B}"/>
              </a:ext>
            </a:extLst>
          </p:cNvPr>
          <p:cNvSpPr/>
          <p:nvPr/>
        </p:nvSpPr>
        <p:spPr>
          <a:xfrm>
            <a:off x="8279902" y="311455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Schulen</a:t>
            </a:r>
            <a:endParaRPr lang="de-DE" sz="16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069524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C5885E-3C20-B3C3-F9FE-BD039B8584FA}"/>
              </a:ext>
            </a:extLst>
          </p:cNvPr>
          <p:cNvSpPr>
            <a:spLocks noGrp="1"/>
          </p:cNvSpPr>
          <p:nvPr>
            <p:ph type="title"/>
          </p:nvPr>
        </p:nvSpPr>
        <p:spPr/>
        <p:txBody>
          <a:bodyPr/>
          <a:lstStyle/>
          <a:p>
            <a:r>
              <a:rPr lang="de-DE" dirty="0"/>
              <a:t>Vergleich zweier Lehrwerke – Praxis Informatik 5/6 (Westermann)</a:t>
            </a:r>
          </a:p>
        </p:txBody>
      </p:sp>
      <p:sp>
        <p:nvSpPr>
          <p:cNvPr id="3" name="Textplatzhalter 2">
            <a:extLst>
              <a:ext uri="{FF2B5EF4-FFF2-40B4-BE49-F238E27FC236}">
                <a16:creationId xmlns:a16="http://schemas.microsoft.com/office/drawing/2014/main" id="{B9EA2627-030B-4723-62A3-500B60EE78CA}"/>
              </a:ext>
            </a:extLst>
          </p:cNvPr>
          <p:cNvSpPr>
            <a:spLocks noGrp="1"/>
          </p:cNvSpPr>
          <p:nvPr>
            <p:ph type="body" sz="quarter" idx="11"/>
          </p:nvPr>
        </p:nvSpPr>
        <p:spPr/>
        <p:txBody>
          <a:bodyPr/>
          <a:lstStyle/>
          <a:p>
            <a:r>
              <a:rPr lang="de-DE" dirty="0"/>
              <a:t>Quelle:</a:t>
            </a:r>
          </a:p>
          <a:p>
            <a:r>
              <a:rPr lang="de-DE" dirty="0"/>
              <a:t>Kuhn et al. 2021</a:t>
            </a:r>
          </a:p>
        </p:txBody>
      </p:sp>
      <p:pic>
        <p:nvPicPr>
          <p:cNvPr id="4" name="Grafik 3">
            <a:extLst>
              <a:ext uri="{FF2B5EF4-FFF2-40B4-BE49-F238E27FC236}">
                <a16:creationId xmlns:a16="http://schemas.microsoft.com/office/drawing/2014/main" id="{78436CDB-39C7-C2A8-687D-70C294E3A9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3481" y="747163"/>
            <a:ext cx="8145041" cy="5760000"/>
          </a:xfrm>
          <a:prstGeom prst="rect">
            <a:avLst/>
          </a:prstGeom>
        </p:spPr>
      </p:pic>
    </p:spTree>
    <p:extLst>
      <p:ext uri="{BB962C8B-B14F-4D97-AF65-F5344CB8AC3E}">
        <p14:creationId xmlns:p14="http://schemas.microsoft.com/office/powerpoint/2010/main" val="42933705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2FA4E-E89D-E8DD-79AB-CE2626F46DDF}"/>
            </a:ext>
          </a:extLst>
        </p:cNvPr>
        <p:cNvGrpSpPr/>
        <p:nvPr/>
      </p:nvGrpSpPr>
      <p:grpSpPr>
        <a:xfrm>
          <a:off x="0" y="0"/>
          <a:ext cx="0" cy="0"/>
          <a:chOff x="0" y="0"/>
          <a:chExt cx="0" cy="0"/>
        </a:xfrm>
      </p:grpSpPr>
      <p:sp>
        <p:nvSpPr>
          <p:cNvPr id="97" name="Rechteck 96">
            <a:extLst>
              <a:ext uri="{FF2B5EF4-FFF2-40B4-BE49-F238E27FC236}">
                <a16:creationId xmlns:a16="http://schemas.microsoft.com/office/drawing/2014/main" id="{A174D7CD-8AC2-666E-51E2-849BAD154BFD}"/>
              </a:ext>
            </a:extLst>
          </p:cNvPr>
          <p:cNvSpPr/>
          <p:nvPr/>
        </p:nvSpPr>
        <p:spPr>
          <a:xfrm>
            <a:off x="10509910" y="4935607"/>
            <a:ext cx="25334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4" name="Rechteck 93">
            <a:extLst>
              <a:ext uri="{FF2B5EF4-FFF2-40B4-BE49-F238E27FC236}">
                <a16:creationId xmlns:a16="http://schemas.microsoft.com/office/drawing/2014/main" id="{A576790A-09D8-245E-5872-BA0E4EBB6DAA}"/>
              </a:ext>
            </a:extLst>
          </p:cNvPr>
          <p:cNvSpPr/>
          <p:nvPr/>
        </p:nvSpPr>
        <p:spPr>
          <a:xfrm>
            <a:off x="10182225" y="4845607"/>
            <a:ext cx="38250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3" name="Rechteck 92">
            <a:extLst>
              <a:ext uri="{FF2B5EF4-FFF2-40B4-BE49-F238E27FC236}">
                <a16:creationId xmlns:a16="http://schemas.microsoft.com/office/drawing/2014/main" id="{6E505FEF-A18B-1453-7725-FE8F304068FD}"/>
              </a:ext>
            </a:extLst>
          </p:cNvPr>
          <p:cNvSpPr/>
          <p:nvPr/>
        </p:nvSpPr>
        <p:spPr>
          <a:xfrm>
            <a:off x="9676448" y="4845607"/>
            <a:ext cx="50577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4" name="Rechteck 113">
            <a:extLst>
              <a:ext uri="{FF2B5EF4-FFF2-40B4-BE49-F238E27FC236}">
                <a16:creationId xmlns:a16="http://schemas.microsoft.com/office/drawing/2014/main" id="{8AFF1A5B-D903-1F1E-77D1-381F00672BDA}"/>
              </a:ext>
            </a:extLst>
          </p:cNvPr>
          <p:cNvSpPr/>
          <p:nvPr/>
        </p:nvSpPr>
        <p:spPr>
          <a:xfrm>
            <a:off x="9610726" y="3000061"/>
            <a:ext cx="2801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1" name="Rechteck 110">
            <a:extLst>
              <a:ext uri="{FF2B5EF4-FFF2-40B4-BE49-F238E27FC236}">
                <a16:creationId xmlns:a16="http://schemas.microsoft.com/office/drawing/2014/main" id="{73CA8AFD-574D-BF03-2827-90E65D58C109}"/>
              </a:ext>
            </a:extLst>
          </p:cNvPr>
          <p:cNvSpPr/>
          <p:nvPr/>
        </p:nvSpPr>
        <p:spPr>
          <a:xfrm>
            <a:off x="3221097" y="4021637"/>
            <a:ext cx="21742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2" name="Rechteck 111">
            <a:extLst>
              <a:ext uri="{FF2B5EF4-FFF2-40B4-BE49-F238E27FC236}">
                <a16:creationId xmlns:a16="http://schemas.microsoft.com/office/drawing/2014/main" id="{70DFFB80-358C-36D1-9D36-9EE4E9E5E3AA}"/>
              </a:ext>
            </a:extLst>
          </p:cNvPr>
          <p:cNvSpPr/>
          <p:nvPr/>
        </p:nvSpPr>
        <p:spPr>
          <a:xfrm>
            <a:off x="1953648" y="4110768"/>
            <a:ext cx="1847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0" name="Rechteck 109">
            <a:extLst>
              <a:ext uri="{FF2B5EF4-FFF2-40B4-BE49-F238E27FC236}">
                <a16:creationId xmlns:a16="http://schemas.microsoft.com/office/drawing/2014/main" id="{B6268DB5-1E49-3776-3FED-8526E710E38B}"/>
              </a:ext>
            </a:extLst>
          </p:cNvPr>
          <p:cNvSpPr/>
          <p:nvPr/>
        </p:nvSpPr>
        <p:spPr>
          <a:xfrm>
            <a:off x="1304925" y="1806260"/>
            <a:ext cx="33170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9" name="Rechteck 108">
            <a:extLst>
              <a:ext uri="{FF2B5EF4-FFF2-40B4-BE49-F238E27FC236}">
                <a16:creationId xmlns:a16="http://schemas.microsoft.com/office/drawing/2014/main" id="{77C26A90-EE7A-3303-5F6A-807810DFE00F}"/>
              </a:ext>
            </a:extLst>
          </p:cNvPr>
          <p:cNvSpPr/>
          <p:nvPr/>
        </p:nvSpPr>
        <p:spPr>
          <a:xfrm>
            <a:off x="8941196" y="2738307"/>
            <a:ext cx="40997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AEE17444-D1CD-5939-B541-65BA79B4877C}"/>
              </a:ext>
            </a:extLst>
          </p:cNvPr>
          <p:cNvSpPr>
            <a:spLocks noGrp="1"/>
          </p:cNvSpPr>
          <p:nvPr>
            <p:ph type="title"/>
          </p:nvPr>
        </p:nvSpPr>
        <p:spPr/>
        <p:txBody>
          <a:bodyPr/>
          <a:lstStyle/>
          <a:p>
            <a:r>
              <a:rPr lang="de-DE" dirty="0"/>
              <a:t>Vergleich zweier Lehrwerke – Praxis Informatik 5/6 (Westermann)</a:t>
            </a:r>
          </a:p>
        </p:txBody>
      </p:sp>
      <p:sp>
        <p:nvSpPr>
          <p:cNvPr id="7" name="Textplatzhalter 7">
            <a:extLst>
              <a:ext uri="{FF2B5EF4-FFF2-40B4-BE49-F238E27FC236}">
                <a16:creationId xmlns:a16="http://schemas.microsoft.com/office/drawing/2014/main" id="{9CA30C20-BE3B-6C40-A946-71F76CD61785}"/>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Kuhn et al. 2021; vgl. Wagner und Schlenker-Schule 2015</a:t>
            </a:r>
          </a:p>
        </p:txBody>
      </p:sp>
      <p:pic>
        <p:nvPicPr>
          <p:cNvPr id="4" name="Grafik 3">
            <a:extLst>
              <a:ext uri="{FF2B5EF4-FFF2-40B4-BE49-F238E27FC236}">
                <a16:creationId xmlns:a16="http://schemas.microsoft.com/office/drawing/2014/main" id="{7DC08640-7A96-E467-69D3-8F7B0DDD111E}"/>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4012" y="908729"/>
            <a:ext cx="3817988" cy="5399999"/>
          </a:xfrm>
          <a:prstGeom prst="rect">
            <a:avLst/>
          </a:prstGeom>
        </p:spPr>
      </p:pic>
      <p:pic>
        <p:nvPicPr>
          <p:cNvPr id="5" name="Grafik 4">
            <a:extLst>
              <a:ext uri="{FF2B5EF4-FFF2-40B4-BE49-F238E27FC236}">
                <a16:creationId xmlns:a16="http://schemas.microsoft.com/office/drawing/2014/main" id="{8DF5F4B3-883A-A38E-13B1-5330B6A68B2D}"/>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908727"/>
            <a:ext cx="3817988" cy="5400000"/>
          </a:xfrm>
          <a:prstGeom prst="rect">
            <a:avLst/>
          </a:prstGeom>
        </p:spPr>
      </p:pic>
      <p:sp>
        <p:nvSpPr>
          <p:cNvPr id="19" name="Inhaltsplatzhalter 6">
            <a:extLst>
              <a:ext uri="{FF2B5EF4-FFF2-40B4-BE49-F238E27FC236}">
                <a16:creationId xmlns:a16="http://schemas.microsoft.com/office/drawing/2014/main" id="{13B6F801-2900-449C-44AB-0DF50C399FE9}"/>
              </a:ext>
            </a:extLst>
          </p:cNvPr>
          <p:cNvSpPr txBox="1">
            <a:spLocks/>
          </p:cNvSpPr>
          <p:nvPr/>
        </p:nvSpPr>
        <p:spPr bwMode="auto">
          <a:xfrm>
            <a:off x="4206000" y="989659"/>
            <a:ext cx="3780001" cy="4878683"/>
          </a:xfrm>
          <a:prstGeom prst="rect">
            <a:avLst/>
          </a:prstGeom>
          <a:noFill/>
          <a:ln w="28575">
            <a:solidFill>
              <a:schemeClr val="tx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lnSpcReduction="10000"/>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tx2"/>
                </a:solidFill>
              </a:rPr>
              <a:t>Wortebene</a:t>
            </a:r>
          </a:p>
          <a:p>
            <a:pPr>
              <a:spcBef>
                <a:spcPts val="400"/>
              </a:spcBef>
              <a:spcAft>
                <a:spcPts val="400"/>
              </a:spcAft>
            </a:pPr>
            <a:r>
              <a:rPr lang="de-DE" sz="1601" dirty="0"/>
              <a:t>Fachtermini</a:t>
            </a:r>
          </a:p>
          <a:p>
            <a:pPr>
              <a:spcBef>
                <a:spcPts val="400"/>
              </a:spcBef>
              <a:spcAft>
                <a:spcPts val="400"/>
              </a:spcAft>
            </a:pPr>
            <a:r>
              <a:rPr lang="de-DE" sz="1601" dirty="0"/>
              <a:t>Terminologisierungen</a:t>
            </a:r>
          </a:p>
          <a:p>
            <a:pPr>
              <a:spcBef>
                <a:spcPts val="400"/>
              </a:spcBef>
              <a:spcAft>
                <a:spcPts val="400"/>
              </a:spcAft>
            </a:pPr>
            <a:r>
              <a:rPr lang="de-DE" sz="1601" dirty="0"/>
              <a:t>Komposita</a:t>
            </a:r>
          </a:p>
          <a:p>
            <a:pPr>
              <a:spcBef>
                <a:spcPts val="400"/>
              </a:spcBef>
              <a:spcAft>
                <a:spcPts val="400"/>
              </a:spcAft>
            </a:pPr>
            <a:r>
              <a:rPr lang="de-DE" sz="1601" dirty="0"/>
              <a:t>Fremdwörter</a:t>
            </a:r>
          </a:p>
          <a:p>
            <a:pPr>
              <a:spcBef>
                <a:spcPts val="400"/>
              </a:spcBef>
              <a:spcAft>
                <a:spcPts val="400"/>
              </a:spcAft>
            </a:pPr>
            <a:r>
              <a:rPr lang="de-DE" sz="1601" dirty="0"/>
              <a:t>Gehobene Standardsprache</a:t>
            </a:r>
          </a:p>
          <a:p>
            <a:pPr>
              <a:spcBef>
                <a:spcPts val="400"/>
              </a:spcBef>
              <a:spcAft>
                <a:spcPts val="400"/>
              </a:spcAft>
            </a:pPr>
            <a:r>
              <a:rPr lang="de-DE" sz="1601" dirty="0"/>
              <a:t>Akronyme</a:t>
            </a:r>
          </a:p>
          <a:p>
            <a:pPr>
              <a:spcBef>
                <a:spcPts val="400"/>
              </a:spcBef>
              <a:spcAft>
                <a:spcPts val="400"/>
              </a:spcAft>
            </a:pPr>
            <a:r>
              <a:rPr lang="de-DE" sz="1601" dirty="0"/>
              <a:t>Substantivierungen; u. a. mit Genitivketten</a:t>
            </a:r>
          </a:p>
          <a:p>
            <a:pPr>
              <a:spcBef>
                <a:spcPts val="400"/>
              </a:spcBef>
              <a:spcAft>
                <a:spcPts val="400"/>
              </a:spcAft>
            </a:pPr>
            <a:r>
              <a:rPr lang="de-DE" sz="1601" dirty="0"/>
              <a:t>Ambivalenzen (Polysemie, Synonymie, Hyperonymie, Hyponymie)</a:t>
            </a:r>
          </a:p>
          <a:p>
            <a:pPr>
              <a:spcBef>
                <a:spcPts val="400"/>
              </a:spcBef>
              <a:spcAft>
                <a:spcPts val="400"/>
              </a:spcAft>
            </a:pPr>
            <a:r>
              <a:rPr lang="de-DE" sz="1601" dirty="0"/>
              <a:t>Funktionsverbgefüge</a:t>
            </a:r>
          </a:p>
          <a:p>
            <a:pPr>
              <a:spcBef>
                <a:spcPts val="400"/>
              </a:spcBef>
              <a:spcAft>
                <a:spcPts val="400"/>
              </a:spcAft>
            </a:pPr>
            <a:r>
              <a:rPr lang="de-DE" sz="1601" dirty="0"/>
              <a:t>Unfeste Verbkomposita</a:t>
            </a:r>
          </a:p>
          <a:p>
            <a:pPr>
              <a:spcBef>
                <a:spcPts val="400"/>
              </a:spcBef>
              <a:spcAft>
                <a:spcPts val="400"/>
              </a:spcAft>
            </a:pPr>
            <a:r>
              <a:rPr lang="de-DE" sz="1601" dirty="0"/>
              <a:t>Metaphern</a:t>
            </a:r>
          </a:p>
        </p:txBody>
      </p:sp>
      <p:sp>
        <p:nvSpPr>
          <p:cNvPr id="20" name="Rechteck 19">
            <a:extLst>
              <a:ext uri="{FF2B5EF4-FFF2-40B4-BE49-F238E27FC236}">
                <a16:creationId xmlns:a16="http://schemas.microsoft.com/office/drawing/2014/main" id="{3AF68A89-5707-B6D7-4A79-5480A0D298A0}"/>
              </a:ext>
            </a:extLst>
          </p:cNvPr>
          <p:cNvSpPr/>
          <p:nvPr/>
        </p:nvSpPr>
        <p:spPr>
          <a:xfrm>
            <a:off x="1050132" y="1981445"/>
            <a:ext cx="37623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72F45B38-E5A1-C7A7-81F9-267E738CAE2A}"/>
              </a:ext>
            </a:extLst>
          </p:cNvPr>
          <p:cNvSpPr/>
          <p:nvPr/>
        </p:nvSpPr>
        <p:spPr>
          <a:xfrm>
            <a:off x="1273969" y="1507440"/>
            <a:ext cx="962025" cy="126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6FFB6091-2FB2-2E7F-305B-BF7BD0FA6977}"/>
              </a:ext>
            </a:extLst>
          </p:cNvPr>
          <p:cNvSpPr/>
          <p:nvPr/>
        </p:nvSpPr>
        <p:spPr>
          <a:xfrm>
            <a:off x="821531" y="2071445"/>
            <a:ext cx="39925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3EA7B093-CD3E-DB92-A395-AD27F2004923}"/>
              </a:ext>
            </a:extLst>
          </p:cNvPr>
          <p:cNvSpPr/>
          <p:nvPr/>
        </p:nvSpPr>
        <p:spPr>
          <a:xfrm>
            <a:off x="1666876" y="2161445"/>
            <a:ext cx="2024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96CDC601-144E-9872-CB3D-B7E0DF1DEF19}"/>
              </a:ext>
            </a:extLst>
          </p:cNvPr>
          <p:cNvSpPr/>
          <p:nvPr/>
        </p:nvSpPr>
        <p:spPr>
          <a:xfrm>
            <a:off x="388145" y="2251445"/>
            <a:ext cx="2024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5CD2375D-9DAF-E7BC-3CA9-B01389C03D21}"/>
              </a:ext>
            </a:extLst>
          </p:cNvPr>
          <p:cNvSpPr/>
          <p:nvPr/>
        </p:nvSpPr>
        <p:spPr>
          <a:xfrm>
            <a:off x="533004" y="2487398"/>
            <a:ext cx="924322" cy="126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D6A2BA3F-279F-EEC5-E002-25D3A9AB88FE}"/>
              </a:ext>
            </a:extLst>
          </p:cNvPr>
          <p:cNvSpPr/>
          <p:nvPr/>
        </p:nvSpPr>
        <p:spPr>
          <a:xfrm>
            <a:off x="1071562" y="2688884"/>
            <a:ext cx="79771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EA4E5AE0-23A5-BE36-2A3C-AD964DA7FF24}"/>
              </a:ext>
            </a:extLst>
          </p:cNvPr>
          <p:cNvSpPr/>
          <p:nvPr/>
        </p:nvSpPr>
        <p:spPr>
          <a:xfrm>
            <a:off x="3069432" y="2778884"/>
            <a:ext cx="3690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BB472D4B-AE51-419C-B37F-17E34A47FBD8}"/>
              </a:ext>
            </a:extLst>
          </p:cNvPr>
          <p:cNvSpPr/>
          <p:nvPr/>
        </p:nvSpPr>
        <p:spPr>
          <a:xfrm>
            <a:off x="2478882" y="3157502"/>
            <a:ext cx="2881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7B98B06E-2C46-F673-9CDA-3573AF6CD2FF}"/>
              </a:ext>
            </a:extLst>
          </p:cNvPr>
          <p:cNvSpPr/>
          <p:nvPr/>
        </p:nvSpPr>
        <p:spPr>
          <a:xfrm>
            <a:off x="489348" y="3157502"/>
            <a:ext cx="2881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D50E30ED-D44D-A508-8B5B-C9C7D9DC750B}"/>
              </a:ext>
            </a:extLst>
          </p:cNvPr>
          <p:cNvSpPr/>
          <p:nvPr/>
        </p:nvSpPr>
        <p:spPr>
          <a:xfrm>
            <a:off x="877093" y="3157502"/>
            <a:ext cx="25400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E3E9CEC7-CB65-FF35-D978-30E6F74F6ED0}"/>
              </a:ext>
            </a:extLst>
          </p:cNvPr>
          <p:cNvSpPr/>
          <p:nvPr/>
        </p:nvSpPr>
        <p:spPr>
          <a:xfrm>
            <a:off x="2858293" y="3157502"/>
            <a:ext cx="3690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72D1DD09-BDC9-3263-405E-4DE0CB003918}"/>
              </a:ext>
            </a:extLst>
          </p:cNvPr>
          <p:cNvSpPr/>
          <p:nvPr/>
        </p:nvSpPr>
        <p:spPr>
          <a:xfrm>
            <a:off x="1791493" y="3472745"/>
            <a:ext cx="3690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762D5D8C-20A0-ECF0-91AA-98B2ED523091}"/>
              </a:ext>
            </a:extLst>
          </p:cNvPr>
          <p:cNvSpPr/>
          <p:nvPr/>
        </p:nvSpPr>
        <p:spPr>
          <a:xfrm>
            <a:off x="1568053" y="3015696"/>
            <a:ext cx="3690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347632B3-C85B-9D2D-6F36-9D78260E457F}"/>
              </a:ext>
            </a:extLst>
          </p:cNvPr>
          <p:cNvSpPr/>
          <p:nvPr/>
        </p:nvSpPr>
        <p:spPr>
          <a:xfrm>
            <a:off x="513160" y="3671852"/>
            <a:ext cx="39647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D703096A-1042-1099-990D-1AEC4C2C3C1D}"/>
              </a:ext>
            </a:extLst>
          </p:cNvPr>
          <p:cNvSpPr/>
          <p:nvPr/>
        </p:nvSpPr>
        <p:spPr>
          <a:xfrm>
            <a:off x="1040012" y="3665584"/>
            <a:ext cx="35540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99B2A356-7AF9-23B6-FFFE-DF07278E36E9}"/>
              </a:ext>
            </a:extLst>
          </p:cNvPr>
          <p:cNvSpPr/>
          <p:nvPr/>
        </p:nvSpPr>
        <p:spPr>
          <a:xfrm>
            <a:off x="1021160" y="3756160"/>
            <a:ext cx="30996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FD8D8CD7-62DD-64AC-1C89-632462476C1C}"/>
              </a:ext>
            </a:extLst>
          </p:cNvPr>
          <p:cNvSpPr/>
          <p:nvPr/>
        </p:nvSpPr>
        <p:spPr>
          <a:xfrm>
            <a:off x="1702197" y="4021637"/>
            <a:ext cx="16708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1CC4BBEF-3299-DC2A-0095-8BC633E6484E}"/>
              </a:ext>
            </a:extLst>
          </p:cNvPr>
          <p:cNvSpPr/>
          <p:nvPr/>
        </p:nvSpPr>
        <p:spPr>
          <a:xfrm>
            <a:off x="388145" y="4111637"/>
            <a:ext cx="14485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ED2C8A87-F850-BB0C-AC18-C239E5255C4F}"/>
              </a:ext>
            </a:extLst>
          </p:cNvPr>
          <p:cNvSpPr/>
          <p:nvPr/>
        </p:nvSpPr>
        <p:spPr>
          <a:xfrm>
            <a:off x="2334023" y="3665584"/>
            <a:ext cx="35540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8CBD720F-AA7A-CD5F-24CF-64F3AD39BA25}"/>
              </a:ext>
            </a:extLst>
          </p:cNvPr>
          <p:cNvSpPr/>
          <p:nvPr/>
        </p:nvSpPr>
        <p:spPr>
          <a:xfrm>
            <a:off x="2810273" y="3665584"/>
            <a:ext cx="35540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D65EEB76-D6C2-F011-9698-635D48E399CE}"/>
              </a:ext>
            </a:extLst>
          </p:cNvPr>
          <p:cNvSpPr/>
          <p:nvPr/>
        </p:nvSpPr>
        <p:spPr>
          <a:xfrm>
            <a:off x="3134123" y="3846160"/>
            <a:ext cx="30440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ECA9C231-0072-CBF5-0534-EFC0F56C1FC3}"/>
              </a:ext>
            </a:extLst>
          </p:cNvPr>
          <p:cNvSpPr/>
          <p:nvPr/>
        </p:nvSpPr>
        <p:spPr>
          <a:xfrm>
            <a:off x="2861272" y="3936160"/>
            <a:ext cx="24149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7F91B8A0-2AC2-9F93-07CA-36D7D53E8499}"/>
              </a:ext>
            </a:extLst>
          </p:cNvPr>
          <p:cNvSpPr/>
          <p:nvPr/>
        </p:nvSpPr>
        <p:spPr>
          <a:xfrm>
            <a:off x="2408835" y="4021637"/>
            <a:ext cx="33674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B6354F5F-11E2-BF2F-B1A5-DB11B67635B2}"/>
              </a:ext>
            </a:extLst>
          </p:cNvPr>
          <p:cNvSpPr/>
          <p:nvPr/>
        </p:nvSpPr>
        <p:spPr>
          <a:xfrm>
            <a:off x="640555" y="4285955"/>
            <a:ext cx="41195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FBC3267A-9832-D323-3190-BF56E091EE56}"/>
              </a:ext>
            </a:extLst>
          </p:cNvPr>
          <p:cNvSpPr/>
          <p:nvPr/>
        </p:nvSpPr>
        <p:spPr>
          <a:xfrm>
            <a:off x="1176140" y="4285955"/>
            <a:ext cx="41195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6283AD76-8FA6-2D25-D1C2-040CBBDF71D9}"/>
              </a:ext>
            </a:extLst>
          </p:cNvPr>
          <p:cNvSpPr/>
          <p:nvPr/>
        </p:nvSpPr>
        <p:spPr>
          <a:xfrm>
            <a:off x="1824038" y="4285955"/>
            <a:ext cx="29527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242C0CEF-4E71-4F0F-E331-8C6AF3F571D2}"/>
              </a:ext>
            </a:extLst>
          </p:cNvPr>
          <p:cNvSpPr/>
          <p:nvPr/>
        </p:nvSpPr>
        <p:spPr>
          <a:xfrm>
            <a:off x="388145" y="5001094"/>
            <a:ext cx="43338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38E80790-CA3E-FD11-36D1-437B673293C7}"/>
              </a:ext>
            </a:extLst>
          </p:cNvPr>
          <p:cNvSpPr/>
          <p:nvPr/>
        </p:nvSpPr>
        <p:spPr>
          <a:xfrm>
            <a:off x="388145" y="5175412"/>
            <a:ext cx="43338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2F246952-7279-B36C-21E9-B9CAAA77DD6A}"/>
              </a:ext>
            </a:extLst>
          </p:cNvPr>
          <p:cNvSpPr/>
          <p:nvPr/>
        </p:nvSpPr>
        <p:spPr>
          <a:xfrm>
            <a:off x="640555" y="5090072"/>
            <a:ext cx="236538"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A3614937-8325-0E7E-06F2-8AAC75EE4417}"/>
              </a:ext>
            </a:extLst>
          </p:cNvPr>
          <p:cNvSpPr/>
          <p:nvPr/>
        </p:nvSpPr>
        <p:spPr>
          <a:xfrm>
            <a:off x="1220885" y="5090072"/>
            <a:ext cx="34716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202E3F78-EDEE-1B56-243F-FE4EBF0B07E6}"/>
              </a:ext>
            </a:extLst>
          </p:cNvPr>
          <p:cNvSpPr/>
          <p:nvPr/>
        </p:nvSpPr>
        <p:spPr>
          <a:xfrm>
            <a:off x="640555" y="5264390"/>
            <a:ext cx="34716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86768692-B803-6C0B-81BE-D8F9A634B69F}"/>
              </a:ext>
            </a:extLst>
          </p:cNvPr>
          <p:cNvSpPr/>
          <p:nvPr/>
        </p:nvSpPr>
        <p:spPr>
          <a:xfrm>
            <a:off x="1339154" y="5264390"/>
            <a:ext cx="23961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0CF5D22B-75BA-5952-AFD2-9AA6E6FA420F}"/>
              </a:ext>
            </a:extLst>
          </p:cNvPr>
          <p:cNvSpPr/>
          <p:nvPr/>
        </p:nvSpPr>
        <p:spPr>
          <a:xfrm>
            <a:off x="665261" y="5492990"/>
            <a:ext cx="38487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69198158-FACD-F170-1096-FF4D417BC7CC}"/>
              </a:ext>
            </a:extLst>
          </p:cNvPr>
          <p:cNvSpPr/>
          <p:nvPr/>
        </p:nvSpPr>
        <p:spPr>
          <a:xfrm>
            <a:off x="1025276" y="5624877"/>
            <a:ext cx="44395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15BC0350-940D-F4E8-269C-F2A4B6AB1A37}"/>
              </a:ext>
            </a:extLst>
          </p:cNvPr>
          <p:cNvSpPr/>
          <p:nvPr/>
        </p:nvSpPr>
        <p:spPr>
          <a:xfrm>
            <a:off x="2256905" y="5090072"/>
            <a:ext cx="26960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63C93FED-CAAA-3A6C-1D08-E26D907E12C1}"/>
              </a:ext>
            </a:extLst>
          </p:cNvPr>
          <p:cNvSpPr/>
          <p:nvPr/>
        </p:nvSpPr>
        <p:spPr>
          <a:xfrm>
            <a:off x="2652058" y="5087691"/>
            <a:ext cx="57069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20A30F81-0058-F732-C197-19B239EA4297}"/>
              </a:ext>
            </a:extLst>
          </p:cNvPr>
          <p:cNvSpPr/>
          <p:nvPr/>
        </p:nvSpPr>
        <p:spPr>
          <a:xfrm>
            <a:off x="2566052" y="5177793"/>
            <a:ext cx="29224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B37A2BE3-C837-11DD-9AD5-E1E97B6574B1}"/>
              </a:ext>
            </a:extLst>
          </p:cNvPr>
          <p:cNvSpPr/>
          <p:nvPr/>
        </p:nvSpPr>
        <p:spPr>
          <a:xfrm>
            <a:off x="2937405" y="5177793"/>
            <a:ext cx="41089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D2695BB2-97EE-6166-5802-0938452C519A}"/>
              </a:ext>
            </a:extLst>
          </p:cNvPr>
          <p:cNvSpPr/>
          <p:nvPr/>
        </p:nvSpPr>
        <p:spPr>
          <a:xfrm>
            <a:off x="2301273" y="5266771"/>
            <a:ext cx="29224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81A7CC45-D84F-A9F6-8EF5-BE726B32B744}"/>
              </a:ext>
            </a:extLst>
          </p:cNvPr>
          <p:cNvSpPr/>
          <p:nvPr/>
        </p:nvSpPr>
        <p:spPr>
          <a:xfrm>
            <a:off x="2160587" y="5358506"/>
            <a:ext cx="25876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F0CDC2E7-7EC2-E310-C5B7-41DFE381E52B}"/>
              </a:ext>
            </a:extLst>
          </p:cNvPr>
          <p:cNvSpPr/>
          <p:nvPr/>
        </p:nvSpPr>
        <p:spPr>
          <a:xfrm>
            <a:off x="2577208" y="5352111"/>
            <a:ext cx="49222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63A1E7EE-FCA1-F983-D1D7-4BC77287925B}"/>
              </a:ext>
            </a:extLst>
          </p:cNvPr>
          <p:cNvSpPr/>
          <p:nvPr/>
        </p:nvSpPr>
        <p:spPr>
          <a:xfrm>
            <a:off x="2160586" y="5447990"/>
            <a:ext cx="47903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83A0EC7D-567E-BB97-C750-623DE44A9052}"/>
              </a:ext>
            </a:extLst>
          </p:cNvPr>
          <p:cNvSpPr/>
          <p:nvPr/>
        </p:nvSpPr>
        <p:spPr>
          <a:xfrm>
            <a:off x="2301273" y="5539725"/>
            <a:ext cx="24666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5" name="Rechteck 64">
            <a:extLst>
              <a:ext uri="{FF2B5EF4-FFF2-40B4-BE49-F238E27FC236}">
                <a16:creationId xmlns:a16="http://schemas.microsoft.com/office/drawing/2014/main" id="{8EAC4604-E755-A5B3-A929-DE6FBDE5FFB1}"/>
              </a:ext>
            </a:extLst>
          </p:cNvPr>
          <p:cNvSpPr/>
          <p:nvPr/>
        </p:nvSpPr>
        <p:spPr>
          <a:xfrm>
            <a:off x="8770936" y="1525440"/>
            <a:ext cx="58975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6" name="Rechteck 65">
            <a:extLst>
              <a:ext uri="{FF2B5EF4-FFF2-40B4-BE49-F238E27FC236}">
                <a16:creationId xmlns:a16="http://schemas.microsoft.com/office/drawing/2014/main" id="{A60A7D77-985E-A69F-983B-34CBF8609DFE}"/>
              </a:ext>
            </a:extLst>
          </p:cNvPr>
          <p:cNvSpPr/>
          <p:nvPr/>
        </p:nvSpPr>
        <p:spPr>
          <a:xfrm>
            <a:off x="8870950" y="1706699"/>
            <a:ext cx="14208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7" name="Rechteck 66">
            <a:extLst>
              <a:ext uri="{FF2B5EF4-FFF2-40B4-BE49-F238E27FC236}">
                <a16:creationId xmlns:a16="http://schemas.microsoft.com/office/drawing/2014/main" id="{BF547143-6482-3C3C-F581-70FC7919C187}"/>
              </a:ext>
            </a:extLst>
          </p:cNvPr>
          <p:cNvSpPr/>
          <p:nvPr/>
        </p:nvSpPr>
        <p:spPr>
          <a:xfrm>
            <a:off x="9154319" y="1706699"/>
            <a:ext cx="41116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8" name="Rechteck 67">
            <a:extLst>
              <a:ext uri="{FF2B5EF4-FFF2-40B4-BE49-F238E27FC236}">
                <a16:creationId xmlns:a16="http://schemas.microsoft.com/office/drawing/2014/main" id="{78667771-FF68-8324-691D-ADC080E22719}"/>
              </a:ext>
            </a:extLst>
          </p:cNvPr>
          <p:cNvSpPr/>
          <p:nvPr/>
        </p:nvSpPr>
        <p:spPr>
          <a:xfrm>
            <a:off x="8789987" y="1796699"/>
            <a:ext cx="3182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9" name="Rechteck 68">
            <a:extLst>
              <a:ext uri="{FF2B5EF4-FFF2-40B4-BE49-F238E27FC236}">
                <a16:creationId xmlns:a16="http://schemas.microsoft.com/office/drawing/2014/main" id="{239B41FB-97A8-A428-24A2-B298B0EF6FA4}"/>
              </a:ext>
            </a:extLst>
          </p:cNvPr>
          <p:cNvSpPr/>
          <p:nvPr/>
        </p:nvSpPr>
        <p:spPr>
          <a:xfrm>
            <a:off x="9154318" y="1884318"/>
            <a:ext cx="4659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0" name="Rechteck 69">
            <a:extLst>
              <a:ext uri="{FF2B5EF4-FFF2-40B4-BE49-F238E27FC236}">
                <a16:creationId xmlns:a16="http://schemas.microsoft.com/office/drawing/2014/main" id="{048BA993-C46E-0DC2-03B9-030E80EFC61C}"/>
              </a:ext>
            </a:extLst>
          </p:cNvPr>
          <p:cNvSpPr/>
          <p:nvPr/>
        </p:nvSpPr>
        <p:spPr>
          <a:xfrm>
            <a:off x="9501188" y="2823884"/>
            <a:ext cx="38814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1" name="Rechteck 70">
            <a:extLst>
              <a:ext uri="{FF2B5EF4-FFF2-40B4-BE49-F238E27FC236}">
                <a16:creationId xmlns:a16="http://schemas.microsoft.com/office/drawing/2014/main" id="{EA35A2D9-F527-5B6E-24C9-E19A77292E34}"/>
              </a:ext>
            </a:extLst>
          </p:cNvPr>
          <p:cNvSpPr/>
          <p:nvPr/>
        </p:nvSpPr>
        <p:spPr>
          <a:xfrm>
            <a:off x="9330532" y="3000061"/>
            <a:ext cx="28019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3" name="Rechteck 72">
            <a:extLst>
              <a:ext uri="{FF2B5EF4-FFF2-40B4-BE49-F238E27FC236}">
                <a16:creationId xmlns:a16="http://schemas.microsoft.com/office/drawing/2014/main" id="{1955C3A8-8862-5CF7-D64D-5B7566B5CF85}"/>
              </a:ext>
            </a:extLst>
          </p:cNvPr>
          <p:cNvSpPr/>
          <p:nvPr/>
        </p:nvSpPr>
        <p:spPr>
          <a:xfrm>
            <a:off x="9032876" y="3277407"/>
            <a:ext cx="20875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4" name="Rechteck 73">
            <a:extLst>
              <a:ext uri="{FF2B5EF4-FFF2-40B4-BE49-F238E27FC236}">
                <a16:creationId xmlns:a16="http://schemas.microsoft.com/office/drawing/2014/main" id="{82C607CD-4BAF-116B-B6AA-BD70B92F0293}"/>
              </a:ext>
            </a:extLst>
          </p:cNvPr>
          <p:cNvSpPr/>
          <p:nvPr/>
        </p:nvSpPr>
        <p:spPr>
          <a:xfrm>
            <a:off x="9361570" y="3277407"/>
            <a:ext cx="16581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5" name="Rechteck 74">
            <a:extLst>
              <a:ext uri="{FF2B5EF4-FFF2-40B4-BE49-F238E27FC236}">
                <a16:creationId xmlns:a16="http://schemas.microsoft.com/office/drawing/2014/main" id="{6E863F33-955B-FBB4-51F4-3F07739ACAF4}"/>
              </a:ext>
            </a:extLst>
          </p:cNvPr>
          <p:cNvSpPr/>
          <p:nvPr/>
        </p:nvSpPr>
        <p:spPr>
          <a:xfrm>
            <a:off x="10145001" y="3279788"/>
            <a:ext cx="38250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6" name="Rechteck 75">
            <a:extLst>
              <a:ext uri="{FF2B5EF4-FFF2-40B4-BE49-F238E27FC236}">
                <a16:creationId xmlns:a16="http://schemas.microsoft.com/office/drawing/2014/main" id="{478D310C-89A2-35B6-2EA9-E8CBEEB0EA60}"/>
              </a:ext>
            </a:extLst>
          </p:cNvPr>
          <p:cNvSpPr/>
          <p:nvPr/>
        </p:nvSpPr>
        <p:spPr>
          <a:xfrm>
            <a:off x="10953873" y="3283052"/>
            <a:ext cx="34449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7" name="Rechteck 76">
            <a:extLst>
              <a:ext uri="{FF2B5EF4-FFF2-40B4-BE49-F238E27FC236}">
                <a16:creationId xmlns:a16="http://schemas.microsoft.com/office/drawing/2014/main" id="{D2F25FD6-96C1-2392-DB02-1B7D7A40583C}"/>
              </a:ext>
            </a:extLst>
          </p:cNvPr>
          <p:cNvSpPr/>
          <p:nvPr/>
        </p:nvSpPr>
        <p:spPr>
          <a:xfrm>
            <a:off x="8675678" y="3537940"/>
            <a:ext cx="26829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8" name="Rechteck 77">
            <a:extLst>
              <a:ext uri="{FF2B5EF4-FFF2-40B4-BE49-F238E27FC236}">
                <a16:creationId xmlns:a16="http://schemas.microsoft.com/office/drawing/2014/main" id="{306357B5-A9C5-1317-2183-20CAA45FB543}"/>
              </a:ext>
            </a:extLst>
          </p:cNvPr>
          <p:cNvSpPr/>
          <p:nvPr/>
        </p:nvSpPr>
        <p:spPr>
          <a:xfrm>
            <a:off x="9259084" y="3535559"/>
            <a:ext cx="35164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9" name="Rechteck 78">
            <a:extLst>
              <a:ext uri="{FF2B5EF4-FFF2-40B4-BE49-F238E27FC236}">
                <a16:creationId xmlns:a16="http://schemas.microsoft.com/office/drawing/2014/main" id="{6DA87562-49B2-EFE1-4C23-5F0985119E2B}"/>
              </a:ext>
            </a:extLst>
          </p:cNvPr>
          <p:cNvSpPr/>
          <p:nvPr/>
        </p:nvSpPr>
        <p:spPr>
          <a:xfrm>
            <a:off x="9933744" y="3625559"/>
            <a:ext cx="40564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0" name="Rechteck 79">
            <a:extLst>
              <a:ext uri="{FF2B5EF4-FFF2-40B4-BE49-F238E27FC236}">
                <a16:creationId xmlns:a16="http://schemas.microsoft.com/office/drawing/2014/main" id="{82AE3468-B86D-5102-8339-4E787F930AA2}"/>
              </a:ext>
            </a:extLst>
          </p:cNvPr>
          <p:cNvSpPr/>
          <p:nvPr/>
        </p:nvSpPr>
        <p:spPr>
          <a:xfrm>
            <a:off x="11263673" y="3711160"/>
            <a:ext cx="28777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1" name="Rechteck 80">
            <a:extLst>
              <a:ext uri="{FF2B5EF4-FFF2-40B4-BE49-F238E27FC236}">
                <a16:creationId xmlns:a16="http://schemas.microsoft.com/office/drawing/2014/main" id="{C2DCF06F-4299-1DB9-CCFF-461AF5C60344}"/>
              </a:ext>
            </a:extLst>
          </p:cNvPr>
          <p:cNvSpPr/>
          <p:nvPr/>
        </p:nvSpPr>
        <p:spPr>
          <a:xfrm>
            <a:off x="8820510" y="4139760"/>
            <a:ext cx="38540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2" name="Rechteck 81">
            <a:extLst>
              <a:ext uri="{FF2B5EF4-FFF2-40B4-BE49-F238E27FC236}">
                <a16:creationId xmlns:a16="http://schemas.microsoft.com/office/drawing/2014/main" id="{98211F01-0907-8C2E-743C-B9364D321B86}"/>
              </a:ext>
            </a:extLst>
          </p:cNvPr>
          <p:cNvSpPr/>
          <p:nvPr/>
        </p:nvSpPr>
        <p:spPr>
          <a:xfrm>
            <a:off x="10747861" y="4139760"/>
            <a:ext cx="460683"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3" name="Rechteck 82">
            <a:extLst>
              <a:ext uri="{FF2B5EF4-FFF2-40B4-BE49-F238E27FC236}">
                <a16:creationId xmlns:a16="http://schemas.microsoft.com/office/drawing/2014/main" id="{1797A04C-A8A6-744B-BFD7-ED85D2A356A5}"/>
              </a:ext>
            </a:extLst>
          </p:cNvPr>
          <p:cNvSpPr/>
          <p:nvPr/>
        </p:nvSpPr>
        <p:spPr>
          <a:xfrm>
            <a:off x="8926601" y="4260136"/>
            <a:ext cx="34360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4" name="Rechteck 83">
            <a:extLst>
              <a:ext uri="{FF2B5EF4-FFF2-40B4-BE49-F238E27FC236}">
                <a16:creationId xmlns:a16="http://schemas.microsoft.com/office/drawing/2014/main" id="{BEE56EB4-B16E-9EC2-D4E1-1E5DE2C48C21}"/>
              </a:ext>
            </a:extLst>
          </p:cNvPr>
          <p:cNvSpPr/>
          <p:nvPr/>
        </p:nvSpPr>
        <p:spPr>
          <a:xfrm>
            <a:off x="8741256" y="4349798"/>
            <a:ext cx="2908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5" name="Rechteck 84">
            <a:extLst>
              <a:ext uri="{FF2B5EF4-FFF2-40B4-BE49-F238E27FC236}">
                <a16:creationId xmlns:a16="http://schemas.microsoft.com/office/drawing/2014/main" id="{2FC7E029-29A7-50D3-2ADB-138EB498111B}"/>
              </a:ext>
            </a:extLst>
          </p:cNvPr>
          <p:cNvSpPr/>
          <p:nvPr/>
        </p:nvSpPr>
        <p:spPr>
          <a:xfrm>
            <a:off x="9715187" y="4349798"/>
            <a:ext cx="27891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6" name="Rechteck 85">
            <a:extLst>
              <a:ext uri="{FF2B5EF4-FFF2-40B4-BE49-F238E27FC236}">
                <a16:creationId xmlns:a16="http://schemas.microsoft.com/office/drawing/2014/main" id="{EDA84BDB-8F3D-6D16-0716-54878102C017}"/>
              </a:ext>
            </a:extLst>
          </p:cNvPr>
          <p:cNvSpPr/>
          <p:nvPr/>
        </p:nvSpPr>
        <p:spPr>
          <a:xfrm>
            <a:off x="10980708" y="4349798"/>
            <a:ext cx="45259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7" name="Rechteck 86">
            <a:extLst>
              <a:ext uri="{FF2B5EF4-FFF2-40B4-BE49-F238E27FC236}">
                <a16:creationId xmlns:a16="http://schemas.microsoft.com/office/drawing/2014/main" id="{FCA05B83-7784-AA44-2EC1-EDC59D646DE4}"/>
              </a:ext>
            </a:extLst>
          </p:cNvPr>
          <p:cNvSpPr/>
          <p:nvPr/>
        </p:nvSpPr>
        <p:spPr>
          <a:xfrm>
            <a:off x="9221630" y="4555093"/>
            <a:ext cx="2908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AEAA327F-2D31-4954-81BF-2028E8FFDA8C}"/>
              </a:ext>
            </a:extLst>
          </p:cNvPr>
          <p:cNvSpPr/>
          <p:nvPr/>
        </p:nvSpPr>
        <p:spPr>
          <a:xfrm>
            <a:off x="9642919" y="4555093"/>
            <a:ext cx="67265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9" name="Rechteck 88">
            <a:extLst>
              <a:ext uri="{FF2B5EF4-FFF2-40B4-BE49-F238E27FC236}">
                <a16:creationId xmlns:a16="http://schemas.microsoft.com/office/drawing/2014/main" id="{16E02A3E-302C-7685-192A-34E678B3E8A1}"/>
              </a:ext>
            </a:extLst>
          </p:cNvPr>
          <p:cNvSpPr/>
          <p:nvPr/>
        </p:nvSpPr>
        <p:spPr>
          <a:xfrm>
            <a:off x="10553411" y="4555093"/>
            <a:ext cx="2908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0" name="Rechteck 89">
            <a:extLst>
              <a:ext uri="{FF2B5EF4-FFF2-40B4-BE49-F238E27FC236}">
                <a16:creationId xmlns:a16="http://schemas.microsoft.com/office/drawing/2014/main" id="{DB1EC3E7-6D15-E2A0-5ECA-D71D294C895F}"/>
              </a:ext>
            </a:extLst>
          </p:cNvPr>
          <p:cNvSpPr/>
          <p:nvPr/>
        </p:nvSpPr>
        <p:spPr>
          <a:xfrm>
            <a:off x="8846429" y="4725020"/>
            <a:ext cx="16660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5403B4FA-A866-B906-62D3-5C9CCDB76654}"/>
              </a:ext>
            </a:extLst>
          </p:cNvPr>
          <p:cNvSpPr/>
          <p:nvPr/>
        </p:nvSpPr>
        <p:spPr>
          <a:xfrm>
            <a:off x="9013033" y="4725020"/>
            <a:ext cx="276224"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5" name="Rechteck 94">
            <a:extLst>
              <a:ext uri="{FF2B5EF4-FFF2-40B4-BE49-F238E27FC236}">
                <a16:creationId xmlns:a16="http://schemas.microsoft.com/office/drawing/2014/main" id="{A019877D-DD8E-52D8-F2B0-DCF1511FD953}"/>
              </a:ext>
            </a:extLst>
          </p:cNvPr>
          <p:cNvSpPr/>
          <p:nvPr/>
        </p:nvSpPr>
        <p:spPr>
          <a:xfrm>
            <a:off x="9105166" y="4935607"/>
            <a:ext cx="3343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6" name="Rechteck 95">
            <a:extLst>
              <a:ext uri="{FF2B5EF4-FFF2-40B4-BE49-F238E27FC236}">
                <a16:creationId xmlns:a16="http://schemas.microsoft.com/office/drawing/2014/main" id="{1C3CE83C-9224-4B0C-D0F2-174AC5E565CE}"/>
              </a:ext>
            </a:extLst>
          </p:cNvPr>
          <p:cNvSpPr/>
          <p:nvPr/>
        </p:nvSpPr>
        <p:spPr>
          <a:xfrm>
            <a:off x="9527381" y="4935791"/>
            <a:ext cx="238125"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8" name="Rechteck 97">
            <a:extLst>
              <a:ext uri="{FF2B5EF4-FFF2-40B4-BE49-F238E27FC236}">
                <a16:creationId xmlns:a16="http://schemas.microsoft.com/office/drawing/2014/main" id="{DE15CB90-2CFA-B728-25EE-41170C4B632F}"/>
              </a:ext>
            </a:extLst>
          </p:cNvPr>
          <p:cNvSpPr/>
          <p:nvPr/>
        </p:nvSpPr>
        <p:spPr>
          <a:xfrm>
            <a:off x="8820510" y="5051652"/>
            <a:ext cx="21157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9" name="Rechteck 98">
            <a:extLst>
              <a:ext uri="{FF2B5EF4-FFF2-40B4-BE49-F238E27FC236}">
                <a16:creationId xmlns:a16="http://schemas.microsoft.com/office/drawing/2014/main" id="{CEDFC9A8-2F3B-4B22-CE2B-DD2E33A4493E}"/>
              </a:ext>
            </a:extLst>
          </p:cNvPr>
          <p:cNvSpPr/>
          <p:nvPr/>
        </p:nvSpPr>
        <p:spPr>
          <a:xfrm>
            <a:off x="11291093" y="5051652"/>
            <a:ext cx="357982"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0" name="Rechteck 99">
            <a:extLst>
              <a:ext uri="{FF2B5EF4-FFF2-40B4-BE49-F238E27FC236}">
                <a16:creationId xmlns:a16="http://schemas.microsoft.com/office/drawing/2014/main" id="{611B5219-D2F1-3732-FDCD-1251D0FE196D}"/>
              </a:ext>
            </a:extLst>
          </p:cNvPr>
          <p:cNvSpPr/>
          <p:nvPr/>
        </p:nvSpPr>
        <p:spPr>
          <a:xfrm>
            <a:off x="8822000" y="5141652"/>
            <a:ext cx="24341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1" name="Rechteck 100">
            <a:extLst>
              <a:ext uri="{FF2B5EF4-FFF2-40B4-BE49-F238E27FC236}">
                <a16:creationId xmlns:a16="http://schemas.microsoft.com/office/drawing/2014/main" id="{CF0B1E9E-9077-09FE-5996-3E992E1BE950}"/>
              </a:ext>
            </a:extLst>
          </p:cNvPr>
          <p:cNvSpPr/>
          <p:nvPr/>
        </p:nvSpPr>
        <p:spPr>
          <a:xfrm>
            <a:off x="9620249" y="5139383"/>
            <a:ext cx="471489"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2" name="Rechteck 101">
            <a:extLst>
              <a:ext uri="{FF2B5EF4-FFF2-40B4-BE49-F238E27FC236}">
                <a16:creationId xmlns:a16="http://schemas.microsoft.com/office/drawing/2014/main" id="{D553B08B-852F-510C-4173-A161A0619DA1}"/>
              </a:ext>
            </a:extLst>
          </p:cNvPr>
          <p:cNvSpPr/>
          <p:nvPr/>
        </p:nvSpPr>
        <p:spPr>
          <a:xfrm>
            <a:off x="10625952" y="5137002"/>
            <a:ext cx="67241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3" name="Rechteck 102">
            <a:extLst>
              <a:ext uri="{FF2B5EF4-FFF2-40B4-BE49-F238E27FC236}">
                <a16:creationId xmlns:a16="http://schemas.microsoft.com/office/drawing/2014/main" id="{918C4F62-AAAC-2919-73E6-30B942D976FF}"/>
              </a:ext>
            </a:extLst>
          </p:cNvPr>
          <p:cNvSpPr/>
          <p:nvPr/>
        </p:nvSpPr>
        <p:spPr>
          <a:xfrm>
            <a:off x="9823550" y="5495175"/>
            <a:ext cx="768250"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5" name="Rechteck 104">
            <a:extLst>
              <a:ext uri="{FF2B5EF4-FFF2-40B4-BE49-F238E27FC236}">
                <a16:creationId xmlns:a16="http://schemas.microsoft.com/office/drawing/2014/main" id="{3F95EF3D-9F13-48F4-52DE-107F931C9ADF}"/>
              </a:ext>
            </a:extLst>
          </p:cNvPr>
          <p:cNvSpPr/>
          <p:nvPr/>
        </p:nvSpPr>
        <p:spPr>
          <a:xfrm>
            <a:off x="9494413" y="5584725"/>
            <a:ext cx="3343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6" name="Rechteck 105">
            <a:extLst>
              <a:ext uri="{FF2B5EF4-FFF2-40B4-BE49-F238E27FC236}">
                <a16:creationId xmlns:a16="http://schemas.microsoft.com/office/drawing/2014/main" id="{EDB885EF-49D9-6D0E-D320-2955F51F2F1D}"/>
              </a:ext>
            </a:extLst>
          </p:cNvPr>
          <p:cNvSpPr/>
          <p:nvPr/>
        </p:nvSpPr>
        <p:spPr>
          <a:xfrm>
            <a:off x="10125785" y="5674725"/>
            <a:ext cx="672417"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7" name="Rechteck 106">
            <a:extLst>
              <a:ext uri="{FF2B5EF4-FFF2-40B4-BE49-F238E27FC236}">
                <a16:creationId xmlns:a16="http://schemas.microsoft.com/office/drawing/2014/main" id="{BB092D96-7CAF-10F8-7241-6C4CE2C7A53A}"/>
              </a:ext>
            </a:extLst>
          </p:cNvPr>
          <p:cNvSpPr/>
          <p:nvPr/>
        </p:nvSpPr>
        <p:spPr>
          <a:xfrm>
            <a:off x="9084469" y="5584725"/>
            <a:ext cx="40973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8" name="Rechteck 107">
            <a:extLst>
              <a:ext uri="{FF2B5EF4-FFF2-40B4-BE49-F238E27FC236}">
                <a16:creationId xmlns:a16="http://schemas.microsoft.com/office/drawing/2014/main" id="{D216749C-47CB-BE51-BA6C-0E52903E0F5A}"/>
              </a:ext>
            </a:extLst>
          </p:cNvPr>
          <p:cNvSpPr/>
          <p:nvPr/>
        </p:nvSpPr>
        <p:spPr>
          <a:xfrm>
            <a:off x="9372647" y="5674725"/>
            <a:ext cx="280941"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3" name="Rechteck 112">
            <a:extLst>
              <a:ext uri="{FF2B5EF4-FFF2-40B4-BE49-F238E27FC236}">
                <a16:creationId xmlns:a16="http://schemas.microsoft.com/office/drawing/2014/main" id="{D153F46E-1929-ED0A-9015-3FD334C7E04D}"/>
              </a:ext>
            </a:extLst>
          </p:cNvPr>
          <p:cNvSpPr/>
          <p:nvPr/>
        </p:nvSpPr>
        <p:spPr>
          <a:xfrm>
            <a:off x="9830693" y="5584725"/>
            <a:ext cx="334326" cy="90000"/>
          </a:xfrm>
          <a:prstGeom prst="rect">
            <a:avLst/>
          </a:prstGeom>
          <a:solidFill>
            <a:schemeClr val="tx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9332582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2FA4E-E89D-E8DD-79AB-CE2626F46DDF}"/>
            </a:ext>
          </a:extLst>
        </p:cNvPr>
        <p:cNvGrpSpPr/>
        <p:nvPr/>
      </p:nvGrpSpPr>
      <p:grpSpPr>
        <a:xfrm>
          <a:off x="0" y="0"/>
          <a:ext cx="0" cy="0"/>
          <a:chOff x="0" y="0"/>
          <a:chExt cx="0" cy="0"/>
        </a:xfrm>
      </p:grpSpPr>
      <p:sp>
        <p:nvSpPr>
          <p:cNvPr id="56" name="Rechteck 55">
            <a:extLst>
              <a:ext uri="{FF2B5EF4-FFF2-40B4-BE49-F238E27FC236}">
                <a16:creationId xmlns:a16="http://schemas.microsoft.com/office/drawing/2014/main" id="{D1B30305-CF9B-A1C4-85C1-D09C8A370BF5}"/>
              </a:ext>
            </a:extLst>
          </p:cNvPr>
          <p:cNvSpPr/>
          <p:nvPr/>
        </p:nvSpPr>
        <p:spPr>
          <a:xfrm>
            <a:off x="2952750" y="2689594"/>
            <a:ext cx="161925"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867DD263-3D29-C86A-1072-8B260C459EB6}"/>
              </a:ext>
            </a:extLst>
          </p:cNvPr>
          <p:cNvSpPr/>
          <p:nvPr/>
        </p:nvSpPr>
        <p:spPr>
          <a:xfrm>
            <a:off x="8733486" y="4727090"/>
            <a:ext cx="64531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DD6E0867-5934-2CCD-403C-C28E4809405D}"/>
              </a:ext>
            </a:extLst>
          </p:cNvPr>
          <p:cNvSpPr/>
          <p:nvPr/>
        </p:nvSpPr>
        <p:spPr>
          <a:xfrm>
            <a:off x="8779453" y="2653746"/>
            <a:ext cx="20171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D2E21702-0A06-55BA-6BFA-FECB5015EB00}"/>
              </a:ext>
            </a:extLst>
          </p:cNvPr>
          <p:cNvSpPr/>
          <p:nvPr/>
        </p:nvSpPr>
        <p:spPr>
          <a:xfrm>
            <a:off x="9353988" y="2743746"/>
            <a:ext cx="235306"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AEE17444-D1CD-5939-B541-65BA79B4877C}"/>
              </a:ext>
            </a:extLst>
          </p:cNvPr>
          <p:cNvSpPr>
            <a:spLocks noGrp="1"/>
          </p:cNvSpPr>
          <p:nvPr>
            <p:ph type="title"/>
          </p:nvPr>
        </p:nvSpPr>
        <p:spPr/>
        <p:txBody>
          <a:bodyPr/>
          <a:lstStyle/>
          <a:p>
            <a:r>
              <a:rPr lang="de-DE" dirty="0"/>
              <a:t>Vergleich zweier Lehrwerke – Praxis Informatik 5/6 (Westermann)</a:t>
            </a:r>
          </a:p>
        </p:txBody>
      </p:sp>
      <p:sp>
        <p:nvSpPr>
          <p:cNvPr id="7" name="Textplatzhalter 7">
            <a:extLst>
              <a:ext uri="{FF2B5EF4-FFF2-40B4-BE49-F238E27FC236}">
                <a16:creationId xmlns:a16="http://schemas.microsoft.com/office/drawing/2014/main" id="{9CA30C20-BE3B-6C40-A946-71F76CD61785}"/>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Kuhn et al. 2021; vgl. Wagner und Schlenker-Schule 2015</a:t>
            </a:r>
          </a:p>
        </p:txBody>
      </p:sp>
      <p:sp>
        <p:nvSpPr>
          <p:cNvPr id="6" name="Inhaltsplatzhalter 6">
            <a:extLst>
              <a:ext uri="{FF2B5EF4-FFF2-40B4-BE49-F238E27FC236}">
                <a16:creationId xmlns:a16="http://schemas.microsoft.com/office/drawing/2014/main" id="{5AB040E4-71C5-6968-D08E-907A3F93D7DD}"/>
              </a:ext>
            </a:extLst>
          </p:cNvPr>
          <p:cNvSpPr txBox="1">
            <a:spLocks/>
          </p:cNvSpPr>
          <p:nvPr/>
        </p:nvSpPr>
        <p:spPr bwMode="auto">
          <a:xfrm>
            <a:off x="4206000" y="989659"/>
            <a:ext cx="3780001" cy="4878683"/>
          </a:xfrm>
          <a:prstGeom prst="rect">
            <a:avLst/>
          </a:prstGeom>
          <a:noFill/>
          <a:ln w="28575">
            <a:solidFill>
              <a:schemeClr val="accent3"/>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3"/>
                </a:solidFill>
              </a:rPr>
              <a:t>Satzebene</a:t>
            </a:r>
          </a:p>
          <a:p>
            <a:pPr>
              <a:spcBef>
                <a:spcPts val="400"/>
              </a:spcBef>
              <a:spcAft>
                <a:spcPts val="400"/>
              </a:spcAft>
            </a:pPr>
            <a:r>
              <a:rPr lang="de-DE" sz="1601" dirty="0"/>
              <a:t>Unauffällige Fachsprache</a:t>
            </a:r>
          </a:p>
          <a:p>
            <a:pPr>
              <a:spcBef>
                <a:spcPts val="400"/>
              </a:spcBef>
              <a:spcAft>
                <a:spcPts val="400"/>
              </a:spcAft>
            </a:pPr>
            <a:r>
              <a:rPr lang="de-DE" sz="1601" dirty="0"/>
              <a:t>Hypotaktische Satzstrukturen</a:t>
            </a:r>
          </a:p>
          <a:p>
            <a:pPr>
              <a:spcBef>
                <a:spcPts val="400"/>
              </a:spcBef>
              <a:spcAft>
                <a:spcPts val="400"/>
              </a:spcAft>
            </a:pPr>
            <a:r>
              <a:rPr lang="de-DE" sz="1601" dirty="0"/>
              <a:t>Uneingeleitete Nebensatzstrukturen</a:t>
            </a:r>
          </a:p>
          <a:p>
            <a:pPr>
              <a:spcBef>
                <a:spcPts val="400"/>
              </a:spcBef>
              <a:spcAft>
                <a:spcPts val="400"/>
              </a:spcAft>
            </a:pPr>
            <a:r>
              <a:rPr lang="de-DE" sz="1601" dirty="0"/>
              <a:t>Nebensatzkonstruktionen</a:t>
            </a:r>
          </a:p>
          <a:p>
            <a:pPr>
              <a:spcBef>
                <a:spcPts val="400"/>
              </a:spcBef>
              <a:spcAft>
                <a:spcPts val="400"/>
              </a:spcAft>
            </a:pPr>
            <a:r>
              <a:rPr lang="de-DE" sz="1601" dirty="0"/>
              <a:t>Unpersönliche Ausdrucksweise</a:t>
            </a:r>
          </a:p>
          <a:p>
            <a:pPr>
              <a:spcBef>
                <a:spcPts val="400"/>
              </a:spcBef>
              <a:spcAft>
                <a:spcPts val="400"/>
              </a:spcAft>
            </a:pPr>
            <a:r>
              <a:rPr lang="de-DE" sz="1601" dirty="0"/>
              <a:t>Komplexe Mehrfachattribute (u. a. </a:t>
            </a:r>
            <a:r>
              <a:rPr lang="de-DE" sz="1601" dirty="0" err="1"/>
              <a:t>Partizipalattribute</a:t>
            </a:r>
            <a:r>
              <a:rPr lang="de-DE" sz="1601" dirty="0"/>
              <a:t>)</a:t>
            </a:r>
          </a:p>
          <a:p>
            <a:pPr>
              <a:spcBef>
                <a:spcPts val="400"/>
              </a:spcBef>
              <a:spcAft>
                <a:spcPts val="400"/>
              </a:spcAft>
            </a:pPr>
            <a:r>
              <a:rPr lang="de-DE" sz="1601" dirty="0"/>
              <a:t>Erweiterte Substantivphrasen</a:t>
            </a:r>
          </a:p>
          <a:p>
            <a:pPr>
              <a:spcBef>
                <a:spcPts val="400"/>
              </a:spcBef>
              <a:spcAft>
                <a:spcPts val="400"/>
              </a:spcAft>
            </a:pPr>
            <a:r>
              <a:rPr lang="de-DE" sz="1601" dirty="0"/>
              <a:t>Passivkonstruktionen</a:t>
            </a:r>
          </a:p>
          <a:p>
            <a:pPr>
              <a:spcBef>
                <a:spcPts val="400"/>
              </a:spcBef>
              <a:spcAft>
                <a:spcPts val="400"/>
              </a:spcAft>
            </a:pPr>
            <a:r>
              <a:rPr lang="de-DE" sz="1601" dirty="0"/>
              <a:t>Negationen</a:t>
            </a:r>
          </a:p>
        </p:txBody>
      </p:sp>
      <p:sp>
        <p:nvSpPr>
          <p:cNvPr id="9" name="Rechteck 8">
            <a:extLst>
              <a:ext uri="{FF2B5EF4-FFF2-40B4-BE49-F238E27FC236}">
                <a16:creationId xmlns:a16="http://schemas.microsoft.com/office/drawing/2014/main" id="{4DF4CE51-4D54-E9DC-4004-ED6180EBBDB5}"/>
              </a:ext>
            </a:extLst>
          </p:cNvPr>
          <p:cNvSpPr/>
          <p:nvPr/>
        </p:nvSpPr>
        <p:spPr>
          <a:xfrm>
            <a:off x="1604963" y="1719508"/>
            <a:ext cx="26431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 name="Rechteck 9">
            <a:extLst>
              <a:ext uri="{FF2B5EF4-FFF2-40B4-BE49-F238E27FC236}">
                <a16:creationId xmlns:a16="http://schemas.microsoft.com/office/drawing/2014/main" id="{C16090D4-5F32-B817-A77D-87B304FEDA18}"/>
              </a:ext>
            </a:extLst>
          </p:cNvPr>
          <p:cNvSpPr/>
          <p:nvPr/>
        </p:nvSpPr>
        <p:spPr>
          <a:xfrm>
            <a:off x="388145" y="1809508"/>
            <a:ext cx="1481136"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 name="Rechteck 10">
            <a:extLst>
              <a:ext uri="{FF2B5EF4-FFF2-40B4-BE49-F238E27FC236}">
                <a16:creationId xmlns:a16="http://schemas.microsoft.com/office/drawing/2014/main" id="{A5EBF550-2D9A-4E2A-3FD0-2F94400E40C9}"/>
              </a:ext>
            </a:extLst>
          </p:cNvPr>
          <p:cNvSpPr/>
          <p:nvPr/>
        </p:nvSpPr>
        <p:spPr>
          <a:xfrm>
            <a:off x="1700213" y="1989508"/>
            <a:ext cx="16906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 name="Rechteck 11">
            <a:extLst>
              <a:ext uri="{FF2B5EF4-FFF2-40B4-BE49-F238E27FC236}">
                <a16:creationId xmlns:a16="http://schemas.microsoft.com/office/drawing/2014/main" id="{8CA7BD21-A76D-FB88-46FB-A1488735B6E8}"/>
              </a:ext>
            </a:extLst>
          </p:cNvPr>
          <p:cNvSpPr/>
          <p:nvPr/>
        </p:nvSpPr>
        <p:spPr>
          <a:xfrm>
            <a:off x="388145" y="2079508"/>
            <a:ext cx="109537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599440D5-D318-26CF-B6FD-678F16E3026E}"/>
              </a:ext>
            </a:extLst>
          </p:cNvPr>
          <p:cNvSpPr/>
          <p:nvPr/>
        </p:nvSpPr>
        <p:spPr>
          <a:xfrm>
            <a:off x="388144" y="2169508"/>
            <a:ext cx="1481135"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Rechteck 13">
            <a:extLst>
              <a:ext uri="{FF2B5EF4-FFF2-40B4-BE49-F238E27FC236}">
                <a16:creationId xmlns:a16="http://schemas.microsoft.com/office/drawing/2014/main" id="{0A002D28-AC51-0C9E-C64C-31DBFE444119}"/>
              </a:ext>
            </a:extLst>
          </p:cNvPr>
          <p:cNvSpPr/>
          <p:nvPr/>
        </p:nvSpPr>
        <p:spPr>
          <a:xfrm>
            <a:off x="388145" y="2259508"/>
            <a:ext cx="114300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26AB87CD-D41F-FA2A-B0BC-90577FD45516}"/>
              </a:ext>
            </a:extLst>
          </p:cNvPr>
          <p:cNvSpPr/>
          <p:nvPr/>
        </p:nvSpPr>
        <p:spPr>
          <a:xfrm>
            <a:off x="1959769" y="2779159"/>
            <a:ext cx="1473993"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 name="Rechteck 16">
            <a:extLst>
              <a:ext uri="{FF2B5EF4-FFF2-40B4-BE49-F238E27FC236}">
                <a16:creationId xmlns:a16="http://schemas.microsoft.com/office/drawing/2014/main" id="{9F4123C0-3257-E5B7-BD3E-F0EFB0109D9A}"/>
              </a:ext>
            </a:extLst>
          </p:cNvPr>
          <p:cNvSpPr/>
          <p:nvPr/>
        </p:nvSpPr>
        <p:spPr>
          <a:xfrm>
            <a:off x="2462213" y="2689159"/>
            <a:ext cx="97155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CCDF9F1C-A36C-8541-7232-BCCBEEFBED0D}"/>
              </a:ext>
            </a:extLst>
          </p:cNvPr>
          <p:cNvSpPr/>
          <p:nvPr/>
        </p:nvSpPr>
        <p:spPr>
          <a:xfrm>
            <a:off x="1959768" y="2869159"/>
            <a:ext cx="823913"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5D6855E4-01DB-29D9-C03B-A443100BBAA0}"/>
              </a:ext>
            </a:extLst>
          </p:cNvPr>
          <p:cNvSpPr/>
          <p:nvPr/>
        </p:nvSpPr>
        <p:spPr>
          <a:xfrm>
            <a:off x="2462213" y="3939080"/>
            <a:ext cx="97154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Rechteck 19">
            <a:extLst>
              <a:ext uri="{FF2B5EF4-FFF2-40B4-BE49-F238E27FC236}">
                <a16:creationId xmlns:a16="http://schemas.microsoft.com/office/drawing/2014/main" id="{3EB47A61-B144-B92E-8FE4-51FDC1201527}"/>
              </a:ext>
            </a:extLst>
          </p:cNvPr>
          <p:cNvSpPr/>
          <p:nvPr/>
        </p:nvSpPr>
        <p:spPr>
          <a:xfrm>
            <a:off x="1959768" y="4029080"/>
            <a:ext cx="147399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7D191C44-83A3-5E4F-68C9-200AC8617116}"/>
              </a:ext>
            </a:extLst>
          </p:cNvPr>
          <p:cNvSpPr/>
          <p:nvPr/>
        </p:nvSpPr>
        <p:spPr>
          <a:xfrm>
            <a:off x="1959767" y="4119080"/>
            <a:ext cx="18573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0A78D300-3B18-2BC7-A27E-0F8ACC5CB26A}"/>
              </a:ext>
            </a:extLst>
          </p:cNvPr>
          <p:cNvSpPr/>
          <p:nvPr/>
        </p:nvSpPr>
        <p:spPr>
          <a:xfrm>
            <a:off x="859632" y="4993908"/>
            <a:ext cx="8524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3630347B-4F56-AB4A-5E00-3FDEB5E416D0}"/>
              </a:ext>
            </a:extLst>
          </p:cNvPr>
          <p:cNvSpPr/>
          <p:nvPr/>
        </p:nvSpPr>
        <p:spPr>
          <a:xfrm>
            <a:off x="859632" y="5173908"/>
            <a:ext cx="85248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50E6ACA0-BEDC-26CA-9425-D8A37B0FB078}"/>
              </a:ext>
            </a:extLst>
          </p:cNvPr>
          <p:cNvSpPr/>
          <p:nvPr/>
        </p:nvSpPr>
        <p:spPr>
          <a:xfrm>
            <a:off x="8616806" y="1702535"/>
            <a:ext cx="148445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5E5E62E3-1F22-EBE5-77A7-A49BC97E2C87}"/>
              </a:ext>
            </a:extLst>
          </p:cNvPr>
          <p:cNvSpPr/>
          <p:nvPr/>
        </p:nvSpPr>
        <p:spPr>
          <a:xfrm>
            <a:off x="8616806" y="1792535"/>
            <a:ext cx="100820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83A2D3A6-2111-F39B-90DB-8DC22F264952}"/>
              </a:ext>
            </a:extLst>
          </p:cNvPr>
          <p:cNvSpPr/>
          <p:nvPr/>
        </p:nvSpPr>
        <p:spPr>
          <a:xfrm>
            <a:off x="8733487" y="2397064"/>
            <a:ext cx="1367775"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865A92D6-8FCB-AA76-EC0B-4861F6E16774}"/>
              </a:ext>
            </a:extLst>
          </p:cNvPr>
          <p:cNvSpPr/>
          <p:nvPr/>
        </p:nvSpPr>
        <p:spPr>
          <a:xfrm>
            <a:off x="8616806" y="2487064"/>
            <a:ext cx="34145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650E03F2-23CE-7672-A42D-76195D352B3A}"/>
              </a:ext>
            </a:extLst>
          </p:cNvPr>
          <p:cNvSpPr/>
          <p:nvPr/>
        </p:nvSpPr>
        <p:spPr>
          <a:xfrm>
            <a:off x="10812318" y="3539577"/>
            <a:ext cx="53433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87D24510-92DD-93BA-0B04-AE4D54928261}"/>
              </a:ext>
            </a:extLst>
          </p:cNvPr>
          <p:cNvSpPr/>
          <p:nvPr/>
        </p:nvSpPr>
        <p:spPr>
          <a:xfrm>
            <a:off x="8673956" y="3629577"/>
            <a:ext cx="284307"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938BDDF9-3C5E-17A8-1597-64FE42545E22}"/>
              </a:ext>
            </a:extLst>
          </p:cNvPr>
          <p:cNvSpPr/>
          <p:nvPr/>
        </p:nvSpPr>
        <p:spPr>
          <a:xfrm>
            <a:off x="10162957" y="3714815"/>
            <a:ext cx="138372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CF050CD0-C25D-DF7F-05DD-0CFB0AD40B42}"/>
              </a:ext>
            </a:extLst>
          </p:cNvPr>
          <p:cNvSpPr/>
          <p:nvPr/>
        </p:nvSpPr>
        <p:spPr>
          <a:xfrm>
            <a:off x="8673956" y="3798164"/>
            <a:ext cx="217632"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3CA523E0-3E95-FE6D-D84A-942D37D6F6E2}"/>
              </a:ext>
            </a:extLst>
          </p:cNvPr>
          <p:cNvSpPr/>
          <p:nvPr/>
        </p:nvSpPr>
        <p:spPr>
          <a:xfrm>
            <a:off x="10417031" y="4260126"/>
            <a:ext cx="86295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B266D045-D8E4-623C-DFF8-55BA7AFBB689}"/>
              </a:ext>
            </a:extLst>
          </p:cNvPr>
          <p:cNvSpPr/>
          <p:nvPr/>
        </p:nvSpPr>
        <p:spPr>
          <a:xfrm>
            <a:off x="8733487" y="4350126"/>
            <a:ext cx="579582"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2CFFB22E-F706-CE3C-8163-1AB1961C5200}"/>
              </a:ext>
            </a:extLst>
          </p:cNvPr>
          <p:cNvSpPr/>
          <p:nvPr/>
        </p:nvSpPr>
        <p:spPr>
          <a:xfrm>
            <a:off x="10721831" y="4643019"/>
            <a:ext cx="12714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0A932C36-4919-62F0-8AB8-83363EBB4396}"/>
              </a:ext>
            </a:extLst>
          </p:cNvPr>
          <p:cNvSpPr/>
          <p:nvPr/>
        </p:nvSpPr>
        <p:spPr>
          <a:xfrm>
            <a:off x="10160576" y="4931295"/>
            <a:ext cx="141229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F246F172-95E3-822C-08A9-70F891E233BD}"/>
              </a:ext>
            </a:extLst>
          </p:cNvPr>
          <p:cNvSpPr/>
          <p:nvPr/>
        </p:nvSpPr>
        <p:spPr>
          <a:xfrm>
            <a:off x="11029733" y="5492264"/>
            <a:ext cx="316924"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3ED4B4B7-D701-B8E8-1165-36AB1E5AFC9A}"/>
              </a:ext>
            </a:extLst>
          </p:cNvPr>
          <p:cNvSpPr/>
          <p:nvPr/>
        </p:nvSpPr>
        <p:spPr>
          <a:xfrm>
            <a:off x="8739221" y="5585192"/>
            <a:ext cx="143586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CCE413F8-FEDD-9762-81E8-F35BFB238F6B}"/>
              </a:ext>
            </a:extLst>
          </p:cNvPr>
          <p:cNvSpPr/>
          <p:nvPr/>
        </p:nvSpPr>
        <p:spPr>
          <a:xfrm>
            <a:off x="8981170" y="5675192"/>
            <a:ext cx="191542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4" name="Grafik 3">
            <a:extLst>
              <a:ext uri="{FF2B5EF4-FFF2-40B4-BE49-F238E27FC236}">
                <a16:creationId xmlns:a16="http://schemas.microsoft.com/office/drawing/2014/main" id="{7DC08640-7A96-E467-69D3-8F7B0DDD111E}"/>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4012" y="908729"/>
            <a:ext cx="3817988" cy="5399999"/>
          </a:xfrm>
          <a:prstGeom prst="rect">
            <a:avLst/>
          </a:prstGeom>
        </p:spPr>
      </p:pic>
      <p:pic>
        <p:nvPicPr>
          <p:cNvPr id="5" name="Grafik 4">
            <a:extLst>
              <a:ext uri="{FF2B5EF4-FFF2-40B4-BE49-F238E27FC236}">
                <a16:creationId xmlns:a16="http://schemas.microsoft.com/office/drawing/2014/main" id="{8DF5F4B3-883A-A38E-13B1-5330B6A68B2D}"/>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908727"/>
            <a:ext cx="3817988" cy="5400000"/>
          </a:xfrm>
          <a:prstGeom prst="rect">
            <a:avLst/>
          </a:prstGeom>
        </p:spPr>
      </p:pic>
      <p:sp>
        <p:nvSpPr>
          <p:cNvPr id="44" name="Rechteck 43">
            <a:extLst>
              <a:ext uri="{FF2B5EF4-FFF2-40B4-BE49-F238E27FC236}">
                <a16:creationId xmlns:a16="http://schemas.microsoft.com/office/drawing/2014/main" id="{4C13BBAE-08C9-9F6F-04CF-4587ABD7E04B}"/>
              </a:ext>
            </a:extLst>
          </p:cNvPr>
          <p:cNvSpPr/>
          <p:nvPr/>
        </p:nvSpPr>
        <p:spPr>
          <a:xfrm>
            <a:off x="3071813" y="5357264"/>
            <a:ext cx="295275"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1C5841D8-91E3-2EB6-7E66-7D7955BFFD45}"/>
              </a:ext>
            </a:extLst>
          </p:cNvPr>
          <p:cNvSpPr/>
          <p:nvPr/>
        </p:nvSpPr>
        <p:spPr>
          <a:xfrm>
            <a:off x="2016919" y="5447264"/>
            <a:ext cx="135016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E531B0B7-23C8-9D39-ADEB-76B40762F9AC}"/>
              </a:ext>
            </a:extLst>
          </p:cNvPr>
          <p:cNvSpPr/>
          <p:nvPr/>
        </p:nvSpPr>
        <p:spPr>
          <a:xfrm>
            <a:off x="2016919" y="5537264"/>
            <a:ext cx="554831"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3191736B-FFBC-29EC-1665-9369C96C3A88}"/>
              </a:ext>
            </a:extLst>
          </p:cNvPr>
          <p:cNvSpPr/>
          <p:nvPr/>
        </p:nvSpPr>
        <p:spPr>
          <a:xfrm>
            <a:off x="1712120" y="3845047"/>
            <a:ext cx="15715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71F5FB8E-2A2F-6347-70C4-87A55E885844}"/>
              </a:ext>
            </a:extLst>
          </p:cNvPr>
          <p:cNvSpPr/>
          <p:nvPr/>
        </p:nvSpPr>
        <p:spPr>
          <a:xfrm>
            <a:off x="2328863" y="3939080"/>
            <a:ext cx="133349"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A21007BD-952A-2529-0766-8521C6D8249B}"/>
              </a:ext>
            </a:extLst>
          </p:cNvPr>
          <p:cNvSpPr/>
          <p:nvPr/>
        </p:nvSpPr>
        <p:spPr>
          <a:xfrm>
            <a:off x="2293144" y="5182071"/>
            <a:ext cx="135731"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112C7775-1AF7-5CED-57A6-E855239DE4FD}"/>
              </a:ext>
            </a:extLst>
          </p:cNvPr>
          <p:cNvSpPr/>
          <p:nvPr/>
        </p:nvSpPr>
        <p:spPr>
          <a:xfrm>
            <a:off x="3133725" y="5268670"/>
            <a:ext cx="135731"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0949A57C-CCFE-915E-8C4E-EF42C48683F7}"/>
              </a:ext>
            </a:extLst>
          </p:cNvPr>
          <p:cNvSpPr/>
          <p:nvPr/>
        </p:nvSpPr>
        <p:spPr>
          <a:xfrm>
            <a:off x="9811309" y="1793523"/>
            <a:ext cx="14708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1DA62A62-6D92-99D1-6972-30B0DD707D40}"/>
              </a:ext>
            </a:extLst>
          </p:cNvPr>
          <p:cNvSpPr/>
          <p:nvPr/>
        </p:nvSpPr>
        <p:spPr>
          <a:xfrm>
            <a:off x="9310071" y="2140382"/>
            <a:ext cx="147080"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1884C9BD-B000-20BF-8026-76B1C0B6EDD6}"/>
              </a:ext>
            </a:extLst>
          </p:cNvPr>
          <p:cNvSpPr/>
          <p:nvPr/>
        </p:nvSpPr>
        <p:spPr>
          <a:xfrm>
            <a:off x="3217070" y="5625430"/>
            <a:ext cx="150018" cy="90000"/>
          </a:xfrm>
          <a:prstGeom prst="rect">
            <a:avLst/>
          </a:prstGeom>
          <a:solidFill>
            <a:schemeClr val="accent3">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9957957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2FA4E-E89D-E8DD-79AB-CE2626F46DDF}"/>
            </a:ext>
          </a:extLst>
        </p:cNvPr>
        <p:cNvGrpSpPr/>
        <p:nvPr/>
      </p:nvGrpSpPr>
      <p:grpSpPr>
        <a:xfrm>
          <a:off x="0" y="0"/>
          <a:ext cx="0" cy="0"/>
          <a:chOff x="0" y="0"/>
          <a:chExt cx="0" cy="0"/>
        </a:xfrm>
      </p:grpSpPr>
      <p:sp>
        <p:nvSpPr>
          <p:cNvPr id="173" name="Rechteck 172">
            <a:extLst>
              <a:ext uri="{FF2B5EF4-FFF2-40B4-BE49-F238E27FC236}">
                <a16:creationId xmlns:a16="http://schemas.microsoft.com/office/drawing/2014/main" id="{6D2881C7-4ED8-85C5-EB59-02BD2D17026B}"/>
              </a:ext>
            </a:extLst>
          </p:cNvPr>
          <p:cNvSpPr/>
          <p:nvPr/>
        </p:nvSpPr>
        <p:spPr>
          <a:xfrm>
            <a:off x="8599343" y="3183153"/>
            <a:ext cx="3125931" cy="795654"/>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7" name="Rechteck 76">
            <a:extLst>
              <a:ext uri="{FF2B5EF4-FFF2-40B4-BE49-F238E27FC236}">
                <a16:creationId xmlns:a16="http://schemas.microsoft.com/office/drawing/2014/main" id="{F618488E-7800-3E6C-06F6-F5DFB20A1DFF}"/>
              </a:ext>
            </a:extLst>
          </p:cNvPr>
          <p:cNvSpPr/>
          <p:nvPr/>
        </p:nvSpPr>
        <p:spPr>
          <a:xfrm>
            <a:off x="1931905" y="4942033"/>
            <a:ext cx="1526592" cy="946581"/>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AEE17444-D1CD-5939-B541-65BA79B4877C}"/>
              </a:ext>
            </a:extLst>
          </p:cNvPr>
          <p:cNvSpPr>
            <a:spLocks noGrp="1"/>
          </p:cNvSpPr>
          <p:nvPr>
            <p:ph type="title"/>
          </p:nvPr>
        </p:nvSpPr>
        <p:spPr/>
        <p:txBody>
          <a:bodyPr/>
          <a:lstStyle/>
          <a:p>
            <a:r>
              <a:rPr lang="de-DE" dirty="0"/>
              <a:t>Vergleich zweier Lehrwerke – Praxis Informatik 5/6 (Westermann)</a:t>
            </a:r>
          </a:p>
        </p:txBody>
      </p:sp>
      <p:sp>
        <p:nvSpPr>
          <p:cNvPr id="7" name="Textplatzhalter 7">
            <a:extLst>
              <a:ext uri="{FF2B5EF4-FFF2-40B4-BE49-F238E27FC236}">
                <a16:creationId xmlns:a16="http://schemas.microsoft.com/office/drawing/2014/main" id="{9CA30C20-BE3B-6C40-A946-71F76CD61785}"/>
              </a:ext>
            </a:extLst>
          </p:cNvPr>
          <p:cNvSpPr>
            <a:spLocks noGrp="1"/>
          </p:cNvSpPr>
          <p:nvPr>
            <p:ph type="body" sz="quarter" idx="11"/>
          </p:nvPr>
        </p:nvSpPr>
        <p:spPr>
          <a:xfrm>
            <a:off x="226800" y="6308728"/>
            <a:ext cx="4752000" cy="396874"/>
          </a:xfrm>
        </p:spPr>
        <p:txBody>
          <a:bodyPr/>
          <a:lstStyle/>
          <a:p>
            <a:r>
              <a:rPr lang="de-DE" dirty="0"/>
              <a:t>Quellen:</a:t>
            </a:r>
          </a:p>
          <a:p>
            <a:r>
              <a:rPr lang="de-DE" dirty="0"/>
              <a:t>vgl. </a:t>
            </a:r>
            <a:r>
              <a:rPr lang="de-DE" dirty="0" err="1"/>
              <a:t>Efing</a:t>
            </a:r>
            <a:r>
              <a:rPr lang="de-DE" dirty="0"/>
              <a:t> et al. 2020; Kuhn et al. 2021; vgl. Wagner und Schlenker-Schule 2015</a:t>
            </a:r>
          </a:p>
        </p:txBody>
      </p:sp>
      <p:sp>
        <p:nvSpPr>
          <p:cNvPr id="3" name="Inhaltsplatzhalter 6">
            <a:extLst>
              <a:ext uri="{FF2B5EF4-FFF2-40B4-BE49-F238E27FC236}">
                <a16:creationId xmlns:a16="http://schemas.microsoft.com/office/drawing/2014/main" id="{CBD99079-CE94-9D8F-E28A-A5FADCCDCB50}"/>
              </a:ext>
            </a:extLst>
          </p:cNvPr>
          <p:cNvSpPr txBox="1">
            <a:spLocks/>
          </p:cNvSpPr>
          <p:nvPr/>
        </p:nvSpPr>
        <p:spPr bwMode="auto">
          <a:xfrm>
            <a:off x="4206000" y="989659"/>
            <a:ext cx="3780001" cy="4878683"/>
          </a:xfrm>
          <a:prstGeom prst="rect">
            <a:avLst/>
          </a:prstGeom>
          <a:noFill/>
          <a:ln w="28575">
            <a:solidFill>
              <a:schemeClr val="accent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2"/>
                </a:solidFill>
              </a:rPr>
              <a:t>Textebene</a:t>
            </a:r>
          </a:p>
          <a:p>
            <a:pPr>
              <a:spcBef>
                <a:spcPts val="400"/>
              </a:spcBef>
              <a:spcAft>
                <a:spcPts val="400"/>
              </a:spcAft>
            </a:pPr>
            <a:r>
              <a:rPr lang="de-DE" sz="1601" dirty="0"/>
              <a:t>Kohärenzmittel (z. B. Konnektive, Rekurrenz, </a:t>
            </a:r>
            <a:r>
              <a:rPr lang="de-DE" sz="1601" dirty="0" err="1"/>
              <a:t>Koreferenzen</a:t>
            </a:r>
            <a:r>
              <a:rPr lang="de-DE" sz="1601" dirty="0"/>
              <a:t>, </a:t>
            </a:r>
            <a:r>
              <a:rPr lang="de-DE" sz="1601" dirty="0" err="1"/>
              <a:t>Textdeixis</a:t>
            </a:r>
            <a:r>
              <a:rPr lang="de-DE" sz="1601" dirty="0"/>
              <a:t>, Textmuster, (metakommunikative) Textverknüpfung, Pro-Formen)</a:t>
            </a:r>
          </a:p>
          <a:p>
            <a:pPr>
              <a:spcBef>
                <a:spcPts val="400"/>
              </a:spcBef>
              <a:spcAft>
                <a:spcPts val="400"/>
              </a:spcAft>
            </a:pPr>
            <a:r>
              <a:rPr lang="de-DE" sz="1601" dirty="0"/>
              <a:t>Textsortenmuster</a:t>
            </a:r>
          </a:p>
          <a:p>
            <a:pPr>
              <a:spcBef>
                <a:spcPts val="400"/>
              </a:spcBef>
              <a:spcAft>
                <a:spcPts val="400"/>
              </a:spcAft>
            </a:pPr>
            <a:r>
              <a:rPr lang="de-DE" sz="1601" dirty="0"/>
              <a:t>Textstrukturierung (bspw. durch Gliederungssignale)</a:t>
            </a:r>
          </a:p>
          <a:p>
            <a:pPr>
              <a:spcBef>
                <a:spcPts val="400"/>
              </a:spcBef>
              <a:spcAft>
                <a:spcPts val="400"/>
              </a:spcAft>
            </a:pPr>
            <a:r>
              <a:rPr lang="de-DE" sz="1601" dirty="0"/>
              <a:t>Hervorhebungen</a:t>
            </a:r>
          </a:p>
          <a:p>
            <a:pPr>
              <a:spcBef>
                <a:spcPts val="400"/>
              </a:spcBef>
              <a:spcAft>
                <a:spcPts val="400"/>
              </a:spcAft>
            </a:pPr>
            <a:r>
              <a:rPr lang="de-DE" sz="1601" dirty="0"/>
              <a:t>Zusammenhänge zwischen unterschiedlichen Darstellungsmodalitäten</a:t>
            </a:r>
          </a:p>
          <a:p>
            <a:pPr>
              <a:spcBef>
                <a:spcPts val="400"/>
              </a:spcBef>
              <a:spcAft>
                <a:spcPts val="400"/>
              </a:spcAft>
            </a:pPr>
            <a:r>
              <a:rPr lang="de-DE" sz="1601" dirty="0"/>
              <a:t>Verwendung von Operatoren</a:t>
            </a:r>
          </a:p>
          <a:p>
            <a:pPr>
              <a:spcBef>
                <a:spcPts val="400"/>
              </a:spcBef>
              <a:spcAft>
                <a:spcPts val="400"/>
              </a:spcAft>
            </a:pPr>
            <a:r>
              <a:rPr lang="de-DE" sz="1601" dirty="0"/>
              <a:t>Pronominalisierungen</a:t>
            </a:r>
          </a:p>
        </p:txBody>
      </p:sp>
      <p:sp>
        <p:nvSpPr>
          <p:cNvPr id="10" name="Rechteck 9">
            <a:extLst>
              <a:ext uri="{FF2B5EF4-FFF2-40B4-BE49-F238E27FC236}">
                <a16:creationId xmlns:a16="http://schemas.microsoft.com/office/drawing/2014/main" id="{87D00121-5DF6-EF29-A950-C0D674FCC448}"/>
              </a:ext>
            </a:extLst>
          </p:cNvPr>
          <p:cNvSpPr/>
          <p:nvPr/>
        </p:nvSpPr>
        <p:spPr>
          <a:xfrm>
            <a:off x="385763" y="1507440"/>
            <a:ext cx="1850231" cy="126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 name="Rechteck 10">
            <a:extLst>
              <a:ext uri="{FF2B5EF4-FFF2-40B4-BE49-F238E27FC236}">
                <a16:creationId xmlns:a16="http://schemas.microsoft.com/office/drawing/2014/main" id="{6E9FD258-CF76-8F9E-4917-BDF54C0AD9D4}"/>
              </a:ext>
            </a:extLst>
          </p:cNvPr>
          <p:cNvSpPr/>
          <p:nvPr/>
        </p:nvSpPr>
        <p:spPr>
          <a:xfrm>
            <a:off x="385763" y="1717126"/>
            <a:ext cx="15954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 name="Rechteck 11">
            <a:extLst>
              <a:ext uri="{FF2B5EF4-FFF2-40B4-BE49-F238E27FC236}">
                <a16:creationId xmlns:a16="http://schemas.microsoft.com/office/drawing/2014/main" id="{F18FF676-94DD-46D9-EFF8-22B725E40E84}"/>
              </a:ext>
            </a:extLst>
          </p:cNvPr>
          <p:cNvSpPr/>
          <p:nvPr/>
        </p:nvSpPr>
        <p:spPr>
          <a:xfrm>
            <a:off x="1790700" y="1717126"/>
            <a:ext cx="785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C70285BA-D36E-08F0-EE71-91D940923E29}"/>
              </a:ext>
            </a:extLst>
          </p:cNvPr>
          <p:cNvSpPr/>
          <p:nvPr/>
        </p:nvSpPr>
        <p:spPr>
          <a:xfrm>
            <a:off x="1771650" y="1983826"/>
            <a:ext cx="785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Rechteck 13">
            <a:extLst>
              <a:ext uri="{FF2B5EF4-FFF2-40B4-BE49-F238E27FC236}">
                <a16:creationId xmlns:a16="http://schemas.microsoft.com/office/drawing/2014/main" id="{D2D03C06-C43C-A4E5-8CFE-35E120B775E6}"/>
              </a:ext>
            </a:extLst>
          </p:cNvPr>
          <p:cNvSpPr/>
          <p:nvPr/>
        </p:nvSpPr>
        <p:spPr>
          <a:xfrm>
            <a:off x="767954" y="1983826"/>
            <a:ext cx="63460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947B226C-29BF-FC9B-7091-D5705B420CA2}"/>
              </a:ext>
            </a:extLst>
          </p:cNvPr>
          <p:cNvSpPr/>
          <p:nvPr/>
        </p:nvSpPr>
        <p:spPr>
          <a:xfrm>
            <a:off x="790575" y="1717126"/>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 name="Rechteck 16">
            <a:extLst>
              <a:ext uri="{FF2B5EF4-FFF2-40B4-BE49-F238E27FC236}">
                <a16:creationId xmlns:a16="http://schemas.microsoft.com/office/drawing/2014/main" id="{ECCE683A-874F-285B-DD1D-CFE5F96154A0}"/>
              </a:ext>
            </a:extLst>
          </p:cNvPr>
          <p:cNvSpPr/>
          <p:nvPr/>
        </p:nvSpPr>
        <p:spPr>
          <a:xfrm>
            <a:off x="602456" y="2157657"/>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C8820703-06AD-6842-1185-5F79E2B6357D}"/>
              </a:ext>
            </a:extLst>
          </p:cNvPr>
          <p:cNvSpPr/>
          <p:nvPr/>
        </p:nvSpPr>
        <p:spPr>
          <a:xfrm>
            <a:off x="1090017" y="2247657"/>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D98E3267-2173-B340-BE53-B34BEDE80295}"/>
              </a:ext>
            </a:extLst>
          </p:cNvPr>
          <p:cNvSpPr/>
          <p:nvPr/>
        </p:nvSpPr>
        <p:spPr>
          <a:xfrm>
            <a:off x="883444" y="2247657"/>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Rechteck 19">
            <a:extLst>
              <a:ext uri="{FF2B5EF4-FFF2-40B4-BE49-F238E27FC236}">
                <a16:creationId xmlns:a16="http://schemas.microsoft.com/office/drawing/2014/main" id="{732B7D5F-009B-6DF3-3E06-A707D49EB247}"/>
              </a:ext>
            </a:extLst>
          </p:cNvPr>
          <p:cNvSpPr/>
          <p:nvPr/>
        </p:nvSpPr>
        <p:spPr>
          <a:xfrm>
            <a:off x="1674019" y="2157657"/>
            <a:ext cx="19050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10F0C54A-A68E-2146-0DD4-08BDD4346678}"/>
              </a:ext>
            </a:extLst>
          </p:cNvPr>
          <p:cNvSpPr/>
          <p:nvPr/>
        </p:nvSpPr>
        <p:spPr>
          <a:xfrm>
            <a:off x="394691" y="2247657"/>
            <a:ext cx="20776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42F18776-CB5C-AF6E-5972-E6740CE7A9DB}"/>
              </a:ext>
            </a:extLst>
          </p:cNvPr>
          <p:cNvSpPr/>
          <p:nvPr/>
        </p:nvSpPr>
        <p:spPr>
          <a:xfrm>
            <a:off x="1447866" y="2157657"/>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2CD5057C-BF91-23BB-6098-B089EB9CAFA9}"/>
              </a:ext>
            </a:extLst>
          </p:cNvPr>
          <p:cNvSpPr/>
          <p:nvPr/>
        </p:nvSpPr>
        <p:spPr>
          <a:xfrm>
            <a:off x="1560942" y="2157657"/>
            <a:ext cx="9763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66A801BB-7A39-C180-B83C-43E2FCADD0E1}"/>
              </a:ext>
            </a:extLst>
          </p:cNvPr>
          <p:cNvSpPr/>
          <p:nvPr/>
        </p:nvSpPr>
        <p:spPr>
          <a:xfrm>
            <a:off x="1375767" y="2779017"/>
            <a:ext cx="37207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A51AE3CB-50DA-F2E6-93F4-FE0BCC716AEB}"/>
              </a:ext>
            </a:extLst>
          </p:cNvPr>
          <p:cNvSpPr/>
          <p:nvPr/>
        </p:nvSpPr>
        <p:spPr>
          <a:xfrm>
            <a:off x="1326951" y="2869017"/>
            <a:ext cx="4881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AC5F61C9-6A4C-8352-3C46-81CBECC0A24F}"/>
              </a:ext>
            </a:extLst>
          </p:cNvPr>
          <p:cNvSpPr/>
          <p:nvPr/>
        </p:nvSpPr>
        <p:spPr>
          <a:xfrm>
            <a:off x="1388269" y="2869017"/>
            <a:ext cx="20002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76524820-D3BD-F967-E392-7FC814BE508C}"/>
              </a:ext>
            </a:extLst>
          </p:cNvPr>
          <p:cNvSpPr/>
          <p:nvPr/>
        </p:nvSpPr>
        <p:spPr>
          <a:xfrm>
            <a:off x="1959769" y="2689017"/>
            <a:ext cx="22145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56A489CF-D277-AFAE-1076-76A648D9240D}"/>
              </a:ext>
            </a:extLst>
          </p:cNvPr>
          <p:cNvSpPr/>
          <p:nvPr/>
        </p:nvSpPr>
        <p:spPr>
          <a:xfrm>
            <a:off x="2509838" y="2689017"/>
            <a:ext cx="10239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B0AE162C-26F6-A0D6-4A37-D8A53090DC39}"/>
              </a:ext>
            </a:extLst>
          </p:cNvPr>
          <p:cNvSpPr/>
          <p:nvPr/>
        </p:nvSpPr>
        <p:spPr>
          <a:xfrm>
            <a:off x="2629323" y="2689017"/>
            <a:ext cx="31152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2A32AA66-4257-02DF-F07C-355EB4DA28EC}"/>
              </a:ext>
            </a:extLst>
          </p:cNvPr>
          <p:cNvSpPr/>
          <p:nvPr/>
        </p:nvSpPr>
        <p:spPr>
          <a:xfrm>
            <a:off x="2524124" y="2779017"/>
            <a:ext cx="12858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0B8D8361-AB58-D8DF-2EB9-3462E71FFC7A}"/>
              </a:ext>
            </a:extLst>
          </p:cNvPr>
          <p:cNvSpPr/>
          <p:nvPr/>
        </p:nvSpPr>
        <p:spPr>
          <a:xfrm>
            <a:off x="1048651" y="3670414"/>
            <a:ext cx="33961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9A47F14E-0C2E-BF87-4660-E305F4F5C765}"/>
              </a:ext>
            </a:extLst>
          </p:cNvPr>
          <p:cNvSpPr/>
          <p:nvPr/>
        </p:nvSpPr>
        <p:spPr>
          <a:xfrm>
            <a:off x="553947" y="3752423"/>
            <a:ext cx="32949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089CB538-1B1C-C2A5-46EB-975BB5727D6F}"/>
              </a:ext>
            </a:extLst>
          </p:cNvPr>
          <p:cNvSpPr/>
          <p:nvPr/>
        </p:nvSpPr>
        <p:spPr>
          <a:xfrm>
            <a:off x="1021862" y="3758970"/>
            <a:ext cx="30925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3378BEBA-DFC6-C438-6C98-50AE19D3CDB6}"/>
              </a:ext>
            </a:extLst>
          </p:cNvPr>
          <p:cNvSpPr/>
          <p:nvPr/>
        </p:nvSpPr>
        <p:spPr>
          <a:xfrm>
            <a:off x="651202" y="3842423"/>
            <a:ext cx="3560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948C4B1E-A4CC-66E6-405F-632C0CC276DC}"/>
              </a:ext>
            </a:extLst>
          </p:cNvPr>
          <p:cNvSpPr/>
          <p:nvPr/>
        </p:nvSpPr>
        <p:spPr>
          <a:xfrm>
            <a:off x="527377" y="3930531"/>
            <a:ext cx="31082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487A5691-3072-D8C9-A7EC-6B709D9AC055}"/>
              </a:ext>
            </a:extLst>
          </p:cNvPr>
          <p:cNvSpPr/>
          <p:nvPr/>
        </p:nvSpPr>
        <p:spPr>
          <a:xfrm>
            <a:off x="1171539" y="4020531"/>
            <a:ext cx="31082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95BF3B31-41E5-A311-CEE3-B22CA9E68B2E}"/>
              </a:ext>
            </a:extLst>
          </p:cNvPr>
          <p:cNvSpPr/>
          <p:nvPr/>
        </p:nvSpPr>
        <p:spPr>
          <a:xfrm>
            <a:off x="705410" y="4018635"/>
            <a:ext cx="35606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3DBEB0B9-CD37-9E03-E6C1-367CE4892FEA}"/>
              </a:ext>
            </a:extLst>
          </p:cNvPr>
          <p:cNvSpPr/>
          <p:nvPr/>
        </p:nvSpPr>
        <p:spPr>
          <a:xfrm>
            <a:off x="1655529" y="4108635"/>
            <a:ext cx="21137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805CE2EB-5277-A3B0-0576-421359127537}"/>
              </a:ext>
            </a:extLst>
          </p:cNvPr>
          <p:cNvSpPr/>
          <p:nvPr/>
        </p:nvSpPr>
        <p:spPr>
          <a:xfrm>
            <a:off x="1959769" y="3668970"/>
            <a:ext cx="11191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29FED12A-581D-9CA6-A03F-EFE1CF1DAA71}"/>
              </a:ext>
            </a:extLst>
          </p:cNvPr>
          <p:cNvSpPr/>
          <p:nvPr/>
        </p:nvSpPr>
        <p:spPr>
          <a:xfrm>
            <a:off x="2332144" y="3668970"/>
            <a:ext cx="3491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CE87D3E0-4FC0-6E75-9A34-838093BD3161}"/>
              </a:ext>
            </a:extLst>
          </p:cNvPr>
          <p:cNvSpPr/>
          <p:nvPr/>
        </p:nvSpPr>
        <p:spPr>
          <a:xfrm>
            <a:off x="2812312" y="3668970"/>
            <a:ext cx="3491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4CC8CA23-6E4F-E174-FC14-0EB37D42EAFC}"/>
              </a:ext>
            </a:extLst>
          </p:cNvPr>
          <p:cNvSpPr/>
          <p:nvPr/>
        </p:nvSpPr>
        <p:spPr>
          <a:xfrm>
            <a:off x="1959768" y="3755342"/>
            <a:ext cx="3491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57BD2F78-DAC5-0D6A-C8CA-FA526A9A9950}"/>
              </a:ext>
            </a:extLst>
          </p:cNvPr>
          <p:cNvSpPr/>
          <p:nvPr/>
        </p:nvSpPr>
        <p:spPr>
          <a:xfrm>
            <a:off x="3211740" y="3758970"/>
            <a:ext cx="2291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D4DE46B4-78D3-BB5D-9126-BC76A84D0717}"/>
              </a:ext>
            </a:extLst>
          </p:cNvPr>
          <p:cNvSpPr/>
          <p:nvPr/>
        </p:nvSpPr>
        <p:spPr>
          <a:xfrm>
            <a:off x="3131344" y="3848970"/>
            <a:ext cx="30275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F15E758E-EC65-EC66-76CB-6090453CD9D3}"/>
              </a:ext>
            </a:extLst>
          </p:cNvPr>
          <p:cNvSpPr/>
          <p:nvPr/>
        </p:nvSpPr>
        <p:spPr>
          <a:xfrm>
            <a:off x="2928451" y="3758970"/>
            <a:ext cx="15526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397BD258-A722-24E4-8185-7A41E8AB46CE}"/>
              </a:ext>
            </a:extLst>
          </p:cNvPr>
          <p:cNvSpPr/>
          <p:nvPr/>
        </p:nvSpPr>
        <p:spPr>
          <a:xfrm>
            <a:off x="2786625" y="3848970"/>
            <a:ext cx="15526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C77D8ACC-42D5-F747-2E70-801AF65811E0}"/>
              </a:ext>
            </a:extLst>
          </p:cNvPr>
          <p:cNvSpPr/>
          <p:nvPr/>
        </p:nvSpPr>
        <p:spPr>
          <a:xfrm>
            <a:off x="2863032" y="3938970"/>
            <a:ext cx="23497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37AC14DB-3520-8FF1-FEF2-9A2F07898466}"/>
              </a:ext>
            </a:extLst>
          </p:cNvPr>
          <p:cNvSpPr/>
          <p:nvPr/>
        </p:nvSpPr>
        <p:spPr>
          <a:xfrm>
            <a:off x="2406637" y="4021751"/>
            <a:ext cx="3389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6532D083-4D96-3D1E-4DD4-67F40A165793}"/>
              </a:ext>
            </a:extLst>
          </p:cNvPr>
          <p:cNvSpPr/>
          <p:nvPr/>
        </p:nvSpPr>
        <p:spPr>
          <a:xfrm>
            <a:off x="1714099" y="4018635"/>
            <a:ext cx="15042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4ECEE5CB-6F3A-F4CE-587E-6D52604C4F84}"/>
              </a:ext>
            </a:extLst>
          </p:cNvPr>
          <p:cNvSpPr/>
          <p:nvPr/>
        </p:nvSpPr>
        <p:spPr>
          <a:xfrm>
            <a:off x="381720" y="4108635"/>
            <a:ext cx="15042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5867A144-2383-15EF-1D1A-32B1FB7DCFDF}"/>
              </a:ext>
            </a:extLst>
          </p:cNvPr>
          <p:cNvSpPr/>
          <p:nvPr/>
        </p:nvSpPr>
        <p:spPr>
          <a:xfrm>
            <a:off x="525831" y="3663158"/>
            <a:ext cx="3917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B8D0CA73-2A88-EC36-A976-F6DD2CE1D57F}"/>
              </a:ext>
            </a:extLst>
          </p:cNvPr>
          <p:cNvSpPr/>
          <p:nvPr/>
        </p:nvSpPr>
        <p:spPr>
          <a:xfrm>
            <a:off x="3070555" y="2779017"/>
            <a:ext cx="3584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0127079B-D3F2-DB9A-E6E7-0791693D3895}"/>
              </a:ext>
            </a:extLst>
          </p:cNvPr>
          <p:cNvSpPr/>
          <p:nvPr/>
        </p:nvSpPr>
        <p:spPr>
          <a:xfrm>
            <a:off x="829235" y="2075046"/>
            <a:ext cx="39949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A26DC13C-487F-7D6E-396A-AAB5B8B5C82D}"/>
              </a:ext>
            </a:extLst>
          </p:cNvPr>
          <p:cNvSpPr/>
          <p:nvPr/>
        </p:nvSpPr>
        <p:spPr>
          <a:xfrm>
            <a:off x="381721" y="4286739"/>
            <a:ext cx="26121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7BCC8683-73F3-D71C-5C0E-6309C9F7CF80}"/>
              </a:ext>
            </a:extLst>
          </p:cNvPr>
          <p:cNvSpPr/>
          <p:nvPr/>
        </p:nvSpPr>
        <p:spPr>
          <a:xfrm>
            <a:off x="642938" y="4285340"/>
            <a:ext cx="40481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3F6A30E3-ED0B-CB40-3571-70C236C4372E}"/>
              </a:ext>
            </a:extLst>
          </p:cNvPr>
          <p:cNvSpPr/>
          <p:nvPr/>
        </p:nvSpPr>
        <p:spPr>
          <a:xfrm>
            <a:off x="1173360" y="4289356"/>
            <a:ext cx="40481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33872DB7-394A-10E5-2C3E-516DE0499E9A}"/>
              </a:ext>
            </a:extLst>
          </p:cNvPr>
          <p:cNvSpPr/>
          <p:nvPr/>
        </p:nvSpPr>
        <p:spPr>
          <a:xfrm>
            <a:off x="1829260" y="4288816"/>
            <a:ext cx="29005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3C10408D-0396-ED16-312E-7DE6BA2621BD}"/>
              </a:ext>
            </a:extLst>
          </p:cNvPr>
          <p:cNvSpPr/>
          <p:nvPr/>
        </p:nvSpPr>
        <p:spPr>
          <a:xfrm>
            <a:off x="1491488" y="5000176"/>
            <a:ext cx="2063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6D3707BB-80F6-5C36-8F42-7E557E895F52}"/>
              </a:ext>
            </a:extLst>
          </p:cNvPr>
          <p:cNvSpPr/>
          <p:nvPr/>
        </p:nvSpPr>
        <p:spPr>
          <a:xfrm>
            <a:off x="1491488" y="5180897"/>
            <a:ext cx="2063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63DA1108-D8D2-F244-4470-E288E83F6169}"/>
              </a:ext>
            </a:extLst>
          </p:cNvPr>
          <p:cNvSpPr/>
          <p:nvPr/>
        </p:nvSpPr>
        <p:spPr>
          <a:xfrm>
            <a:off x="644059" y="5260560"/>
            <a:ext cx="32987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4" name="Rechteck 63">
            <a:extLst>
              <a:ext uri="{FF2B5EF4-FFF2-40B4-BE49-F238E27FC236}">
                <a16:creationId xmlns:a16="http://schemas.microsoft.com/office/drawing/2014/main" id="{9987FCC9-8976-3A81-D1D3-CB6D438DCD0A}"/>
              </a:ext>
            </a:extLst>
          </p:cNvPr>
          <p:cNvSpPr/>
          <p:nvPr/>
        </p:nvSpPr>
        <p:spPr>
          <a:xfrm>
            <a:off x="1340575" y="5267002"/>
            <a:ext cx="2262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5" name="Rechteck 64">
            <a:extLst>
              <a:ext uri="{FF2B5EF4-FFF2-40B4-BE49-F238E27FC236}">
                <a16:creationId xmlns:a16="http://schemas.microsoft.com/office/drawing/2014/main" id="{AB241A2E-A834-052D-B05D-4FBFE199FEF8}"/>
              </a:ext>
            </a:extLst>
          </p:cNvPr>
          <p:cNvSpPr/>
          <p:nvPr/>
        </p:nvSpPr>
        <p:spPr>
          <a:xfrm>
            <a:off x="650077" y="5083421"/>
            <a:ext cx="2262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6" name="Rechteck 65">
            <a:extLst>
              <a:ext uri="{FF2B5EF4-FFF2-40B4-BE49-F238E27FC236}">
                <a16:creationId xmlns:a16="http://schemas.microsoft.com/office/drawing/2014/main" id="{866D789B-B6DA-700C-1C9E-AE57CE94D41D}"/>
              </a:ext>
            </a:extLst>
          </p:cNvPr>
          <p:cNvSpPr/>
          <p:nvPr/>
        </p:nvSpPr>
        <p:spPr>
          <a:xfrm>
            <a:off x="1228725" y="5091331"/>
            <a:ext cx="32987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7" name="Rechteck 66">
            <a:extLst>
              <a:ext uri="{FF2B5EF4-FFF2-40B4-BE49-F238E27FC236}">
                <a16:creationId xmlns:a16="http://schemas.microsoft.com/office/drawing/2014/main" id="{4FE206EB-2D2E-B28E-CFF2-0DABCBE4C2A5}"/>
              </a:ext>
            </a:extLst>
          </p:cNvPr>
          <p:cNvSpPr/>
          <p:nvPr/>
        </p:nvSpPr>
        <p:spPr>
          <a:xfrm>
            <a:off x="661319" y="5495602"/>
            <a:ext cx="39595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8" name="Rechteck 67">
            <a:extLst>
              <a:ext uri="{FF2B5EF4-FFF2-40B4-BE49-F238E27FC236}">
                <a16:creationId xmlns:a16="http://schemas.microsoft.com/office/drawing/2014/main" id="{9E38F99C-7A5C-9A32-D67C-7C493B6ACC1D}"/>
              </a:ext>
            </a:extLst>
          </p:cNvPr>
          <p:cNvSpPr/>
          <p:nvPr/>
        </p:nvSpPr>
        <p:spPr>
          <a:xfrm>
            <a:off x="1033128" y="5628564"/>
            <a:ext cx="43134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9" name="Rechteck 68">
            <a:extLst>
              <a:ext uri="{FF2B5EF4-FFF2-40B4-BE49-F238E27FC236}">
                <a16:creationId xmlns:a16="http://schemas.microsoft.com/office/drawing/2014/main" id="{53415DAE-2792-8CB0-2778-D98B3CB5E966}"/>
              </a:ext>
            </a:extLst>
          </p:cNvPr>
          <p:cNvSpPr/>
          <p:nvPr/>
        </p:nvSpPr>
        <p:spPr>
          <a:xfrm>
            <a:off x="1266458" y="5495602"/>
            <a:ext cx="29087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0" name="Rechteck 69">
            <a:extLst>
              <a:ext uri="{FF2B5EF4-FFF2-40B4-BE49-F238E27FC236}">
                <a16:creationId xmlns:a16="http://schemas.microsoft.com/office/drawing/2014/main" id="{067AA131-E958-41A6-2763-BA18874D58C2}"/>
              </a:ext>
            </a:extLst>
          </p:cNvPr>
          <p:cNvSpPr/>
          <p:nvPr/>
        </p:nvSpPr>
        <p:spPr>
          <a:xfrm>
            <a:off x="1464317" y="5628564"/>
            <a:ext cx="22628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2" name="Rechteck 81">
            <a:extLst>
              <a:ext uri="{FF2B5EF4-FFF2-40B4-BE49-F238E27FC236}">
                <a16:creationId xmlns:a16="http://schemas.microsoft.com/office/drawing/2014/main" id="{59B27FA4-46D7-AE8A-1555-B635692727A3}"/>
              </a:ext>
            </a:extLst>
          </p:cNvPr>
          <p:cNvSpPr/>
          <p:nvPr/>
        </p:nvSpPr>
        <p:spPr>
          <a:xfrm>
            <a:off x="8613672" y="1525440"/>
            <a:ext cx="128756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3" name="Rechteck 82">
            <a:extLst>
              <a:ext uri="{FF2B5EF4-FFF2-40B4-BE49-F238E27FC236}">
                <a16:creationId xmlns:a16="http://schemas.microsoft.com/office/drawing/2014/main" id="{7674D9E6-5FEB-B611-A69E-F2E398DD454C}"/>
              </a:ext>
            </a:extLst>
          </p:cNvPr>
          <p:cNvSpPr/>
          <p:nvPr/>
        </p:nvSpPr>
        <p:spPr>
          <a:xfrm>
            <a:off x="8866084" y="1700340"/>
            <a:ext cx="14694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4" name="Rechteck 83">
            <a:extLst>
              <a:ext uri="{FF2B5EF4-FFF2-40B4-BE49-F238E27FC236}">
                <a16:creationId xmlns:a16="http://schemas.microsoft.com/office/drawing/2014/main" id="{1A715F30-EAA4-917E-763E-04138E92F7D2}"/>
              </a:ext>
            </a:extLst>
          </p:cNvPr>
          <p:cNvSpPr/>
          <p:nvPr/>
        </p:nvSpPr>
        <p:spPr>
          <a:xfrm>
            <a:off x="9158978" y="1700340"/>
            <a:ext cx="40412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5" name="Rechteck 84">
            <a:extLst>
              <a:ext uri="{FF2B5EF4-FFF2-40B4-BE49-F238E27FC236}">
                <a16:creationId xmlns:a16="http://schemas.microsoft.com/office/drawing/2014/main" id="{87F07A17-2510-6B0B-BBBD-464E6079BA08}"/>
              </a:ext>
            </a:extLst>
          </p:cNvPr>
          <p:cNvSpPr/>
          <p:nvPr/>
        </p:nvSpPr>
        <p:spPr>
          <a:xfrm>
            <a:off x="8787503" y="1790340"/>
            <a:ext cx="32554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6" name="Rechteck 85">
            <a:extLst>
              <a:ext uri="{FF2B5EF4-FFF2-40B4-BE49-F238E27FC236}">
                <a16:creationId xmlns:a16="http://schemas.microsoft.com/office/drawing/2014/main" id="{ABBB8FDC-3157-1BB5-532C-CCBC15BEF617}"/>
              </a:ext>
            </a:extLst>
          </p:cNvPr>
          <p:cNvSpPr/>
          <p:nvPr/>
        </p:nvSpPr>
        <p:spPr>
          <a:xfrm>
            <a:off x="9158978" y="1875240"/>
            <a:ext cx="46841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7" name="Rechteck 86">
            <a:extLst>
              <a:ext uri="{FF2B5EF4-FFF2-40B4-BE49-F238E27FC236}">
                <a16:creationId xmlns:a16="http://schemas.microsoft.com/office/drawing/2014/main" id="{72DF1905-CD90-0324-9B66-EAB3BF40844B}"/>
              </a:ext>
            </a:extLst>
          </p:cNvPr>
          <p:cNvSpPr/>
          <p:nvPr/>
        </p:nvSpPr>
        <p:spPr>
          <a:xfrm>
            <a:off x="9343178" y="1960140"/>
            <a:ext cx="3032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9C6FBCC8-4699-4DA5-37A7-7EA3856A4FFA}"/>
              </a:ext>
            </a:extLst>
          </p:cNvPr>
          <p:cNvSpPr/>
          <p:nvPr/>
        </p:nvSpPr>
        <p:spPr>
          <a:xfrm>
            <a:off x="9107146" y="2050140"/>
            <a:ext cx="26069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9" name="Rechteck 88">
            <a:extLst>
              <a:ext uri="{FF2B5EF4-FFF2-40B4-BE49-F238E27FC236}">
                <a16:creationId xmlns:a16="http://schemas.microsoft.com/office/drawing/2014/main" id="{199DC948-AE51-FA65-0CEA-FB5E5E6878D9}"/>
              </a:ext>
            </a:extLst>
          </p:cNvPr>
          <p:cNvSpPr/>
          <p:nvPr/>
        </p:nvSpPr>
        <p:spPr>
          <a:xfrm>
            <a:off x="8848835" y="2135040"/>
            <a:ext cx="26069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0" name="Rechteck 89">
            <a:extLst>
              <a:ext uri="{FF2B5EF4-FFF2-40B4-BE49-F238E27FC236}">
                <a16:creationId xmlns:a16="http://schemas.microsoft.com/office/drawing/2014/main" id="{4FA10DCF-8589-9FB7-652E-BCCC8BC54D1B}"/>
              </a:ext>
            </a:extLst>
          </p:cNvPr>
          <p:cNvSpPr/>
          <p:nvPr/>
        </p:nvSpPr>
        <p:spPr>
          <a:xfrm>
            <a:off x="9544159" y="2226691"/>
            <a:ext cx="35707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1" name="Rechteck 90">
            <a:extLst>
              <a:ext uri="{FF2B5EF4-FFF2-40B4-BE49-F238E27FC236}">
                <a16:creationId xmlns:a16="http://schemas.microsoft.com/office/drawing/2014/main" id="{0FF08D06-BD25-250B-5533-4C3FAC17F86D}"/>
              </a:ext>
            </a:extLst>
          </p:cNvPr>
          <p:cNvSpPr/>
          <p:nvPr/>
        </p:nvSpPr>
        <p:spPr>
          <a:xfrm>
            <a:off x="9393186" y="2394840"/>
            <a:ext cx="35707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8DAD536C-BB40-68AE-2DFD-CE90B8C5AF0D}"/>
              </a:ext>
            </a:extLst>
          </p:cNvPr>
          <p:cNvSpPr/>
          <p:nvPr/>
        </p:nvSpPr>
        <p:spPr>
          <a:xfrm>
            <a:off x="9343178" y="2651160"/>
            <a:ext cx="24373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3" name="Rechteck 92">
            <a:extLst>
              <a:ext uri="{FF2B5EF4-FFF2-40B4-BE49-F238E27FC236}">
                <a16:creationId xmlns:a16="http://schemas.microsoft.com/office/drawing/2014/main" id="{6BF395C1-E497-CD0C-5BF9-EF25D98761F7}"/>
              </a:ext>
            </a:extLst>
          </p:cNvPr>
          <p:cNvSpPr/>
          <p:nvPr/>
        </p:nvSpPr>
        <p:spPr>
          <a:xfrm>
            <a:off x="9722697" y="2741160"/>
            <a:ext cx="31427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4" name="Rechteck 93">
            <a:extLst>
              <a:ext uri="{FF2B5EF4-FFF2-40B4-BE49-F238E27FC236}">
                <a16:creationId xmlns:a16="http://schemas.microsoft.com/office/drawing/2014/main" id="{CD4E3200-5B4C-52D2-C24A-554ADA8BCC54}"/>
              </a:ext>
            </a:extLst>
          </p:cNvPr>
          <p:cNvSpPr/>
          <p:nvPr/>
        </p:nvSpPr>
        <p:spPr>
          <a:xfrm>
            <a:off x="9081566" y="2830771"/>
            <a:ext cx="35177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5" name="Rechteck 94">
            <a:extLst>
              <a:ext uri="{FF2B5EF4-FFF2-40B4-BE49-F238E27FC236}">
                <a16:creationId xmlns:a16="http://schemas.microsoft.com/office/drawing/2014/main" id="{C60C5722-A771-D0AB-25A9-C4D05A813DE7}"/>
              </a:ext>
            </a:extLst>
          </p:cNvPr>
          <p:cNvSpPr/>
          <p:nvPr/>
        </p:nvSpPr>
        <p:spPr>
          <a:xfrm>
            <a:off x="9510740" y="2830771"/>
            <a:ext cx="3904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6" name="Rechteck 95">
            <a:extLst>
              <a:ext uri="{FF2B5EF4-FFF2-40B4-BE49-F238E27FC236}">
                <a16:creationId xmlns:a16="http://schemas.microsoft.com/office/drawing/2014/main" id="{D66E5EB7-201F-0B30-9676-8C5CD0B331F7}"/>
              </a:ext>
            </a:extLst>
          </p:cNvPr>
          <p:cNvSpPr/>
          <p:nvPr/>
        </p:nvSpPr>
        <p:spPr>
          <a:xfrm>
            <a:off x="9367838" y="2920771"/>
            <a:ext cx="24373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7" name="Rechteck 96">
            <a:extLst>
              <a:ext uri="{FF2B5EF4-FFF2-40B4-BE49-F238E27FC236}">
                <a16:creationId xmlns:a16="http://schemas.microsoft.com/office/drawing/2014/main" id="{B41A7BFD-AF01-FD80-3056-F1E63C4D78B8}"/>
              </a:ext>
            </a:extLst>
          </p:cNvPr>
          <p:cNvSpPr/>
          <p:nvPr/>
        </p:nvSpPr>
        <p:spPr>
          <a:xfrm>
            <a:off x="9327989" y="3007322"/>
            <a:ext cx="28358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8" name="Rechteck 97">
            <a:extLst>
              <a:ext uri="{FF2B5EF4-FFF2-40B4-BE49-F238E27FC236}">
                <a16:creationId xmlns:a16="http://schemas.microsoft.com/office/drawing/2014/main" id="{369DDE65-B8E3-1655-A9DC-3A384C75318A}"/>
              </a:ext>
            </a:extLst>
          </p:cNvPr>
          <p:cNvSpPr/>
          <p:nvPr/>
        </p:nvSpPr>
        <p:spPr>
          <a:xfrm>
            <a:off x="9030118" y="3281957"/>
            <a:ext cx="21151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9" name="Rechteck 98">
            <a:extLst>
              <a:ext uri="{FF2B5EF4-FFF2-40B4-BE49-F238E27FC236}">
                <a16:creationId xmlns:a16="http://schemas.microsoft.com/office/drawing/2014/main" id="{ACDD220A-AA60-DAA4-BA37-DCE2B060EFDA}"/>
              </a:ext>
            </a:extLst>
          </p:cNvPr>
          <p:cNvSpPr/>
          <p:nvPr/>
        </p:nvSpPr>
        <p:spPr>
          <a:xfrm>
            <a:off x="9367838" y="3281957"/>
            <a:ext cx="17632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0" name="Rechteck 99">
            <a:extLst>
              <a:ext uri="{FF2B5EF4-FFF2-40B4-BE49-F238E27FC236}">
                <a16:creationId xmlns:a16="http://schemas.microsoft.com/office/drawing/2014/main" id="{C6D8CD8B-35A6-1FEA-F156-50BC69EECD1C}"/>
              </a:ext>
            </a:extLst>
          </p:cNvPr>
          <p:cNvSpPr/>
          <p:nvPr/>
        </p:nvSpPr>
        <p:spPr>
          <a:xfrm>
            <a:off x="10139363" y="3281957"/>
            <a:ext cx="39766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1" name="Rechteck 100">
            <a:extLst>
              <a:ext uri="{FF2B5EF4-FFF2-40B4-BE49-F238E27FC236}">
                <a16:creationId xmlns:a16="http://schemas.microsoft.com/office/drawing/2014/main" id="{08FB3497-1D6E-E0D9-088A-CF1A2F5B986C}"/>
              </a:ext>
            </a:extLst>
          </p:cNvPr>
          <p:cNvSpPr/>
          <p:nvPr/>
        </p:nvSpPr>
        <p:spPr>
          <a:xfrm>
            <a:off x="10966847" y="3281957"/>
            <a:ext cx="32265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2" name="Rechteck 101">
            <a:extLst>
              <a:ext uri="{FF2B5EF4-FFF2-40B4-BE49-F238E27FC236}">
                <a16:creationId xmlns:a16="http://schemas.microsoft.com/office/drawing/2014/main" id="{56676138-5038-F25A-46EC-589477BD7530}"/>
              </a:ext>
            </a:extLst>
          </p:cNvPr>
          <p:cNvSpPr/>
          <p:nvPr/>
        </p:nvSpPr>
        <p:spPr>
          <a:xfrm>
            <a:off x="8687505" y="3281957"/>
            <a:ext cx="85665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3" name="Rechteck 102">
            <a:extLst>
              <a:ext uri="{FF2B5EF4-FFF2-40B4-BE49-F238E27FC236}">
                <a16:creationId xmlns:a16="http://schemas.microsoft.com/office/drawing/2014/main" id="{F9AF0EF3-4561-A6E1-0C5D-95345DF0B52C}"/>
              </a:ext>
            </a:extLst>
          </p:cNvPr>
          <p:cNvSpPr/>
          <p:nvPr/>
        </p:nvSpPr>
        <p:spPr>
          <a:xfrm>
            <a:off x="8687505" y="3458508"/>
            <a:ext cx="4945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4" name="Rechteck 103">
            <a:extLst>
              <a:ext uri="{FF2B5EF4-FFF2-40B4-BE49-F238E27FC236}">
                <a16:creationId xmlns:a16="http://schemas.microsoft.com/office/drawing/2014/main" id="{950733E2-3F00-1EFF-A228-2B911AE9E2E9}"/>
              </a:ext>
            </a:extLst>
          </p:cNvPr>
          <p:cNvSpPr/>
          <p:nvPr/>
        </p:nvSpPr>
        <p:spPr>
          <a:xfrm>
            <a:off x="8687506" y="3545059"/>
            <a:ext cx="25170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5" name="Rechteck 104">
            <a:extLst>
              <a:ext uri="{FF2B5EF4-FFF2-40B4-BE49-F238E27FC236}">
                <a16:creationId xmlns:a16="http://schemas.microsoft.com/office/drawing/2014/main" id="{177EBC94-F854-BD36-377F-90F963F1D346}"/>
              </a:ext>
            </a:extLst>
          </p:cNvPr>
          <p:cNvSpPr/>
          <p:nvPr/>
        </p:nvSpPr>
        <p:spPr>
          <a:xfrm>
            <a:off x="9267331" y="3535041"/>
            <a:ext cx="34424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6" name="Rechteck 105">
            <a:extLst>
              <a:ext uri="{FF2B5EF4-FFF2-40B4-BE49-F238E27FC236}">
                <a16:creationId xmlns:a16="http://schemas.microsoft.com/office/drawing/2014/main" id="{288DA723-1D13-8A8B-DD2A-8A784AB06932}"/>
              </a:ext>
            </a:extLst>
          </p:cNvPr>
          <p:cNvSpPr/>
          <p:nvPr/>
        </p:nvSpPr>
        <p:spPr>
          <a:xfrm>
            <a:off x="9729116" y="3535041"/>
            <a:ext cx="23879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7" name="Rechteck 106">
            <a:extLst>
              <a:ext uri="{FF2B5EF4-FFF2-40B4-BE49-F238E27FC236}">
                <a16:creationId xmlns:a16="http://schemas.microsoft.com/office/drawing/2014/main" id="{5AE72D99-5A14-1B20-7729-911DCB5CD524}"/>
              </a:ext>
            </a:extLst>
          </p:cNvPr>
          <p:cNvSpPr/>
          <p:nvPr/>
        </p:nvSpPr>
        <p:spPr>
          <a:xfrm>
            <a:off x="10099399" y="3536995"/>
            <a:ext cx="23879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8" name="Rechteck 107">
            <a:extLst>
              <a:ext uri="{FF2B5EF4-FFF2-40B4-BE49-F238E27FC236}">
                <a16:creationId xmlns:a16="http://schemas.microsoft.com/office/drawing/2014/main" id="{26BCB40F-B23E-6D61-61BD-4EAAA35791B7}"/>
              </a:ext>
            </a:extLst>
          </p:cNvPr>
          <p:cNvSpPr/>
          <p:nvPr/>
        </p:nvSpPr>
        <p:spPr>
          <a:xfrm>
            <a:off x="11050708" y="3545059"/>
            <a:ext cx="23879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0" name="Rechteck 109">
            <a:extLst>
              <a:ext uri="{FF2B5EF4-FFF2-40B4-BE49-F238E27FC236}">
                <a16:creationId xmlns:a16="http://schemas.microsoft.com/office/drawing/2014/main" id="{B795EBDB-5706-0976-E073-5E7B4EF6D766}"/>
              </a:ext>
            </a:extLst>
          </p:cNvPr>
          <p:cNvSpPr/>
          <p:nvPr/>
        </p:nvSpPr>
        <p:spPr>
          <a:xfrm>
            <a:off x="9917569" y="3625414"/>
            <a:ext cx="42062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1" name="Rechteck 110">
            <a:extLst>
              <a:ext uri="{FF2B5EF4-FFF2-40B4-BE49-F238E27FC236}">
                <a16:creationId xmlns:a16="http://schemas.microsoft.com/office/drawing/2014/main" id="{A47DFA36-4B72-BACF-A65C-56AA7E9D545A}"/>
              </a:ext>
            </a:extLst>
          </p:cNvPr>
          <p:cNvSpPr/>
          <p:nvPr/>
        </p:nvSpPr>
        <p:spPr>
          <a:xfrm>
            <a:off x="10576197" y="3621567"/>
            <a:ext cx="14741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2" name="Rechteck 111">
            <a:extLst>
              <a:ext uri="{FF2B5EF4-FFF2-40B4-BE49-F238E27FC236}">
                <a16:creationId xmlns:a16="http://schemas.microsoft.com/office/drawing/2014/main" id="{960DAEE1-C346-D6BA-9FFB-DDA5BBB2CA98}"/>
              </a:ext>
            </a:extLst>
          </p:cNvPr>
          <p:cNvSpPr/>
          <p:nvPr/>
        </p:nvSpPr>
        <p:spPr>
          <a:xfrm>
            <a:off x="11113294" y="3635059"/>
            <a:ext cx="24765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3" name="Rechteck 112">
            <a:extLst>
              <a:ext uri="{FF2B5EF4-FFF2-40B4-BE49-F238E27FC236}">
                <a16:creationId xmlns:a16="http://schemas.microsoft.com/office/drawing/2014/main" id="{EF5E5A37-4D5E-F119-B4D5-A0460762FD8A}"/>
              </a:ext>
            </a:extLst>
          </p:cNvPr>
          <p:cNvSpPr/>
          <p:nvPr/>
        </p:nvSpPr>
        <p:spPr>
          <a:xfrm>
            <a:off x="8686581" y="3713652"/>
            <a:ext cx="24310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4" name="Rechteck 113">
            <a:extLst>
              <a:ext uri="{FF2B5EF4-FFF2-40B4-BE49-F238E27FC236}">
                <a16:creationId xmlns:a16="http://schemas.microsoft.com/office/drawing/2014/main" id="{5FC90D93-03F5-5563-DCAC-8209BBDF60D7}"/>
              </a:ext>
            </a:extLst>
          </p:cNvPr>
          <p:cNvSpPr/>
          <p:nvPr/>
        </p:nvSpPr>
        <p:spPr>
          <a:xfrm>
            <a:off x="9888032" y="3715025"/>
            <a:ext cx="27514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5" name="Rechteck 114">
            <a:extLst>
              <a:ext uri="{FF2B5EF4-FFF2-40B4-BE49-F238E27FC236}">
                <a16:creationId xmlns:a16="http://schemas.microsoft.com/office/drawing/2014/main" id="{5B69FD34-D60D-5997-C52A-A7CD91467607}"/>
              </a:ext>
            </a:extLst>
          </p:cNvPr>
          <p:cNvSpPr/>
          <p:nvPr/>
        </p:nvSpPr>
        <p:spPr>
          <a:xfrm>
            <a:off x="10394399" y="3707423"/>
            <a:ext cx="24765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6" name="Rechteck 115">
            <a:extLst>
              <a:ext uri="{FF2B5EF4-FFF2-40B4-BE49-F238E27FC236}">
                <a16:creationId xmlns:a16="http://schemas.microsoft.com/office/drawing/2014/main" id="{D4270426-2C6D-93CC-67B0-E5D41BEEDE86}"/>
              </a:ext>
            </a:extLst>
          </p:cNvPr>
          <p:cNvSpPr/>
          <p:nvPr/>
        </p:nvSpPr>
        <p:spPr>
          <a:xfrm>
            <a:off x="8998138" y="3797423"/>
            <a:ext cx="36969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7" name="Rechteck 116">
            <a:extLst>
              <a:ext uri="{FF2B5EF4-FFF2-40B4-BE49-F238E27FC236}">
                <a16:creationId xmlns:a16="http://schemas.microsoft.com/office/drawing/2014/main" id="{6621D1C3-96C9-CD68-4BCD-EA0883F13AEB}"/>
              </a:ext>
            </a:extLst>
          </p:cNvPr>
          <p:cNvSpPr/>
          <p:nvPr/>
        </p:nvSpPr>
        <p:spPr>
          <a:xfrm>
            <a:off x="11261174" y="3725059"/>
            <a:ext cx="27514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8" name="Rechteck 117">
            <a:extLst>
              <a:ext uri="{FF2B5EF4-FFF2-40B4-BE49-F238E27FC236}">
                <a16:creationId xmlns:a16="http://schemas.microsoft.com/office/drawing/2014/main" id="{EF60CD70-CF96-4693-2715-FB78EC626F21}"/>
              </a:ext>
            </a:extLst>
          </p:cNvPr>
          <p:cNvSpPr/>
          <p:nvPr/>
        </p:nvSpPr>
        <p:spPr>
          <a:xfrm>
            <a:off x="8606128" y="4139118"/>
            <a:ext cx="60692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9" name="Rechteck 118">
            <a:extLst>
              <a:ext uri="{FF2B5EF4-FFF2-40B4-BE49-F238E27FC236}">
                <a16:creationId xmlns:a16="http://schemas.microsoft.com/office/drawing/2014/main" id="{7C3F37F4-9EDE-83C4-380A-23CFD7A0C566}"/>
              </a:ext>
            </a:extLst>
          </p:cNvPr>
          <p:cNvSpPr/>
          <p:nvPr/>
        </p:nvSpPr>
        <p:spPr>
          <a:xfrm>
            <a:off x="10748962" y="4139118"/>
            <a:ext cx="44767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0" name="Rechteck 119">
            <a:extLst>
              <a:ext uri="{FF2B5EF4-FFF2-40B4-BE49-F238E27FC236}">
                <a16:creationId xmlns:a16="http://schemas.microsoft.com/office/drawing/2014/main" id="{978EB1DF-8CE1-E5E3-DA87-86EC38548EA1}"/>
              </a:ext>
            </a:extLst>
          </p:cNvPr>
          <p:cNvSpPr/>
          <p:nvPr/>
        </p:nvSpPr>
        <p:spPr>
          <a:xfrm>
            <a:off x="8939214" y="4256863"/>
            <a:ext cx="32811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1" name="Rechteck 120">
            <a:extLst>
              <a:ext uri="{FF2B5EF4-FFF2-40B4-BE49-F238E27FC236}">
                <a16:creationId xmlns:a16="http://schemas.microsoft.com/office/drawing/2014/main" id="{5A04CA4C-CAA7-BE5B-2FDD-009F14F5B7B9}"/>
              </a:ext>
            </a:extLst>
          </p:cNvPr>
          <p:cNvSpPr/>
          <p:nvPr/>
        </p:nvSpPr>
        <p:spPr>
          <a:xfrm>
            <a:off x="10849133" y="4256863"/>
            <a:ext cx="32811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2" name="Rechteck 121">
            <a:extLst>
              <a:ext uri="{FF2B5EF4-FFF2-40B4-BE49-F238E27FC236}">
                <a16:creationId xmlns:a16="http://schemas.microsoft.com/office/drawing/2014/main" id="{2FFDFF9E-0ABE-3E4F-9C21-6CFE29E83775}"/>
              </a:ext>
            </a:extLst>
          </p:cNvPr>
          <p:cNvSpPr/>
          <p:nvPr/>
        </p:nvSpPr>
        <p:spPr>
          <a:xfrm>
            <a:off x="9715775" y="4346863"/>
            <a:ext cx="2751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3" name="Rechteck 122">
            <a:extLst>
              <a:ext uri="{FF2B5EF4-FFF2-40B4-BE49-F238E27FC236}">
                <a16:creationId xmlns:a16="http://schemas.microsoft.com/office/drawing/2014/main" id="{FF28A415-105E-DA49-57FF-2A7782E4FBD6}"/>
              </a:ext>
            </a:extLst>
          </p:cNvPr>
          <p:cNvSpPr/>
          <p:nvPr/>
        </p:nvSpPr>
        <p:spPr>
          <a:xfrm>
            <a:off x="10975722" y="4346529"/>
            <a:ext cx="44767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4" name="Rechteck 123">
            <a:extLst>
              <a:ext uri="{FF2B5EF4-FFF2-40B4-BE49-F238E27FC236}">
                <a16:creationId xmlns:a16="http://schemas.microsoft.com/office/drawing/2014/main" id="{E2A3A1C4-8944-3F69-C5A5-D7A8CE9EAEA2}"/>
              </a:ext>
            </a:extLst>
          </p:cNvPr>
          <p:cNvSpPr/>
          <p:nvPr/>
        </p:nvSpPr>
        <p:spPr>
          <a:xfrm>
            <a:off x="9440358" y="4433414"/>
            <a:ext cx="28875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5" name="Rechteck 124">
            <a:extLst>
              <a:ext uri="{FF2B5EF4-FFF2-40B4-BE49-F238E27FC236}">
                <a16:creationId xmlns:a16="http://schemas.microsoft.com/office/drawing/2014/main" id="{E59BC270-4226-F59A-4F47-22D2E3EAA788}"/>
              </a:ext>
            </a:extLst>
          </p:cNvPr>
          <p:cNvSpPr/>
          <p:nvPr/>
        </p:nvSpPr>
        <p:spPr>
          <a:xfrm>
            <a:off x="9639574" y="4556319"/>
            <a:ext cx="6783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6" name="Rechteck 125">
            <a:extLst>
              <a:ext uri="{FF2B5EF4-FFF2-40B4-BE49-F238E27FC236}">
                <a16:creationId xmlns:a16="http://schemas.microsoft.com/office/drawing/2014/main" id="{58EC8A17-0770-3826-1FFD-38D3FE1A144A}"/>
              </a:ext>
            </a:extLst>
          </p:cNvPr>
          <p:cNvSpPr/>
          <p:nvPr/>
        </p:nvSpPr>
        <p:spPr>
          <a:xfrm>
            <a:off x="8847116" y="4728574"/>
            <a:ext cx="15102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7" name="Rechteck 126">
            <a:extLst>
              <a:ext uri="{FF2B5EF4-FFF2-40B4-BE49-F238E27FC236}">
                <a16:creationId xmlns:a16="http://schemas.microsoft.com/office/drawing/2014/main" id="{58BD74F2-2FFD-2A2E-68E3-C1CAB81A5541}"/>
              </a:ext>
            </a:extLst>
          </p:cNvPr>
          <p:cNvSpPr/>
          <p:nvPr/>
        </p:nvSpPr>
        <p:spPr>
          <a:xfrm>
            <a:off x="9014284" y="4728574"/>
            <a:ext cx="270209"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8" name="Rechteck 127">
            <a:extLst>
              <a:ext uri="{FF2B5EF4-FFF2-40B4-BE49-F238E27FC236}">
                <a16:creationId xmlns:a16="http://schemas.microsoft.com/office/drawing/2014/main" id="{D3A8362A-B3E9-A767-FB67-6B2FC906ABD1}"/>
              </a:ext>
            </a:extLst>
          </p:cNvPr>
          <p:cNvSpPr/>
          <p:nvPr/>
        </p:nvSpPr>
        <p:spPr>
          <a:xfrm>
            <a:off x="9676272" y="4841807"/>
            <a:ext cx="51275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9" name="Rechteck 128">
            <a:extLst>
              <a:ext uri="{FF2B5EF4-FFF2-40B4-BE49-F238E27FC236}">
                <a16:creationId xmlns:a16="http://schemas.microsoft.com/office/drawing/2014/main" id="{A6AF515D-DD39-48D8-58EB-4FD4E1B4DFB9}"/>
              </a:ext>
            </a:extLst>
          </p:cNvPr>
          <p:cNvSpPr/>
          <p:nvPr/>
        </p:nvSpPr>
        <p:spPr>
          <a:xfrm>
            <a:off x="10189030" y="4841807"/>
            <a:ext cx="37419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0" name="Rechteck 129">
            <a:extLst>
              <a:ext uri="{FF2B5EF4-FFF2-40B4-BE49-F238E27FC236}">
                <a16:creationId xmlns:a16="http://schemas.microsoft.com/office/drawing/2014/main" id="{71E78C96-66A3-D487-EF9A-FFAB3403CA24}"/>
              </a:ext>
            </a:extLst>
          </p:cNvPr>
          <p:cNvSpPr/>
          <p:nvPr/>
        </p:nvSpPr>
        <p:spPr>
          <a:xfrm>
            <a:off x="9113044" y="4934181"/>
            <a:ext cx="32731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1" name="Rechteck 130">
            <a:extLst>
              <a:ext uri="{FF2B5EF4-FFF2-40B4-BE49-F238E27FC236}">
                <a16:creationId xmlns:a16="http://schemas.microsoft.com/office/drawing/2014/main" id="{8AF02572-2E97-AB0B-4652-9A79777EEB50}"/>
              </a:ext>
            </a:extLst>
          </p:cNvPr>
          <p:cNvSpPr/>
          <p:nvPr/>
        </p:nvSpPr>
        <p:spPr>
          <a:xfrm>
            <a:off x="9521201" y="4931807"/>
            <a:ext cx="24668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2" name="Rechteck 131">
            <a:extLst>
              <a:ext uri="{FF2B5EF4-FFF2-40B4-BE49-F238E27FC236}">
                <a16:creationId xmlns:a16="http://schemas.microsoft.com/office/drawing/2014/main" id="{F2D906CD-909C-4312-399C-405904406CB4}"/>
              </a:ext>
            </a:extLst>
          </p:cNvPr>
          <p:cNvSpPr/>
          <p:nvPr/>
        </p:nvSpPr>
        <p:spPr>
          <a:xfrm>
            <a:off x="10512506" y="4931807"/>
            <a:ext cx="24668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3" name="Rechteck 132">
            <a:extLst>
              <a:ext uri="{FF2B5EF4-FFF2-40B4-BE49-F238E27FC236}">
                <a16:creationId xmlns:a16="http://schemas.microsoft.com/office/drawing/2014/main" id="{D848D46C-EE37-00A0-7167-ED61CBD5F15C}"/>
              </a:ext>
            </a:extLst>
          </p:cNvPr>
          <p:cNvSpPr/>
          <p:nvPr/>
        </p:nvSpPr>
        <p:spPr>
          <a:xfrm>
            <a:off x="8815053" y="5056027"/>
            <a:ext cx="22893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4" name="Rechteck 133">
            <a:extLst>
              <a:ext uri="{FF2B5EF4-FFF2-40B4-BE49-F238E27FC236}">
                <a16:creationId xmlns:a16="http://schemas.microsoft.com/office/drawing/2014/main" id="{72EE84A3-C561-FDB1-B9CA-B2DA382C7FE0}"/>
              </a:ext>
            </a:extLst>
          </p:cNvPr>
          <p:cNvSpPr/>
          <p:nvPr/>
        </p:nvSpPr>
        <p:spPr>
          <a:xfrm>
            <a:off x="11289506" y="5049147"/>
            <a:ext cx="36195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5" name="Rechteck 134">
            <a:extLst>
              <a:ext uri="{FF2B5EF4-FFF2-40B4-BE49-F238E27FC236}">
                <a16:creationId xmlns:a16="http://schemas.microsoft.com/office/drawing/2014/main" id="{72A14915-9509-64EE-40F9-9CE74CBA8CB3}"/>
              </a:ext>
            </a:extLst>
          </p:cNvPr>
          <p:cNvSpPr/>
          <p:nvPr/>
        </p:nvSpPr>
        <p:spPr>
          <a:xfrm>
            <a:off x="8817163" y="5143014"/>
            <a:ext cx="26440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6" name="Rechteck 135">
            <a:extLst>
              <a:ext uri="{FF2B5EF4-FFF2-40B4-BE49-F238E27FC236}">
                <a16:creationId xmlns:a16="http://schemas.microsoft.com/office/drawing/2014/main" id="{E69908A0-6D71-F4E3-D681-6CFB014F670B}"/>
              </a:ext>
            </a:extLst>
          </p:cNvPr>
          <p:cNvSpPr/>
          <p:nvPr/>
        </p:nvSpPr>
        <p:spPr>
          <a:xfrm>
            <a:off x="9624433" y="5135897"/>
            <a:ext cx="47496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7" name="Rechteck 136">
            <a:extLst>
              <a:ext uri="{FF2B5EF4-FFF2-40B4-BE49-F238E27FC236}">
                <a16:creationId xmlns:a16="http://schemas.microsoft.com/office/drawing/2014/main" id="{08EAF128-BD01-02AB-8EE3-ACBFD6D55ED7}"/>
              </a:ext>
            </a:extLst>
          </p:cNvPr>
          <p:cNvSpPr/>
          <p:nvPr/>
        </p:nvSpPr>
        <p:spPr>
          <a:xfrm>
            <a:off x="10626971" y="5139219"/>
            <a:ext cx="67920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8" name="Rechteck 137">
            <a:extLst>
              <a:ext uri="{FF2B5EF4-FFF2-40B4-BE49-F238E27FC236}">
                <a16:creationId xmlns:a16="http://schemas.microsoft.com/office/drawing/2014/main" id="{CDCA8D61-0A29-D378-D3FD-DE0CDD0CA61C}"/>
              </a:ext>
            </a:extLst>
          </p:cNvPr>
          <p:cNvSpPr/>
          <p:nvPr/>
        </p:nvSpPr>
        <p:spPr>
          <a:xfrm>
            <a:off x="9834996" y="5495602"/>
            <a:ext cx="74120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9" name="Rechteck 138">
            <a:extLst>
              <a:ext uri="{FF2B5EF4-FFF2-40B4-BE49-F238E27FC236}">
                <a16:creationId xmlns:a16="http://schemas.microsoft.com/office/drawing/2014/main" id="{84D32B98-40EC-D47B-F593-07B8F43FBF02}"/>
              </a:ext>
            </a:extLst>
          </p:cNvPr>
          <p:cNvSpPr/>
          <p:nvPr/>
        </p:nvSpPr>
        <p:spPr>
          <a:xfrm>
            <a:off x="9085398" y="5585945"/>
            <a:ext cx="39912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0" name="Rechteck 139">
            <a:extLst>
              <a:ext uri="{FF2B5EF4-FFF2-40B4-BE49-F238E27FC236}">
                <a16:creationId xmlns:a16="http://schemas.microsoft.com/office/drawing/2014/main" id="{BB9D65CE-F3AD-FD86-7F58-4C0E8275AFE1}"/>
              </a:ext>
            </a:extLst>
          </p:cNvPr>
          <p:cNvSpPr/>
          <p:nvPr/>
        </p:nvSpPr>
        <p:spPr>
          <a:xfrm>
            <a:off x="9483348" y="5585441"/>
            <a:ext cx="35164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1" name="Rechteck 140">
            <a:extLst>
              <a:ext uri="{FF2B5EF4-FFF2-40B4-BE49-F238E27FC236}">
                <a16:creationId xmlns:a16="http://schemas.microsoft.com/office/drawing/2014/main" id="{E27AC3BD-E9CC-B6BD-3D1F-7C6A73654486}"/>
              </a:ext>
            </a:extLst>
          </p:cNvPr>
          <p:cNvSpPr/>
          <p:nvPr/>
        </p:nvSpPr>
        <p:spPr>
          <a:xfrm>
            <a:off x="9371049" y="5675280"/>
            <a:ext cx="27539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2" name="Rechteck 141">
            <a:extLst>
              <a:ext uri="{FF2B5EF4-FFF2-40B4-BE49-F238E27FC236}">
                <a16:creationId xmlns:a16="http://schemas.microsoft.com/office/drawing/2014/main" id="{8C3BBA00-5E4C-DA7A-5C7F-408BED0422FE}"/>
              </a:ext>
            </a:extLst>
          </p:cNvPr>
          <p:cNvSpPr/>
          <p:nvPr/>
        </p:nvSpPr>
        <p:spPr>
          <a:xfrm>
            <a:off x="10119004" y="5669766"/>
            <a:ext cx="67920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3" name="Rechteck 142">
            <a:extLst>
              <a:ext uri="{FF2B5EF4-FFF2-40B4-BE49-F238E27FC236}">
                <a16:creationId xmlns:a16="http://schemas.microsoft.com/office/drawing/2014/main" id="{F037C975-9AEF-044E-6AF5-4C06DAC38F35}"/>
              </a:ext>
            </a:extLst>
          </p:cNvPr>
          <p:cNvSpPr/>
          <p:nvPr/>
        </p:nvSpPr>
        <p:spPr>
          <a:xfrm>
            <a:off x="8606128" y="5495441"/>
            <a:ext cx="20892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4" name="Rechteck 143">
            <a:extLst>
              <a:ext uri="{FF2B5EF4-FFF2-40B4-BE49-F238E27FC236}">
                <a16:creationId xmlns:a16="http://schemas.microsoft.com/office/drawing/2014/main" id="{64F27663-CADF-FA85-34E6-62EE7B5810B4}"/>
              </a:ext>
            </a:extLst>
          </p:cNvPr>
          <p:cNvSpPr/>
          <p:nvPr/>
        </p:nvSpPr>
        <p:spPr>
          <a:xfrm>
            <a:off x="8606128" y="5054521"/>
            <a:ext cx="20969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5" name="Rechteck 144">
            <a:extLst>
              <a:ext uri="{FF2B5EF4-FFF2-40B4-BE49-F238E27FC236}">
                <a16:creationId xmlns:a16="http://schemas.microsoft.com/office/drawing/2014/main" id="{71430DC9-688A-9749-FD16-CD14E40782DB}"/>
              </a:ext>
            </a:extLst>
          </p:cNvPr>
          <p:cNvSpPr/>
          <p:nvPr/>
        </p:nvSpPr>
        <p:spPr>
          <a:xfrm>
            <a:off x="8608290" y="4841807"/>
            <a:ext cx="208926"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6" name="Rechteck 145">
            <a:extLst>
              <a:ext uri="{FF2B5EF4-FFF2-40B4-BE49-F238E27FC236}">
                <a16:creationId xmlns:a16="http://schemas.microsoft.com/office/drawing/2014/main" id="{4FB809FF-D1A3-48D7-7B0A-D2DC2F8394B9}"/>
              </a:ext>
            </a:extLst>
          </p:cNvPr>
          <p:cNvSpPr/>
          <p:nvPr/>
        </p:nvSpPr>
        <p:spPr>
          <a:xfrm>
            <a:off x="8607744" y="4554852"/>
            <a:ext cx="20969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7" name="Rechteck 146">
            <a:extLst>
              <a:ext uri="{FF2B5EF4-FFF2-40B4-BE49-F238E27FC236}">
                <a16:creationId xmlns:a16="http://schemas.microsoft.com/office/drawing/2014/main" id="{C085815B-C6DE-33D5-25C8-47D8494215E5}"/>
              </a:ext>
            </a:extLst>
          </p:cNvPr>
          <p:cNvSpPr/>
          <p:nvPr/>
        </p:nvSpPr>
        <p:spPr>
          <a:xfrm>
            <a:off x="8606128" y="4256863"/>
            <a:ext cx="21647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9" name="Rechteck 148">
            <a:extLst>
              <a:ext uri="{FF2B5EF4-FFF2-40B4-BE49-F238E27FC236}">
                <a16:creationId xmlns:a16="http://schemas.microsoft.com/office/drawing/2014/main" id="{DB2175E0-5CCA-767C-C36E-98A494AD085E}"/>
              </a:ext>
            </a:extLst>
          </p:cNvPr>
          <p:cNvSpPr/>
          <p:nvPr/>
        </p:nvSpPr>
        <p:spPr>
          <a:xfrm>
            <a:off x="8818395" y="4554953"/>
            <a:ext cx="30417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1" name="Rechteck 150">
            <a:extLst>
              <a:ext uri="{FF2B5EF4-FFF2-40B4-BE49-F238E27FC236}">
                <a16:creationId xmlns:a16="http://schemas.microsoft.com/office/drawing/2014/main" id="{26331818-284E-E059-A5F7-CB666BFF8D25}"/>
              </a:ext>
            </a:extLst>
          </p:cNvPr>
          <p:cNvSpPr/>
          <p:nvPr/>
        </p:nvSpPr>
        <p:spPr>
          <a:xfrm>
            <a:off x="9721734" y="2650743"/>
            <a:ext cx="38004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2" name="Rechteck 151">
            <a:extLst>
              <a:ext uri="{FF2B5EF4-FFF2-40B4-BE49-F238E27FC236}">
                <a16:creationId xmlns:a16="http://schemas.microsoft.com/office/drawing/2014/main" id="{893BBEA7-D571-81EE-6FA2-F79DE1654EC5}"/>
              </a:ext>
            </a:extLst>
          </p:cNvPr>
          <p:cNvSpPr/>
          <p:nvPr/>
        </p:nvSpPr>
        <p:spPr>
          <a:xfrm>
            <a:off x="384878" y="2510611"/>
            <a:ext cx="106298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3" name="Rechteck 152">
            <a:extLst>
              <a:ext uri="{FF2B5EF4-FFF2-40B4-BE49-F238E27FC236}">
                <a16:creationId xmlns:a16="http://schemas.microsoft.com/office/drawing/2014/main" id="{9869E137-E2DA-DBE3-06F2-16890B4ACF95}"/>
              </a:ext>
            </a:extLst>
          </p:cNvPr>
          <p:cNvSpPr/>
          <p:nvPr/>
        </p:nvSpPr>
        <p:spPr>
          <a:xfrm>
            <a:off x="380828" y="5493411"/>
            <a:ext cx="28049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4" name="Rechteck 153">
            <a:extLst>
              <a:ext uri="{FF2B5EF4-FFF2-40B4-BE49-F238E27FC236}">
                <a16:creationId xmlns:a16="http://schemas.microsoft.com/office/drawing/2014/main" id="{B0E5116A-930B-E469-5003-DE3130ED3F18}"/>
              </a:ext>
            </a:extLst>
          </p:cNvPr>
          <p:cNvSpPr/>
          <p:nvPr/>
        </p:nvSpPr>
        <p:spPr>
          <a:xfrm>
            <a:off x="490538" y="5616659"/>
            <a:ext cx="170782"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5" name="Rechteck 154">
            <a:extLst>
              <a:ext uri="{FF2B5EF4-FFF2-40B4-BE49-F238E27FC236}">
                <a16:creationId xmlns:a16="http://schemas.microsoft.com/office/drawing/2014/main" id="{3E7A399A-662F-502C-ABEF-6D44CD62EB3B}"/>
              </a:ext>
            </a:extLst>
          </p:cNvPr>
          <p:cNvSpPr/>
          <p:nvPr/>
        </p:nvSpPr>
        <p:spPr>
          <a:xfrm>
            <a:off x="885327" y="5083421"/>
            <a:ext cx="20820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6" name="Rechteck 155">
            <a:extLst>
              <a:ext uri="{FF2B5EF4-FFF2-40B4-BE49-F238E27FC236}">
                <a16:creationId xmlns:a16="http://schemas.microsoft.com/office/drawing/2014/main" id="{E3A426F1-A84E-779A-C2FA-267C3052B424}"/>
              </a:ext>
            </a:extLst>
          </p:cNvPr>
          <p:cNvSpPr/>
          <p:nvPr/>
        </p:nvSpPr>
        <p:spPr>
          <a:xfrm>
            <a:off x="983317" y="5259857"/>
            <a:ext cx="226358"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7" name="Rechteck 156">
            <a:extLst>
              <a:ext uri="{FF2B5EF4-FFF2-40B4-BE49-F238E27FC236}">
                <a16:creationId xmlns:a16="http://schemas.microsoft.com/office/drawing/2014/main" id="{08F690FE-1261-A68F-795E-579F787DFD09}"/>
              </a:ext>
            </a:extLst>
          </p:cNvPr>
          <p:cNvSpPr/>
          <p:nvPr/>
        </p:nvSpPr>
        <p:spPr>
          <a:xfrm>
            <a:off x="1566862" y="5263944"/>
            <a:ext cx="26908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8" name="Rechteck 157">
            <a:extLst>
              <a:ext uri="{FF2B5EF4-FFF2-40B4-BE49-F238E27FC236}">
                <a16:creationId xmlns:a16="http://schemas.microsoft.com/office/drawing/2014/main" id="{0834208C-12EF-C1BB-89B9-387C580E9161}"/>
              </a:ext>
            </a:extLst>
          </p:cNvPr>
          <p:cNvSpPr/>
          <p:nvPr/>
        </p:nvSpPr>
        <p:spPr>
          <a:xfrm>
            <a:off x="1559848" y="5091874"/>
            <a:ext cx="235615"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5" name="Grafik 4">
            <a:extLst>
              <a:ext uri="{FF2B5EF4-FFF2-40B4-BE49-F238E27FC236}">
                <a16:creationId xmlns:a16="http://schemas.microsoft.com/office/drawing/2014/main" id="{8DF5F4B3-883A-A38E-13B1-5330B6A68B2D}"/>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908727"/>
            <a:ext cx="3817988" cy="5400000"/>
          </a:xfrm>
          <a:prstGeom prst="rect">
            <a:avLst/>
          </a:prstGeom>
        </p:spPr>
      </p:pic>
      <p:sp>
        <p:nvSpPr>
          <p:cNvPr id="160" name="Rechteck 159">
            <a:extLst>
              <a:ext uri="{FF2B5EF4-FFF2-40B4-BE49-F238E27FC236}">
                <a16:creationId xmlns:a16="http://schemas.microsoft.com/office/drawing/2014/main" id="{F94478DD-AA2C-588A-82F6-8A9D094E97FB}"/>
              </a:ext>
            </a:extLst>
          </p:cNvPr>
          <p:cNvSpPr/>
          <p:nvPr/>
        </p:nvSpPr>
        <p:spPr>
          <a:xfrm>
            <a:off x="2244581" y="5094147"/>
            <a:ext cx="27718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1" name="Rechteck 160">
            <a:extLst>
              <a:ext uri="{FF2B5EF4-FFF2-40B4-BE49-F238E27FC236}">
                <a16:creationId xmlns:a16="http://schemas.microsoft.com/office/drawing/2014/main" id="{827AD30B-3CB4-7C8E-7D22-84155C119486}"/>
              </a:ext>
            </a:extLst>
          </p:cNvPr>
          <p:cNvSpPr/>
          <p:nvPr/>
        </p:nvSpPr>
        <p:spPr>
          <a:xfrm>
            <a:off x="2652713" y="5088516"/>
            <a:ext cx="57774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2" name="Rechteck 161">
            <a:extLst>
              <a:ext uri="{FF2B5EF4-FFF2-40B4-BE49-F238E27FC236}">
                <a16:creationId xmlns:a16="http://schemas.microsoft.com/office/drawing/2014/main" id="{91B6EA48-6E19-9B49-B198-7D4147CB280A}"/>
              </a:ext>
            </a:extLst>
          </p:cNvPr>
          <p:cNvSpPr/>
          <p:nvPr/>
        </p:nvSpPr>
        <p:spPr>
          <a:xfrm>
            <a:off x="2568895" y="5178516"/>
            <a:ext cx="27718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3" name="Rechteck 162">
            <a:extLst>
              <a:ext uri="{FF2B5EF4-FFF2-40B4-BE49-F238E27FC236}">
                <a16:creationId xmlns:a16="http://schemas.microsoft.com/office/drawing/2014/main" id="{6285D721-ED7F-A817-1629-925157969F8D}"/>
              </a:ext>
            </a:extLst>
          </p:cNvPr>
          <p:cNvSpPr/>
          <p:nvPr/>
        </p:nvSpPr>
        <p:spPr>
          <a:xfrm>
            <a:off x="2939042" y="5178516"/>
            <a:ext cx="404233"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4" name="Rechteck 163">
            <a:extLst>
              <a:ext uri="{FF2B5EF4-FFF2-40B4-BE49-F238E27FC236}">
                <a16:creationId xmlns:a16="http://schemas.microsoft.com/office/drawing/2014/main" id="{717C17FF-D1D3-ABE9-A39A-7653B0E79F96}"/>
              </a:ext>
            </a:extLst>
          </p:cNvPr>
          <p:cNvSpPr/>
          <p:nvPr/>
        </p:nvSpPr>
        <p:spPr>
          <a:xfrm>
            <a:off x="2304600" y="5267002"/>
            <a:ext cx="27718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5" name="Rechteck 164">
            <a:extLst>
              <a:ext uri="{FF2B5EF4-FFF2-40B4-BE49-F238E27FC236}">
                <a16:creationId xmlns:a16="http://schemas.microsoft.com/office/drawing/2014/main" id="{D6FAB14B-2CD6-6D4A-76D9-3A5282B887F7}"/>
              </a:ext>
            </a:extLst>
          </p:cNvPr>
          <p:cNvSpPr/>
          <p:nvPr/>
        </p:nvSpPr>
        <p:spPr>
          <a:xfrm>
            <a:off x="2156483" y="5349857"/>
            <a:ext cx="277184"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6" name="Rechteck 165">
            <a:extLst>
              <a:ext uri="{FF2B5EF4-FFF2-40B4-BE49-F238E27FC236}">
                <a16:creationId xmlns:a16="http://schemas.microsoft.com/office/drawing/2014/main" id="{55354827-73EE-1AAF-E19A-3FDDD4147E1E}"/>
              </a:ext>
            </a:extLst>
          </p:cNvPr>
          <p:cNvSpPr/>
          <p:nvPr/>
        </p:nvSpPr>
        <p:spPr>
          <a:xfrm>
            <a:off x="2588417" y="5357002"/>
            <a:ext cx="48213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7" name="Rechteck 166">
            <a:extLst>
              <a:ext uri="{FF2B5EF4-FFF2-40B4-BE49-F238E27FC236}">
                <a16:creationId xmlns:a16="http://schemas.microsoft.com/office/drawing/2014/main" id="{9B4CDD6C-C342-1B28-3301-6D9E84A6B8B2}"/>
              </a:ext>
            </a:extLst>
          </p:cNvPr>
          <p:cNvSpPr/>
          <p:nvPr/>
        </p:nvSpPr>
        <p:spPr>
          <a:xfrm>
            <a:off x="2159945" y="5438343"/>
            <a:ext cx="482137"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8" name="Rechteck 167">
            <a:extLst>
              <a:ext uri="{FF2B5EF4-FFF2-40B4-BE49-F238E27FC236}">
                <a16:creationId xmlns:a16="http://schemas.microsoft.com/office/drawing/2014/main" id="{FE958ECD-F202-28FB-06E5-74CB6635F45F}"/>
              </a:ext>
            </a:extLst>
          </p:cNvPr>
          <p:cNvSpPr/>
          <p:nvPr/>
        </p:nvSpPr>
        <p:spPr>
          <a:xfrm>
            <a:off x="2295076" y="5528902"/>
            <a:ext cx="27382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9" name="Rechteck 168">
            <a:extLst>
              <a:ext uri="{FF2B5EF4-FFF2-40B4-BE49-F238E27FC236}">
                <a16:creationId xmlns:a16="http://schemas.microsoft.com/office/drawing/2014/main" id="{2BC2FE62-68D7-11C0-4893-9763BA274E1D}"/>
              </a:ext>
            </a:extLst>
          </p:cNvPr>
          <p:cNvSpPr/>
          <p:nvPr/>
        </p:nvSpPr>
        <p:spPr>
          <a:xfrm>
            <a:off x="2015728" y="5707840"/>
            <a:ext cx="27382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0" name="Rechteck 169">
            <a:extLst>
              <a:ext uri="{FF2B5EF4-FFF2-40B4-BE49-F238E27FC236}">
                <a16:creationId xmlns:a16="http://schemas.microsoft.com/office/drawing/2014/main" id="{4DE11AEE-3DD2-65B9-7054-C7B2A99421D0}"/>
              </a:ext>
            </a:extLst>
          </p:cNvPr>
          <p:cNvSpPr/>
          <p:nvPr/>
        </p:nvSpPr>
        <p:spPr>
          <a:xfrm>
            <a:off x="2014747" y="5092543"/>
            <a:ext cx="1215710"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4" name="Grafik 3">
            <a:extLst>
              <a:ext uri="{FF2B5EF4-FFF2-40B4-BE49-F238E27FC236}">
                <a16:creationId xmlns:a16="http://schemas.microsoft.com/office/drawing/2014/main" id="{7DC08640-7A96-E467-69D3-8F7B0DDD111E}"/>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4012" y="908729"/>
            <a:ext cx="3817988" cy="5399999"/>
          </a:xfrm>
          <a:prstGeom prst="rect">
            <a:avLst/>
          </a:prstGeom>
        </p:spPr>
      </p:pic>
      <p:sp>
        <p:nvSpPr>
          <p:cNvPr id="60" name="Rechteck 59">
            <a:extLst>
              <a:ext uri="{FF2B5EF4-FFF2-40B4-BE49-F238E27FC236}">
                <a16:creationId xmlns:a16="http://schemas.microsoft.com/office/drawing/2014/main" id="{8509FF1B-272B-FAC2-0A29-F88940C5FDE7}"/>
              </a:ext>
            </a:extLst>
          </p:cNvPr>
          <p:cNvSpPr/>
          <p:nvPr/>
        </p:nvSpPr>
        <p:spPr>
          <a:xfrm>
            <a:off x="392733" y="5170061"/>
            <a:ext cx="43650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37D0D36B-C7A3-938B-CB9D-8C38BB0B9233}"/>
              </a:ext>
            </a:extLst>
          </p:cNvPr>
          <p:cNvSpPr/>
          <p:nvPr/>
        </p:nvSpPr>
        <p:spPr>
          <a:xfrm>
            <a:off x="392733" y="4993421"/>
            <a:ext cx="436501" cy="90000"/>
          </a:xfrm>
          <a:prstGeom prst="rect">
            <a:avLst/>
          </a:prstGeom>
          <a:solidFill>
            <a:schemeClr val="accent2">
              <a:alpha val="34902"/>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40715833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437E52-903A-573E-4FFA-1272A37569BE}"/>
              </a:ext>
            </a:extLst>
          </p:cNvPr>
          <p:cNvSpPr>
            <a:spLocks noGrp="1"/>
          </p:cNvSpPr>
          <p:nvPr>
            <p:ph type="title"/>
          </p:nvPr>
        </p:nvSpPr>
        <p:spPr/>
        <p:txBody>
          <a:bodyPr/>
          <a:lstStyle/>
          <a:p>
            <a:r>
              <a:rPr lang="de-DE" dirty="0"/>
              <a:t>Kriterienkatalog zur Prüfung von Material auf Sprachsensibilität</a:t>
            </a:r>
          </a:p>
        </p:txBody>
      </p:sp>
      <p:sp>
        <p:nvSpPr>
          <p:cNvPr id="3" name="Inhaltsplatzhalter 2">
            <a:extLst>
              <a:ext uri="{FF2B5EF4-FFF2-40B4-BE49-F238E27FC236}">
                <a16:creationId xmlns:a16="http://schemas.microsoft.com/office/drawing/2014/main" id="{1DEE6887-BEC8-7476-B4D9-78C6D3E32777}"/>
              </a:ext>
            </a:extLst>
          </p:cNvPr>
          <p:cNvSpPr>
            <a:spLocks noGrp="1"/>
          </p:cNvSpPr>
          <p:nvPr>
            <p:ph sz="quarter" idx="10"/>
          </p:nvPr>
        </p:nvSpPr>
        <p:spPr>
          <a:xfrm>
            <a:off x="227014" y="1233487"/>
            <a:ext cx="5761037" cy="2627313"/>
          </a:xfrm>
        </p:spPr>
        <p:txBody>
          <a:bodyPr>
            <a:noAutofit/>
          </a:bodyPr>
          <a:lstStyle/>
          <a:p>
            <a:pPr marL="125" indent="0">
              <a:spcBef>
                <a:spcPts val="0"/>
              </a:spcBef>
              <a:buNone/>
            </a:pPr>
            <a:r>
              <a:rPr lang="de-DE" sz="1601" b="1" dirty="0"/>
              <a:t>Kriterienkatalog „Sprachsensibilität“ (2020)</a:t>
            </a:r>
          </a:p>
          <a:p>
            <a:pPr>
              <a:spcBef>
                <a:spcPts val="0"/>
              </a:spcBef>
              <a:spcAft>
                <a:spcPts val="0"/>
              </a:spcAft>
            </a:pPr>
            <a:r>
              <a:rPr lang="de-DE" sz="1601" dirty="0"/>
              <a:t>Ermöglicht das Prüfen von Unterrichtsmaterial und Lehrwerken auf ihr Potenzial zur Förderung sprachlicher Kompetenzen</a:t>
            </a:r>
          </a:p>
          <a:p>
            <a:pPr>
              <a:spcBef>
                <a:spcPts val="0"/>
              </a:spcBef>
              <a:spcAft>
                <a:spcPts val="0"/>
              </a:spcAft>
            </a:pPr>
            <a:r>
              <a:rPr lang="de-DE" sz="1601" dirty="0"/>
              <a:t>56 Items unterteilt in</a:t>
            </a:r>
          </a:p>
          <a:p>
            <a:pPr marL="702918" lvl="1" indent="-342909">
              <a:buFont typeface="+mj-lt"/>
              <a:buAutoNum type="arabicPeriod"/>
            </a:pPr>
            <a:r>
              <a:rPr lang="de-DE" sz="1400" dirty="0"/>
              <a:t>kompetenzaufbauende Maßnahmen </a:t>
            </a:r>
            <a:br>
              <a:rPr lang="de-DE" sz="1400" dirty="0"/>
            </a:br>
            <a:r>
              <a:rPr lang="de-DE" sz="1400" b="1" dirty="0">
                <a:sym typeface="Wingdings" panose="05000000000000000000" pitchFamily="2" charset="2"/>
              </a:rPr>
              <a:t></a:t>
            </a:r>
            <a:r>
              <a:rPr lang="de-DE" sz="1400" dirty="0"/>
              <a:t> Sprachproduktion</a:t>
            </a:r>
          </a:p>
          <a:p>
            <a:pPr marL="702918" lvl="1" indent="-342909">
              <a:buFont typeface="+mj-lt"/>
              <a:buAutoNum type="arabicPeriod"/>
            </a:pPr>
            <a:r>
              <a:rPr lang="de-DE" sz="1400" dirty="0"/>
              <a:t>kompensatorische und additive Maßnahmen </a:t>
            </a:r>
            <a:br>
              <a:rPr lang="de-DE" sz="1400" dirty="0"/>
            </a:br>
            <a:r>
              <a:rPr lang="de-DE" sz="1400" b="1" dirty="0">
                <a:sym typeface="Wingdings" panose="05000000000000000000" pitchFamily="2" charset="2"/>
              </a:rPr>
              <a:t></a:t>
            </a:r>
            <a:r>
              <a:rPr lang="de-DE" sz="1400" dirty="0"/>
              <a:t> Sprachrezeption</a:t>
            </a:r>
          </a:p>
        </p:txBody>
      </p:sp>
      <p:sp>
        <p:nvSpPr>
          <p:cNvPr id="6" name="Textplatzhalter 5">
            <a:extLst>
              <a:ext uri="{FF2B5EF4-FFF2-40B4-BE49-F238E27FC236}">
                <a16:creationId xmlns:a16="http://schemas.microsoft.com/office/drawing/2014/main" id="{C70735B2-6312-8D96-5CEA-0C8F8CAEF6B3}"/>
              </a:ext>
            </a:extLst>
          </p:cNvPr>
          <p:cNvSpPr>
            <a:spLocks noGrp="1"/>
          </p:cNvSpPr>
          <p:nvPr>
            <p:ph type="body" sz="quarter" idx="13"/>
          </p:nvPr>
        </p:nvSpPr>
        <p:spPr/>
        <p:txBody>
          <a:bodyPr/>
          <a:lstStyle/>
          <a:p>
            <a:r>
              <a:rPr lang="de-DE" dirty="0"/>
              <a:t>Quelle:</a:t>
            </a:r>
          </a:p>
          <a:p>
            <a:r>
              <a:rPr lang="de-DE" dirty="0" err="1"/>
              <a:t>Efing</a:t>
            </a:r>
            <a:r>
              <a:rPr lang="de-DE" dirty="0"/>
              <a:t> et al. 2020</a:t>
            </a:r>
          </a:p>
        </p:txBody>
      </p:sp>
      <p:pic>
        <p:nvPicPr>
          <p:cNvPr id="8" name="Grafik 7">
            <a:hlinkClick r:id="rId3" action="ppaction://hlinksldjump"/>
            <a:extLst>
              <a:ext uri="{FF2B5EF4-FFF2-40B4-BE49-F238E27FC236}">
                <a16:creationId xmlns:a16="http://schemas.microsoft.com/office/drawing/2014/main" id="{276AD593-689F-17E6-6ABD-5C48D7743B2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03951" y="1233487"/>
            <a:ext cx="3713104" cy="4320001"/>
          </a:xfrm>
          <a:prstGeom prst="rect">
            <a:avLst/>
          </a:prstGeom>
        </p:spPr>
      </p:pic>
      <p:pic>
        <p:nvPicPr>
          <p:cNvPr id="9" name="Grafik 8">
            <a:hlinkClick r:id="rId6" action="ppaction://hlinksldjump"/>
            <a:extLst>
              <a:ext uri="{FF2B5EF4-FFF2-40B4-BE49-F238E27FC236}">
                <a16:creationId xmlns:a16="http://schemas.microsoft.com/office/drawing/2014/main" id="{0D1E6FCF-A8E4-6A1F-A6DF-2C2647384B3E}"/>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62316" y="1988726"/>
            <a:ext cx="3109476" cy="4320001"/>
          </a:xfrm>
          <a:prstGeom prst="rect">
            <a:avLst/>
          </a:prstGeom>
        </p:spPr>
      </p:pic>
      <p:pic>
        <p:nvPicPr>
          <p:cNvPr id="11" name="Picture 4">
            <a:extLst>
              <a:ext uri="{FF2B5EF4-FFF2-40B4-BE49-F238E27FC236}">
                <a16:creationId xmlns:a16="http://schemas.microsoft.com/office/drawing/2014/main" id="{F8F7F845-E89A-76A8-F68B-3499D21B48AE}"/>
              </a:ext>
            </a:extLst>
          </p:cNvPr>
          <p:cNvPicPr>
            <a:picLocks noGrp="1" noChangeAspect="1" noChangeArrowheads="1"/>
          </p:cNvPicPr>
          <p:nvPr>
            <p:ph sz="quarter" idx="11"/>
          </p:nvPr>
        </p:nvPicPr>
        <p:blipFill>
          <a:blip r:embed="rId9">
            <a:extLst>
              <a:ext uri="{28A0092B-C50C-407E-A947-70E740481C1C}">
                <a14:useLocalDpi xmlns:a14="http://schemas.microsoft.com/office/drawing/2010/main" val="0"/>
              </a:ext>
            </a:extLst>
          </a:blip>
          <a:srcRect/>
          <a:stretch>
            <a:fillRect/>
          </a:stretch>
        </p:blipFill>
        <p:spPr bwMode="auto">
          <a:xfrm>
            <a:off x="681050" y="3860801"/>
            <a:ext cx="4852961"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0956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1F616-746E-9455-1081-C10AB0F0B6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207AFE-C2EC-7D49-7CB0-B8B957E6DB90}"/>
              </a:ext>
            </a:extLst>
          </p:cNvPr>
          <p:cNvSpPr>
            <a:spLocks noGrp="1"/>
          </p:cNvSpPr>
          <p:nvPr>
            <p:ph type="title"/>
          </p:nvPr>
        </p:nvSpPr>
        <p:spPr/>
        <p:txBody>
          <a:bodyPr/>
          <a:lstStyle/>
          <a:p>
            <a:r>
              <a:rPr lang="de-DE" dirty="0"/>
              <a:t>Kriterienkatalog zur Prüfung von Material auf Sprachsensibilität</a:t>
            </a:r>
          </a:p>
        </p:txBody>
      </p:sp>
      <p:sp>
        <p:nvSpPr>
          <p:cNvPr id="3" name="Inhaltsplatzhalter 2">
            <a:extLst>
              <a:ext uri="{FF2B5EF4-FFF2-40B4-BE49-F238E27FC236}">
                <a16:creationId xmlns:a16="http://schemas.microsoft.com/office/drawing/2014/main" id="{38D13302-F403-9460-3267-6AD8BE721813}"/>
              </a:ext>
            </a:extLst>
          </p:cNvPr>
          <p:cNvSpPr>
            <a:spLocks noGrp="1"/>
          </p:cNvSpPr>
          <p:nvPr>
            <p:ph sz="quarter" idx="10"/>
          </p:nvPr>
        </p:nvSpPr>
        <p:spPr/>
        <p:txBody>
          <a:bodyPr>
            <a:noAutofit/>
          </a:bodyPr>
          <a:lstStyle/>
          <a:p>
            <a:pPr marL="125" indent="0">
              <a:spcBef>
                <a:spcPts val="0"/>
              </a:spcBef>
              <a:buNone/>
            </a:pPr>
            <a:r>
              <a:rPr lang="de-DE" sz="1601" b="1" dirty="0"/>
              <a:t>Kriterienkatalog „Sprachsensibilität“ (2020)</a:t>
            </a:r>
          </a:p>
          <a:p>
            <a:pPr>
              <a:spcBef>
                <a:spcPts val="0"/>
              </a:spcBef>
              <a:spcAft>
                <a:spcPts val="0"/>
              </a:spcAft>
            </a:pPr>
            <a:r>
              <a:rPr lang="de-DE" sz="1601" dirty="0"/>
              <a:t>Ermöglicht das Prüfen von Unterrichtsmaterial und Lehrwerken auf ihr Potenzial zur Förderung sprachlicher Kompetenzen</a:t>
            </a:r>
          </a:p>
          <a:p>
            <a:pPr>
              <a:spcBef>
                <a:spcPts val="0"/>
              </a:spcBef>
              <a:spcAft>
                <a:spcPts val="0"/>
              </a:spcAft>
            </a:pPr>
            <a:r>
              <a:rPr lang="de-DE" sz="1601" dirty="0"/>
              <a:t>56 Items unterteilt in</a:t>
            </a:r>
          </a:p>
          <a:p>
            <a:pPr marL="702918" lvl="1" indent="-342909">
              <a:buFont typeface="+mj-lt"/>
              <a:buAutoNum type="arabicPeriod"/>
            </a:pPr>
            <a:r>
              <a:rPr lang="de-DE" sz="1400" dirty="0"/>
              <a:t>kompetenzaufbauende Maßnahmen </a:t>
            </a:r>
            <a:br>
              <a:rPr lang="de-DE" sz="1400" dirty="0"/>
            </a:br>
            <a:r>
              <a:rPr lang="de-DE" sz="1400" b="1" dirty="0">
                <a:sym typeface="Wingdings" panose="05000000000000000000" pitchFamily="2" charset="2"/>
              </a:rPr>
              <a:t></a:t>
            </a:r>
            <a:r>
              <a:rPr lang="de-DE" sz="1400" dirty="0"/>
              <a:t> Sprachproduktion</a:t>
            </a:r>
          </a:p>
          <a:p>
            <a:pPr marL="702918" lvl="1" indent="-342909">
              <a:buFont typeface="+mj-lt"/>
              <a:buAutoNum type="arabicPeriod"/>
            </a:pPr>
            <a:r>
              <a:rPr lang="de-DE" sz="1400" dirty="0"/>
              <a:t>kompensatorische und additive Maßnahmen </a:t>
            </a:r>
            <a:br>
              <a:rPr lang="de-DE" sz="1400" dirty="0"/>
            </a:br>
            <a:r>
              <a:rPr lang="de-DE" sz="1400" b="1" dirty="0">
                <a:sym typeface="Wingdings" panose="05000000000000000000" pitchFamily="2" charset="2"/>
              </a:rPr>
              <a:t></a:t>
            </a:r>
            <a:r>
              <a:rPr lang="de-DE" sz="1400" dirty="0"/>
              <a:t> Sprachrezeption</a:t>
            </a:r>
          </a:p>
        </p:txBody>
      </p:sp>
      <p:pic>
        <p:nvPicPr>
          <p:cNvPr id="11" name="Picture 4">
            <a:extLst>
              <a:ext uri="{FF2B5EF4-FFF2-40B4-BE49-F238E27FC236}">
                <a16:creationId xmlns:a16="http://schemas.microsoft.com/office/drawing/2014/main" id="{151D461F-975D-A56A-F85A-B51005A06F5F}"/>
              </a:ext>
            </a:extLst>
          </p:cNvPr>
          <p:cNvPicPr>
            <a:picLocks noGrp="1" noChangeAspect="1" noChangeArrowheads="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681050" y="3860801"/>
            <a:ext cx="4852961" cy="2413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4">
            <a:extLst>
              <a:ext uri="{FF2B5EF4-FFF2-40B4-BE49-F238E27FC236}">
                <a16:creationId xmlns:a16="http://schemas.microsoft.com/office/drawing/2014/main" id="{44B5EB22-795F-44BE-C9A8-40E0C3D38A5D}"/>
              </a:ext>
            </a:extLst>
          </p:cNvPr>
          <p:cNvSpPr>
            <a:spLocks noGrp="1"/>
          </p:cNvSpPr>
          <p:nvPr>
            <p:ph type="body" sz="quarter" idx="13"/>
          </p:nvPr>
        </p:nvSpPr>
        <p:spPr/>
        <p:txBody>
          <a:bodyPr/>
          <a:lstStyle/>
          <a:p>
            <a:r>
              <a:rPr lang="de-DE" dirty="0"/>
              <a:t>Quelle:</a:t>
            </a:r>
          </a:p>
          <a:p>
            <a:r>
              <a:rPr lang="de-DE" dirty="0" err="1"/>
              <a:t>Efing</a:t>
            </a:r>
            <a:r>
              <a:rPr lang="de-DE" dirty="0"/>
              <a:t> et al. 2020</a:t>
            </a:r>
          </a:p>
        </p:txBody>
      </p:sp>
      <p:pic>
        <p:nvPicPr>
          <p:cNvPr id="7" name="Inhaltsplatzhalter 6">
            <a:extLst>
              <a:ext uri="{FF2B5EF4-FFF2-40B4-BE49-F238E27FC236}">
                <a16:creationId xmlns:a16="http://schemas.microsoft.com/office/drawing/2014/main" id="{99C92310-F43C-5652-62C3-ADEB41FF24CF}"/>
              </a:ext>
            </a:extLst>
          </p:cNvPr>
          <p:cNvPicPr>
            <a:picLocks noGrp="1" noChangeAspect="1"/>
          </p:cNvPicPr>
          <p:nvPr>
            <p:ph sz="quarter" idx="12"/>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18359" y="1233488"/>
            <a:ext cx="4332222" cy="5040312"/>
          </a:xfrm>
        </p:spPr>
      </p:pic>
    </p:spTree>
    <p:extLst>
      <p:ext uri="{BB962C8B-B14F-4D97-AF65-F5344CB8AC3E}">
        <p14:creationId xmlns:p14="http://schemas.microsoft.com/office/powerpoint/2010/main" val="16051437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C0BE-8940-019C-098B-7309DFA3C5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11F2B4B-E70A-A09C-76BA-C5900D28CE1A}"/>
              </a:ext>
            </a:extLst>
          </p:cNvPr>
          <p:cNvSpPr>
            <a:spLocks noGrp="1"/>
          </p:cNvSpPr>
          <p:nvPr>
            <p:ph type="title"/>
          </p:nvPr>
        </p:nvSpPr>
        <p:spPr/>
        <p:txBody>
          <a:bodyPr/>
          <a:lstStyle/>
          <a:p>
            <a:r>
              <a:rPr lang="de-DE" dirty="0"/>
              <a:t>Kriterienkatalog zur Prüfung von Material auf Sprachsensibilität</a:t>
            </a:r>
          </a:p>
        </p:txBody>
      </p:sp>
      <p:sp>
        <p:nvSpPr>
          <p:cNvPr id="3" name="Inhaltsplatzhalter 2">
            <a:extLst>
              <a:ext uri="{FF2B5EF4-FFF2-40B4-BE49-F238E27FC236}">
                <a16:creationId xmlns:a16="http://schemas.microsoft.com/office/drawing/2014/main" id="{A2993C74-AD30-EE5E-82F6-1564EA68F546}"/>
              </a:ext>
            </a:extLst>
          </p:cNvPr>
          <p:cNvSpPr>
            <a:spLocks noGrp="1"/>
          </p:cNvSpPr>
          <p:nvPr>
            <p:ph sz="quarter" idx="10"/>
          </p:nvPr>
        </p:nvSpPr>
        <p:spPr/>
        <p:txBody>
          <a:bodyPr>
            <a:noAutofit/>
          </a:bodyPr>
          <a:lstStyle/>
          <a:p>
            <a:pPr marL="125" indent="0">
              <a:spcBef>
                <a:spcPts val="0"/>
              </a:spcBef>
              <a:buNone/>
            </a:pPr>
            <a:r>
              <a:rPr lang="de-DE" sz="1601" b="1" dirty="0"/>
              <a:t>Kriterienkatalog „Sprachsensibilität“ (2020)</a:t>
            </a:r>
          </a:p>
          <a:p>
            <a:pPr>
              <a:spcBef>
                <a:spcPts val="0"/>
              </a:spcBef>
              <a:spcAft>
                <a:spcPts val="0"/>
              </a:spcAft>
            </a:pPr>
            <a:r>
              <a:rPr lang="de-DE" sz="1601" dirty="0"/>
              <a:t>Ermöglicht das Prüfen von Unterrichtsmaterial und Lehrwerken auf ihr Potenzial zur Förderung sprachlicher Kompetenzen</a:t>
            </a:r>
          </a:p>
          <a:p>
            <a:pPr>
              <a:spcBef>
                <a:spcPts val="0"/>
              </a:spcBef>
              <a:spcAft>
                <a:spcPts val="0"/>
              </a:spcAft>
            </a:pPr>
            <a:r>
              <a:rPr lang="de-DE" sz="1601" dirty="0"/>
              <a:t>56 Items unterteilt in</a:t>
            </a:r>
          </a:p>
          <a:p>
            <a:pPr marL="702918" lvl="1" indent="-342909">
              <a:buFont typeface="+mj-lt"/>
              <a:buAutoNum type="arabicPeriod"/>
            </a:pPr>
            <a:r>
              <a:rPr lang="de-DE" sz="1400" dirty="0"/>
              <a:t>kompetenzaufbauende Maßnahmen </a:t>
            </a:r>
            <a:br>
              <a:rPr lang="de-DE" sz="1400" dirty="0"/>
            </a:br>
            <a:r>
              <a:rPr lang="de-DE" sz="1400" b="1" dirty="0">
                <a:sym typeface="Wingdings" panose="05000000000000000000" pitchFamily="2" charset="2"/>
              </a:rPr>
              <a:t></a:t>
            </a:r>
            <a:r>
              <a:rPr lang="de-DE" sz="1400" dirty="0"/>
              <a:t> Sprachproduktion</a:t>
            </a:r>
          </a:p>
          <a:p>
            <a:pPr marL="702918" lvl="1" indent="-342909">
              <a:buFont typeface="+mj-lt"/>
              <a:buAutoNum type="arabicPeriod"/>
            </a:pPr>
            <a:r>
              <a:rPr lang="de-DE" sz="1400" dirty="0"/>
              <a:t>kompensatorische und additive Maßnahmen </a:t>
            </a:r>
            <a:br>
              <a:rPr lang="de-DE" sz="1400" dirty="0"/>
            </a:br>
            <a:r>
              <a:rPr lang="de-DE" sz="1400" b="1" dirty="0">
                <a:sym typeface="Wingdings" panose="05000000000000000000" pitchFamily="2" charset="2"/>
              </a:rPr>
              <a:t></a:t>
            </a:r>
            <a:r>
              <a:rPr lang="de-DE" sz="1400" dirty="0"/>
              <a:t> Sprachrezeption</a:t>
            </a:r>
          </a:p>
        </p:txBody>
      </p:sp>
      <p:pic>
        <p:nvPicPr>
          <p:cNvPr id="11" name="Picture 4">
            <a:extLst>
              <a:ext uri="{FF2B5EF4-FFF2-40B4-BE49-F238E27FC236}">
                <a16:creationId xmlns:a16="http://schemas.microsoft.com/office/drawing/2014/main" id="{A08406BA-4E26-7258-5866-4773EBCD7C63}"/>
              </a:ext>
            </a:extLst>
          </p:cNvPr>
          <p:cNvPicPr>
            <a:picLocks noGrp="1" noChangeAspect="1" noChangeArrowheads="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681050" y="3860801"/>
            <a:ext cx="4852961" cy="2413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4">
            <a:extLst>
              <a:ext uri="{FF2B5EF4-FFF2-40B4-BE49-F238E27FC236}">
                <a16:creationId xmlns:a16="http://schemas.microsoft.com/office/drawing/2014/main" id="{963C433E-70A4-7BCB-1F41-06FBAB7168E6}"/>
              </a:ext>
            </a:extLst>
          </p:cNvPr>
          <p:cNvSpPr>
            <a:spLocks noGrp="1"/>
          </p:cNvSpPr>
          <p:nvPr>
            <p:ph type="body" sz="quarter" idx="13"/>
          </p:nvPr>
        </p:nvSpPr>
        <p:spPr/>
        <p:txBody>
          <a:bodyPr/>
          <a:lstStyle/>
          <a:p>
            <a:r>
              <a:rPr lang="de-DE" dirty="0"/>
              <a:t>Quelle:</a:t>
            </a:r>
          </a:p>
          <a:p>
            <a:r>
              <a:rPr lang="de-DE" dirty="0" err="1"/>
              <a:t>Efing</a:t>
            </a:r>
            <a:r>
              <a:rPr lang="de-DE" dirty="0"/>
              <a:t> et al. 2020</a:t>
            </a:r>
          </a:p>
        </p:txBody>
      </p:sp>
      <p:pic>
        <p:nvPicPr>
          <p:cNvPr id="7" name="Inhaltsplatzhalter 7">
            <a:extLst>
              <a:ext uri="{FF2B5EF4-FFF2-40B4-BE49-F238E27FC236}">
                <a16:creationId xmlns:a16="http://schemas.microsoft.com/office/drawing/2014/main" id="{56BBC9B4-A4B2-6021-B6CE-C9CC9948DC2E}"/>
              </a:ext>
            </a:extLst>
          </p:cNvPr>
          <p:cNvPicPr>
            <a:picLocks noGrp="1" noChangeAspect="1"/>
          </p:cNvPicPr>
          <p:nvPr>
            <p:ph sz="quarter" idx="12"/>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70497" y="1233488"/>
            <a:ext cx="3627945" cy="5040312"/>
          </a:xfrm>
        </p:spPr>
      </p:pic>
    </p:spTree>
    <p:extLst>
      <p:ext uri="{BB962C8B-B14F-4D97-AF65-F5344CB8AC3E}">
        <p14:creationId xmlns:p14="http://schemas.microsoft.com/office/powerpoint/2010/main" val="1732919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248BD8-A14D-7D2F-4A04-962DF67A33E9}"/>
              </a:ext>
            </a:extLst>
          </p:cNvPr>
          <p:cNvSpPr>
            <a:spLocks noGrp="1"/>
          </p:cNvSpPr>
          <p:nvPr>
            <p:ph type="body" sz="quarter" idx="14"/>
          </p:nvPr>
        </p:nvSpPr>
        <p:spPr/>
        <p:txBody>
          <a:bodyPr/>
          <a:lstStyle/>
          <a:p>
            <a:r>
              <a:rPr lang="de-DE" dirty="0"/>
              <a:t>Lesen im Informatikunterricht</a:t>
            </a:r>
          </a:p>
        </p:txBody>
      </p:sp>
    </p:spTree>
    <p:extLst>
      <p:ext uri="{BB962C8B-B14F-4D97-AF65-F5344CB8AC3E}">
        <p14:creationId xmlns:p14="http://schemas.microsoft.com/office/powerpoint/2010/main" val="42697693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651DD-37E6-3112-B39D-5FCE8745F21D}"/>
              </a:ext>
            </a:extLst>
          </p:cNvPr>
          <p:cNvSpPr>
            <a:spLocks noGrp="1"/>
          </p:cNvSpPr>
          <p:nvPr>
            <p:ph type="title"/>
          </p:nvPr>
        </p:nvSpPr>
        <p:spPr/>
        <p:txBody>
          <a:bodyPr/>
          <a:lstStyle/>
          <a:p>
            <a:r>
              <a:rPr lang="de-DE" dirty="0"/>
              <a:t>Textrezeption als kognitiver Prozess</a:t>
            </a:r>
          </a:p>
        </p:txBody>
      </p:sp>
      <p:sp>
        <p:nvSpPr>
          <p:cNvPr id="3" name="Inhaltsplatzhalter 2">
            <a:extLst>
              <a:ext uri="{FF2B5EF4-FFF2-40B4-BE49-F238E27FC236}">
                <a16:creationId xmlns:a16="http://schemas.microsoft.com/office/drawing/2014/main" id="{E4704B08-D68A-0CEA-E0D6-CC5C2B127D4F}"/>
              </a:ext>
            </a:extLst>
          </p:cNvPr>
          <p:cNvSpPr>
            <a:spLocks noGrp="1"/>
          </p:cNvSpPr>
          <p:nvPr>
            <p:ph sz="quarter" idx="10"/>
          </p:nvPr>
        </p:nvSpPr>
        <p:spPr>
          <a:xfrm>
            <a:off x="227012" y="1016001"/>
            <a:ext cx="11737976" cy="2017489"/>
          </a:xfrm>
        </p:spPr>
        <p:txBody>
          <a:bodyPr vert="horz" wrap="square" lIns="350952" tIns="350952" rIns="350952" bIns="179999" numCol="1" anchor="t" anchorCtr="0" compatLnSpc="1">
            <a:prstTxWarp prst="textNoShape">
              <a:avLst/>
            </a:prstTxWarp>
            <a:normAutofit fontScale="92500" lnSpcReduction="10000"/>
          </a:bodyPr>
          <a:lstStyle/>
          <a:p>
            <a:pPr>
              <a:defRPr/>
            </a:pPr>
            <a:r>
              <a:rPr lang="de-DE" sz="1901" dirty="0"/>
              <a:t>Lesen ist die kognitive Sprachverarbeitung und Interaktion mit einem Medium</a:t>
            </a:r>
          </a:p>
          <a:p>
            <a:pPr>
              <a:defRPr/>
            </a:pPr>
            <a:r>
              <a:rPr lang="de-DE" sz="1901" dirty="0"/>
              <a:t>Lesen in der Fach- und Unterrichtswissenschaft</a:t>
            </a:r>
          </a:p>
          <a:p>
            <a:pPr lvl="1">
              <a:defRPr/>
            </a:pPr>
            <a:r>
              <a:rPr lang="de-DE" dirty="0"/>
              <a:t>„</a:t>
            </a:r>
            <a:r>
              <a:rPr lang="de-DE" i="1" dirty="0"/>
              <a:t>Lesen als Kompetenzkonstrukt, geschriebene Texte zu verstehen, zu nutzen und über sie zu reflektieren, um eigene Ziele zu erreichen, das eigene Wissen und Potenzial weiterzuentwickeln und am gesellschaftlichen Leben teilzunehmen</a:t>
            </a:r>
            <a:r>
              <a:rPr lang="de-DE" dirty="0"/>
              <a:t>“</a:t>
            </a:r>
            <a:r>
              <a:rPr lang="de-DE" sz="1700" dirty="0"/>
              <a:t> </a:t>
            </a:r>
            <a:r>
              <a:rPr lang="de-DE" sz="1601" dirty="0"/>
              <a:t>(Baumert et. al. 2001, S. 23)</a:t>
            </a:r>
          </a:p>
        </p:txBody>
      </p:sp>
      <p:sp>
        <p:nvSpPr>
          <p:cNvPr id="4" name="Textplatzhalter 3">
            <a:extLst>
              <a:ext uri="{FF2B5EF4-FFF2-40B4-BE49-F238E27FC236}">
                <a16:creationId xmlns:a16="http://schemas.microsoft.com/office/drawing/2014/main" id="{41A2C4C3-6F4C-5EC0-9C25-4943AC5CD876}"/>
              </a:ext>
            </a:extLst>
          </p:cNvPr>
          <p:cNvSpPr>
            <a:spLocks noGrp="1"/>
          </p:cNvSpPr>
          <p:nvPr>
            <p:ph type="body" sz="quarter" idx="11"/>
          </p:nvPr>
        </p:nvSpPr>
        <p:spPr/>
        <p:txBody>
          <a:bodyPr/>
          <a:lstStyle/>
          <a:p>
            <a:r>
              <a:rPr lang="de-DE" dirty="0"/>
              <a:t>Quelle:</a:t>
            </a:r>
          </a:p>
          <a:p>
            <a:r>
              <a:rPr lang="de-DE" dirty="0"/>
              <a:t>Baumert et. al. 2001</a:t>
            </a:r>
          </a:p>
        </p:txBody>
      </p:sp>
      <p:graphicFrame>
        <p:nvGraphicFramePr>
          <p:cNvPr id="17" name="Tabelle 16">
            <a:extLst>
              <a:ext uri="{FF2B5EF4-FFF2-40B4-BE49-F238E27FC236}">
                <a16:creationId xmlns:a16="http://schemas.microsoft.com/office/drawing/2014/main" id="{F68E03F3-E1F7-95E9-AFB4-4E2CE9DB61B0}"/>
              </a:ext>
            </a:extLst>
          </p:cNvPr>
          <p:cNvGraphicFramePr>
            <a:graphicFrameLocks noGrp="1"/>
          </p:cNvGraphicFramePr>
          <p:nvPr>
            <p:extLst>
              <p:ext uri="{D42A27DB-BD31-4B8C-83A1-F6EECF244321}">
                <p14:modId xmlns:p14="http://schemas.microsoft.com/office/powerpoint/2010/main" val="3483192262"/>
              </p:ext>
            </p:extLst>
          </p:nvPr>
        </p:nvGraphicFramePr>
        <p:xfrm>
          <a:off x="227013" y="2868122"/>
          <a:ext cx="11739600" cy="3209731"/>
        </p:xfrm>
        <a:graphic>
          <a:graphicData uri="http://schemas.openxmlformats.org/drawingml/2006/table">
            <a:tbl>
              <a:tblPr firstRow="1" bandRow="1"/>
              <a:tblGrid>
                <a:gridCol w="2684728">
                  <a:extLst>
                    <a:ext uri="{9D8B030D-6E8A-4147-A177-3AD203B41FA5}">
                      <a16:colId xmlns:a16="http://schemas.microsoft.com/office/drawing/2014/main" val="42624128"/>
                    </a:ext>
                  </a:extLst>
                </a:gridCol>
                <a:gridCol w="9054872">
                  <a:extLst>
                    <a:ext uri="{9D8B030D-6E8A-4147-A177-3AD203B41FA5}">
                      <a16:colId xmlns:a16="http://schemas.microsoft.com/office/drawing/2014/main" val="2034645418"/>
                    </a:ext>
                  </a:extLst>
                </a:gridCol>
              </a:tblGrid>
              <a:tr h="365762">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Dekodierungsprozess</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1851817187"/>
                  </a:ext>
                </a:extLst>
              </a:tr>
              <a:tr h="35886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Wortebene</a:t>
                      </a:r>
                    </a:p>
                  </a:txBody>
                  <a:tcPr marL="91441" marR="91441" marT="45721" marB="45721"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Identifikation von Wörtern</a:t>
                      </a:r>
                    </a:p>
                  </a:txBody>
                  <a:tcPr marL="91441" marR="91441" marT="45721" marB="45721"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020396131"/>
                  </a:ext>
                </a:extLst>
              </a:tr>
              <a:tr h="35886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Satzebene</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Identifikation von Sätzen unter Rekurs auf die Syntax, Semantik und Pragmatik</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185202063"/>
                  </a:ext>
                </a:extLst>
              </a:tr>
              <a:tr h="35886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Kohärenzbildung</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endParaRPr lang="de-DE" sz="1600" dirty="0"/>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661997111"/>
                  </a:ext>
                </a:extLst>
              </a:tr>
              <a:tr h="35886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	lokal</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Herstellung lokaler Zusammenhänge zwischen Wortgruppen und Satzfolgen</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33218184"/>
                  </a:ext>
                </a:extLst>
              </a:tr>
              <a:tr h="6262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	global</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Zusammenschluss der lokalen Kohärenz und Erfassung des gesamten Texts zur Kohärenzherstellung über Thema und Inhalt</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618671931"/>
                  </a:ext>
                </a:extLst>
              </a:tr>
              <a:tr h="35886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Superstrukturen</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Strukturmerkmale von Textsorten, die zum Verständnis des Texts herangezogen werden</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531356754"/>
                  </a:ext>
                </a:extLst>
              </a:tr>
              <a:tr h="42333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Darstellungsstrategien</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t>Aufbau eines mentalen Modells und Ermittlung der Intention des Texts</a:t>
                      </a:r>
                    </a:p>
                  </a:txBody>
                  <a:tcPr marL="91441" marR="91441" marT="45721" marB="45721"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772574909"/>
                  </a:ext>
                </a:extLst>
              </a:tr>
            </a:tbl>
          </a:graphicData>
        </a:graphic>
      </p:graphicFrame>
    </p:spTree>
    <p:extLst>
      <p:ext uri="{BB962C8B-B14F-4D97-AF65-F5344CB8AC3E}">
        <p14:creationId xmlns:p14="http://schemas.microsoft.com/office/powerpoint/2010/main" val="15627469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1DEF5D-2EB8-1C8C-D932-8C3CCF80AAFF}"/>
              </a:ext>
            </a:extLst>
          </p:cNvPr>
          <p:cNvSpPr>
            <a:spLocks noGrp="1"/>
          </p:cNvSpPr>
          <p:nvPr>
            <p:ph type="title"/>
          </p:nvPr>
        </p:nvSpPr>
        <p:spPr/>
        <p:txBody>
          <a:bodyPr/>
          <a:lstStyle/>
          <a:p>
            <a:r>
              <a:rPr lang="de-DE" dirty="0"/>
              <a:t>Textrezeption als kognitiver Prozess</a:t>
            </a:r>
          </a:p>
        </p:txBody>
      </p:sp>
      <p:sp>
        <p:nvSpPr>
          <p:cNvPr id="3" name="Textplatzhalter 2">
            <a:extLst>
              <a:ext uri="{FF2B5EF4-FFF2-40B4-BE49-F238E27FC236}">
                <a16:creationId xmlns:a16="http://schemas.microsoft.com/office/drawing/2014/main" id="{04216715-C1A2-1413-6F5C-8B7ADF7642C6}"/>
              </a:ext>
            </a:extLst>
          </p:cNvPr>
          <p:cNvSpPr>
            <a:spLocks noGrp="1"/>
          </p:cNvSpPr>
          <p:nvPr>
            <p:ph type="body" sz="quarter" idx="11"/>
          </p:nvPr>
        </p:nvSpPr>
        <p:spPr/>
        <p:txBody>
          <a:bodyPr/>
          <a:lstStyle/>
          <a:p>
            <a:r>
              <a:rPr lang="en-US" dirty="0"/>
              <a:t>Quelle:</a:t>
            </a:r>
            <a:br>
              <a:rPr lang="en-US" dirty="0"/>
            </a:br>
            <a:r>
              <a:rPr lang="en-US" dirty="0" err="1"/>
              <a:t>Rosebrock</a:t>
            </a:r>
            <a:r>
              <a:rPr lang="en-US" dirty="0"/>
              <a:t> und Nix 2008, S. 16</a:t>
            </a:r>
          </a:p>
        </p:txBody>
      </p:sp>
      <p:pic>
        <p:nvPicPr>
          <p:cNvPr id="4" name="Grafik 3">
            <a:extLst>
              <a:ext uri="{FF2B5EF4-FFF2-40B4-BE49-F238E27FC236}">
                <a16:creationId xmlns:a16="http://schemas.microsoft.com/office/drawing/2014/main" id="{225EC06F-6679-F768-951F-A1AEA9DE9804}"/>
              </a:ext>
            </a:extLst>
          </p:cNvPr>
          <p:cNvPicPr>
            <a:picLocks noChangeAspect="1"/>
          </p:cNvPicPr>
          <p:nvPr/>
        </p:nvPicPr>
        <p:blipFill>
          <a:blip r:embed="rId3"/>
          <a:stretch>
            <a:fillRect/>
          </a:stretch>
        </p:blipFill>
        <p:spPr>
          <a:xfrm>
            <a:off x="509739" y="1020724"/>
            <a:ext cx="5488000" cy="5040000"/>
          </a:xfrm>
          <a:prstGeom prst="rect">
            <a:avLst/>
          </a:prstGeom>
        </p:spPr>
      </p:pic>
      <p:sp>
        <p:nvSpPr>
          <p:cNvPr id="5" name="Textfeld 4">
            <a:extLst>
              <a:ext uri="{FF2B5EF4-FFF2-40B4-BE49-F238E27FC236}">
                <a16:creationId xmlns:a16="http://schemas.microsoft.com/office/drawing/2014/main" id="{8DEA9756-7B61-84D0-0D3E-CC1D36821848}"/>
              </a:ext>
            </a:extLst>
          </p:cNvPr>
          <p:cNvSpPr txBox="1"/>
          <p:nvPr/>
        </p:nvSpPr>
        <p:spPr>
          <a:xfrm>
            <a:off x="7246820" y="1015998"/>
            <a:ext cx="4320001" cy="649152"/>
          </a:xfrm>
          <a:prstGeom prst="rect">
            <a:avLst/>
          </a:prstGeom>
          <a:noFill/>
          <a:ln w="19050">
            <a:solidFill>
              <a:srgbClr val="004C93"/>
            </a:solidFill>
          </a:ln>
        </p:spPr>
        <p:txBody>
          <a:bodyPr wrap="square" rtlCol="0">
            <a:spAutoFit/>
          </a:bodyPr>
          <a:lstStyle/>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Wo steht das Wort „</a:t>
            </a:r>
            <a:r>
              <a:rPr lang="de-DE" sz="1601" i="1" dirty="0">
                <a:solidFill>
                  <a:prstClr val="black"/>
                </a:solidFill>
                <a:latin typeface="Arial" panose="020B0604020202020204"/>
              </a:rPr>
              <a:t>Modellerweiterung</a:t>
            </a:r>
            <a:r>
              <a:rPr lang="de-DE" sz="1601" dirty="0">
                <a:solidFill>
                  <a:prstClr val="black"/>
                </a:solidFill>
                <a:latin typeface="Arial" panose="020B0604020202020204"/>
              </a:rPr>
              <a:t>“?</a:t>
            </a:r>
          </a:p>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Was bedeutet das Wort „</a:t>
            </a:r>
            <a:r>
              <a:rPr lang="de-DE" sz="1601" i="1" dirty="0">
                <a:solidFill>
                  <a:prstClr val="black"/>
                </a:solidFill>
                <a:latin typeface="Arial" panose="020B0604020202020204"/>
              </a:rPr>
              <a:t>Datenschutz</a:t>
            </a:r>
            <a:r>
              <a:rPr lang="de-DE" sz="1601" dirty="0">
                <a:solidFill>
                  <a:prstClr val="black"/>
                </a:solidFill>
                <a:latin typeface="Arial" panose="020B0604020202020204"/>
              </a:rPr>
              <a:t>“?</a:t>
            </a:r>
          </a:p>
        </p:txBody>
      </p:sp>
      <p:sp>
        <p:nvSpPr>
          <p:cNvPr id="6" name="Textfeld 5">
            <a:extLst>
              <a:ext uri="{FF2B5EF4-FFF2-40B4-BE49-F238E27FC236}">
                <a16:creationId xmlns:a16="http://schemas.microsoft.com/office/drawing/2014/main" id="{AE957EBE-9101-8EF1-FFE7-701E23F69344}"/>
              </a:ext>
            </a:extLst>
          </p:cNvPr>
          <p:cNvSpPr txBox="1"/>
          <p:nvPr/>
        </p:nvSpPr>
        <p:spPr>
          <a:xfrm>
            <a:off x="7246820" y="1981925"/>
            <a:ext cx="4320001" cy="1141851"/>
          </a:xfrm>
          <a:prstGeom prst="rect">
            <a:avLst/>
          </a:prstGeom>
          <a:noFill/>
          <a:ln w="19050">
            <a:solidFill>
              <a:srgbClr val="EC7206"/>
            </a:solidFill>
          </a:ln>
        </p:spPr>
        <p:txBody>
          <a:bodyPr wrap="square" rtlCol="0">
            <a:spAutoFit/>
          </a:bodyPr>
          <a:lstStyle/>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Welche syntaktische Funktion übernimmt das Wort „</a:t>
            </a:r>
            <a:r>
              <a:rPr lang="de-DE" sz="1601" i="1" dirty="0">
                <a:solidFill>
                  <a:prstClr val="black"/>
                </a:solidFill>
                <a:latin typeface="Arial" panose="020B0604020202020204"/>
              </a:rPr>
              <a:t>wenn</a:t>
            </a:r>
            <a:r>
              <a:rPr lang="de-DE" sz="1601" dirty="0">
                <a:solidFill>
                  <a:prstClr val="black"/>
                </a:solidFill>
                <a:latin typeface="Arial" panose="020B0604020202020204"/>
              </a:rPr>
              <a:t>“ im Satzzusammenhang?</a:t>
            </a:r>
          </a:p>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In welchem Kontext steht das Wort „</a:t>
            </a:r>
            <a:r>
              <a:rPr lang="de-DE" sz="1601" i="1" dirty="0">
                <a:solidFill>
                  <a:prstClr val="black"/>
                </a:solidFill>
                <a:latin typeface="Arial" panose="020B0604020202020204"/>
              </a:rPr>
              <a:t>Schlange</a:t>
            </a:r>
            <a:r>
              <a:rPr lang="de-DE" sz="1601" dirty="0">
                <a:solidFill>
                  <a:prstClr val="black"/>
                </a:solidFill>
                <a:latin typeface="Arial" panose="020B0604020202020204"/>
              </a:rPr>
              <a:t>“?</a:t>
            </a:r>
          </a:p>
        </p:txBody>
      </p:sp>
      <p:sp>
        <p:nvSpPr>
          <p:cNvPr id="7" name="Textfeld 6">
            <a:extLst>
              <a:ext uri="{FF2B5EF4-FFF2-40B4-BE49-F238E27FC236}">
                <a16:creationId xmlns:a16="http://schemas.microsoft.com/office/drawing/2014/main" id="{603A2410-DEFC-708E-E4D1-0AC71B9FAAD7}"/>
              </a:ext>
            </a:extLst>
          </p:cNvPr>
          <p:cNvSpPr txBox="1"/>
          <p:nvPr/>
        </p:nvSpPr>
        <p:spPr>
          <a:xfrm>
            <a:off x="7246820" y="3440285"/>
            <a:ext cx="4320001" cy="338682"/>
          </a:xfrm>
          <a:prstGeom prst="rect">
            <a:avLst/>
          </a:prstGeom>
          <a:noFill/>
          <a:ln w="19050">
            <a:solidFill>
              <a:srgbClr val="61A27C"/>
            </a:solidFill>
          </a:ln>
        </p:spPr>
        <p:txBody>
          <a:bodyPr wrap="square" rtlCol="0">
            <a:spAutoFit/>
          </a:bodyPr>
          <a:lstStyle/>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Was meint „</a:t>
            </a:r>
            <a:r>
              <a:rPr lang="de-DE" sz="1601" i="1" dirty="0">
                <a:solidFill>
                  <a:prstClr val="black"/>
                </a:solidFill>
                <a:latin typeface="Arial" panose="020B0604020202020204"/>
              </a:rPr>
              <a:t>seine</a:t>
            </a:r>
            <a:r>
              <a:rPr lang="de-DE" sz="1601" dirty="0">
                <a:solidFill>
                  <a:prstClr val="black"/>
                </a:solidFill>
                <a:latin typeface="Arial" panose="020B0604020202020204"/>
              </a:rPr>
              <a:t>“ im Satzgefüge?</a:t>
            </a:r>
          </a:p>
        </p:txBody>
      </p:sp>
      <p:sp>
        <p:nvSpPr>
          <p:cNvPr id="8" name="Textfeld 7">
            <a:extLst>
              <a:ext uri="{FF2B5EF4-FFF2-40B4-BE49-F238E27FC236}">
                <a16:creationId xmlns:a16="http://schemas.microsoft.com/office/drawing/2014/main" id="{888B63A0-0EAA-78D2-1441-233510FCD231}"/>
              </a:ext>
            </a:extLst>
          </p:cNvPr>
          <p:cNvSpPr txBox="1"/>
          <p:nvPr/>
        </p:nvSpPr>
        <p:spPr>
          <a:xfrm>
            <a:off x="7246820" y="4095868"/>
            <a:ext cx="4320001" cy="338682"/>
          </a:xfrm>
          <a:prstGeom prst="rect">
            <a:avLst/>
          </a:prstGeom>
          <a:noFill/>
          <a:ln w="19050">
            <a:solidFill>
              <a:srgbClr val="B8103B"/>
            </a:solidFill>
          </a:ln>
        </p:spPr>
        <p:txBody>
          <a:bodyPr wrap="square" rtlCol="0">
            <a:spAutoFit/>
          </a:bodyPr>
          <a:lstStyle/>
          <a:p>
            <a:pPr marL="285750" indent="-285750" defTabSz="914423">
              <a:spcAft>
                <a:spcPts val="499"/>
              </a:spcAft>
              <a:buFont typeface="Arial" panose="020B0604020202020204" pitchFamily="34" charset="0"/>
              <a:buChar char="•"/>
              <a:defRPr/>
            </a:pPr>
            <a:r>
              <a:rPr lang="de-DE" sz="1601" dirty="0">
                <a:solidFill>
                  <a:prstClr val="black"/>
                </a:solidFill>
                <a:latin typeface="Arial" panose="020B0604020202020204"/>
              </a:rPr>
              <a:t>Wovon handelt der Text insgesamt?</a:t>
            </a:r>
          </a:p>
        </p:txBody>
      </p:sp>
      <p:sp>
        <p:nvSpPr>
          <p:cNvPr id="9" name="Textfeld 8">
            <a:extLst>
              <a:ext uri="{FF2B5EF4-FFF2-40B4-BE49-F238E27FC236}">
                <a16:creationId xmlns:a16="http://schemas.microsoft.com/office/drawing/2014/main" id="{4F8BCEFC-B9FF-DA79-EE11-020780B668B3}"/>
              </a:ext>
            </a:extLst>
          </p:cNvPr>
          <p:cNvSpPr txBox="1"/>
          <p:nvPr/>
        </p:nvSpPr>
        <p:spPr>
          <a:xfrm>
            <a:off x="7246820" y="4751446"/>
            <a:ext cx="4320001" cy="338682"/>
          </a:xfrm>
          <a:prstGeom prst="rect">
            <a:avLst/>
          </a:prstGeom>
          <a:noFill/>
          <a:ln w="19050">
            <a:solidFill>
              <a:srgbClr val="FECA00"/>
            </a:solidFill>
          </a:ln>
        </p:spPr>
        <p:txBody>
          <a:bodyPr wrap="square" rtlCol="0">
            <a:spAutoFit/>
          </a:bodyPr>
          <a:lstStyle/>
          <a:p>
            <a:pPr marL="285750" indent="-285750" defTabSz="914423">
              <a:spcAft>
                <a:spcPts val="499"/>
              </a:spcAft>
              <a:buFont typeface="Arial" panose="020B0604020202020204" pitchFamily="34" charset="0"/>
              <a:buChar char="•"/>
              <a:defRPr/>
            </a:pPr>
            <a:r>
              <a:rPr lang="de-DE" sz="1601" dirty="0">
                <a:solidFill>
                  <a:prstClr val="black"/>
                </a:solidFill>
                <a:latin typeface="Arial" panose="020B0604020202020204"/>
              </a:rPr>
              <a:t>Wie ist der Text formal strukturiert?</a:t>
            </a:r>
          </a:p>
        </p:txBody>
      </p:sp>
      <p:sp>
        <p:nvSpPr>
          <p:cNvPr id="10" name="Textfeld 9">
            <a:extLst>
              <a:ext uri="{FF2B5EF4-FFF2-40B4-BE49-F238E27FC236}">
                <a16:creationId xmlns:a16="http://schemas.microsoft.com/office/drawing/2014/main" id="{741CC99D-3044-49FB-9F1C-AC7CE0486BEC}"/>
              </a:ext>
            </a:extLst>
          </p:cNvPr>
          <p:cNvSpPr txBox="1"/>
          <p:nvPr/>
        </p:nvSpPr>
        <p:spPr>
          <a:xfrm>
            <a:off x="7246820" y="5407025"/>
            <a:ext cx="4320001" cy="649152"/>
          </a:xfrm>
          <a:prstGeom prst="rect">
            <a:avLst/>
          </a:prstGeom>
          <a:noFill/>
          <a:ln w="19050">
            <a:solidFill>
              <a:schemeClr val="tx1"/>
            </a:solidFill>
          </a:ln>
        </p:spPr>
        <p:txBody>
          <a:bodyPr wrap="square" rtlCol="0">
            <a:spAutoFit/>
          </a:bodyPr>
          <a:lstStyle/>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Worum geht es dem Text?</a:t>
            </a:r>
          </a:p>
          <a:p>
            <a:pPr marL="285756" indent="-285756" defTabSz="914423">
              <a:spcAft>
                <a:spcPts val="499"/>
              </a:spcAft>
              <a:buFont typeface="Arial" panose="020B0604020202020204" pitchFamily="34" charset="0"/>
              <a:buChar char="•"/>
              <a:defRPr/>
            </a:pPr>
            <a:r>
              <a:rPr lang="de-DE" sz="1601" dirty="0">
                <a:solidFill>
                  <a:prstClr val="black"/>
                </a:solidFill>
                <a:latin typeface="Arial" panose="020B0604020202020204"/>
              </a:rPr>
              <a:t>Welche Absicht verfolgt der Text?</a:t>
            </a:r>
          </a:p>
        </p:txBody>
      </p:sp>
      <p:cxnSp>
        <p:nvCxnSpPr>
          <p:cNvPr id="11" name="Gerade Verbindung mit Pfeil 10">
            <a:extLst>
              <a:ext uri="{FF2B5EF4-FFF2-40B4-BE49-F238E27FC236}">
                <a16:creationId xmlns:a16="http://schemas.microsoft.com/office/drawing/2014/main" id="{59C0DFDF-CE80-5E79-6CF4-6204152A711E}"/>
              </a:ext>
            </a:extLst>
          </p:cNvPr>
          <p:cNvCxnSpPr>
            <a:cxnSpLocks/>
            <a:stCxn id="5" idx="1"/>
          </p:cNvCxnSpPr>
          <p:nvPr/>
        </p:nvCxnSpPr>
        <p:spPr>
          <a:xfrm flipH="1">
            <a:off x="2978946" y="1340574"/>
            <a:ext cx="4267874" cy="700158"/>
          </a:xfrm>
          <a:prstGeom prst="straightConnector1">
            <a:avLst/>
          </a:prstGeom>
          <a:ln w="28575">
            <a:solidFill>
              <a:srgbClr val="004C93"/>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2" name="Gerade Verbindung mit Pfeil 11">
            <a:extLst>
              <a:ext uri="{FF2B5EF4-FFF2-40B4-BE49-F238E27FC236}">
                <a16:creationId xmlns:a16="http://schemas.microsoft.com/office/drawing/2014/main" id="{78301568-3D09-47F8-14FC-5C60CC3D85A6}"/>
              </a:ext>
            </a:extLst>
          </p:cNvPr>
          <p:cNvCxnSpPr>
            <a:cxnSpLocks/>
            <a:stCxn id="5" idx="1"/>
          </p:cNvCxnSpPr>
          <p:nvPr/>
        </p:nvCxnSpPr>
        <p:spPr>
          <a:xfrm flipH="1">
            <a:off x="2288382" y="1340574"/>
            <a:ext cx="4958438" cy="2819469"/>
          </a:xfrm>
          <a:prstGeom prst="straightConnector1">
            <a:avLst/>
          </a:prstGeom>
          <a:ln w="28575">
            <a:solidFill>
              <a:srgbClr val="004C93"/>
            </a:solidFill>
            <a:prstDash val="dash"/>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3" name="Gerade Verbindung mit Pfeil 12">
            <a:extLst>
              <a:ext uri="{FF2B5EF4-FFF2-40B4-BE49-F238E27FC236}">
                <a16:creationId xmlns:a16="http://schemas.microsoft.com/office/drawing/2014/main" id="{CF8CCCC8-AC98-7894-1B74-FB6E882D6B9C}"/>
              </a:ext>
            </a:extLst>
          </p:cNvPr>
          <p:cNvCxnSpPr>
            <a:cxnSpLocks/>
            <a:stCxn id="7" idx="1"/>
          </p:cNvCxnSpPr>
          <p:nvPr/>
        </p:nvCxnSpPr>
        <p:spPr>
          <a:xfrm flipH="1" flipV="1">
            <a:off x="3805240" y="2574130"/>
            <a:ext cx="3441580" cy="1035496"/>
          </a:xfrm>
          <a:prstGeom prst="straightConnector1">
            <a:avLst/>
          </a:prstGeom>
          <a:ln w="28575">
            <a:solidFill>
              <a:srgbClr val="61A27C"/>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4" name="Gerade Verbindung mit Pfeil 13">
            <a:extLst>
              <a:ext uri="{FF2B5EF4-FFF2-40B4-BE49-F238E27FC236}">
                <a16:creationId xmlns:a16="http://schemas.microsoft.com/office/drawing/2014/main" id="{6A8363E4-5E37-02D0-7B0C-CB5FFEE751DB}"/>
              </a:ext>
            </a:extLst>
          </p:cNvPr>
          <p:cNvCxnSpPr>
            <a:cxnSpLocks/>
            <a:stCxn id="6" idx="1"/>
          </p:cNvCxnSpPr>
          <p:nvPr/>
        </p:nvCxnSpPr>
        <p:spPr>
          <a:xfrm flipH="1" flipV="1">
            <a:off x="3756025" y="2093119"/>
            <a:ext cx="3490795" cy="459732"/>
          </a:xfrm>
          <a:prstGeom prst="straightConnector1">
            <a:avLst/>
          </a:prstGeom>
          <a:ln w="28575">
            <a:solidFill>
              <a:srgbClr val="EC7206"/>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F6809DA9-86EE-7F3E-4250-E00B2F9CCEEF}"/>
              </a:ext>
            </a:extLst>
          </p:cNvPr>
          <p:cNvCxnSpPr>
            <a:cxnSpLocks/>
            <a:stCxn id="6" idx="1"/>
          </p:cNvCxnSpPr>
          <p:nvPr/>
        </p:nvCxnSpPr>
        <p:spPr>
          <a:xfrm flipH="1">
            <a:off x="2288382" y="2552851"/>
            <a:ext cx="4958438" cy="1607195"/>
          </a:xfrm>
          <a:prstGeom prst="straightConnector1">
            <a:avLst/>
          </a:prstGeom>
          <a:ln w="28575">
            <a:solidFill>
              <a:srgbClr val="EC7206"/>
            </a:solidFill>
            <a:prstDash val="dash"/>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6" name="Gerade Verbindung mit Pfeil 15">
            <a:extLst>
              <a:ext uri="{FF2B5EF4-FFF2-40B4-BE49-F238E27FC236}">
                <a16:creationId xmlns:a16="http://schemas.microsoft.com/office/drawing/2014/main" id="{8FAA37EC-507C-1691-49E2-DFF1877E1BE3}"/>
              </a:ext>
            </a:extLst>
          </p:cNvPr>
          <p:cNvCxnSpPr>
            <a:cxnSpLocks/>
            <a:stCxn id="8" idx="1"/>
          </p:cNvCxnSpPr>
          <p:nvPr/>
        </p:nvCxnSpPr>
        <p:spPr>
          <a:xfrm flipH="1" flipV="1">
            <a:off x="3845720" y="3109913"/>
            <a:ext cx="3401100" cy="1155296"/>
          </a:xfrm>
          <a:prstGeom prst="straightConnector1">
            <a:avLst/>
          </a:prstGeom>
          <a:ln w="28575">
            <a:solidFill>
              <a:srgbClr val="B8103B"/>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Gerade Verbindung mit Pfeil 16">
            <a:extLst>
              <a:ext uri="{FF2B5EF4-FFF2-40B4-BE49-F238E27FC236}">
                <a16:creationId xmlns:a16="http://schemas.microsoft.com/office/drawing/2014/main" id="{A801F710-D80E-E0E0-2369-5CC3781C271D}"/>
              </a:ext>
            </a:extLst>
          </p:cNvPr>
          <p:cNvCxnSpPr>
            <a:cxnSpLocks/>
            <a:stCxn id="9" idx="1"/>
          </p:cNvCxnSpPr>
          <p:nvPr/>
        </p:nvCxnSpPr>
        <p:spPr>
          <a:xfrm flipH="1" flipV="1">
            <a:off x="3467101" y="3500438"/>
            <a:ext cx="3779719" cy="1420349"/>
          </a:xfrm>
          <a:prstGeom prst="straightConnector1">
            <a:avLst/>
          </a:prstGeom>
          <a:ln w="28575">
            <a:solidFill>
              <a:srgbClr val="FECA00"/>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302649FE-228F-2FC2-EC78-B2E343476628}"/>
              </a:ext>
            </a:extLst>
          </p:cNvPr>
          <p:cNvCxnSpPr>
            <a:cxnSpLocks/>
            <a:stCxn id="10" idx="1"/>
          </p:cNvCxnSpPr>
          <p:nvPr/>
        </p:nvCxnSpPr>
        <p:spPr>
          <a:xfrm flipH="1" flipV="1">
            <a:off x="3567112" y="3757615"/>
            <a:ext cx="3679708" cy="1973986"/>
          </a:xfrm>
          <a:prstGeom prst="straightConnector1">
            <a:avLst/>
          </a:prstGeom>
          <a:ln w="28575">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706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D3098D-92C1-FEC4-615C-3751B597CD8F}"/>
              </a:ext>
            </a:extLst>
          </p:cNvPr>
          <p:cNvSpPr>
            <a:spLocks noGrp="1"/>
          </p:cNvSpPr>
          <p:nvPr>
            <p:ph type="title"/>
          </p:nvPr>
        </p:nvSpPr>
        <p:spPr/>
        <p:txBody>
          <a:bodyPr/>
          <a:lstStyle/>
          <a:p>
            <a:r>
              <a:rPr lang="de-DE" dirty="0"/>
              <a:t>Entstehung bundesweiter bildungspolitischer Rahmenbedingungen </a:t>
            </a:r>
          </a:p>
        </p:txBody>
      </p:sp>
      <p:sp>
        <p:nvSpPr>
          <p:cNvPr id="4" name="Textplatzhalter 3">
            <a:extLst>
              <a:ext uri="{FF2B5EF4-FFF2-40B4-BE49-F238E27FC236}">
                <a16:creationId xmlns:a16="http://schemas.microsoft.com/office/drawing/2014/main" id="{A86E6C61-8981-3185-2D31-C2436FD5002B}"/>
              </a:ext>
            </a:extLst>
          </p:cNvPr>
          <p:cNvSpPr>
            <a:spLocks noGrp="1"/>
          </p:cNvSpPr>
          <p:nvPr>
            <p:ph type="body" sz="quarter" idx="11"/>
          </p:nvPr>
        </p:nvSpPr>
        <p:spPr/>
        <p:txBody>
          <a:bodyPr/>
          <a:lstStyle/>
          <a:p>
            <a:r>
              <a:rPr lang="de-DE" dirty="0"/>
              <a:t>Quellen:</a:t>
            </a:r>
          </a:p>
          <a:p>
            <a:r>
              <a:rPr lang="de-DE" dirty="0"/>
              <a:t>KMK 2013, 2019</a:t>
            </a:r>
          </a:p>
        </p:txBody>
      </p:sp>
      <p:sp>
        <p:nvSpPr>
          <p:cNvPr id="10" name="Inhaltsplatzhalter 2">
            <a:extLst>
              <a:ext uri="{FF2B5EF4-FFF2-40B4-BE49-F238E27FC236}">
                <a16:creationId xmlns:a16="http://schemas.microsoft.com/office/drawing/2014/main" id="{2902AD36-24AA-A2CA-1119-E23397188BC8}"/>
              </a:ext>
            </a:extLst>
          </p:cNvPr>
          <p:cNvSpPr>
            <a:spLocks noGrp="1"/>
          </p:cNvSpPr>
          <p:nvPr>
            <p:ph sz="quarter" idx="10"/>
          </p:nvPr>
        </p:nvSpPr>
        <p:spPr>
          <a:xfrm>
            <a:off x="227012" y="1233491"/>
            <a:ext cx="11808000" cy="5040310"/>
          </a:xfrm>
        </p:spPr>
        <p:txBody>
          <a:bodyPr>
            <a:normAutofit fontScale="92500"/>
          </a:bodyPr>
          <a:lstStyle/>
          <a:p>
            <a:r>
              <a:rPr lang="de-DE" b="1" dirty="0"/>
              <a:t>Ausgangslage</a:t>
            </a:r>
            <a:r>
              <a:rPr lang="de-DE" dirty="0"/>
              <a:t>: Wandel gesellschaftlicher Rahmenbedingungen</a:t>
            </a:r>
          </a:p>
          <a:p>
            <a:pPr lvl="1"/>
            <a:r>
              <a:rPr lang="de-DE" dirty="0"/>
              <a:t>Globalisierung</a:t>
            </a:r>
          </a:p>
          <a:p>
            <a:pPr lvl="1"/>
            <a:r>
              <a:rPr lang="de-DE" dirty="0"/>
              <a:t>Migration</a:t>
            </a:r>
          </a:p>
          <a:p>
            <a:pPr lvl="1"/>
            <a:r>
              <a:rPr lang="de-DE" dirty="0"/>
              <a:t>Zusammenwachsen Europas</a:t>
            </a:r>
          </a:p>
          <a:p>
            <a:pPr lvl="1"/>
            <a:r>
              <a:rPr lang="de-DE" dirty="0"/>
              <a:t>Fluchtbewegungen</a:t>
            </a:r>
          </a:p>
          <a:p>
            <a:pPr lvl="1"/>
            <a:r>
              <a:rPr lang="de-DE" dirty="0"/>
              <a:t>Schulleistungsstudien (z. B. PISA, IGLU, IQB-Bildungstrend)</a:t>
            </a:r>
          </a:p>
          <a:p>
            <a:pPr lvl="1"/>
            <a:r>
              <a:rPr lang="de-DE" dirty="0"/>
              <a:t>…</a:t>
            </a:r>
          </a:p>
          <a:p>
            <a:r>
              <a:rPr lang="de-DE" dirty="0"/>
              <a:t>Sozio-kulturelle Vielfalt fordert eine gleichberechtigte Teilhabe in allen Lebensfeldern, auch im Bildungssektor </a:t>
            </a:r>
            <a:r>
              <a:rPr lang="de-DE" b="1" dirty="0">
                <a:sym typeface="Wingdings" panose="05000000000000000000" pitchFamily="2" charset="2"/>
              </a:rPr>
              <a:t></a:t>
            </a:r>
            <a:r>
              <a:rPr lang="de-DE" dirty="0">
                <a:sym typeface="Wingdings" panose="05000000000000000000" pitchFamily="2" charset="2"/>
              </a:rPr>
              <a:t> </a:t>
            </a:r>
            <a:r>
              <a:rPr lang="de-DE" b="1" dirty="0"/>
              <a:t>Chancengleichheit und Bildungsgerechtigkeit zur Erfüllung des Art. 3 Abs. 1 GG</a:t>
            </a:r>
          </a:p>
          <a:p>
            <a:r>
              <a:rPr lang="de-DE" b="1" dirty="0"/>
              <a:t>Handlungsimplikationen für Bildungsverwaltungen</a:t>
            </a:r>
            <a:r>
              <a:rPr lang="de-DE" dirty="0"/>
              <a:t>:</a:t>
            </a:r>
          </a:p>
          <a:p>
            <a:pPr lvl="1"/>
            <a:r>
              <a:rPr lang="de-DE" dirty="0"/>
              <a:t>Alle Länder setzen </a:t>
            </a:r>
            <a:r>
              <a:rPr lang="de-DE" dirty="0">
                <a:highlight>
                  <a:srgbClr val="FEFFBD"/>
                </a:highlight>
              </a:rPr>
              <a:t>Maßnahmen zur Sprachförderung</a:t>
            </a:r>
            <a:r>
              <a:rPr lang="de-DE" dirty="0"/>
              <a:t> – insbesondere von Kindern und Jugendlichen, die Deutsch als Zweitsprache lernen – </a:t>
            </a:r>
            <a:r>
              <a:rPr lang="de-DE" dirty="0">
                <a:highlight>
                  <a:srgbClr val="FEFFBD"/>
                </a:highlight>
              </a:rPr>
              <a:t>und zum Erwerb bildungssprachlicher Kompetenzen</a:t>
            </a:r>
            <a:r>
              <a:rPr lang="de-DE" dirty="0"/>
              <a:t> aller Schülerinnen und Schüler um. Darüber hinaus fördern viele Länder den Erhalt und Ausbau mehrsprachiger Kompetenzen von Schülerinnen und Schülern.</a:t>
            </a:r>
          </a:p>
        </p:txBody>
      </p:sp>
      <p:pic>
        <p:nvPicPr>
          <p:cNvPr id="11" name="Grafik 10">
            <a:extLst>
              <a:ext uri="{FF2B5EF4-FFF2-40B4-BE49-F238E27FC236}">
                <a16:creationId xmlns:a16="http://schemas.microsoft.com/office/drawing/2014/main" id="{ECC72871-D475-F741-B895-145BBDE159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801"/>
            <a:ext cx="648508" cy="835200"/>
          </a:xfrm>
          <a:prstGeom prst="rect">
            <a:avLst/>
          </a:prstGeom>
        </p:spPr>
      </p:pic>
    </p:spTree>
    <p:extLst>
      <p:ext uri="{BB962C8B-B14F-4D97-AF65-F5344CB8AC3E}">
        <p14:creationId xmlns:p14="http://schemas.microsoft.com/office/powerpoint/2010/main" val="418139288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Zur Erinnerung: Darstellungsformwechsel</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a:noFill/>
          </a:ln>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3" name="Textfeld 2">
            <a:extLst>
              <a:ext uri="{FF2B5EF4-FFF2-40B4-BE49-F238E27FC236}">
                <a16:creationId xmlns:a16="http://schemas.microsoft.com/office/drawing/2014/main" id="{553E9CDD-EDE3-83C7-9067-1FF124308072}"/>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9" name="Textfeld 8">
            <a:extLst>
              <a:ext uri="{FF2B5EF4-FFF2-40B4-BE49-F238E27FC236}">
                <a16:creationId xmlns:a16="http://schemas.microsoft.com/office/drawing/2014/main" id="{80529A14-A8EC-93BB-E458-8264E84403A1}"/>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0" name="Textfeld 9">
            <a:extLst>
              <a:ext uri="{FF2B5EF4-FFF2-40B4-BE49-F238E27FC236}">
                <a16:creationId xmlns:a16="http://schemas.microsoft.com/office/drawing/2014/main" id="{AB4E93CC-1AA6-0594-F1DF-D8A7654BD3CD}"/>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2" name="Textfeld 11">
            <a:extLst>
              <a:ext uri="{FF2B5EF4-FFF2-40B4-BE49-F238E27FC236}">
                <a16:creationId xmlns:a16="http://schemas.microsoft.com/office/drawing/2014/main" id="{EADE043E-4AA7-B262-77B5-154668B42AE6}"/>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18" name="Pfeil: nach rechts 17">
            <a:extLst>
              <a:ext uri="{FF2B5EF4-FFF2-40B4-BE49-F238E27FC236}">
                <a16:creationId xmlns:a16="http://schemas.microsoft.com/office/drawing/2014/main" id="{7D6EEB71-31F5-0745-11BC-5D1597F458B9}"/>
              </a:ext>
            </a:extLst>
          </p:cNvPr>
          <p:cNvSpPr/>
          <p:nvPr/>
        </p:nvSpPr>
        <p:spPr>
          <a:xfrm>
            <a:off x="3110240" y="1171825"/>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Pfeil: nach rechts 19">
            <a:extLst>
              <a:ext uri="{FF2B5EF4-FFF2-40B4-BE49-F238E27FC236}">
                <a16:creationId xmlns:a16="http://schemas.microsoft.com/office/drawing/2014/main" id="{197898A1-D637-9C11-FF4C-923A47616B2D}"/>
              </a:ext>
            </a:extLst>
          </p:cNvPr>
          <p:cNvSpPr/>
          <p:nvPr/>
        </p:nvSpPr>
        <p:spPr>
          <a:xfrm rot="16200000">
            <a:off x="3917023" y="3525330"/>
            <a:ext cx="1075370" cy="532660"/>
          </a:xfrm>
          <a:prstGeom prst="rightArrow">
            <a:avLst/>
          </a:prstGeom>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Pfeil: nach rechts 20">
            <a:extLst>
              <a:ext uri="{FF2B5EF4-FFF2-40B4-BE49-F238E27FC236}">
                <a16:creationId xmlns:a16="http://schemas.microsoft.com/office/drawing/2014/main" id="{F7CC7F73-C9C5-27A4-C79D-11A4344336BB}"/>
              </a:ext>
            </a:extLst>
          </p:cNvPr>
          <p:cNvSpPr/>
          <p:nvPr/>
        </p:nvSpPr>
        <p:spPr>
          <a:xfrm rot="10800000">
            <a:off x="8004112" y="1705582"/>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Pfeil: nach rechts 22">
            <a:extLst>
              <a:ext uri="{FF2B5EF4-FFF2-40B4-BE49-F238E27FC236}">
                <a16:creationId xmlns:a16="http://schemas.microsoft.com/office/drawing/2014/main" id="{5F9F610F-D875-0DA6-B436-6B395631304E}"/>
              </a:ext>
            </a:extLst>
          </p:cNvPr>
          <p:cNvSpPr/>
          <p:nvPr/>
        </p:nvSpPr>
        <p:spPr>
          <a:xfrm rot="10800000" flipH="1">
            <a:off x="8004112" y="1171824"/>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Pfeil: nach rechts 23">
            <a:extLst>
              <a:ext uri="{FF2B5EF4-FFF2-40B4-BE49-F238E27FC236}">
                <a16:creationId xmlns:a16="http://schemas.microsoft.com/office/drawing/2014/main" id="{455D71A7-306D-5576-1BE6-4C2B43263B8D}"/>
              </a:ext>
            </a:extLst>
          </p:cNvPr>
          <p:cNvSpPr/>
          <p:nvPr/>
        </p:nvSpPr>
        <p:spPr>
          <a:xfrm rot="10800000">
            <a:off x="8004112" y="5153517"/>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Pfeil: nach rechts 24">
            <a:extLst>
              <a:ext uri="{FF2B5EF4-FFF2-40B4-BE49-F238E27FC236}">
                <a16:creationId xmlns:a16="http://schemas.microsoft.com/office/drawing/2014/main" id="{30304964-8327-FF98-D133-8C6489E89D9C}"/>
              </a:ext>
            </a:extLst>
          </p:cNvPr>
          <p:cNvSpPr/>
          <p:nvPr/>
        </p:nvSpPr>
        <p:spPr>
          <a:xfrm rot="10800000" flipH="1">
            <a:off x="8004112" y="4619759"/>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Pfeil: nach rechts 25">
            <a:extLst>
              <a:ext uri="{FF2B5EF4-FFF2-40B4-BE49-F238E27FC236}">
                <a16:creationId xmlns:a16="http://schemas.microsoft.com/office/drawing/2014/main" id="{F2CC818E-211D-1DC2-BA1B-95B3CCB0D8D2}"/>
              </a:ext>
            </a:extLst>
          </p:cNvPr>
          <p:cNvSpPr/>
          <p:nvPr/>
        </p:nvSpPr>
        <p:spPr>
          <a:xfrm rot="5400000" flipV="1">
            <a:off x="7181959" y="3530833"/>
            <a:ext cx="1075370" cy="532660"/>
          </a:xfrm>
          <a:prstGeom prst="rightArrow">
            <a:avLst/>
          </a:prstGeom>
          <a:solidFill>
            <a:srgbClr val="EFE4BF"/>
          </a:solidFill>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Pfeil: nach rechts 26">
            <a:extLst>
              <a:ext uri="{FF2B5EF4-FFF2-40B4-BE49-F238E27FC236}">
                <a16:creationId xmlns:a16="http://schemas.microsoft.com/office/drawing/2014/main" id="{3AFF0320-9020-AAA9-6565-90DAA1787822}"/>
              </a:ext>
            </a:extLst>
          </p:cNvPr>
          <p:cNvSpPr/>
          <p:nvPr/>
        </p:nvSpPr>
        <p:spPr>
          <a:xfrm flipH="1">
            <a:off x="3109120" y="1702325"/>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8845037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Darstellungsformwechsel: Vom Text zum Modell</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a:noFill/>
          </a:ln>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9" name="Textfeld 8">
            <a:extLst>
              <a:ext uri="{FF2B5EF4-FFF2-40B4-BE49-F238E27FC236}">
                <a16:creationId xmlns:a16="http://schemas.microsoft.com/office/drawing/2014/main" id="{C8131836-97F2-4491-5773-871420D5AB1C}"/>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11" name="Textfeld 10">
            <a:extLst>
              <a:ext uri="{FF2B5EF4-FFF2-40B4-BE49-F238E27FC236}">
                <a16:creationId xmlns:a16="http://schemas.microsoft.com/office/drawing/2014/main" id="{2084F1A2-2946-F0D7-355E-DD1F4599C81C}"/>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2" name="Textfeld 11">
            <a:extLst>
              <a:ext uri="{FF2B5EF4-FFF2-40B4-BE49-F238E27FC236}">
                <a16:creationId xmlns:a16="http://schemas.microsoft.com/office/drawing/2014/main" id="{6B4C6322-2A47-D220-1382-EC2AD360F9C5}"/>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3" name="Textfeld 12">
            <a:extLst>
              <a:ext uri="{FF2B5EF4-FFF2-40B4-BE49-F238E27FC236}">
                <a16:creationId xmlns:a16="http://schemas.microsoft.com/office/drawing/2014/main" id="{F45C9DDA-729D-E1FA-A7C8-435D2C71AA59}"/>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18" name="Pfeil: nach rechts 17">
            <a:extLst>
              <a:ext uri="{FF2B5EF4-FFF2-40B4-BE49-F238E27FC236}">
                <a16:creationId xmlns:a16="http://schemas.microsoft.com/office/drawing/2014/main" id="{0C3CBABC-78E0-FE70-4AA5-CC09A412A724}"/>
              </a:ext>
            </a:extLst>
          </p:cNvPr>
          <p:cNvSpPr/>
          <p:nvPr/>
        </p:nvSpPr>
        <p:spPr>
          <a:xfrm>
            <a:off x="3110240" y="1171825"/>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Pfeil: nach rechts 19">
            <a:extLst>
              <a:ext uri="{FF2B5EF4-FFF2-40B4-BE49-F238E27FC236}">
                <a16:creationId xmlns:a16="http://schemas.microsoft.com/office/drawing/2014/main" id="{01533FC1-8F7D-D039-C06F-3B6B0C5FEB51}"/>
              </a:ext>
            </a:extLst>
          </p:cNvPr>
          <p:cNvSpPr/>
          <p:nvPr/>
        </p:nvSpPr>
        <p:spPr>
          <a:xfrm rot="16200000">
            <a:off x="3917023" y="3525330"/>
            <a:ext cx="1075370" cy="532660"/>
          </a:xfrm>
          <a:prstGeom prst="rightArrow">
            <a:avLst/>
          </a:prstGeom>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1630765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Darstellungsformwechsel: Vom Text zum Modell</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w="38100">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a:noFill/>
          </a:ln>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9" name="Textfeld 8">
            <a:extLst>
              <a:ext uri="{FF2B5EF4-FFF2-40B4-BE49-F238E27FC236}">
                <a16:creationId xmlns:a16="http://schemas.microsoft.com/office/drawing/2014/main" id="{C8131836-97F2-4491-5773-871420D5AB1C}"/>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11" name="Textfeld 10">
            <a:extLst>
              <a:ext uri="{FF2B5EF4-FFF2-40B4-BE49-F238E27FC236}">
                <a16:creationId xmlns:a16="http://schemas.microsoft.com/office/drawing/2014/main" id="{2084F1A2-2946-F0D7-355E-DD1F4599C81C}"/>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2" name="Textfeld 11">
            <a:extLst>
              <a:ext uri="{FF2B5EF4-FFF2-40B4-BE49-F238E27FC236}">
                <a16:creationId xmlns:a16="http://schemas.microsoft.com/office/drawing/2014/main" id="{6B4C6322-2A47-D220-1382-EC2AD360F9C5}"/>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3" name="Textfeld 12">
            <a:extLst>
              <a:ext uri="{FF2B5EF4-FFF2-40B4-BE49-F238E27FC236}">
                <a16:creationId xmlns:a16="http://schemas.microsoft.com/office/drawing/2014/main" id="{F45C9DDA-729D-E1FA-A7C8-435D2C71AA59}"/>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18" name="Pfeil: nach rechts 17">
            <a:extLst>
              <a:ext uri="{FF2B5EF4-FFF2-40B4-BE49-F238E27FC236}">
                <a16:creationId xmlns:a16="http://schemas.microsoft.com/office/drawing/2014/main" id="{0C3CBABC-78E0-FE70-4AA5-CC09A412A724}"/>
              </a:ext>
            </a:extLst>
          </p:cNvPr>
          <p:cNvSpPr/>
          <p:nvPr/>
        </p:nvSpPr>
        <p:spPr>
          <a:xfrm>
            <a:off x="3110240" y="1171825"/>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42933776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8E42563-C4A7-BE07-D86E-C768501814B5}"/>
              </a:ext>
            </a:extLst>
          </p:cNvPr>
          <p:cNvSpPr>
            <a:spLocks noGrp="1"/>
          </p:cNvSpPr>
          <p:nvPr>
            <p:ph type="title"/>
          </p:nvPr>
        </p:nvSpPr>
        <p:spPr/>
        <p:txBody>
          <a:bodyPr/>
          <a:lstStyle/>
          <a:p>
            <a:r>
              <a:rPr lang="de-DE" dirty="0"/>
              <a:t>Textdekodierung: Der Dekodierungsprozess</a:t>
            </a:r>
          </a:p>
        </p:txBody>
      </p:sp>
      <p:sp>
        <p:nvSpPr>
          <p:cNvPr id="9" name="Inhaltsplatzhalter 8">
            <a:extLst>
              <a:ext uri="{FF2B5EF4-FFF2-40B4-BE49-F238E27FC236}">
                <a16:creationId xmlns:a16="http://schemas.microsoft.com/office/drawing/2014/main" id="{29285A4E-D06C-495F-F66D-84343EFFC575}"/>
              </a:ext>
            </a:extLst>
          </p:cNvPr>
          <p:cNvSpPr>
            <a:spLocks noGrp="1"/>
          </p:cNvSpPr>
          <p:nvPr>
            <p:ph sz="quarter" idx="11"/>
          </p:nvPr>
        </p:nvSpPr>
        <p:spPr>
          <a:ln w="28575">
            <a:solidFill>
              <a:schemeClr val="tx2"/>
            </a:solidFill>
          </a:ln>
        </p:spPr>
        <p:txBody>
          <a:bodyPr>
            <a:normAutofit/>
          </a:bodyPr>
          <a:lstStyle/>
          <a:p>
            <a:pPr marL="125" indent="0">
              <a:buNone/>
            </a:pPr>
            <a:r>
              <a:rPr lang="de-DE" sz="1601" b="1" dirty="0">
                <a:solidFill>
                  <a:srgbClr val="004C93"/>
                </a:solidFill>
              </a:rPr>
              <a:t>Wort-</a:t>
            </a:r>
            <a:r>
              <a:rPr lang="de-DE" sz="1601" b="1" dirty="0"/>
              <a:t> und </a:t>
            </a:r>
            <a:r>
              <a:rPr lang="de-DE" sz="1601" b="1" dirty="0">
                <a:solidFill>
                  <a:srgbClr val="EC7206"/>
                </a:solidFill>
              </a:rPr>
              <a:t>Satz</a:t>
            </a:r>
            <a:r>
              <a:rPr lang="de-DE" sz="1601" b="1" dirty="0"/>
              <a:t>identifikation</a:t>
            </a:r>
          </a:p>
          <a:p>
            <a:r>
              <a:rPr lang="de-DE" sz="1601" dirty="0"/>
              <a:t>Wo steht das Wort „</a:t>
            </a:r>
            <a:r>
              <a:rPr lang="de-DE" sz="1601" i="1" dirty="0">
                <a:solidFill>
                  <a:srgbClr val="004C93"/>
                </a:solidFill>
              </a:rPr>
              <a:t>Kunde(n)</a:t>
            </a:r>
            <a:r>
              <a:rPr lang="de-DE" sz="1601" dirty="0"/>
              <a:t>“?</a:t>
            </a:r>
          </a:p>
          <a:p>
            <a:r>
              <a:rPr lang="de-DE" sz="1601" dirty="0"/>
              <a:t>Was bedeutet „</a:t>
            </a:r>
            <a:r>
              <a:rPr lang="de-DE" sz="1601" i="1" dirty="0">
                <a:solidFill>
                  <a:srgbClr val="004C93"/>
                </a:solidFill>
              </a:rPr>
              <a:t>Anforderungen</a:t>
            </a:r>
            <a:r>
              <a:rPr lang="de-DE" sz="1601" dirty="0"/>
              <a:t>“ im Sinne der Informatik?</a:t>
            </a:r>
          </a:p>
          <a:p>
            <a:r>
              <a:rPr lang="de-DE" sz="1601" dirty="0"/>
              <a:t>Welche syntaktische Funktion übernimmt das Wort „</a:t>
            </a:r>
            <a:r>
              <a:rPr lang="de-DE" sz="1601" i="1" dirty="0">
                <a:solidFill>
                  <a:srgbClr val="EC7206"/>
                </a:solidFill>
              </a:rPr>
              <a:t>Bestellung</a:t>
            </a:r>
            <a:r>
              <a:rPr lang="de-DE" sz="1601" dirty="0"/>
              <a:t>“ im Satzzusammenhang?</a:t>
            </a:r>
          </a:p>
        </p:txBody>
      </p:sp>
      <p:sp>
        <p:nvSpPr>
          <p:cNvPr id="11" name="Textplatzhalter 10">
            <a:extLst>
              <a:ext uri="{FF2B5EF4-FFF2-40B4-BE49-F238E27FC236}">
                <a16:creationId xmlns:a16="http://schemas.microsoft.com/office/drawing/2014/main" id="{CF628717-0632-5A25-983D-42D511FE0885}"/>
              </a:ext>
            </a:extLst>
          </p:cNvPr>
          <p:cNvSpPr>
            <a:spLocks noGrp="1"/>
          </p:cNvSpPr>
          <p:nvPr>
            <p:ph type="body" sz="quarter" idx="13"/>
          </p:nvPr>
        </p:nvSpPr>
        <p:spPr/>
        <p:txBody>
          <a:bodyPr/>
          <a:lstStyle/>
          <a:p>
            <a:r>
              <a:rPr lang="en-US" dirty="0"/>
              <a:t>Quelle:</a:t>
            </a:r>
          </a:p>
          <a:p>
            <a:r>
              <a:rPr lang="en-US" dirty="0"/>
              <a:t>MSB-NRW 2019</a:t>
            </a:r>
          </a:p>
        </p:txBody>
      </p:sp>
      <p:pic>
        <p:nvPicPr>
          <p:cNvPr id="20" name="Inhaltsplatzhalter 14">
            <a:extLst>
              <a:ext uri="{FF2B5EF4-FFF2-40B4-BE49-F238E27FC236}">
                <a16:creationId xmlns:a16="http://schemas.microsoft.com/office/drawing/2014/main" id="{352B4F8A-AAF0-BBEF-98AB-B873A2CCE82D}"/>
              </a:ext>
            </a:extLst>
          </p:cNvPr>
          <p:cNvPicPr>
            <a:picLocks noGrp="1" noChangeAspect="1"/>
          </p:cNvPicPr>
          <p:nvPr>
            <p:ph sz="quarter" idx="12"/>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2801" y="3859201"/>
            <a:ext cx="5760000" cy="3765275"/>
          </a:xfrm>
        </p:spPr>
      </p:pic>
      <p:sp>
        <p:nvSpPr>
          <p:cNvPr id="12" name="Inhaltsplatzhalter 3">
            <a:extLst>
              <a:ext uri="{FF2B5EF4-FFF2-40B4-BE49-F238E27FC236}">
                <a16:creationId xmlns:a16="http://schemas.microsoft.com/office/drawing/2014/main" id="{8DD93E8D-1B3C-0E58-04FE-8165EEC269EF}"/>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tx1"/>
                </a:solidFill>
              </a:rPr>
              <a:t>e)	Über die </a:t>
            </a:r>
            <a:r>
              <a:rPr lang="de-DE" b="1" dirty="0">
                <a:solidFill>
                  <a:schemeClr val="tx2"/>
                </a:solidFill>
              </a:rPr>
              <a:t>Kundenverwaltung</a:t>
            </a:r>
            <a:r>
              <a:rPr lang="de-DE" dirty="0">
                <a:solidFill>
                  <a:schemeClr val="tx1"/>
                </a:solidFill>
              </a:rPr>
              <a:t> sollen nun auch die 	Bestellungen der einzelnen </a:t>
            </a:r>
            <a:r>
              <a:rPr lang="de-DE" b="1" dirty="0">
                <a:solidFill>
                  <a:schemeClr val="tx2"/>
                </a:solidFill>
              </a:rPr>
              <a:t>Kunden</a:t>
            </a:r>
            <a:r>
              <a:rPr lang="de-DE" dirty="0">
                <a:solidFill>
                  <a:schemeClr val="tx1"/>
                </a:solidFill>
              </a:rPr>
              <a:t> verwaltet werden.</a:t>
            </a:r>
          </a:p>
          <a:p>
            <a:pPr marL="444512" indent="0">
              <a:buFont typeface="Arial" charset="0"/>
              <a:buNone/>
            </a:pPr>
            <a:r>
              <a:rPr lang="de-DE" dirty="0">
                <a:solidFill>
                  <a:schemeClr val="tx1"/>
                </a:solidFill>
              </a:rPr>
              <a:t>In der Modellerweiterung müssen folgende </a:t>
            </a:r>
            <a:r>
              <a:rPr lang="de-DE" b="1" dirty="0">
                <a:solidFill>
                  <a:schemeClr val="tx2"/>
                </a:solidFill>
              </a:rPr>
              <a:t>Anforderungen</a:t>
            </a:r>
            <a:r>
              <a:rPr lang="de-DE" dirty="0">
                <a:solidFill>
                  <a:schemeClr val="tx1"/>
                </a:solidFill>
              </a:rPr>
              <a:t> berücksichtigt werden:</a:t>
            </a:r>
          </a:p>
          <a:p>
            <a:pPr marL="1339885" lvl="1" indent="-536589">
              <a:buFont typeface="Courier New" charset="0"/>
              <a:buNone/>
            </a:pPr>
            <a:r>
              <a:rPr lang="de-DE" dirty="0">
                <a:solidFill>
                  <a:schemeClr val="tx1"/>
                </a:solidFill>
              </a:rPr>
              <a:t>i. 	Für jeden </a:t>
            </a:r>
            <a:r>
              <a:rPr lang="de-DE" b="1" dirty="0">
                <a:solidFill>
                  <a:schemeClr val="tx2"/>
                </a:solidFill>
              </a:rPr>
              <a:t>Kunden</a:t>
            </a:r>
            <a:r>
              <a:rPr lang="de-DE" dirty="0">
                <a:solidFill>
                  <a:schemeClr val="tx1"/>
                </a:solidFill>
              </a:rPr>
              <a:t> müssen seine Bestellungen mit Bestellposten verwaltet werden.</a:t>
            </a:r>
          </a:p>
          <a:p>
            <a:pPr marL="1339885" lvl="1" indent="-536589">
              <a:buFont typeface="Courier New" charset="0"/>
              <a:buNone/>
            </a:pPr>
            <a:r>
              <a:rPr lang="de-DE" dirty="0">
                <a:solidFill>
                  <a:schemeClr val="tx1"/>
                </a:solidFill>
              </a:rPr>
              <a:t>ii. 	Ein </a:t>
            </a:r>
            <a:r>
              <a:rPr lang="de-DE" b="1" dirty="0">
                <a:solidFill>
                  <a:schemeClr val="tx2"/>
                </a:solidFill>
              </a:rPr>
              <a:t>Kunde</a:t>
            </a:r>
            <a:r>
              <a:rPr lang="de-DE" dirty="0">
                <a:solidFill>
                  <a:schemeClr val="tx1"/>
                </a:solidFill>
              </a:rPr>
              <a:t> muss neue Bestellungen aufgeben können. Die Informationen über all seine Bestellungen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b="1" dirty="0">
                <a:solidFill>
                  <a:schemeClr val="accent1"/>
                </a:solidFill>
              </a:rPr>
              <a:t>Bestellung</a:t>
            </a:r>
            <a:r>
              <a:rPr lang="de-DE" dirty="0">
                <a:solidFill>
                  <a:schemeClr val="tx1"/>
                </a:solidFill>
              </a:rPr>
              <a:t> besteht aus einer Bestellnummer und beliebig vielen Bestellposten. Die Informationen über die Bestellnummer und über die Bestellposten müssen auch abgefragt werden können. Außerdem muss man einer Bestellung weitere Bestellposten hinzufügen können.</a:t>
            </a:r>
          </a:p>
          <a:p>
            <a:pPr marL="1339885" lvl="1" indent="-536589">
              <a:buFont typeface="Courier New" charset="0"/>
              <a:buNone/>
            </a:pPr>
            <a:r>
              <a:rPr lang="de-DE" dirty="0">
                <a:solidFill>
                  <a:schemeClr val="tx1"/>
                </a:solidFill>
              </a:rPr>
              <a:t>iv.	Für einen Bestellposten werden lediglich die Artikelnummer, die Artikelbezeichnung, der Stückpreis und die bestellte Anzahl verwaltet. Diese Informationen müssen auch abgerufen werden können.</a:t>
            </a:r>
          </a:p>
          <a:p>
            <a:pPr marL="444512" lvl="1" indent="0">
              <a:buFont typeface="Courier New" charset="0"/>
              <a:buNone/>
            </a:pPr>
            <a:r>
              <a:rPr lang="de-DE" sz="2100" i="1" dirty="0">
                <a:solidFill>
                  <a:schemeClr val="tx1"/>
                </a:solidFill>
              </a:rPr>
              <a:t>Modellieren Sie die oben genannten Anforderungen als Erweiterung des Implementationsdiagramms aus Abbildung 1.</a:t>
            </a:r>
          </a:p>
        </p:txBody>
      </p:sp>
    </p:spTree>
    <p:extLst>
      <p:ext uri="{BB962C8B-B14F-4D97-AF65-F5344CB8AC3E}">
        <p14:creationId xmlns:p14="http://schemas.microsoft.com/office/powerpoint/2010/main" val="382093502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44034-3B48-6D4F-96B4-C68A9A33C98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75D71B6-2C3A-3C18-E71E-C42C6F4A43C7}"/>
              </a:ext>
            </a:extLst>
          </p:cNvPr>
          <p:cNvSpPr>
            <a:spLocks noGrp="1"/>
          </p:cNvSpPr>
          <p:nvPr>
            <p:ph type="title"/>
          </p:nvPr>
        </p:nvSpPr>
        <p:spPr/>
        <p:txBody>
          <a:bodyPr/>
          <a:lstStyle/>
          <a:p>
            <a:r>
              <a:rPr lang="de-DE" dirty="0"/>
              <a:t>Textdekodierung: Der Dekodierungsprozess</a:t>
            </a:r>
          </a:p>
        </p:txBody>
      </p:sp>
      <p:sp>
        <p:nvSpPr>
          <p:cNvPr id="9" name="Inhaltsplatzhalter 8">
            <a:extLst>
              <a:ext uri="{FF2B5EF4-FFF2-40B4-BE49-F238E27FC236}">
                <a16:creationId xmlns:a16="http://schemas.microsoft.com/office/drawing/2014/main" id="{8BFA79B6-9C9B-75DC-D3F5-6561C4276082}"/>
              </a:ext>
            </a:extLst>
          </p:cNvPr>
          <p:cNvSpPr>
            <a:spLocks noGrp="1"/>
          </p:cNvSpPr>
          <p:nvPr>
            <p:ph sz="quarter" idx="11"/>
          </p:nvPr>
        </p:nvSpPr>
        <p:spPr>
          <a:ln w="28575">
            <a:solidFill>
              <a:schemeClr val="accent2"/>
            </a:solidFill>
          </a:ln>
        </p:spPr>
        <p:txBody>
          <a:bodyPr>
            <a:normAutofit/>
          </a:bodyPr>
          <a:lstStyle/>
          <a:p>
            <a:pPr marL="125" indent="0">
              <a:buNone/>
            </a:pPr>
            <a:r>
              <a:rPr lang="de-DE" sz="1601" b="1" dirty="0">
                <a:solidFill>
                  <a:srgbClr val="61A27C"/>
                </a:solidFill>
              </a:rPr>
              <a:t>Lokale Kohärenz</a:t>
            </a:r>
          </a:p>
          <a:p>
            <a:r>
              <a:rPr lang="de-DE" sz="1601" dirty="0"/>
              <a:t>Was meint „</a:t>
            </a:r>
            <a:r>
              <a:rPr lang="de-DE" sz="1601" i="1" dirty="0">
                <a:solidFill>
                  <a:srgbClr val="61A27C"/>
                </a:solidFill>
              </a:rPr>
              <a:t>seine</a:t>
            </a:r>
            <a:r>
              <a:rPr lang="de-DE" sz="1601" dirty="0"/>
              <a:t>“ im Satzgefüge?</a:t>
            </a:r>
          </a:p>
          <a:p>
            <a:r>
              <a:rPr lang="de-DE" sz="1601" dirty="0"/>
              <a:t>Was bedeutet „</a:t>
            </a:r>
            <a:r>
              <a:rPr lang="de-DE" sz="1601" i="1" dirty="0">
                <a:solidFill>
                  <a:srgbClr val="61A27C"/>
                </a:solidFill>
              </a:rPr>
              <a:t>Außerdem</a:t>
            </a:r>
            <a:r>
              <a:rPr lang="de-DE" sz="1601" dirty="0"/>
              <a:t>“?</a:t>
            </a:r>
          </a:p>
          <a:p>
            <a:r>
              <a:rPr lang="de-DE" sz="1601" dirty="0"/>
              <a:t>Wie sieht die </a:t>
            </a:r>
            <a:r>
              <a:rPr lang="de-DE" sz="1601" dirty="0">
                <a:solidFill>
                  <a:srgbClr val="61A27C"/>
                </a:solidFill>
              </a:rPr>
              <a:t>Thema-Rhema-Gliederung</a:t>
            </a:r>
            <a:r>
              <a:rPr lang="de-DE" sz="1601" dirty="0"/>
              <a:t> aus?</a:t>
            </a:r>
          </a:p>
          <a:p>
            <a:r>
              <a:rPr lang="de-DE" sz="1601" dirty="0"/>
              <a:t>Wie verhalten sich die Sätze zueinander?</a:t>
            </a:r>
          </a:p>
        </p:txBody>
      </p:sp>
      <p:sp>
        <p:nvSpPr>
          <p:cNvPr id="11" name="Textplatzhalter 10">
            <a:extLst>
              <a:ext uri="{FF2B5EF4-FFF2-40B4-BE49-F238E27FC236}">
                <a16:creationId xmlns:a16="http://schemas.microsoft.com/office/drawing/2014/main" id="{FA58F7D7-3F5E-26E2-FAB8-0E589461B646}"/>
              </a:ext>
            </a:extLst>
          </p:cNvPr>
          <p:cNvSpPr>
            <a:spLocks noGrp="1"/>
          </p:cNvSpPr>
          <p:nvPr>
            <p:ph type="body" sz="quarter" idx="13"/>
          </p:nvPr>
        </p:nvSpPr>
        <p:spPr/>
        <p:txBody>
          <a:bodyPr/>
          <a:lstStyle/>
          <a:p>
            <a:r>
              <a:rPr lang="en-US" dirty="0"/>
              <a:t>Quelle:</a:t>
            </a:r>
          </a:p>
          <a:p>
            <a:r>
              <a:rPr lang="en-US" dirty="0"/>
              <a:t>MSB-NRW 2019</a:t>
            </a:r>
          </a:p>
        </p:txBody>
      </p:sp>
      <p:pic>
        <p:nvPicPr>
          <p:cNvPr id="4" name="Inhaltsplatzhalter 14">
            <a:extLst>
              <a:ext uri="{FF2B5EF4-FFF2-40B4-BE49-F238E27FC236}">
                <a16:creationId xmlns:a16="http://schemas.microsoft.com/office/drawing/2014/main" id="{60DE99F9-572D-176A-EED8-98A02C4E2D35}"/>
              </a:ext>
            </a:extLst>
          </p:cNvPr>
          <p:cNvPicPr>
            <a:picLocks noGrp="1" noChangeAspect="1"/>
          </p:cNvPicPr>
          <p:nvPr>
            <p:ph sz="quarter" idx="12"/>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2801" y="3859201"/>
            <a:ext cx="5760000" cy="3765275"/>
          </a:xfrm>
        </p:spPr>
      </p:pic>
      <p:sp>
        <p:nvSpPr>
          <p:cNvPr id="12" name="Inhaltsplatzhalter 3">
            <a:extLst>
              <a:ext uri="{FF2B5EF4-FFF2-40B4-BE49-F238E27FC236}">
                <a16:creationId xmlns:a16="http://schemas.microsoft.com/office/drawing/2014/main" id="{52251FDE-4C26-7FEA-77B2-BC8F4835BA4A}"/>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tx1"/>
                </a:solidFill>
              </a:rPr>
              <a:t>e)	Über die </a:t>
            </a:r>
            <a:r>
              <a:rPr lang="de-DE" b="1" dirty="0">
                <a:solidFill>
                  <a:schemeClr val="tx2"/>
                </a:solidFill>
              </a:rPr>
              <a:t>Kundenverwaltung</a:t>
            </a:r>
            <a:r>
              <a:rPr lang="de-DE" dirty="0">
                <a:solidFill>
                  <a:schemeClr val="tx1"/>
                </a:solidFill>
              </a:rPr>
              <a:t> sollen nun auch die 	Bestellungen der einzelnen </a:t>
            </a:r>
            <a:r>
              <a:rPr lang="de-DE" b="1" dirty="0">
                <a:solidFill>
                  <a:schemeClr val="tx2"/>
                </a:solidFill>
              </a:rPr>
              <a:t>Kunden</a:t>
            </a:r>
            <a:r>
              <a:rPr lang="de-DE" dirty="0">
                <a:solidFill>
                  <a:schemeClr val="tx1"/>
                </a:solidFill>
              </a:rPr>
              <a:t> verwaltet werden.</a:t>
            </a:r>
          </a:p>
          <a:p>
            <a:pPr marL="444512" indent="0">
              <a:buFont typeface="Arial" charset="0"/>
              <a:buNone/>
            </a:pPr>
            <a:r>
              <a:rPr lang="de-DE" dirty="0">
                <a:solidFill>
                  <a:schemeClr val="tx1"/>
                </a:solidFill>
              </a:rPr>
              <a:t>In der Modellerweiterung müssen folgende </a:t>
            </a:r>
            <a:r>
              <a:rPr lang="de-DE" b="1" dirty="0">
                <a:solidFill>
                  <a:schemeClr val="tx2"/>
                </a:solidFill>
              </a:rPr>
              <a:t>Anforderungen</a:t>
            </a:r>
            <a:r>
              <a:rPr lang="de-DE" dirty="0">
                <a:solidFill>
                  <a:schemeClr val="tx1"/>
                </a:solidFill>
              </a:rPr>
              <a:t> berücksichtigt werden:</a:t>
            </a:r>
          </a:p>
          <a:p>
            <a:pPr marL="1339885" lvl="1" indent="-536589">
              <a:buFont typeface="Courier New" charset="0"/>
              <a:buNone/>
            </a:pPr>
            <a:r>
              <a:rPr lang="de-DE" dirty="0">
                <a:solidFill>
                  <a:schemeClr val="tx1"/>
                </a:solidFill>
              </a:rPr>
              <a:t>i. 	Für jeden </a:t>
            </a:r>
            <a:r>
              <a:rPr lang="de-DE" b="1" dirty="0">
                <a:solidFill>
                  <a:schemeClr val="tx2"/>
                </a:solidFill>
              </a:rPr>
              <a:t>Kunden</a:t>
            </a:r>
            <a:r>
              <a:rPr lang="de-DE" dirty="0">
                <a:solidFill>
                  <a:schemeClr val="tx1"/>
                </a:solidFill>
              </a:rPr>
              <a:t> müssen </a:t>
            </a:r>
            <a:r>
              <a:rPr lang="de-DE" b="1" dirty="0">
                <a:solidFill>
                  <a:schemeClr val="accent2"/>
                </a:solidFill>
              </a:rPr>
              <a:t>seine</a:t>
            </a:r>
            <a:r>
              <a:rPr lang="de-DE" dirty="0">
                <a:solidFill>
                  <a:schemeClr val="tx1"/>
                </a:solidFill>
              </a:rPr>
              <a:t> Bestellungen mit Bestellposten verwaltet werden.</a:t>
            </a:r>
          </a:p>
          <a:p>
            <a:pPr marL="1339885" lvl="1" indent="-536589">
              <a:buFont typeface="Courier New" charset="0"/>
              <a:buNone/>
            </a:pPr>
            <a:r>
              <a:rPr lang="de-DE" dirty="0">
                <a:solidFill>
                  <a:schemeClr val="tx1"/>
                </a:solidFill>
              </a:rPr>
              <a:t>ii. 	Ein </a:t>
            </a:r>
            <a:r>
              <a:rPr lang="de-DE" b="1" dirty="0">
                <a:solidFill>
                  <a:schemeClr val="tx2"/>
                </a:solidFill>
              </a:rPr>
              <a:t>Kunde</a:t>
            </a:r>
            <a:r>
              <a:rPr lang="de-DE" dirty="0">
                <a:solidFill>
                  <a:schemeClr val="tx1"/>
                </a:solidFill>
              </a:rPr>
              <a:t> muss neue Bestellungen aufgeben können. Die Informationen über all </a:t>
            </a:r>
            <a:r>
              <a:rPr lang="de-DE" b="1" dirty="0">
                <a:solidFill>
                  <a:schemeClr val="accent2"/>
                </a:solidFill>
              </a:rPr>
              <a:t>seine</a:t>
            </a:r>
            <a:r>
              <a:rPr lang="de-DE" dirty="0">
                <a:solidFill>
                  <a:schemeClr val="tx1"/>
                </a:solidFill>
              </a:rPr>
              <a:t> Bestellungen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b="1" dirty="0">
                <a:solidFill>
                  <a:schemeClr val="accent1"/>
                </a:solidFill>
              </a:rPr>
              <a:t>Bestellung</a:t>
            </a:r>
            <a:r>
              <a:rPr lang="de-DE" dirty="0">
                <a:solidFill>
                  <a:schemeClr val="tx1"/>
                </a:solidFill>
              </a:rPr>
              <a:t> besteht aus einer Bestellnummer und beliebig vielen Bestellposten. Die Informationen über die Bestellnummer und über die Bestellposten müssen auch abgefragt werden können. </a:t>
            </a:r>
            <a:r>
              <a:rPr lang="de-DE" b="1" dirty="0">
                <a:solidFill>
                  <a:schemeClr val="accent2"/>
                </a:solidFill>
              </a:rPr>
              <a:t>Außerdem</a:t>
            </a:r>
            <a:r>
              <a:rPr lang="de-DE" dirty="0">
                <a:solidFill>
                  <a:schemeClr val="tx1"/>
                </a:solidFill>
              </a:rPr>
              <a:t> muss man einer Bestellung weitere Bestellposten hinzufügen können.</a:t>
            </a:r>
          </a:p>
          <a:p>
            <a:pPr marL="1339885" lvl="1" indent="-536589">
              <a:buFont typeface="Courier New" charset="0"/>
              <a:buNone/>
            </a:pPr>
            <a:r>
              <a:rPr lang="de-DE" dirty="0">
                <a:solidFill>
                  <a:schemeClr val="tx1"/>
                </a:solidFill>
              </a:rPr>
              <a:t>iv.	Für einen Bestellposten werden lediglich die Artikelnummer, die Artikelbezeichnung, der Stückpreis und die bestellte Anzahl verwaltet. Diese Informationen müssen auch abgerufen werden können.</a:t>
            </a:r>
          </a:p>
          <a:p>
            <a:pPr marL="444512" lvl="1" indent="0">
              <a:buFont typeface="Courier New" charset="0"/>
              <a:buNone/>
            </a:pPr>
            <a:r>
              <a:rPr lang="de-DE" sz="2100" i="1" dirty="0">
                <a:solidFill>
                  <a:schemeClr val="tx1"/>
                </a:solidFill>
              </a:rPr>
              <a:t>Modellieren Sie die oben genannten Anforderungen als Erweiterung des Implementationsdiagramms aus Abbildung 1.</a:t>
            </a:r>
          </a:p>
        </p:txBody>
      </p:sp>
    </p:spTree>
    <p:extLst>
      <p:ext uri="{BB962C8B-B14F-4D97-AF65-F5344CB8AC3E}">
        <p14:creationId xmlns:p14="http://schemas.microsoft.com/office/powerpoint/2010/main" val="30750109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E6955-CED9-BDCE-3346-BEEF88A2F91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CFEE945D-9233-8245-B407-6E1FA2515A3A}"/>
              </a:ext>
            </a:extLst>
          </p:cNvPr>
          <p:cNvSpPr>
            <a:spLocks noGrp="1"/>
          </p:cNvSpPr>
          <p:nvPr>
            <p:ph type="title"/>
          </p:nvPr>
        </p:nvSpPr>
        <p:spPr/>
        <p:txBody>
          <a:bodyPr/>
          <a:lstStyle/>
          <a:p>
            <a:r>
              <a:rPr lang="de-DE" dirty="0"/>
              <a:t>Textdekodierung: Der Dekodierungsprozess</a:t>
            </a:r>
          </a:p>
        </p:txBody>
      </p:sp>
      <p:sp>
        <p:nvSpPr>
          <p:cNvPr id="9" name="Inhaltsplatzhalter 8">
            <a:extLst>
              <a:ext uri="{FF2B5EF4-FFF2-40B4-BE49-F238E27FC236}">
                <a16:creationId xmlns:a16="http://schemas.microsoft.com/office/drawing/2014/main" id="{4EDBC466-0545-52C8-0194-A13E9DE1338C}"/>
              </a:ext>
            </a:extLst>
          </p:cNvPr>
          <p:cNvSpPr>
            <a:spLocks noGrp="1"/>
          </p:cNvSpPr>
          <p:nvPr>
            <p:ph sz="quarter" idx="11"/>
          </p:nvPr>
        </p:nvSpPr>
        <p:spPr>
          <a:ln w="28575">
            <a:solidFill>
              <a:schemeClr val="accent3"/>
            </a:solidFill>
          </a:ln>
        </p:spPr>
        <p:txBody>
          <a:bodyPr>
            <a:normAutofit lnSpcReduction="10000"/>
          </a:bodyPr>
          <a:lstStyle/>
          <a:p>
            <a:pPr marL="125" indent="0">
              <a:buNone/>
            </a:pPr>
            <a:r>
              <a:rPr lang="de-DE" sz="1601" b="1" dirty="0">
                <a:solidFill>
                  <a:srgbClr val="B8103B"/>
                </a:solidFill>
              </a:rPr>
              <a:t>Globale Kohärenz</a:t>
            </a:r>
          </a:p>
          <a:p>
            <a:r>
              <a:rPr lang="de-DE" sz="1601" dirty="0"/>
              <a:t>Bildung von </a:t>
            </a:r>
            <a:r>
              <a:rPr lang="de-DE" sz="1601" dirty="0">
                <a:solidFill>
                  <a:srgbClr val="B8103B"/>
                </a:solidFill>
              </a:rPr>
              <a:t>Makrostrukturen</a:t>
            </a:r>
            <a:r>
              <a:rPr lang="de-DE" sz="1601" dirty="0">
                <a:solidFill>
                  <a:schemeClr val="tx1"/>
                </a:solidFill>
              </a:rPr>
              <a:t>, u. a. durch</a:t>
            </a:r>
          </a:p>
          <a:p>
            <a:pPr lvl="1"/>
            <a:r>
              <a:rPr lang="de-DE" sz="1402" dirty="0" err="1">
                <a:solidFill>
                  <a:schemeClr val="tx1"/>
                </a:solidFill>
              </a:rPr>
              <a:t>Skripto</a:t>
            </a:r>
            <a:r>
              <a:rPr lang="de-DE" sz="1402" dirty="0">
                <a:solidFill>
                  <a:schemeClr val="tx1"/>
                </a:solidFill>
              </a:rPr>
              <a:t>- und typografische Signale</a:t>
            </a:r>
          </a:p>
          <a:p>
            <a:pPr lvl="1"/>
            <a:r>
              <a:rPr lang="de-DE" sz="1402" dirty="0">
                <a:solidFill>
                  <a:schemeClr val="tx1"/>
                </a:solidFill>
              </a:rPr>
              <a:t>Explizite Formulierungen</a:t>
            </a:r>
          </a:p>
          <a:p>
            <a:pPr lvl="1"/>
            <a:r>
              <a:rPr lang="de-DE" sz="1402" dirty="0">
                <a:solidFill>
                  <a:schemeClr val="tx1"/>
                </a:solidFill>
              </a:rPr>
              <a:t>Rhetorische Relationen</a:t>
            </a:r>
          </a:p>
          <a:p>
            <a:pPr lvl="1"/>
            <a:r>
              <a:rPr lang="de-DE" sz="1402" dirty="0">
                <a:solidFill>
                  <a:schemeClr val="tx1"/>
                </a:solidFill>
              </a:rPr>
              <a:t>Referenzstrukturen</a:t>
            </a:r>
          </a:p>
          <a:p>
            <a:pPr lvl="1"/>
            <a:r>
              <a:rPr lang="de-DE" sz="1402" dirty="0">
                <a:solidFill>
                  <a:schemeClr val="tx1"/>
                </a:solidFill>
              </a:rPr>
              <a:t>…</a:t>
            </a:r>
          </a:p>
        </p:txBody>
      </p:sp>
      <p:sp>
        <p:nvSpPr>
          <p:cNvPr id="11" name="Textplatzhalter 10">
            <a:extLst>
              <a:ext uri="{FF2B5EF4-FFF2-40B4-BE49-F238E27FC236}">
                <a16:creationId xmlns:a16="http://schemas.microsoft.com/office/drawing/2014/main" id="{ED35CD95-CFC5-EB3C-5FF7-FB20A3875608}"/>
              </a:ext>
            </a:extLst>
          </p:cNvPr>
          <p:cNvSpPr>
            <a:spLocks noGrp="1"/>
          </p:cNvSpPr>
          <p:nvPr>
            <p:ph type="body" sz="quarter" idx="13"/>
          </p:nvPr>
        </p:nvSpPr>
        <p:spPr>
          <a:xfrm>
            <a:off x="226800" y="6308726"/>
            <a:ext cx="3131999" cy="396874"/>
          </a:xfrm>
        </p:spPr>
        <p:txBody>
          <a:bodyPr/>
          <a:lstStyle/>
          <a:p>
            <a:r>
              <a:rPr lang="en-US" dirty="0" err="1"/>
              <a:t>Quellen</a:t>
            </a:r>
            <a:r>
              <a:rPr lang="en-US" dirty="0"/>
              <a:t>:</a:t>
            </a:r>
          </a:p>
          <a:p>
            <a:r>
              <a:rPr lang="en-US" dirty="0" err="1"/>
              <a:t>vgl</a:t>
            </a:r>
            <a:r>
              <a:rPr lang="en-US" dirty="0"/>
              <a:t>. </a:t>
            </a:r>
            <a:r>
              <a:rPr lang="en-US" dirty="0" err="1"/>
              <a:t>Krifka</a:t>
            </a:r>
            <a:r>
              <a:rPr lang="en-US" dirty="0"/>
              <a:t> 2009; MSB-NRW 2019; </a:t>
            </a:r>
            <a:r>
              <a:rPr lang="en-US" dirty="0" err="1"/>
              <a:t>vgl</a:t>
            </a:r>
            <a:r>
              <a:rPr lang="en-US" dirty="0"/>
              <a:t>. Schmitz 2015</a:t>
            </a:r>
          </a:p>
        </p:txBody>
      </p:sp>
      <p:pic>
        <p:nvPicPr>
          <p:cNvPr id="8" name="Inhaltsplatzhalter 2">
            <a:extLst>
              <a:ext uri="{FF2B5EF4-FFF2-40B4-BE49-F238E27FC236}">
                <a16:creationId xmlns:a16="http://schemas.microsoft.com/office/drawing/2014/main" id="{30704EA2-26AD-91C5-0F51-462204A92A63}"/>
              </a:ext>
            </a:extLst>
          </p:cNvPr>
          <p:cNvPicPr>
            <a:picLocks noGrp="1" noChangeAspect="1"/>
          </p:cNvPicPr>
          <p:nvPr>
            <p:ph sz="quarter" idx="12"/>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2801" y="3859201"/>
            <a:ext cx="5760000" cy="3765275"/>
          </a:xfrm>
        </p:spPr>
      </p:pic>
      <p:sp>
        <p:nvSpPr>
          <p:cNvPr id="12" name="Inhaltsplatzhalter 3">
            <a:extLst>
              <a:ext uri="{FF2B5EF4-FFF2-40B4-BE49-F238E27FC236}">
                <a16:creationId xmlns:a16="http://schemas.microsoft.com/office/drawing/2014/main" id="{7CE9E07A-8B97-1F63-F979-5F94855FF9C6}"/>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b="1" dirty="0">
                <a:solidFill>
                  <a:schemeClr val="accent3"/>
                </a:solidFill>
              </a:rPr>
              <a:t>e)</a:t>
            </a:r>
            <a:r>
              <a:rPr lang="de-DE" dirty="0">
                <a:solidFill>
                  <a:schemeClr val="tx1"/>
                </a:solidFill>
              </a:rPr>
              <a:t>	Über die </a:t>
            </a:r>
            <a:r>
              <a:rPr lang="de-DE" b="1" dirty="0">
                <a:solidFill>
                  <a:schemeClr val="tx2"/>
                </a:solidFill>
              </a:rPr>
              <a:t>Kundenverwaltung</a:t>
            </a:r>
            <a:r>
              <a:rPr lang="de-DE" dirty="0">
                <a:solidFill>
                  <a:schemeClr val="tx1"/>
                </a:solidFill>
              </a:rPr>
              <a:t> sollen nun auch die 	Bestellungen der einzelnen </a:t>
            </a:r>
            <a:r>
              <a:rPr lang="de-DE" b="1" dirty="0">
                <a:solidFill>
                  <a:schemeClr val="tx2"/>
                </a:solidFill>
              </a:rPr>
              <a:t>Kunden</a:t>
            </a:r>
            <a:r>
              <a:rPr lang="de-DE" dirty="0">
                <a:solidFill>
                  <a:schemeClr val="tx1"/>
                </a:solidFill>
              </a:rPr>
              <a:t> verwaltet werden.</a:t>
            </a:r>
          </a:p>
          <a:p>
            <a:pPr marL="444512" indent="0">
              <a:buFont typeface="Arial" charset="0"/>
              <a:buNone/>
            </a:pPr>
            <a:r>
              <a:rPr lang="de-DE" dirty="0">
                <a:solidFill>
                  <a:schemeClr val="tx1"/>
                </a:solidFill>
              </a:rPr>
              <a:t>In der Modellerweiterung müssen </a:t>
            </a:r>
            <a:r>
              <a:rPr lang="de-DE" b="1" dirty="0">
                <a:solidFill>
                  <a:schemeClr val="accent3"/>
                </a:solidFill>
              </a:rPr>
              <a:t>folgende</a:t>
            </a:r>
            <a:r>
              <a:rPr lang="de-DE" dirty="0">
                <a:solidFill>
                  <a:schemeClr val="tx1"/>
                </a:solidFill>
              </a:rPr>
              <a:t> </a:t>
            </a:r>
            <a:r>
              <a:rPr lang="de-DE" b="1" dirty="0">
                <a:solidFill>
                  <a:schemeClr val="tx2"/>
                </a:solidFill>
              </a:rPr>
              <a:t>Anforderungen</a:t>
            </a:r>
            <a:r>
              <a:rPr lang="de-DE" dirty="0">
                <a:solidFill>
                  <a:schemeClr val="tx1"/>
                </a:solidFill>
              </a:rPr>
              <a:t> berücksichtigt werden:</a:t>
            </a:r>
          </a:p>
          <a:p>
            <a:pPr marL="1339885" lvl="1" indent="-536589">
              <a:buFont typeface="Courier New" charset="0"/>
              <a:buNone/>
            </a:pPr>
            <a:r>
              <a:rPr lang="de-DE" b="1" dirty="0">
                <a:solidFill>
                  <a:schemeClr val="accent3"/>
                </a:solidFill>
              </a:rPr>
              <a:t>i.</a:t>
            </a:r>
            <a:r>
              <a:rPr lang="de-DE" dirty="0">
                <a:solidFill>
                  <a:schemeClr val="tx1"/>
                </a:solidFill>
              </a:rPr>
              <a:t> 	Für jeden </a:t>
            </a:r>
            <a:r>
              <a:rPr lang="de-DE" b="1" u="sng" dirty="0">
                <a:solidFill>
                  <a:schemeClr val="tx2"/>
                </a:solidFill>
              </a:rPr>
              <a:t>Kunden</a:t>
            </a:r>
            <a:r>
              <a:rPr lang="de-DE" dirty="0">
                <a:solidFill>
                  <a:schemeClr val="tx1"/>
                </a:solidFill>
              </a:rPr>
              <a:t> müssen </a:t>
            </a:r>
            <a:r>
              <a:rPr lang="de-DE" b="1" u="sng" dirty="0">
                <a:solidFill>
                  <a:schemeClr val="accent2"/>
                </a:solidFill>
              </a:rPr>
              <a:t>seine</a:t>
            </a:r>
            <a:r>
              <a:rPr lang="de-DE" dirty="0">
                <a:solidFill>
                  <a:schemeClr val="tx1"/>
                </a:solidFill>
              </a:rPr>
              <a:t> Bestellungen mit Bestellposten verwaltet werden.</a:t>
            </a:r>
          </a:p>
          <a:p>
            <a:pPr marL="1339885" lvl="1" indent="-536589">
              <a:buFont typeface="Courier New" charset="0"/>
              <a:buNone/>
            </a:pPr>
            <a:r>
              <a:rPr lang="de-DE" b="1" dirty="0">
                <a:solidFill>
                  <a:schemeClr val="accent3"/>
                </a:solidFill>
              </a:rPr>
              <a:t>ii.</a:t>
            </a:r>
            <a:r>
              <a:rPr lang="de-DE" dirty="0">
                <a:solidFill>
                  <a:schemeClr val="tx1"/>
                </a:solidFill>
              </a:rPr>
              <a:t> 	Ein </a:t>
            </a:r>
            <a:r>
              <a:rPr lang="de-DE" b="1" u="sng" dirty="0">
                <a:solidFill>
                  <a:schemeClr val="tx2"/>
                </a:solidFill>
              </a:rPr>
              <a:t>Kunde</a:t>
            </a:r>
            <a:r>
              <a:rPr lang="de-DE" dirty="0">
                <a:solidFill>
                  <a:schemeClr val="tx1"/>
                </a:solidFill>
              </a:rPr>
              <a:t> muss neue Bestellungen aufgeben können. Die Informationen über all </a:t>
            </a:r>
            <a:r>
              <a:rPr lang="de-DE" b="1" u="sng" dirty="0">
                <a:solidFill>
                  <a:schemeClr val="accent2"/>
                </a:solidFill>
              </a:rPr>
              <a:t>seine</a:t>
            </a:r>
            <a:r>
              <a:rPr lang="de-DE" dirty="0">
                <a:solidFill>
                  <a:schemeClr val="tx1"/>
                </a:solidFill>
              </a:rPr>
              <a:t> Bestellungen müssen abgefragt werden können.</a:t>
            </a:r>
          </a:p>
          <a:p>
            <a:pPr marL="1339885" lvl="1" indent="-536589">
              <a:buFont typeface="Courier New" charset="0"/>
              <a:buNone/>
            </a:pPr>
            <a:r>
              <a:rPr lang="de-DE" b="1" dirty="0" err="1">
                <a:solidFill>
                  <a:schemeClr val="accent3"/>
                </a:solidFill>
              </a:rPr>
              <a:t>iii.</a:t>
            </a:r>
            <a:r>
              <a:rPr lang="de-DE" dirty="0">
                <a:solidFill>
                  <a:schemeClr val="tx1"/>
                </a:solidFill>
              </a:rPr>
              <a:t>	Eine </a:t>
            </a:r>
            <a:r>
              <a:rPr lang="de-DE" b="1" dirty="0">
                <a:solidFill>
                  <a:schemeClr val="accent1"/>
                </a:solidFill>
              </a:rPr>
              <a:t>Bestellung</a:t>
            </a:r>
            <a:r>
              <a:rPr lang="de-DE" dirty="0">
                <a:solidFill>
                  <a:schemeClr val="tx1"/>
                </a:solidFill>
              </a:rPr>
              <a:t> besteht aus einer Bestellnummer und beliebig vielen Bestellposten. Die Informationen über die Bestellnummer und über die Bestellposten müssen auch abgefragt werden können. </a:t>
            </a:r>
            <a:r>
              <a:rPr lang="de-DE" b="1" dirty="0">
                <a:solidFill>
                  <a:schemeClr val="accent2"/>
                </a:solidFill>
              </a:rPr>
              <a:t>Außerdem</a:t>
            </a:r>
            <a:r>
              <a:rPr lang="de-DE" dirty="0">
                <a:solidFill>
                  <a:schemeClr val="tx1"/>
                </a:solidFill>
              </a:rPr>
              <a:t> muss man einer Bestellung weitere Bestellposten hinzufügen können.</a:t>
            </a:r>
          </a:p>
          <a:p>
            <a:pPr marL="1339885" lvl="1" indent="-536589">
              <a:buFont typeface="Courier New" charset="0"/>
              <a:buNone/>
            </a:pPr>
            <a:r>
              <a:rPr lang="de-DE" b="1" dirty="0">
                <a:solidFill>
                  <a:schemeClr val="accent3"/>
                </a:solidFill>
              </a:rPr>
              <a:t>iv.</a:t>
            </a:r>
            <a:r>
              <a:rPr lang="de-DE" dirty="0">
                <a:solidFill>
                  <a:schemeClr val="tx1"/>
                </a:solidFill>
              </a:rPr>
              <a:t>	Für einen Bestellposten werden lediglich die Artikelnummer, die Artikelbezeichnung, der Stückpreis und die bestellte Anzahl verwaltet. </a:t>
            </a:r>
            <a:r>
              <a:rPr lang="de-DE" b="1" dirty="0">
                <a:solidFill>
                  <a:schemeClr val="accent3"/>
                </a:solidFill>
              </a:rPr>
              <a:t>Diese Informationen</a:t>
            </a:r>
            <a:r>
              <a:rPr lang="de-DE" dirty="0">
                <a:solidFill>
                  <a:schemeClr val="tx1"/>
                </a:solidFill>
              </a:rPr>
              <a:t> müssen auch abgerufen werden können.</a:t>
            </a:r>
          </a:p>
          <a:p>
            <a:pPr marL="444512" lvl="1" indent="0">
              <a:buFont typeface="Courier New" charset="0"/>
              <a:buNone/>
            </a:pPr>
            <a:r>
              <a:rPr lang="de-DE" sz="2100" i="1" dirty="0">
                <a:solidFill>
                  <a:schemeClr val="tx1"/>
                </a:solidFill>
              </a:rPr>
              <a:t>Modellieren Sie die </a:t>
            </a:r>
            <a:r>
              <a:rPr lang="de-DE" sz="2100" b="1" i="1" dirty="0">
                <a:solidFill>
                  <a:schemeClr val="accent3"/>
                </a:solidFill>
              </a:rPr>
              <a:t>oben genannten Anforderungen</a:t>
            </a:r>
            <a:r>
              <a:rPr lang="de-DE" sz="2100" i="1" dirty="0">
                <a:solidFill>
                  <a:schemeClr val="tx1"/>
                </a:solidFill>
              </a:rPr>
              <a:t> als Erweiterung des </a:t>
            </a:r>
            <a:r>
              <a:rPr lang="de-DE" sz="2100" b="1" i="1" dirty="0">
                <a:solidFill>
                  <a:schemeClr val="accent3"/>
                </a:solidFill>
              </a:rPr>
              <a:t>Implementationsdiagramms aus Abbildung 1</a:t>
            </a:r>
            <a:r>
              <a:rPr lang="de-DE" sz="2100" i="1" dirty="0">
                <a:solidFill>
                  <a:schemeClr val="tx1"/>
                </a:solidFill>
              </a:rPr>
              <a:t>.</a:t>
            </a:r>
          </a:p>
        </p:txBody>
      </p:sp>
    </p:spTree>
    <p:extLst>
      <p:ext uri="{BB962C8B-B14F-4D97-AF65-F5344CB8AC3E}">
        <p14:creationId xmlns:p14="http://schemas.microsoft.com/office/powerpoint/2010/main" val="24186346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88E17-264C-347F-3C72-58A58AF1DFB1}"/>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3EABF7E3-76F5-2F69-3DE3-7621949A146C}"/>
              </a:ext>
            </a:extLst>
          </p:cNvPr>
          <p:cNvSpPr>
            <a:spLocks noGrp="1"/>
          </p:cNvSpPr>
          <p:nvPr>
            <p:ph type="title"/>
          </p:nvPr>
        </p:nvSpPr>
        <p:spPr/>
        <p:txBody>
          <a:bodyPr/>
          <a:lstStyle/>
          <a:p>
            <a:r>
              <a:rPr lang="de-DE" dirty="0"/>
              <a:t>Textdekodierung: Der Dekodierungsprozess</a:t>
            </a:r>
          </a:p>
        </p:txBody>
      </p:sp>
      <p:sp>
        <p:nvSpPr>
          <p:cNvPr id="9" name="Inhaltsplatzhalter 8">
            <a:extLst>
              <a:ext uri="{FF2B5EF4-FFF2-40B4-BE49-F238E27FC236}">
                <a16:creationId xmlns:a16="http://schemas.microsoft.com/office/drawing/2014/main" id="{4F8B134F-730B-7945-361A-C803E447BD96}"/>
              </a:ext>
            </a:extLst>
          </p:cNvPr>
          <p:cNvSpPr>
            <a:spLocks noGrp="1"/>
          </p:cNvSpPr>
          <p:nvPr>
            <p:ph sz="quarter" idx="11"/>
          </p:nvPr>
        </p:nvSpPr>
        <p:spPr>
          <a:ln w="28575">
            <a:solidFill>
              <a:schemeClr val="accent4"/>
            </a:solidFill>
          </a:ln>
        </p:spPr>
        <p:txBody>
          <a:bodyPr>
            <a:normAutofit/>
          </a:bodyPr>
          <a:lstStyle/>
          <a:p>
            <a:pPr marL="125" indent="0">
              <a:buNone/>
            </a:pPr>
            <a:r>
              <a:rPr lang="de-DE" sz="1601" b="1" dirty="0">
                <a:solidFill>
                  <a:srgbClr val="FECA00"/>
                </a:solidFill>
              </a:rPr>
              <a:t>Superstrukturen</a:t>
            </a:r>
          </a:p>
          <a:p>
            <a:r>
              <a:rPr lang="de-DE" sz="1601" dirty="0">
                <a:solidFill>
                  <a:schemeClr val="tx1"/>
                </a:solidFill>
              </a:rPr>
              <a:t>In welche </a:t>
            </a:r>
            <a:r>
              <a:rPr lang="de-DE" sz="1601" dirty="0">
                <a:solidFill>
                  <a:srgbClr val="FECA00"/>
                </a:solidFill>
              </a:rPr>
              <a:t>funktionalen Einheiten </a:t>
            </a:r>
            <a:r>
              <a:rPr lang="de-DE" sz="1601" dirty="0">
                <a:solidFill>
                  <a:schemeClr val="tx1"/>
                </a:solidFill>
              </a:rPr>
              <a:t>ist der Text untergliedert (bspw. </a:t>
            </a:r>
            <a:r>
              <a:rPr lang="de-DE" sz="1601" dirty="0">
                <a:solidFill>
                  <a:schemeClr val="tx1"/>
                </a:solidFill>
                <a:highlight>
                  <a:srgbClr val="FDCEDF"/>
                </a:highlight>
              </a:rPr>
              <a:t>Kontext</a:t>
            </a:r>
            <a:r>
              <a:rPr lang="de-DE" sz="1601" dirty="0">
                <a:solidFill>
                  <a:schemeClr val="tx1"/>
                </a:solidFill>
              </a:rPr>
              <a:t>, </a:t>
            </a:r>
            <a:r>
              <a:rPr lang="de-DE" sz="1601" dirty="0">
                <a:solidFill>
                  <a:schemeClr val="tx1"/>
                </a:solidFill>
                <a:highlight>
                  <a:srgbClr val="FEFFBD"/>
                </a:highlight>
              </a:rPr>
              <a:t>Kontextualisierung</a:t>
            </a:r>
            <a:r>
              <a:rPr lang="de-DE" sz="1601" dirty="0">
                <a:solidFill>
                  <a:schemeClr val="tx1"/>
                </a:solidFill>
              </a:rPr>
              <a:t>, </a:t>
            </a:r>
            <a:r>
              <a:rPr lang="de-DE" sz="1601" dirty="0">
                <a:solidFill>
                  <a:schemeClr val="tx1"/>
                </a:solidFill>
                <a:highlight>
                  <a:srgbClr val="C4FFCB"/>
                </a:highlight>
              </a:rPr>
              <a:t>Aufgabenstellung</a:t>
            </a:r>
            <a:r>
              <a:rPr lang="de-DE" sz="1601" dirty="0">
                <a:solidFill>
                  <a:schemeClr val="tx1"/>
                </a:solidFill>
              </a:rPr>
              <a:t>, Antwort, usw.)?</a:t>
            </a:r>
            <a:endParaRPr lang="de-DE" sz="1402" dirty="0">
              <a:solidFill>
                <a:schemeClr val="tx1"/>
              </a:solidFill>
            </a:endParaRPr>
          </a:p>
        </p:txBody>
      </p:sp>
      <p:sp>
        <p:nvSpPr>
          <p:cNvPr id="11" name="Textplatzhalter 10">
            <a:extLst>
              <a:ext uri="{FF2B5EF4-FFF2-40B4-BE49-F238E27FC236}">
                <a16:creationId xmlns:a16="http://schemas.microsoft.com/office/drawing/2014/main" id="{F3405C1F-318B-4FAD-A486-D51316C8B5E5}"/>
              </a:ext>
            </a:extLst>
          </p:cNvPr>
          <p:cNvSpPr>
            <a:spLocks noGrp="1"/>
          </p:cNvSpPr>
          <p:nvPr>
            <p:ph type="body" sz="quarter" idx="13"/>
          </p:nvPr>
        </p:nvSpPr>
        <p:spPr/>
        <p:txBody>
          <a:bodyPr/>
          <a:lstStyle/>
          <a:p>
            <a:r>
              <a:rPr lang="en-US" dirty="0"/>
              <a:t>Quelle:</a:t>
            </a:r>
          </a:p>
          <a:p>
            <a:r>
              <a:rPr lang="en-US" dirty="0"/>
              <a:t>MSB-NRW 2019</a:t>
            </a:r>
          </a:p>
        </p:txBody>
      </p:sp>
      <p:pic>
        <p:nvPicPr>
          <p:cNvPr id="2" name="Inhaltsplatzhalter 2">
            <a:extLst>
              <a:ext uri="{FF2B5EF4-FFF2-40B4-BE49-F238E27FC236}">
                <a16:creationId xmlns:a16="http://schemas.microsoft.com/office/drawing/2014/main" id="{5A6F3B06-EC24-441B-E477-BC708DD07157}"/>
              </a:ext>
            </a:extLst>
          </p:cNvPr>
          <p:cNvPicPr>
            <a:picLocks noGrp="1" noChangeAspect="1"/>
          </p:cNvPicPr>
          <p:nvPr>
            <p:ph sz="quarter" idx="12"/>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2801" y="3859201"/>
            <a:ext cx="5760000" cy="3765275"/>
          </a:xfrm>
        </p:spPr>
      </p:pic>
      <p:sp>
        <p:nvSpPr>
          <p:cNvPr id="12" name="Inhaltsplatzhalter 3">
            <a:extLst>
              <a:ext uri="{FF2B5EF4-FFF2-40B4-BE49-F238E27FC236}">
                <a16:creationId xmlns:a16="http://schemas.microsoft.com/office/drawing/2014/main" id="{CE409F65-6213-92AD-1C53-624D3B69B7E1}"/>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b="1" dirty="0">
                <a:solidFill>
                  <a:schemeClr val="accent3"/>
                </a:solidFill>
              </a:rPr>
              <a:t>e)</a:t>
            </a:r>
            <a:r>
              <a:rPr lang="de-DE" dirty="0">
                <a:solidFill>
                  <a:schemeClr val="tx1"/>
                </a:solidFill>
              </a:rPr>
              <a:t>	</a:t>
            </a:r>
            <a:r>
              <a:rPr lang="de-DE" dirty="0">
                <a:solidFill>
                  <a:schemeClr val="tx1"/>
                </a:solidFill>
                <a:highlight>
                  <a:srgbClr val="FDCEDF"/>
                </a:highlight>
              </a:rPr>
              <a:t>Über die </a:t>
            </a:r>
            <a:r>
              <a:rPr lang="de-DE" b="1" dirty="0">
                <a:solidFill>
                  <a:schemeClr val="tx2"/>
                </a:solidFill>
                <a:highlight>
                  <a:srgbClr val="FDCEDF"/>
                </a:highlight>
              </a:rPr>
              <a:t>Kundenverwaltung</a:t>
            </a:r>
            <a:r>
              <a:rPr lang="de-DE" dirty="0">
                <a:solidFill>
                  <a:schemeClr val="tx1"/>
                </a:solidFill>
                <a:highlight>
                  <a:srgbClr val="FDCEDF"/>
                </a:highlight>
              </a:rPr>
              <a:t> sollen nun auch die</a:t>
            </a:r>
            <a:r>
              <a:rPr lang="de-DE" dirty="0">
                <a:solidFill>
                  <a:schemeClr val="tx1"/>
                </a:solidFill>
              </a:rPr>
              <a:t> 	</a:t>
            </a:r>
            <a:r>
              <a:rPr lang="de-DE" dirty="0">
                <a:solidFill>
                  <a:schemeClr val="tx1"/>
                </a:solidFill>
                <a:highlight>
                  <a:srgbClr val="FDCEDF"/>
                </a:highlight>
              </a:rPr>
              <a:t>Bestellungen der einzelnen </a:t>
            </a:r>
            <a:r>
              <a:rPr lang="de-DE" b="1" dirty="0">
                <a:solidFill>
                  <a:schemeClr val="tx2"/>
                </a:solidFill>
                <a:highlight>
                  <a:srgbClr val="FDCEDF"/>
                </a:highlight>
              </a:rPr>
              <a:t>Kunden</a:t>
            </a:r>
            <a:r>
              <a:rPr lang="de-DE" dirty="0">
                <a:solidFill>
                  <a:schemeClr val="tx1"/>
                </a:solidFill>
                <a:highlight>
                  <a:srgbClr val="FDCEDF"/>
                </a:highlight>
              </a:rPr>
              <a:t> verwaltet werden.</a:t>
            </a:r>
          </a:p>
          <a:p>
            <a:pPr marL="444512" indent="0">
              <a:buFont typeface="Arial" charset="0"/>
              <a:buNone/>
            </a:pPr>
            <a:r>
              <a:rPr lang="de-DE" dirty="0">
                <a:solidFill>
                  <a:schemeClr val="tx1"/>
                </a:solidFill>
                <a:highlight>
                  <a:srgbClr val="FDCEDF"/>
                </a:highlight>
              </a:rPr>
              <a:t>In der Modellerweiterung müssen </a:t>
            </a:r>
            <a:r>
              <a:rPr lang="de-DE" b="1" dirty="0">
                <a:solidFill>
                  <a:schemeClr val="accent3"/>
                </a:solidFill>
                <a:highlight>
                  <a:srgbClr val="FDCEDF"/>
                </a:highlight>
              </a:rPr>
              <a:t>folgende</a:t>
            </a:r>
            <a:r>
              <a:rPr lang="de-DE" dirty="0">
                <a:solidFill>
                  <a:schemeClr val="tx1"/>
                </a:solidFill>
                <a:highlight>
                  <a:srgbClr val="FDCEDF"/>
                </a:highlight>
              </a:rPr>
              <a:t> </a:t>
            </a:r>
            <a:r>
              <a:rPr lang="de-DE" b="1" dirty="0">
                <a:solidFill>
                  <a:schemeClr val="tx2"/>
                </a:solidFill>
                <a:highlight>
                  <a:srgbClr val="FDCEDF"/>
                </a:highlight>
              </a:rPr>
              <a:t>Anforderungen</a:t>
            </a:r>
            <a:r>
              <a:rPr lang="de-DE" dirty="0">
                <a:solidFill>
                  <a:schemeClr val="tx1"/>
                </a:solidFill>
                <a:highlight>
                  <a:srgbClr val="FDCEDF"/>
                </a:highlight>
              </a:rPr>
              <a:t> berücksichtigt werden:</a:t>
            </a:r>
          </a:p>
          <a:p>
            <a:pPr marL="1339885" lvl="1" indent="-536589">
              <a:buFont typeface="Courier New" charset="0"/>
              <a:buNone/>
            </a:pPr>
            <a:r>
              <a:rPr lang="de-DE" b="1" dirty="0">
                <a:solidFill>
                  <a:schemeClr val="accent3"/>
                </a:solidFill>
              </a:rPr>
              <a:t>i.</a:t>
            </a:r>
            <a:r>
              <a:rPr lang="de-DE" dirty="0">
                <a:solidFill>
                  <a:schemeClr val="tx1"/>
                </a:solidFill>
              </a:rPr>
              <a:t> 	</a:t>
            </a:r>
            <a:r>
              <a:rPr lang="de-DE" dirty="0">
                <a:solidFill>
                  <a:schemeClr val="tx1"/>
                </a:solidFill>
                <a:highlight>
                  <a:srgbClr val="FEFFBD"/>
                </a:highlight>
              </a:rPr>
              <a:t>Für jeden </a:t>
            </a:r>
            <a:r>
              <a:rPr lang="de-DE" b="1" u="sng" dirty="0">
                <a:solidFill>
                  <a:schemeClr val="tx2"/>
                </a:solidFill>
                <a:highlight>
                  <a:srgbClr val="FEFFBD"/>
                </a:highlight>
              </a:rPr>
              <a:t>Kunden</a:t>
            </a:r>
            <a:r>
              <a:rPr lang="de-DE" dirty="0">
                <a:solidFill>
                  <a:schemeClr val="tx1"/>
                </a:solidFill>
                <a:highlight>
                  <a:srgbClr val="FEFFBD"/>
                </a:highlight>
              </a:rPr>
              <a:t> müssen </a:t>
            </a:r>
            <a:r>
              <a:rPr lang="de-DE" b="1" u="sng" dirty="0">
                <a:solidFill>
                  <a:schemeClr val="accent2"/>
                </a:solidFill>
                <a:highlight>
                  <a:srgbClr val="FEFFBD"/>
                </a:highlight>
              </a:rPr>
              <a:t>seine</a:t>
            </a:r>
            <a:r>
              <a:rPr lang="de-DE" dirty="0">
                <a:solidFill>
                  <a:schemeClr val="tx1"/>
                </a:solidFill>
                <a:highlight>
                  <a:srgbClr val="FEFFBD"/>
                </a:highlight>
              </a:rPr>
              <a:t> Bestellungen mit Bestellposten verwaltet werden.</a:t>
            </a:r>
          </a:p>
          <a:p>
            <a:pPr marL="1339885" lvl="1" indent="-536589">
              <a:buFont typeface="Courier New" charset="0"/>
              <a:buNone/>
            </a:pPr>
            <a:r>
              <a:rPr lang="de-DE" b="1" dirty="0">
                <a:solidFill>
                  <a:schemeClr val="accent3"/>
                </a:solidFill>
              </a:rPr>
              <a:t>ii.</a:t>
            </a:r>
            <a:r>
              <a:rPr lang="de-DE" dirty="0">
                <a:solidFill>
                  <a:schemeClr val="tx1"/>
                </a:solidFill>
              </a:rPr>
              <a:t> 	</a:t>
            </a:r>
            <a:r>
              <a:rPr lang="de-DE" dirty="0">
                <a:solidFill>
                  <a:schemeClr val="tx1"/>
                </a:solidFill>
                <a:highlight>
                  <a:srgbClr val="FEFFBD"/>
                </a:highlight>
              </a:rPr>
              <a:t>Ein </a:t>
            </a:r>
            <a:r>
              <a:rPr lang="de-DE" b="1" u="sng" dirty="0">
                <a:solidFill>
                  <a:schemeClr val="tx2"/>
                </a:solidFill>
                <a:highlight>
                  <a:srgbClr val="FEFFBD"/>
                </a:highlight>
              </a:rPr>
              <a:t>Kunde</a:t>
            </a:r>
            <a:r>
              <a:rPr lang="de-DE" dirty="0">
                <a:solidFill>
                  <a:schemeClr val="tx1"/>
                </a:solidFill>
                <a:highlight>
                  <a:srgbClr val="FEFFBD"/>
                </a:highlight>
              </a:rPr>
              <a:t> muss neue Bestellungen aufgeben können. Die Informationen über all </a:t>
            </a:r>
            <a:r>
              <a:rPr lang="de-DE" b="1" u="sng" dirty="0">
                <a:solidFill>
                  <a:schemeClr val="accent2"/>
                </a:solidFill>
                <a:highlight>
                  <a:srgbClr val="FEFFBD"/>
                </a:highlight>
              </a:rPr>
              <a:t>seine</a:t>
            </a:r>
            <a:r>
              <a:rPr lang="de-DE" dirty="0">
                <a:solidFill>
                  <a:schemeClr val="tx1"/>
                </a:solidFill>
                <a:highlight>
                  <a:srgbClr val="FEFFBD"/>
                </a:highlight>
              </a:rPr>
              <a:t> Bestellungen müssen abgefragt werden können.</a:t>
            </a:r>
          </a:p>
          <a:p>
            <a:pPr marL="1339885" lvl="1" indent="-536589">
              <a:buFont typeface="Courier New" charset="0"/>
              <a:buNone/>
            </a:pPr>
            <a:r>
              <a:rPr lang="de-DE" b="1" dirty="0" err="1">
                <a:solidFill>
                  <a:schemeClr val="accent3"/>
                </a:solidFill>
              </a:rPr>
              <a:t>iii.</a:t>
            </a:r>
            <a:r>
              <a:rPr lang="de-DE" dirty="0">
                <a:solidFill>
                  <a:schemeClr val="tx1"/>
                </a:solidFill>
              </a:rPr>
              <a:t>	</a:t>
            </a:r>
            <a:r>
              <a:rPr lang="de-DE" dirty="0">
                <a:solidFill>
                  <a:schemeClr val="tx1"/>
                </a:solidFill>
                <a:highlight>
                  <a:srgbClr val="FEFFBD"/>
                </a:highlight>
              </a:rPr>
              <a:t>Eine </a:t>
            </a:r>
            <a:r>
              <a:rPr lang="de-DE" b="1" dirty="0">
                <a:solidFill>
                  <a:schemeClr val="accent1"/>
                </a:solidFill>
                <a:highlight>
                  <a:srgbClr val="FEFFBD"/>
                </a:highlight>
              </a:rPr>
              <a:t>Bestellung</a:t>
            </a:r>
            <a:r>
              <a:rPr lang="de-DE" dirty="0">
                <a:solidFill>
                  <a:schemeClr val="tx1"/>
                </a:solidFill>
                <a:highlight>
                  <a:srgbClr val="FEFFBD"/>
                </a:highlight>
              </a:rPr>
              <a:t> besteht aus einer Bestellnummer und beliebig vielen Bestellposten. Die Informationen über die Bestellnummer und über die Bestellposten müssen auch abgefragt werden können. </a:t>
            </a:r>
            <a:r>
              <a:rPr lang="de-DE" b="1" dirty="0">
                <a:solidFill>
                  <a:schemeClr val="accent2"/>
                </a:solidFill>
                <a:highlight>
                  <a:srgbClr val="FEFFBD"/>
                </a:highlight>
              </a:rPr>
              <a:t>Außerdem</a:t>
            </a:r>
            <a:r>
              <a:rPr lang="de-DE" dirty="0">
                <a:solidFill>
                  <a:schemeClr val="tx1"/>
                </a:solidFill>
                <a:highlight>
                  <a:srgbClr val="FEFFBD"/>
                </a:highlight>
              </a:rPr>
              <a:t> muss man einer Bestellung weitere Bestellposten hinzufügen können.</a:t>
            </a:r>
          </a:p>
          <a:p>
            <a:pPr marL="1339885" lvl="1" indent="-536589">
              <a:buFont typeface="Courier New" charset="0"/>
              <a:buNone/>
            </a:pPr>
            <a:r>
              <a:rPr lang="de-DE" b="1" dirty="0">
                <a:solidFill>
                  <a:schemeClr val="accent3"/>
                </a:solidFill>
              </a:rPr>
              <a:t>iv.</a:t>
            </a:r>
            <a:r>
              <a:rPr lang="de-DE" dirty="0">
                <a:solidFill>
                  <a:schemeClr val="tx1"/>
                </a:solidFill>
              </a:rPr>
              <a:t>	</a:t>
            </a:r>
            <a:r>
              <a:rPr lang="de-DE" dirty="0">
                <a:solidFill>
                  <a:schemeClr val="tx1"/>
                </a:solidFill>
                <a:highlight>
                  <a:srgbClr val="FEFFBD"/>
                </a:highlight>
              </a:rPr>
              <a:t>Für einen Bestellposten werden lediglich die Artikelnummer, die Artikelbezeichnung, der Stückpreis und die bestellte Anzahl verwaltet. </a:t>
            </a:r>
            <a:r>
              <a:rPr lang="de-DE" b="1" dirty="0">
                <a:solidFill>
                  <a:schemeClr val="accent3"/>
                </a:solidFill>
                <a:highlight>
                  <a:srgbClr val="FEFFBD"/>
                </a:highlight>
              </a:rPr>
              <a:t>Diese Informationen</a:t>
            </a:r>
            <a:r>
              <a:rPr lang="de-DE" dirty="0">
                <a:solidFill>
                  <a:schemeClr val="tx1"/>
                </a:solidFill>
                <a:highlight>
                  <a:srgbClr val="FEFFBD"/>
                </a:highlight>
              </a:rPr>
              <a:t> müssen auch abgerufen werden können.</a:t>
            </a:r>
          </a:p>
          <a:p>
            <a:pPr marL="444512" lvl="1" indent="0">
              <a:buFont typeface="Courier New" charset="0"/>
              <a:buNone/>
            </a:pPr>
            <a:r>
              <a:rPr lang="de-DE" sz="2100" i="1" dirty="0">
                <a:solidFill>
                  <a:schemeClr val="tx1"/>
                </a:solidFill>
                <a:highlight>
                  <a:srgbClr val="C4FFCB"/>
                </a:highlight>
              </a:rPr>
              <a:t>Modellieren Sie die </a:t>
            </a:r>
            <a:r>
              <a:rPr lang="de-DE" sz="2100" b="1" i="1" dirty="0">
                <a:solidFill>
                  <a:schemeClr val="accent3"/>
                </a:solidFill>
                <a:highlight>
                  <a:srgbClr val="C4FFCB"/>
                </a:highlight>
              </a:rPr>
              <a:t>oben genannten Anforderungen</a:t>
            </a:r>
            <a:r>
              <a:rPr lang="de-DE" sz="2100" i="1" dirty="0">
                <a:solidFill>
                  <a:schemeClr val="tx1"/>
                </a:solidFill>
                <a:highlight>
                  <a:srgbClr val="C4FFCB"/>
                </a:highlight>
              </a:rPr>
              <a:t> als Erweiterung des </a:t>
            </a:r>
            <a:r>
              <a:rPr lang="de-DE" sz="2100" b="1" i="1" dirty="0">
                <a:solidFill>
                  <a:schemeClr val="accent3"/>
                </a:solidFill>
                <a:highlight>
                  <a:srgbClr val="C4FFCB"/>
                </a:highlight>
              </a:rPr>
              <a:t>Implementationsdiagramms aus Abbildung 1</a:t>
            </a:r>
            <a:r>
              <a:rPr lang="de-DE" sz="2100" i="1" dirty="0">
                <a:solidFill>
                  <a:schemeClr val="tx1"/>
                </a:solidFill>
                <a:highlight>
                  <a:srgbClr val="C4FFCB"/>
                </a:highlight>
              </a:rPr>
              <a:t>.</a:t>
            </a:r>
          </a:p>
        </p:txBody>
      </p:sp>
    </p:spTree>
    <p:extLst>
      <p:ext uri="{BB962C8B-B14F-4D97-AF65-F5344CB8AC3E}">
        <p14:creationId xmlns:p14="http://schemas.microsoft.com/office/powerpoint/2010/main" val="25981427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CE5E9-144E-AA98-BB6F-1A226722BF9C}"/>
            </a:ext>
          </a:extLst>
        </p:cNvPr>
        <p:cNvGrpSpPr/>
        <p:nvPr/>
      </p:nvGrpSpPr>
      <p:grpSpPr>
        <a:xfrm>
          <a:off x="0" y="0"/>
          <a:ext cx="0" cy="0"/>
          <a:chOff x="0" y="0"/>
          <a:chExt cx="0" cy="0"/>
        </a:xfrm>
      </p:grpSpPr>
      <p:sp>
        <p:nvSpPr>
          <p:cNvPr id="2" name="Rechteck 1">
            <a:extLst>
              <a:ext uri="{FF2B5EF4-FFF2-40B4-BE49-F238E27FC236}">
                <a16:creationId xmlns:a16="http://schemas.microsoft.com/office/drawing/2014/main" id="{260172D5-4675-EFB0-858B-CC9969DEE5CE}"/>
              </a:ext>
            </a:extLst>
          </p:cNvPr>
          <p:cNvSpPr/>
          <p:nvPr/>
        </p:nvSpPr>
        <p:spPr>
          <a:xfrm>
            <a:off x="225973" y="5429250"/>
            <a:ext cx="5761037" cy="704850"/>
          </a:xfrm>
          <a:prstGeom prst="rect">
            <a:avLst/>
          </a:prstGeom>
          <a:solidFill>
            <a:srgbClr val="EC7206">
              <a:alpha val="15000"/>
            </a:srgbClr>
          </a:solidFill>
          <a:ln w="28575">
            <a:solidFill>
              <a:srgbClr val="EC720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2" dirty="0">
              <a:noFill/>
              <a:latin typeface="Arial" charset="0"/>
              <a:ea typeface="Arial" charset="0"/>
              <a:cs typeface="Arial" charset="0"/>
            </a:endParaRPr>
          </a:p>
        </p:txBody>
      </p:sp>
      <p:sp>
        <p:nvSpPr>
          <p:cNvPr id="19" name="Rechteck 18">
            <a:extLst>
              <a:ext uri="{FF2B5EF4-FFF2-40B4-BE49-F238E27FC236}">
                <a16:creationId xmlns:a16="http://schemas.microsoft.com/office/drawing/2014/main" id="{51EBC5BB-511B-B418-69DE-E699EFE5DFA8}"/>
              </a:ext>
            </a:extLst>
          </p:cNvPr>
          <p:cNvSpPr/>
          <p:nvPr/>
        </p:nvSpPr>
        <p:spPr>
          <a:xfrm>
            <a:off x="225975" y="1233489"/>
            <a:ext cx="5761037" cy="4195761"/>
          </a:xfrm>
          <a:prstGeom prst="rect">
            <a:avLst/>
          </a:prstGeom>
          <a:solidFill>
            <a:srgbClr val="004C93">
              <a:alpha val="15000"/>
            </a:srgbClr>
          </a:solidFill>
          <a:ln w="28575">
            <a:solidFill>
              <a:srgbClr val="004C93"/>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2" dirty="0">
              <a:noFill/>
              <a:latin typeface="Arial" charset="0"/>
              <a:ea typeface="Arial" charset="0"/>
              <a:cs typeface="Arial" charset="0"/>
            </a:endParaRPr>
          </a:p>
        </p:txBody>
      </p:sp>
      <p:sp>
        <p:nvSpPr>
          <p:cNvPr id="8" name="Rechteck 7">
            <a:extLst>
              <a:ext uri="{FF2B5EF4-FFF2-40B4-BE49-F238E27FC236}">
                <a16:creationId xmlns:a16="http://schemas.microsoft.com/office/drawing/2014/main" id="{AD720A6B-0029-011D-7DED-26501BB71249}"/>
              </a:ext>
            </a:extLst>
          </p:cNvPr>
          <p:cNvSpPr/>
          <p:nvPr/>
        </p:nvSpPr>
        <p:spPr>
          <a:xfrm>
            <a:off x="6201877" y="3872421"/>
            <a:ext cx="5761037" cy="2208785"/>
          </a:xfrm>
          <a:prstGeom prst="rect">
            <a:avLst/>
          </a:prstGeom>
          <a:solidFill>
            <a:srgbClr val="004C93">
              <a:alpha val="15000"/>
            </a:srgbClr>
          </a:solidFill>
          <a:ln w="28575">
            <a:solidFill>
              <a:srgbClr val="004C93"/>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2" dirty="0">
              <a:noFill/>
              <a:latin typeface="Arial" charset="0"/>
              <a:ea typeface="Arial" charset="0"/>
              <a:cs typeface="Arial" charset="0"/>
            </a:endParaRPr>
          </a:p>
        </p:txBody>
      </p:sp>
      <p:sp>
        <p:nvSpPr>
          <p:cNvPr id="5" name="Titel 4">
            <a:extLst>
              <a:ext uri="{FF2B5EF4-FFF2-40B4-BE49-F238E27FC236}">
                <a16:creationId xmlns:a16="http://schemas.microsoft.com/office/drawing/2014/main" id="{BECB4349-9CB2-CC06-C812-16FA1214F952}"/>
              </a:ext>
            </a:extLst>
          </p:cNvPr>
          <p:cNvSpPr>
            <a:spLocks noGrp="1"/>
          </p:cNvSpPr>
          <p:nvPr>
            <p:ph type="title"/>
          </p:nvPr>
        </p:nvSpPr>
        <p:spPr/>
        <p:txBody>
          <a:bodyPr/>
          <a:lstStyle/>
          <a:p>
            <a:r>
              <a:rPr lang="de-DE" dirty="0"/>
              <a:t>Textdekodierung: Der Dekodierungsprozess</a:t>
            </a:r>
          </a:p>
        </p:txBody>
      </p:sp>
      <p:sp>
        <p:nvSpPr>
          <p:cNvPr id="9" name="Inhaltsplatzhalter 8">
            <a:extLst>
              <a:ext uri="{FF2B5EF4-FFF2-40B4-BE49-F238E27FC236}">
                <a16:creationId xmlns:a16="http://schemas.microsoft.com/office/drawing/2014/main" id="{36F98C17-C652-AF1A-C635-53C36628A440}"/>
              </a:ext>
            </a:extLst>
          </p:cNvPr>
          <p:cNvSpPr>
            <a:spLocks noGrp="1"/>
          </p:cNvSpPr>
          <p:nvPr>
            <p:ph sz="quarter" idx="11"/>
          </p:nvPr>
        </p:nvSpPr>
        <p:spPr>
          <a:ln w="28575">
            <a:solidFill>
              <a:schemeClr val="tx1"/>
            </a:solidFill>
          </a:ln>
        </p:spPr>
        <p:txBody>
          <a:bodyPr>
            <a:normAutofit lnSpcReduction="10000"/>
          </a:bodyPr>
          <a:lstStyle/>
          <a:p>
            <a:pPr marL="125" indent="0">
              <a:buNone/>
            </a:pPr>
            <a:r>
              <a:rPr lang="de-DE" sz="1601" b="1" dirty="0">
                <a:solidFill>
                  <a:schemeClr val="tx1"/>
                </a:solidFill>
              </a:rPr>
              <a:t>Darstellungsstrategien</a:t>
            </a:r>
          </a:p>
          <a:p>
            <a:r>
              <a:rPr lang="de-DE" sz="1601" dirty="0">
                <a:solidFill>
                  <a:schemeClr val="tx1"/>
                </a:solidFill>
              </a:rPr>
              <a:t>Welche Absicht verfolgt der zugrundeliegende Text?</a:t>
            </a:r>
          </a:p>
          <a:p>
            <a:pPr lvl="1"/>
            <a:r>
              <a:rPr lang="de-DE" sz="1402" dirty="0">
                <a:solidFill>
                  <a:schemeClr val="tx1"/>
                </a:solidFill>
              </a:rPr>
              <a:t>Informationsfunktion 	</a:t>
            </a:r>
            <a:r>
              <a:rPr lang="de-DE" sz="1402" dirty="0">
                <a:solidFill>
                  <a:srgbClr val="004C93"/>
                </a:solidFill>
                <a:latin typeface="Source Sans Pro" panose="020B0503030403020204" pitchFamily="34" charset="0"/>
              </a:rPr>
              <a:t>⬤</a:t>
            </a:r>
            <a:endParaRPr lang="de-DE" sz="1402" dirty="0">
              <a:solidFill>
                <a:srgbClr val="004C93"/>
              </a:solidFill>
            </a:endParaRPr>
          </a:p>
          <a:p>
            <a:pPr lvl="1"/>
            <a:r>
              <a:rPr lang="de-DE" sz="1402" dirty="0">
                <a:solidFill>
                  <a:schemeClr val="tx1"/>
                </a:solidFill>
              </a:rPr>
              <a:t>Appellfunktion 		</a:t>
            </a:r>
            <a:r>
              <a:rPr lang="de-DE" sz="1402" dirty="0">
                <a:solidFill>
                  <a:srgbClr val="EC7206"/>
                </a:solidFill>
                <a:latin typeface="Source Sans Pro" panose="020B0503030403020204" pitchFamily="34" charset="0"/>
              </a:rPr>
              <a:t>⬤</a:t>
            </a:r>
            <a:endParaRPr lang="de-DE" sz="1402" dirty="0">
              <a:solidFill>
                <a:srgbClr val="EC7206"/>
              </a:solidFill>
            </a:endParaRPr>
          </a:p>
          <a:p>
            <a:pPr lvl="1"/>
            <a:r>
              <a:rPr lang="de-DE" sz="1402" dirty="0">
                <a:solidFill>
                  <a:schemeClr val="tx1"/>
                </a:solidFill>
              </a:rPr>
              <a:t>Obligationsfunktion 	</a:t>
            </a:r>
            <a:r>
              <a:rPr lang="de-DE" sz="1402" dirty="0">
                <a:solidFill>
                  <a:srgbClr val="B8103B"/>
                </a:solidFill>
                <a:latin typeface="Source Sans Pro" panose="020B0503030403020204" pitchFamily="34" charset="0"/>
              </a:rPr>
              <a:t>⬤</a:t>
            </a:r>
            <a:endParaRPr lang="de-DE" sz="1402" dirty="0">
              <a:solidFill>
                <a:srgbClr val="B8103B"/>
              </a:solidFill>
            </a:endParaRPr>
          </a:p>
          <a:p>
            <a:pPr lvl="1"/>
            <a:r>
              <a:rPr lang="de-DE" sz="1402" dirty="0">
                <a:solidFill>
                  <a:schemeClr val="tx1"/>
                </a:solidFill>
              </a:rPr>
              <a:t>Kontaktfunktion 	</a:t>
            </a:r>
            <a:r>
              <a:rPr lang="de-DE" sz="1402" dirty="0">
                <a:solidFill>
                  <a:srgbClr val="61A27C"/>
                </a:solidFill>
                <a:latin typeface="Source Sans Pro" panose="020B0503030403020204" pitchFamily="34" charset="0"/>
              </a:rPr>
              <a:t>⬤</a:t>
            </a:r>
            <a:endParaRPr lang="de-DE" sz="1402" dirty="0">
              <a:solidFill>
                <a:srgbClr val="61A27C"/>
              </a:solidFill>
            </a:endParaRPr>
          </a:p>
          <a:p>
            <a:pPr lvl="1"/>
            <a:r>
              <a:rPr lang="de-DE" sz="1402" dirty="0">
                <a:solidFill>
                  <a:schemeClr val="tx1"/>
                </a:solidFill>
              </a:rPr>
              <a:t>Deklarationsfunktion 	</a:t>
            </a:r>
            <a:r>
              <a:rPr lang="de-DE" sz="1402" dirty="0">
                <a:solidFill>
                  <a:srgbClr val="FECA00"/>
                </a:solidFill>
                <a:latin typeface="Source Sans Pro" panose="020B0503030403020204" pitchFamily="34" charset="0"/>
              </a:rPr>
              <a:t>⬤</a:t>
            </a:r>
            <a:endParaRPr lang="de-DE" sz="1402" dirty="0">
              <a:solidFill>
                <a:srgbClr val="FECA00"/>
              </a:solidFill>
            </a:endParaRPr>
          </a:p>
        </p:txBody>
      </p:sp>
      <p:sp>
        <p:nvSpPr>
          <p:cNvPr id="11" name="Textplatzhalter 10">
            <a:extLst>
              <a:ext uri="{FF2B5EF4-FFF2-40B4-BE49-F238E27FC236}">
                <a16:creationId xmlns:a16="http://schemas.microsoft.com/office/drawing/2014/main" id="{A6F24090-E30E-0203-BBA1-8FA3EA3A2F46}"/>
              </a:ext>
            </a:extLst>
          </p:cNvPr>
          <p:cNvSpPr>
            <a:spLocks noGrp="1"/>
          </p:cNvSpPr>
          <p:nvPr>
            <p:ph type="body" sz="quarter" idx="13"/>
          </p:nvPr>
        </p:nvSpPr>
        <p:spPr>
          <a:xfrm>
            <a:off x="226800" y="6308726"/>
            <a:ext cx="2736000" cy="396874"/>
          </a:xfrm>
        </p:spPr>
        <p:txBody>
          <a:bodyPr/>
          <a:lstStyle/>
          <a:p>
            <a:r>
              <a:rPr lang="en-US" dirty="0" err="1"/>
              <a:t>Quellen</a:t>
            </a:r>
            <a:r>
              <a:rPr lang="en-US" dirty="0"/>
              <a:t>:</a:t>
            </a:r>
          </a:p>
          <a:p>
            <a:r>
              <a:rPr lang="en-US" dirty="0"/>
              <a:t>Brinker et al. 2018, S. 105f.; MSB-NRW 2019</a:t>
            </a:r>
          </a:p>
        </p:txBody>
      </p:sp>
      <p:pic>
        <p:nvPicPr>
          <p:cNvPr id="7" name="Inhaltsplatzhalter 2">
            <a:extLst>
              <a:ext uri="{FF2B5EF4-FFF2-40B4-BE49-F238E27FC236}">
                <a16:creationId xmlns:a16="http://schemas.microsoft.com/office/drawing/2014/main" id="{BD6D804D-98FA-DD3E-C401-6FEB25690B3E}"/>
              </a:ext>
            </a:extLst>
          </p:cNvPr>
          <p:cNvPicPr>
            <a:picLocks noGrp="1" noChangeAspect="1"/>
          </p:cNvPicPr>
          <p:nvPr>
            <p:ph sz="quarter" idx="12"/>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2801" y="3859201"/>
            <a:ext cx="5760000" cy="3765275"/>
          </a:xfrm>
        </p:spPr>
      </p:pic>
      <p:sp>
        <p:nvSpPr>
          <p:cNvPr id="17" name="Inhaltsplatzhalter 3">
            <a:extLst>
              <a:ext uri="{FF2B5EF4-FFF2-40B4-BE49-F238E27FC236}">
                <a16:creationId xmlns:a16="http://schemas.microsoft.com/office/drawing/2014/main" id="{35FC37B0-7976-F5D0-DC03-D75F223D7B9F}"/>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b="1" dirty="0">
                <a:solidFill>
                  <a:schemeClr val="accent3"/>
                </a:solidFill>
              </a:rPr>
              <a:t>e)</a:t>
            </a:r>
            <a:r>
              <a:rPr lang="de-DE" dirty="0">
                <a:solidFill>
                  <a:schemeClr val="tx1"/>
                </a:solidFill>
              </a:rPr>
              <a:t>	</a:t>
            </a:r>
            <a:r>
              <a:rPr lang="de-DE" dirty="0">
                <a:solidFill>
                  <a:schemeClr val="tx1"/>
                </a:solidFill>
                <a:highlight>
                  <a:srgbClr val="FDCEDF"/>
                </a:highlight>
              </a:rPr>
              <a:t>Über die </a:t>
            </a:r>
            <a:r>
              <a:rPr lang="de-DE" b="1" dirty="0">
                <a:solidFill>
                  <a:schemeClr val="tx2"/>
                </a:solidFill>
                <a:highlight>
                  <a:srgbClr val="FDCEDF"/>
                </a:highlight>
              </a:rPr>
              <a:t>Kundenverwaltung</a:t>
            </a:r>
            <a:r>
              <a:rPr lang="de-DE" dirty="0">
                <a:solidFill>
                  <a:schemeClr val="tx1"/>
                </a:solidFill>
                <a:highlight>
                  <a:srgbClr val="FDCEDF"/>
                </a:highlight>
              </a:rPr>
              <a:t> sollen nun auch die</a:t>
            </a:r>
            <a:r>
              <a:rPr lang="de-DE" dirty="0">
                <a:solidFill>
                  <a:schemeClr val="tx1"/>
                </a:solidFill>
              </a:rPr>
              <a:t> 	</a:t>
            </a:r>
            <a:r>
              <a:rPr lang="de-DE" dirty="0">
                <a:solidFill>
                  <a:schemeClr val="tx1"/>
                </a:solidFill>
                <a:highlight>
                  <a:srgbClr val="FDCEDF"/>
                </a:highlight>
              </a:rPr>
              <a:t>Bestellungen der einzelnen </a:t>
            </a:r>
            <a:r>
              <a:rPr lang="de-DE" b="1" dirty="0">
                <a:solidFill>
                  <a:schemeClr val="tx2"/>
                </a:solidFill>
                <a:highlight>
                  <a:srgbClr val="FDCEDF"/>
                </a:highlight>
              </a:rPr>
              <a:t>Kunden</a:t>
            </a:r>
            <a:r>
              <a:rPr lang="de-DE" dirty="0">
                <a:solidFill>
                  <a:schemeClr val="tx1"/>
                </a:solidFill>
                <a:highlight>
                  <a:srgbClr val="FDCEDF"/>
                </a:highlight>
              </a:rPr>
              <a:t> verwaltet werden.</a:t>
            </a:r>
          </a:p>
          <a:p>
            <a:pPr marL="444512" indent="0">
              <a:buFont typeface="Arial" charset="0"/>
              <a:buNone/>
            </a:pPr>
            <a:r>
              <a:rPr lang="de-DE" dirty="0">
                <a:solidFill>
                  <a:schemeClr val="tx1"/>
                </a:solidFill>
                <a:highlight>
                  <a:srgbClr val="FDCEDF"/>
                </a:highlight>
              </a:rPr>
              <a:t>In der Modellerweiterung müssen </a:t>
            </a:r>
            <a:r>
              <a:rPr lang="de-DE" b="1" dirty="0">
                <a:solidFill>
                  <a:schemeClr val="accent3"/>
                </a:solidFill>
                <a:highlight>
                  <a:srgbClr val="FDCEDF"/>
                </a:highlight>
              </a:rPr>
              <a:t>folgende</a:t>
            </a:r>
            <a:r>
              <a:rPr lang="de-DE" dirty="0">
                <a:solidFill>
                  <a:schemeClr val="tx1"/>
                </a:solidFill>
                <a:highlight>
                  <a:srgbClr val="FDCEDF"/>
                </a:highlight>
              </a:rPr>
              <a:t> </a:t>
            </a:r>
            <a:r>
              <a:rPr lang="de-DE" b="1" dirty="0">
                <a:solidFill>
                  <a:schemeClr val="tx2"/>
                </a:solidFill>
                <a:highlight>
                  <a:srgbClr val="FDCEDF"/>
                </a:highlight>
              </a:rPr>
              <a:t>Anforderungen</a:t>
            </a:r>
            <a:r>
              <a:rPr lang="de-DE" dirty="0">
                <a:solidFill>
                  <a:schemeClr val="tx1"/>
                </a:solidFill>
                <a:highlight>
                  <a:srgbClr val="FDCEDF"/>
                </a:highlight>
              </a:rPr>
              <a:t> berücksichtigt werden:</a:t>
            </a:r>
          </a:p>
          <a:p>
            <a:pPr marL="1339885" lvl="1" indent="-536589">
              <a:buFont typeface="Courier New" charset="0"/>
              <a:buNone/>
            </a:pPr>
            <a:r>
              <a:rPr lang="de-DE" b="1" dirty="0">
                <a:solidFill>
                  <a:schemeClr val="accent3"/>
                </a:solidFill>
              </a:rPr>
              <a:t>i.</a:t>
            </a:r>
            <a:r>
              <a:rPr lang="de-DE" dirty="0">
                <a:solidFill>
                  <a:schemeClr val="tx1"/>
                </a:solidFill>
              </a:rPr>
              <a:t> 	</a:t>
            </a:r>
            <a:r>
              <a:rPr lang="de-DE" dirty="0">
                <a:solidFill>
                  <a:schemeClr val="tx1"/>
                </a:solidFill>
                <a:highlight>
                  <a:srgbClr val="FEFFBD"/>
                </a:highlight>
              </a:rPr>
              <a:t>Für jeden </a:t>
            </a:r>
            <a:r>
              <a:rPr lang="de-DE" b="1" u="sng" dirty="0">
                <a:solidFill>
                  <a:schemeClr val="tx2"/>
                </a:solidFill>
                <a:highlight>
                  <a:srgbClr val="FEFFBD"/>
                </a:highlight>
              </a:rPr>
              <a:t>Kunden</a:t>
            </a:r>
            <a:r>
              <a:rPr lang="de-DE" dirty="0">
                <a:solidFill>
                  <a:schemeClr val="tx1"/>
                </a:solidFill>
                <a:highlight>
                  <a:srgbClr val="FEFFBD"/>
                </a:highlight>
              </a:rPr>
              <a:t> müssen </a:t>
            </a:r>
            <a:r>
              <a:rPr lang="de-DE" b="1" u="sng" dirty="0">
                <a:solidFill>
                  <a:schemeClr val="accent2"/>
                </a:solidFill>
                <a:highlight>
                  <a:srgbClr val="FEFFBD"/>
                </a:highlight>
              </a:rPr>
              <a:t>seine</a:t>
            </a:r>
            <a:r>
              <a:rPr lang="de-DE" dirty="0">
                <a:solidFill>
                  <a:schemeClr val="tx1"/>
                </a:solidFill>
                <a:highlight>
                  <a:srgbClr val="FEFFBD"/>
                </a:highlight>
              </a:rPr>
              <a:t> Bestellungen mit Bestellposten verwaltet werden.</a:t>
            </a:r>
          </a:p>
          <a:p>
            <a:pPr marL="1339885" lvl="1" indent="-536589">
              <a:buFont typeface="Courier New" charset="0"/>
              <a:buNone/>
            </a:pPr>
            <a:r>
              <a:rPr lang="de-DE" b="1" dirty="0">
                <a:solidFill>
                  <a:schemeClr val="accent3"/>
                </a:solidFill>
              </a:rPr>
              <a:t>ii.</a:t>
            </a:r>
            <a:r>
              <a:rPr lang="de-DE" dirty="0">
                <a:solidFill>
                  <a:schemeClr val="tx1"/>
                </a:solidFill>
              </a:rPr>
              <a:t> 	</a:t>
            </a:r>
            <a:r>
              <a:rPr lang="de-DE" dirty="0">
                <a:solidFill>
                  <a:schemeClr val="tx1"/>
                </a:solidFill>
                <a:highlight>
                  <a:srgbClr val="FEFFBD"/>
                </a:highlight>
              </a:rPr>
              <a:t>Ein </a:t>
            </a:r>
            <a:r>
              <a:rPr lang="de-DE" b="1" u="sng" dirty="0">
                <a:solidFill>
                  <a:schemeClr val="tx2"/>
                </a:solidFill>
                <a:highlight>
                  <a:srgbClr val="FEFFBD"/>
                </a:highlight>
              </a:rPr>
              <a:t>Kunde</a:t>
            </a:r>
            <a:r>
              <a:rPr lang="de-DE" dirty="0">
                <a:solidFill>
                  <a:schemeClr val="tx1"/>
                </a:solidFill>
                <a:highlight>
                  <a:srgbClr val="FEFFBD"/>
                </a:highlight>
              </a:rPr>
              <a:t> muss neue Bestellungen aufgeben können. Die Informationen über all </a:t>
            </a:r>
            <a:r>
              <a:rPr lang="de-DE" b="1" u="sng" dirty="0">
                <a:solidFill>
                  <a:schemeClr val="accent2"/>
                </a:solidFill>
                <a:highlight>
                  <a:srgbClr val="FEFFBD"/>
                </a:highlight>
              </a:rPr>
              <a:t>seine</a:t>
            </a:r>
            <a:r>
              <a:rPr lang="de-DE" dirty="0">
                <a:solidFill>
                  <a:schemeClr val="tx1"/>
                </a:solidFill>
                <a:highlight>
                  <a:srgbClr val="FEFFBD"/>
                </a:highlight>
              </a:rPr>
              <a:t> Bestellungen müssen abgefragt werden können.</a:t>
            </a:r>
          </a:p>
          <a:p>
            <a:pPr marL="1339885" lvl="1" indent="-536589">
              <a:buFont typeface="Courier New" charset="0"/>
              <a:buNone/>
            </a:pPr>
            <a:r>
              <a:rPr lang="de-DE" b="1" dirty="0" err="1">
                <a:solidFill>
                  <a:schemeClr val="accent3"/>
                </a:solidFill>
              </a:rPr>
              <a:t>iii.</a:t>
            </a:r>
            <a:r>
              <a:rPr lang="de-DE" dirty="0">
                <a:solidFill>
                  <a:schemeClr val="tx1"/>
                </a:solidFill>
              </a:rPr>
              <a:t>	</a:t>
            </a:r>
            <a:r>
              <a:rPr lang="de-DE" dirty="0">
                <a:solidFill>
                  <a:schemeClr val="tx1"/>
                </a:solidFill>
                <a:highlight>
                  <a:srgbClr val="FEFFBD"/>
                </a:highlight>
              </a:rPr>
              <a:t>Eine </a:t>
            </a:r>
            <a:r>
              <a:rPr lang="de-DE" b="1" dirty="0">
                <a:solidFill>
                  <a:schemeClr val="accent1"/>
                </a:solidFill>
                <a:highlight>
                  <a:srgbClr val="FEFFBD"/>
                </a:highlight>
              </a:rPr>
              <a:t>Bestellung</a:t>
            </a:r>
            <a:r>
              <a:rPr lang="de-DE" dirty="0">
                <a:solidFill>
                  <a:schemeClr val="tx1"/>
                </a:solidFill>
                <a:highlight>
                  <a:srgbClr val="FEFFBD"/>
                </a:highlight>
              </a:rPr>
              <a:t> besteht aus einer Bestellnummer und beliebig vielen Bestellposten. Die Informationen über die Bestellnummer und über die Bestellposten müssen auch abgefragt werden können. </a:t>
            </a:r>
            <a:r>
              <a:rPr lang="de-DE" b="1" dirty="0">
                <a:solidFill>
                  <a:schemeClr val="accent2"/>
                </a:solidFill>
                <a:highlight>
                  <a:srgbClr val="FEFFBD"/>
                </a:highlight>
              </a:rPr>
              <a:t>Außerdem</a:t>
            </a:r>
            <a:r>
              <a:rPr lang="de-DE" dirty="0">
                <a:solidFill>
                  <a:schemeClr val="tx1"/>
                </a:solidFill>
                <a:highlight>
                  <a:srgbClr val="FEFFBD"/>
                </a:highlight>
              </a:rPr>
              <a:t> muss man einer Bestellung weitere Bestellposten hinzufügen können.</a:t>
            </a:r>
          </a:p>
          <a:p>
            <a:pPr marL="1339885" lvl="1" indent="-536589">
              <a:buFont typeface="Courier New" charset="0"/>
              <a:buNone/>
            </a:pPr>
            <a:r>
              <a:rPr lang="de-DE" b="1" dirty="0">
                <a:solidFill>
                  <a:schemeClr val="accent3"/>
                </a:solidFill>
              </a:rPr>
              <a:t>iv.</a:t>
            </a:r>
            <a:r>
              <a:rPr lang="de-DE" dirty="0">
                <a:solidFill>
                  <a:schemeClr val="tx1"/>
                </a:solidFill>
              </a:rPr>
              <a:t>	</a:t>
            </a:r>
            <a:r>
              <a:rPr lang="de-DE" dirty="0">
                <a:solidFill>
                  <a:schemeClr val="tx1"/>
                </a:solidFill>
                <a:highlight>
                  <a:srgbClr val="FEFFBD"/>
                </a:highlight>
              </a:rPr>
              <a:t>Für einen Bestellposten werden lediglich die Artikelnummer, die Artikelbezeichnung, der Stückpreis und die bestellte Anzahl verwaltet. </a:t>
            </a:r>
            <a:r>
              <a:rPr lang="de-DE" b="1" dirty="0">
                <a:solidFill>
                  <a:schemeClr val="accent3"/>
                </a:solidFill>
                <a:highlight>
                  <a:srgbClr val="FEFFBD"/>
                </a:highlight>
              </a:rPr>
              <a:t>Diese Informationen</a:t>
            </a:r>
            <a:r>
              <a:rPr lang="de-DE" dirty="0">
                <a:solidFill>
                  <a:schemeClr val="tx1"/>
                </a:solidFill>
                <a:highlight>
                  <a:srgbClr val="FEFFBD"/>
                </a:highlight>
              </a:rPr>
              <a:t> müssen auch abgerufen werden können.</a:t>
            </a:r>
          </a:p>
          <a:p>
            <a:pPr marL="444512" lvl="1" indent="0">
              <a:buFont typeface="Courier New" charset="0"/>
              <a:buNone/>
            </a:pPr>
            <a:r>
              <a:rPr lang="de-DE" sz="2100" i="1" dirty="0">
                <a:solidFill>
                  <a:schemeClr val="tx1"/>
                </a:solidFill>
                <a:highlight>
                  <a:srgbClr val="C4FFCB"/>
                </a:highlight>
              </a:rPr>
              <a:t>Modellieren Sie die </a:t>
            </a:r>
            <a:r>
              <a:rPr lang="de-DE" sz="2100" b="1" i="1" dirty="0">
                <a:solidFill>
                  <a:schemeClr val="accent3"/>
                </a:solidFill>
                <a:highlight>
                  <a:srgbClr val="C4FFCB"/>
                </a:highlight>
              </a:rPr>
              <a:t>oben genannten Anforderungen</a:t>
            </a:r>
            <a:r>
              <a:rPr lang="de-DE" sz="2100" i="1" dirty="0">
                <a:solidFill>
                  <a:schemeClr val="tx1"/>
                </a:solidFill>
                <a:highlight>
                  <a:srgbClr val="C4FFCB"/>
                </a:highlight>
              </a:rPr>
              <a:t> als Erweiterung des </a:t>
            </a:r>
            <a:r>
              <a:rPr lang="de-DE" sz="2100" b="1" i="1" dirty="0">
                <a:solidFill>
                  <a:schemeClr val="accent3"/>
                </a:solidFill>
                <a:highlight>
                  <a:srgbClr val="C4FFCB"/>
                </a:highlight>
              </a:rPr>
              <a:t>Implementationsdiagramms aus Abbildung 1</a:t>
            </a:r>
            <a:r>
              <a:rPr lang="de-DE" sz="2100" i="1" dirty="0">
                <a:solidFill>
                  <a:schemeClr val="tx1"/>
                </a:solidFill>
                <a:highlight>
                  <a:srgbClr val="C4FFCB"/>
                </a:highlight>
              </a:rPr>
              <a:t>.</a:t>
            </a:r>
          </a:p>
        </p:txBody>
      </p:sp>
    </p:spTree>
    <p:extLst>
      <p:ext uri="{BB962C8B-B14F-4D97-AF65-F5344CB8AC3E}">
        <p14:creationId xmlns:p14="http://schemas.microsoft.com/office/powerpoint/2010/main" val="406480662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AD14D-02AA-D0E1-0FAD-95C13E63153B}"/>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4FAC9717-3466-F889-1923-2FB16C2DD805}"/>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BEC762A0-F731-6849-B6BD-6ECC22494B91}"/>
              </a:ext>
            </a:extLst>
          </p:cNvPr>
          <p:cNvSpPr>
            <a:spLocks noGrp="1"/>
          </p:cNvSpPr>
          <p:nvPr>
            <p:ph type="body" sz="quarter" idx="13"/>
          </p:nvPr>
        </p:nvSpPr>
        <p:spPr/>
        <p:txBody>
          <a:bodyPr/>
          <a:lstStyle/>
          <a:p>
            <a:r>
              <a:rPr lang="en-US" dirty="0"/>
              <a:t>Quelle:</a:t>
            </a:r>
          </a:p>
          <a:p>
            <a:r>
              <a:rPr lang="en-US" dirty="0"/>
              <a:t>MSB-NRW 2019</a:t>
            </a:r>
          </a:p>
        </p:txBody>
      </p:sp>
      <p:pic>
        <p:nvPicPr>
          <p:cNvPr id="7" name="Inhaltsplatzhalter 6">
            <a:extLst>
              <a:ext uri="{FF2B5EF4-FFF2-40B4-BE49-F238E27FC236}">
                <a16:creationId xmlns:a16="http://schemas.microsoft.com/office/drawing/2014/main" id="{C6168D60-816F-5965-5D10-F47F3C9FB409}"/>
              </a:ext>
            </a:extLst>
          </p:cNvPr>
          <p:cNvPicPr>
            <a:picLocks noGrp="1" noChangeAspect="1"/>
          </p:cNvPicPr>
          <p:nvPr>
            <p:ph sz="quarter" idx="11"/>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3953" y="1233490"/>
            <a:ext cx="5761037" cy="3765951"/>
          </a:xfrm>
        </p:spPr>
      </p:pic>
      <p:sp>
        <p:nvSpPr>
          <p:cNvPr id="8" name="Rechteck: abgerundete Ecken 7">
            <a:extLst>
              <a:ext uri="{FF2B5EF4-FFF2-40B4-BE49-F238E27FC236}">
                <a16:creationId xmlns:a16="http://schemas.microsoft.com/office/drawing/2014/main" id="{09EC304C-748C-92A1-86BD-4063E1CE757D}"/>
              </a:ext>
            </a:extLst>
          </p:cNvPr>
          <p:cNvSpPr/>
          <p:nvPr/>
        </p:nvSpPr>
        <p:spPr>
          <a:xfrm>
            <a:off x="6203954" y="4987298"/>
            <a:ext cx="5761035" cy="994767"/>
          </a:xfrm>
          <a:prstGeom prst="roundRect">
            <a:avLst>
              <a:gd name="adj" fmla="val 13777"/>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spAutoFit/>
          </a:bodyPr>
          <a:lstStyle/>
          <a:p>
            <a:pPr algn="just"/>
            <a:r>
              <a:rPr lang="de-DE" dirty="0">
                <a:solidFill>
                  <a:schemeClr val="tx1"/>
                </a:solidFill>
                <a:latin typeface="Arial" charset="0"/>
                <a:ea typeface="Arial" charset="0"/>
                <a:cs typeface="Arial" charset="0"/>
                <a:sym typeface="Wingdings" panose="05000000000000000000" pitchFamily="2" charset="2"/>
              </a:rPr>
              <a:t>Wie kann uns Wissen zur Textdekodierung helfen, um aus dem Anforderungstext ein informatisches Modell zu konstruieren?</a:t>
            </a:r>
            <a:endParaRPr lang="de-DE" dirty="0">
              <a:solidFill>
                <a:schemeClr val="tx1"/>
              </a:solidFill>
              <a:latin typeface="Arial" charset="0"/>
              <a:ea typeface="Arial" charset="0"/>
              <a:cs typeface="Arial" charset="0"/>
            </a:endParaRPr>
          </a:p>
        </p:txBody>
      </p:sp>
      <p:sp>
        <p:nvSpPr>
          <p:cNvPr id="12" name="Inhaltsplatzhalter 3">
            <a:extLst>
              <a:ext uri="{FF2B5EF4-FFF2-40B4-BE49-F238E27FC236}">
                <a16:creationId xmlns:a16="http://schemas.microsoft.com/office/drawing/2014/main" id="{F377A8D3-A118-8C3E-F334-670977AE26C6}"/>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tx1"/>
                </a:solidFill>
              </a:rPr>
              <a:t>e)	Über die Kundenverwaltung sollen nun auch die 	Bestellungen der einzelnen Kunden verwaltet werden.</a:t>
            </a:r>
          </a:p>
          <a:p>
            <a:pPr marL="444512" indent="0">
              <a:buFont typeface="Arial" charset="0"/>
              <a:buNone/>
            </a:pPr>
            <a:r>
              <a:rPr lang="de-DE" dirty="0">
                <a:solidFill>
                  <a:schemeClr val="tx1"/>
                </a:solidFill>
              </a:rPr>
              <a:t>In der Modellerweiterung müssen folgende Anforderungen berücksichtigt werden:</a:t>
            </a:r>
          </a:p>
          <a:p>
            <a:pPr marL="1339885" lvl="1" indent="-536589">
              <a:buFont typeface="Courier New" charset="0"/>
              <a:buNone/>
            </a:pPr>
            <a:r>
              <a:rPr lang="de-DE" dirty="0">
                <a:solidFill>
                  <a:schemeClr val="tx1"/>
                </a:solidFill>
              </a:rPr>
              <a:t>i. 	Für jeden Kunden müssen seine Bestellungen mit Bestellposten verwaltet werden.</a:t>
            </a:r>
          </a:p>
          <a:p>
            <a:pPr marL="1339885" lvl="1" indent="-536589">
              <a:buFont typeface="Courier New" charset="0"/>
              <a:buNone/>
            </a:pPr>
            <a:r>
              <a:rPr lang="de-DE" dirty="0">
                <a:solidFill>
                  <a:schemeClr val="tx1"/>
                </a:solidFill>
              </a:rPr>
              <a:t>ii. 	Ein Kunde muss neue Bestellungen aufgeben können. Die Informationen über all seine Bestellungen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Bestellung besteht aus einer Bestellnummer und beliebig vielen Bestellposten. Die Informationen über die Bestellnummer und über die Bestellposten müssen auch abgefragt werden können. Außerdem muss man einer Bestellung weitere Bestellposten hinzufügen können.</a:t>
            </a:r>
          </a:p>
          <a:p>
            <a:pPr marL="1339885" lvl="1" indent="-536589">
              <a:buFont typeface="Courier New" charset="0"/>
              <a:buNone/>
            </a:pPr>
            <a:r>
              <a:rPr lang="de-DE" dirty="0">
                <a:solidFill>
                  <a:schemeClr val="tx1"/>
                </a:solidFill>
              </a:rPr>
              <a:t>iv.	Für einen Bestellposten werden lediglich die Artikelnummer, die Artikelbezeichnung, der Stückpreis und die bestellte Anzahl verwaltet. Diese Informationen müssen auch abgerufen werden können.</a:t>
            </a:r>
          </a:p>
          <a:p>
            <a:pPr marL="444512" lvl="1" indent="0">
              <a:buFont typeface="Courier New" charset="0"/>
              <a:buNone/>
            </a:pPr>
            <a:r>
              <a:rPr lang="de-DE" sz="2100" i="1" dirty="0">
                <a:solidFill>
                  <a:schemeClr val="tx1"/>
                </a:solidFill>
              </a:rPr>
              <a:t>Modellieren Sie die oben genannten Anforderungen als Erweiterung des Implementationsdiagramms aus Abbildung 1.</a:t>
            </a:r>
          </a:p>
        </p:txBody>
      </p:sp>
    </p:spTree>
    <p:extLst>
      <p:ext uri="{BB962C8B-B14F-4D97-AF65-F5344CB8AC3E}">
        <p14:creationId xmlns:p14="http://schemas.microsoft.com/office/powerpoint/2010/main" val="39321806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41775-7711-38EA-A998-08C42DF9116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D2CDF649-6587-5E0F-4C1F-136507352953}"/>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9C5968CA-714D-FECC-230A-298FBBB0414D}"/>
              </a:ext>
            </a:extLst>
          </p:cNvPr>
          <p:cNvSpPr>
            <a:spLocks noGrp="1"/>
          </p:cNvSpPr>
          <p:nvPr>
            <p:ph type="body" sz="quarter" idx="13"/>
          </p:nvPr>
        </p:nvSpPr>
        <p:spPr/>
        <p:txBody>
          <a:bodyPr/>
          <a:lstStyle/>
          <a:p>
            <a:r>
              <a:rPr lang="en-US" dirty="0"/>
              <a:t>Quelle:</a:t>
            </a:r>
          </a:p>
          <a:p>
            <a:r>
              <a:rPr lang="en-US" dirty="0"/>
              <a:t>MSB-NRW 2019</a:t>
            </a:r>
          </a:p>
        </p:txBody>
      </p:sp>
      <mc:AlternateContent xmlns:mc="http://schemas.openxmlformats.org/markup-compatibility/2006" xmlns:pslz="http://schemas.microsoft.com/office/powerpoint/2016/slidezoom">
        <mc:Choice Requires="pslz">
          <p:graphicFrame>
            <p:nvGraphicFramePr>
              <p:cNvPr id="9" name="Folienzoom 8">
                <a:extLst>
                  <a:ext uri="{FF2B5EF4-FFF2-40B4-BE49-F238E27FC236}">
                    <a16:creationId xmlns:a16="http://schemas.microsoft.com/office/drawing/2014/main" id="{EAE413ED-504D-A8EC-0107-5018960EBA0F}"/>
                  </a:ext>
                </a:extLst>
              </p:cNvPr>
              <p:cNvGraphicFramePr>
                <a:graphicFrameLocks noChangeAspect="1"/>
              </p:cNvGraphicFramePr>
              <p:nvPr>
                <p:extLst>
                  <p:ext uri="{D42A27DB-BD31-4B8C-83A1-F6EECF244321}">
                    <p14:modId xmlns:p14="http://schemas.microsoft.com/office/powerpoint/2010/main" val="1931192677"/>
                  </p:ext>
                </p:extLst>
              </p:nvPr>
            </p:nvGraphicFramePr>
            <p:xfrm>
              <a:off x="6203951" y="1233487"/>
              <a:ext cx="5760000" cy="3240001"/>
            </p:xfrm>
            <a:graphic>
              <a:graphicData uri="http://schemas.microsoft.com/office/powerpoint/2016/slidezoom">
                <pslz:sldZm>
                  <pslz:sldZmObj sldId="343" cId="4064806629">
                    <pslz:zmPr id="{7EE6A728-B9D7-4603-9024-976911524BDC}" returnToParent="0" transitionDur="1000">
                      <p166:blipFill xmlns:p166="http://schemas.microsoft.com/office/powerpoint/2016/6/main">
                        <a:blip r:embed="rId3"/>
                        <a:stretch>
                          <a:fillRect/>
                        </a:stretch>
                      </p166:blipFill>
                      <p166:spPr xmlns:p166="http://schemas.microsoft.com/office/powerpoint/2016/6/main">
                        <a:xfrm>
                          <a:off x="0" y="0"/>
                          <a:ext cx="5760000" cy="3240001"/>
                        </a:xfrm>
                        <a:prstGeom prst="rect">
                          <a:avLst/>
                        </a:prstGeom>
                        <a:ln w="3175">
                          <a:solidFill>
                            <a:prstClr val="ltGray"/>
                          </a:solidFill>
                        </a:ln>
                      </p166:spPr>
                    </pslz:zmPr>
                  </pslz:sldZmObj>
                </pslz:sldZm>
              </a:graphicData>
            </a:graphic>
          </p:graphicFrame>
        </mc:Choice>
        <mc:Fallback xmlns="">
          <p:pic>
            <p:nvPicPr>
              <p:cNvPr id="9" name="Folienzoom 8">
                <a:hlinkClick r:id="rId4" action="ppaction://hlinksldjump"/>
                <a:extLst>
                  <a:ext uri="{FF2B5EF4-FFF2-40B4-BE49-F238E27FC236}">
                    <a16:creationId xmlns:a16="http://schemas.microsoft.com/office/drawing/2014/main" id="{EAE413ED-504D-A8EC-0107-5018960EBA0F}"/>
                  </a:ext>
                </a:extLst>
              </p:cNvPr>
              <p:cNvPicPr>
                <a:picLocks noGrp="1" noRot="1" noChangeAspect="1" noMove="1" noResize="1" noEditPoints="1" noAdjustHandles="1" noChangeArrowheads="1" noChangeShapeType="1"/>
              </p:cNvPicPr>
              <p:nvPr/>
            </p:nvPicPr>
            <p:blipFill>
              <a:blip r:embed="rId5"/>
              <a:stretch>
                <a:fillRect/>
              </a:stretch>
            </p:blipFill>
            <p:spPr>
              <a:xfrm>
                <a:off x="6203951" y="1233487"/>
                <a:ext cx="5760000" cy="3240001"/>
              </a:xfrm>
              <a:prstGeom prst="rect">
                <a:avLst/>
              </a:prstGeom>
              <a:ln w="3175">
                <a:solidFill>
                  <a:prstClr val="ltGray"/>
                </a:solidFill>
              </a:ln>
            </p:spPr>
          </p:pic>
        </mc:Fallback>
      </mc:AlternateContent>
      <p:sp>
        <p:nvSpPr>
          <p:cNvPr id="13" name="Inhaltsplatzhalter 3">
            <a:extLst>
              <a:ext uri="{FF2B5EF4-FFF2-40B4-BE49-F238E27FC236}">
                <a16:creationId xmlns:a16="http://schemas.microsoft.com/office/drawing/2014/main" id="{85689FC1-5ACB-7362-4693-286D5B1BC0C1}"/>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tx1"/>
                </a:solidFill>
              </a:rPr>
              <a:t>e)	Über die Kundenverwaltung sollen nun auch die 	Bestellungen der einzelnen Kunden verwaltet werden.</a:t>
            </a:r>
          </a:p>
          <a:p>
            <a:pPr marL="444512" indent="0">
              <a:buFont typeface="Arial" charset="0"/>
              <a:buNone/>
            </a:pPr>
            <a:r>
              <a:rPr lang="de-DE" dirty="0">
                <a:solidFill>
                  <a:schemeClr val="tx1"/>
                </a:solidFill>
              </a:rPr>
              <a:t>In der Modellerweiterung müssen folgende Anforderungen berücksichtigt werden:</a:t>
            </a:r>
          </a:p>
          <a:p>
            <a:pPr marL="1339885" lvl="1" indent="-536589">
              <a:buFont typeface="Courier New" charset="0"/>
              <a:buNone/>
            </a:pPr>
            <a:r>
              <a:rPr lang="de-DE" dirty="0">
                <a:solidFill>
                  <a:schemeClr val="tx1"/>
                </a:solidFill>
              </a:rPr>
              <a:t>i. 	Für jeden Kunden müssen seine Bestellungen mit Bestellposten verwaltet werden.</a:t>
            </a:r>
          </a:p>
          <a:p>
            <a:pPr marL="1339885" lvl="1" indent="-536589">
              <a:buFont typeface="Courier New" charset="0"/>
              <a:buNone/>
            </a:pPr>
            <a:r>
              <a:rPr lang="de-DE" dirty="0">
                <a:solidFill>
                  <a:schemeClr val="tx1"/>
                </a:solidFill>
              </a:rPr>
              <a:t>ii. 	Ein Kunde muss neue Bestellungen aufgeben können. Die Informationen über all seine Bestellungen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Bestellung besteht aus einer Bestellnummer und beliebig vielen Bestellposten. Die Informationen über die Bestellnummer und über die Bestellposten müssen auch abgefragt werden können. Außerdem muss man einer Bestellung weitere Bestellposten hinzufügen können.</a:t>
            </a:r>
          </a:p>
          <a:p>
            <a:pPr marL="1339885" lvl="1" indent="-536589">
              <a:buFont typeface="Courier New" charset="0"/>
              <a:buNone/>
            </a:pPr>
            <a:r>
              <a:rPr lang="de-DE" dirty="0">
                <a:solidFill>
                  <a:schemeClr val="tx1"/>
                </a:solidFill>
              </a:rPr>
              <a:t>iv.	Für einen Bestellposten werden lediglich die Artikelnummer, die Artikelbezeichnung, der Stückpreis und die bestellte Anzahl verwaltet. Diese Informationen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cxnSp>
        <p:nvCxnSpPr>
          <p:cNvPr id="12" name="Gerade Verbindung mit Pfeil 11">
            <a:extLst>
              <a:ext uri="{FF2B5EF4-FFF2-40B4-BE49-F238E27FC236}">
                <a16:creationId xmlns:a16="http://schemas.microsoft.com/office/drawing/2014/main" id="{7D23F8A6-86AC-C9DF-21E9-D53A761A34E3}"/>
              </a:ext>
            </a:extLst>
          </p:cNvPr>
          <p:cNvCxnSpPr>
            <a:cxnSpLocks/>
          </p:cNvCxnSpPr>
          <p:nvPr/>
        </p:nvCxnSpPr>
        <p:spPr>
          <a:xfrm flipH="1">
            <a:off x="5372100" y="3994483"/>
            <a:ext cx="1052764" cy="1387142"/>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20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D3098D-92C1-FEC4-615C-3751B597CD8F}"/>
              </a:ext>
            </a:extLst>
          </p:cNvPr>
          <p:cNvSpPr>
            <a:spLocks noGrp="1"/>
          </p:cNvSpPr>
          <p:nvPr>
            <p:ph type="title"/>
          </p:nvPr>
        </p:nvSpPr>
        <p:spPr>
          <a:xfrm>
            <a:off x="227011" y="179390"/>
            <a:ext cx="11739600" cy="836611"/>
          </a:xfrm>
        </p:spPr>
        <p:txBody>
          <a:bodyPr/>
          <a:lstStyle/>
          <a:p>
            <a:r>
              <a:rPr lang="de-DE" dirty="0"/>
              <a:t>Entstehung bundesweiter bildungspolitischer Rahmenbedingungen </a:t>
            </a:r>
          </a:p>
        </p:txBody>
      </p:sp>
      <p:sp>
        <p:nvSpPr>
          <p:cNvPr id="3" name="Inhaltsplatzhalter 2">
            <a:extLst>
              <a:ext uri="{FF2B5EF4-FFF2-40B4-BE49-F238E27FC236}">
                <a16:creationId xmlns:a16="http://schemas.microsoft.com/office/drawing/2014/main" id="{86DACE1F-C328-0828-5824-71BD1DDBD072}"/>
              </a:ext>
            </a:extLst>
          </p:cNvPr>
          <p:cNvSpPr>
            <a:spLocks noGrp="1"/>
          </p:cNvSpPr>
          <p:nvPr>
            <p:ph sz="quarter" idx="10"/>
          </p:nvPr>
        </p:nvSpPr>
        <p:spPr/>
        <p:txBody>
          <a:bodyPr>
            <a:normAutofit lnSpcReduction="10000"/>
          </a:bodyPr>
          <a:lstStyle/>
          <a:p>
            <a:r>
              <a:rPr lang="de-DE" b="1" dirty="0"/>
              <a:t>Handlungsimplikationen für Schulen</a:t>
            </a:r>
            <a:r>
              <a:rPr lang="de-DE" dirty="0"/>
              <a:t>: </a:t>
            </a:r>
            <a:r>
              <a:rPr lang="de-DE" dirty="0">
                <a:sym typeface="Wingdings" panose="05000000000000000000" pitchFamily="2" charset="2"/>
              </a:rPr>
              <a:t>Anforderung zur umfassenden Teilhabe an Bildung und Eröffnung von Chancen für den größtmöglichen Bildungserfolg</a:t>
            </a:r>
          </a:p>
          <a:p>
            <a:pPr lvl="1"/>
            <a:r>
              <a:rPr lang="de-DE" dirty="0"/>
              <a:t>Schule nimmt Vielfalt als Potenzial wahr</a:t>
            </a:r>
          </a:p>
          <a:p>
            <a:pPr lvl="1"/>
            <a:r>
              <a:rPr lang="de-DE" dirty="0"/>
              <a:t>Schule trägt zum Erwerb interkultureller Kompetenzen im Unterricht aller Fächer und durch außerunterrichtliche Aktivitäten bei</a:t>
            </a:r>
          </a:p>
          <a:p>
            <a:pPr lvl="1"/>
            <a:r>
              <a:rPr lang="de-DE" b="1" dirty="0"/>
              <a:t>Schule ist zentraler Ort für den Erwerb bildungssprachlicher Kompetenzen</a:t>
            </a:r>
          </a:p>
          <a:p>
            <a:pPr lvl="2"/>
            <a:r>
              <a:rPr lang="de-DE" dirty="0"/>
              <a:t>Umsetzung der </a:t>
            </a:r>
            <a:r>
              <a:rPr lang="de-DE" dirty="0">
                <a:highlight>
                  <a:srgbClr val="FEFFBD"/>
                </a:highlight>
              </a:rPr>
              <a:t>Sprachbildung als Kernaufgabe in jedem Fach, Aufnahme der sprachlichen Anforderungen und Ziele in die schulinternen Curricula</a:t>
            </a:r>
            <a:r>
              <a:rPr lang="de-DE" dirty="0"/>
              <a:t>,</a:t>
            </a:r>
          </a:p>
          <a:p>
            <a:pPr lvl="2"/>
            <a:r>
              <a:rPr lang="de-DE" dirty="0"/>
              <a:t>Umsetzung der durchgängigen Sprachbildung im Sinne der Gestaltung der Übergänge zwischen den Bildungsstufen,</a:t>
            </a:r>
          </a:p>
          <a:p>
            <a:pPr lvl="2"/>
            <a:r>
              <a:rPr lang="de-DE" dirty="0">
                <a:highlight>
                  <a:srgbClr val="FEFFBD"/>
                </a:highlight>
              </a:rPr>
              <a:t>Unterstützungsmaßnahmen für Schülerinnen und Schüler mit besonderem Sprachförderbedarf</a:t>
            </a:r>
            <a:r>
              <a:rPr lang="de-DE" dirty="0"/>
              <a:t> und Beachtung und Wertschätzung der Spracherwerbsprozesse von Zweitsprachlernenden,</a:t>
            </a:r>
          </a:p>
          <a:p>
            <a:pPr lvl="2"/>
            <a:r>
              <a:rPr lang="de-DE" dirty="0"/>
              <a:t>Nutzung der mehrsprachigen Kompetenzen von Schülerinnen und Schülern im Unterricht; Förderung mehrsprachiger Kompetenzen durch Unterrichtsangebote in den Herkunftssprachen der Schülerinnen und Schüler,</a:t>
            </a:r>
          </a:p>
          <a:p>
            <a:pPr lvl="2"/>
            <a:r>
              <a:rPr lang="de-DE" dirty="0">
                <a:highlight>
                  <a:srgbClr val="FEFFBD"/>
                </a:highlight>
              </a:rPr>
              <a:t>Ausweitung sprachbildender Lernangebote</a:t>
            </a:r>
            <a:r>
              <a:rPr lang="de-DE" dirty="0"/>
              <a:t> über den Unterricht hinaus.</a:t>
            </a:r>
          </a:p>
          <a:p>
            <a:pPr lvl="1"/>
            <a:r>
              <a:rPr lang="de-DE" dirty="0"/>
              <a:t>Schule gestaltet aktiv Bildungs- und Erziehungspartnerschaften mit Eltern</a:t>
            </a:r>
          </a:p>
        </p:txBody>
      </p:sp>
      <p:sp>
        <p:nvSpPr>
          <p:cNvPr id="4" name="Textplatzhalter 3">
            <a:extLst>
              <a:ext uri="{FF2B5EF4-FFF2-40B4-BE49-F238E27FC236}">
                <a16:creationId xmlns:a16="http://schemas.microsoft.com/office/drawing/2014/main" id="{A86E6C61-8981-3185-2D31-C2436FD5002B}"/>
              </a:ext>
            </a:extLst>
          </p:cNvPr>
          <p:cNvSpPr>
            <a:spLocks noGrp="1"/>
          </p:cNvSpPr>
          <p:nvPr>
            <p:ph type="body" sz="quarter" idx="11"/>
          </p:nvPr>
        </p:nvSpPr>
        <p:spPr/>
        <p:txBody>
          <a:bodyPr/>
          <a:lstStyle/>
          <a:p>
            <a:r>
              <a:rPr lang="de-DE" dirty="0"/>
              <a:t>Quelle:</a:t>
            </a:r>
          </a:p>
          <a:p>
            <a:r>
              <a:rPr lang="de-DE" dirty="0"/>
              <a:t>KMK 2013</a:t>
            </a:r>
          </a:p>
        </p:txBody>
      </p:sp>
      <p:pic>
        <p:nvPicPr>
          <p:cNvPr id="5" name="Grafik 4">
            <a:extLst>
              <a:ext uri="{FF2B5EF4-FFF2-40B4-BE49-F238E27FC236}">
                <a16:creationId xmlns:a16="http://schemas.microsoft.com/office/drawing/2014/main" id="{E345D2D5-0E03-34AB-3C23-A56BD0CA0A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801"/>
            <a:ext cx="648508" cy="835200"/>
          </a:xfrm>
          <a:prstGeom prst="rect">
            <a:avLst/>
          </a:prstGeom>
        </p:spPr>
      </p:pic>
    </p:spTree>
    <p:extLst>
      <p:ext uri="{BB962C8B-B14F-4D97-AF65-F5344CB8AC3E}">
        <p14:creationId xmlns:p14="http://schemas.microsoft.com/office/powerpoint/2010/main" val="85222535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58621-D5C7-8AA7-3B29-C5EF4F9A44E5}"/>
            </a:ext>
          </a:extLst>
        </p:cNvPr>
        <p:cNvGrpSpPr/>
        <p:nvPr/>
      </p:nvGrpSpPr>
      <p:grpSpPr>
        <a:xfrm>
          <a:off x="0" y="0"/>
          <a:ext cx="0" cy="0"/>
          <a:chOff x="0" y="0"/>
          <a:chExt cx="0" cy="0"/>
        </a:xfrm>
      </p:grpSpPr>
      <p:sp>
        <p:nvSpPr>
          <p:cNvPr id="17" name="Rechteck: abgerundete Ecken 16">
            <a:extLst>
              <a:ext uri="{FF2B5EF4-FFF2-40B4-BE49-F238E27FC236}">
                <a16:creationId xmlns:a16="http://schemas.microsoft.com/office/drawing/2014/main" id="{64D35C7A-BFF3-192F-2067-15CCBE2B4C4F}"/>
              </a:ext>
            </a:extLst>
          </p:cNvPr>
          <p:cNvSpPr/>
          <p:nvPr/>
        </p:nvSpPr>
        <p:spPr>
          <a:xfrm>
            <a:off x="6203952" y="4987298"/>
            <a:ext cx="5761035" cy="994767"/>
          </a:xfrm>
          <a:prstGeom prst="roundRect">
            <a:avLst>
              <a:gd name="adj" fmla="val 13777"/>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spAutoFit/>
          </a:bodyPr>
          <a:lstStyle/>
          <a:p>
            <a:pPr algn="just"/>
            <a:r>
              <a:rPr lang="de-DE" dirty="0">
                <a:solidFill>
                  <a:schemeClr val="tx1"/>
                </a:solidFill>
                <a:latin typeface="Arial" charset="0"/>
                <a:ea typeface="Arial" charset="0"/>
                <a:cs typeface="Arial" charset="0"/>
                <a:sym typeface="Wingdings" panose="05000000000000000000" pitchFamily="2" charset="2"/>
              </a:rPr>
              <a:t>Wie können aus den verbliebenen Textstellen alle notwendigen Informationen für das informatische Modell extrahiert werden?</a:t>
            </a:r>
            <a:endParaRPr lang="de-DE" dirty="0">
              <a:solidFill>
                <a:schemeClr val="tx1"/>
              </a:solidFill>
              <a:latin typeface="Arial" charset="0"/>
              <a:ea typeface="Arial" charset="0"/>
              <a:cs typeface="Arial" charset="0"/>
            </a:endParaRPr>
          </a:p>
        </p:txBody>
      </p:sp>
      <mc:AlternateContent xmlns:mc="http://schemas.openxmlformats.org/markup-compatibility/2006" xmlns:pslz="http://schemas.microsoft.com/office/powerpoint/2016/slidezoom">
        <mc:Choice Requires="pslz">
          <p:graphicFrame>
            <p:nvGraphicFramePr>
              <p:cNvPr id="4" name="Folienzoom 3">
                <a:extLst>
                  <a:ext uri="{FF2B5EF4-FFF2-40B4-BE49-F238E27FC236}">
                    <a16:creationId xmlns:a16="http://schemas.microsoft.com/office/drawing/2014/main" id="{F6D9E327-6C19-A8AD-BE77-4C1A4A9F7802}"/>
                  </a:ext>
                </a:extLst>
              </p:cNvPr>
              <p:cNvGraphicFramePr>
                <a:graphicFrameLocks noChangeAspect="1"/>
              </p:cNvGraphicFramePr>
              <p:nvPr>
                <p:extLst>
                  <p:ext uri="{D42A27DB-BD31-4B8C-83A1-F6EECF244321}">
                    <p14:modId xmlns:p14="http://schemas.microsoft.com/office/powerpoint/2010/main" val="3029870529"/>
                  </p:ext>
                </p:extLst>
              </p:nvPr>
            </p:nvGraphicFramePr>
            <p:xfrm>
              <a:off x="6203951" y="1233487"/>
              <a:ext cx="5760000" cy="3240001"/>
            </p:xfrm>
            <a:graphic>
              <a:graphicData uri="http://schemas.microsoft.com/office/powerpoint/2016/slidezoom">
                <pslz:sldZm>
                  <pslz:sldZmObj sldId="342" cId="2598142763">
                    <pslz:zmPr id="{6CC5D3F2-F8E1-49D9-948C-1F451A2A79A5}" returnToParent="0" transitionDur="1000">
                      <p166:blipFill xmlns:p166="http://schemas.microsoft.com/office/powerpoint/2016/6/main">
                        <a:blip r:embed="rId3"/>
                        <a:stretch>
                          <a:fillRect/>
                        </a:stretch>
                      </p166:blipFill>
                      <p166:spPr xmlns:p166="http://schemas.microsoft.com/office/powerpoint/2016/6/main">
                        <a:xfrm>
                          <a:off x="0" y="0"/>
                          <a:ext cx="5760000" cy="3240001"/>
                        </a:xfrm>
                        <a:prstGeom prst="rect">
                          <a:avLst/>
                        </a:prstGeom>
                        <a:ln w="3175">
                          <a:solidFill>
                            <a:prstClr val="ltGray"/>
                          </a:solidFill>
                        </a:ln>
                      </p166:spPr>
                    </pslz:zmPr>
                  </pslz:sldZmObj>
                </pslz:sldZm>
              </a:graphicData>
            </a:graphic>
          </p:graphicFrame>
        </mc:Choice>
        <mc:Fallback xmlns="">
          <p:pic>
            <p:nvPicPr>
              <p:cNvPr id="4" name="Folienzoom 3">
                <a:hlinkClick r:id="rId4" action="ppaction://hlinksldjump"/>
                <a:extLst>
                  <a:ext uri="{FF2B5EF4-FFF2-40B4-BE49-F238E27FC236}">
                    <a16:creationId xmlns:a16="http://schemas.microsoft.com/office/drawing/2014/main" id="{F6D9E327-6C19-A8AD-BE77-4C1A4A9F7802}"/>
                  </a:ext>
                </a:extLst>
              </p:cNvPr>
              <p:cNvPicPr>
                <a:picLocks noGrp="1" noRot="1" noChangeAspect="1" noMove="1" noResize="1" noEditPoints="1" noAdjustHandles="1" noChangeArrowheads="1" noChangeShapeType="1"/>
              </p:cNvPicPr>
              <p:nvPr/>
            </p:nvPicPr>
            <p:blipFill>
              <a:blip r:embed="rId5"/>
              <a:stretch>
                <a:fillRect/>
              </a:stretch>
            </p:blipFill>
            <p:spPr>
              <a:xfrm>
                <a:off x="6203951" y="1233487"/>
                <a:ext cx="5760000" cy="3240001"/>
              </a:xfrm>
              <a:prstGeom prst="rect">
                <a:avLst/>
              </a:prstGeom>
              <a:ln w="3175">
                <a:solidFill>
                  <a:prstClr val="ltGray"/>
                </a:solidFill>
              </a:ln>
            </p:spPr>
          </p:pic>
        </mc:Fallback>
      </mc:AlternateContent>
      <p:sp>
        <p:nvSpPr>
          <p:cNvPr id="5" name="Titel 4">
            <a:extLst>
              <a:ext uri="{FF2B5EF4-FFF2-40B4-BE49-F238E27FC236}">
                <a16:creationId xmlns:a16="http://schemas.microsoft.com/office/drawing/2014/main" id="{54E23397-BDA4-7155-F309-65CD84BACAF5}"/>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7F340231-8A24-3ADB-2E57-1C3D79870408}"/>
              </a:ext>
            </a:extLst>
          </p:cNvPr>
          <p:cNvSpPr>
            <a:spLocks noGrp="1"/>
          </p:cNvSpPr>
          <p:nvPr>
            <p:ph type="body" sz="quarter" idx="13"/>
          </p:nvPr>
        </p:nvSpPr>
        <p:spPr/>
        <p:txBody>
          <a:bodyPr/>
          <a:lstStyle/>
          <a:p>
            <a:r>
              <a:rPr lang="en-US" dirty="0"/>
              <a:t>Quelle:</a:t>
            </a:r>
          </a:p>
          <a:p>
            <a:r>
              <a:rPr lang="en-US" dirty="0"/>
              <a:t>MSB-NRW 2019</a:t>
            </a:r>
          </a:p>
        </p:txBody>
      </p:sp>
      <p:sp>
        <p:nvSpPr>
          <p:cNvPr id="15" name="Inhaltsplatzhalter 3">
            <a:extLst>
              <a:ext uri="{FF2B5EF4-FFF2-40B4-BE49-F238E27FC236}">
                <a16:creationId xmlns:a16="http://schemas.microsoft.com/office/drawing/2014/main" id="{F984B9DD-558A-7328-15E0-D41E3C40B409}"/>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Kunden müssen seine Bestellungen mit Bestellposten verwaltet werden.</a:t>
            </a:r>
          </a:p>
          <a:p>
            <a:pPr marL="1339885" lvl="1" indent="-536589">
              <a:buFont typeface="Courier New" charset="0"/>
              <a:buNone/>
            </a:pPr>
            <a:r>
              <a:rPr lang="de-DE" dirty="0">
                <a:solidFill>
                  <a:schemeClr val="tx1"/>
                </a:solidFill>
              </a:rPr>
              <a:t>ii. 	Ein Kunde muss neue Bestellungen aufgeben können. Die Informationen über all seine Bestellungen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Bestellung besteht aus einer Bestellnummer und beliebig vielen Bestellposten. Die Informationen über die Bestellnummer und über die Bestellposten müssen auch abgefragt werden können. Außerdem muss man einer Bestellung weitere Bestellposten hinzufügen können.</a:t>
            </a:r>
          </a:p>
          <a:p>
            <a:pPr marL="1339885" lvl="1" indent="-536589">
              <a:buFont typeface="Courier New" charset="0"/>
              <a:buNone/>
            </a:pPr>
            <a:r>
              <a:rPr lang="de-DE" dirty="0">
                <a:solidFill>
                  <a:schemeClr val="tx1"/>
                </a:solidFill>
              </a:rPr>
              <a:t>iv.	Für einen Bestellposten werden lediglich die Artikelnummer, die Artikelbezeichnung, der Stückpreis und die bestellte Anzahl verwaltet. Diese Informationen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cxnSp>
        <p:nvCxnSpPr>
          <p:cNvPr id="12" name="Gerade Verbindung mit Pfeil 11">
            <a:extLst>
              <a:ext uri="{FF2B5EF4-FFF2-40B4-BE49-F238E27FC236}">
                <a16:creationId xmlns:a16="http://schemas.microsoft.com/office/drawing/2014/main" id="{ABBFA0A2-F285-58DD-FCD6-0E9ED13724D6}"/>
              </a:ext>
            </a:extLst>
          </p:cNvPr>
          <p:cNvCxnSpPr>
            <a:cxnSpLocks/>
          </p:cNvCxnSpPr>
          <p:nvPr/>
        </p:nvCxnSpPr>
        <p:spPr>
          <a:xfrm flipH="1" flipV="1">
            <a:off x="5819775" y="1771650"/>
            <a:ext cx="723069" cy="234704"/>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0" name="Gerade Verbindung mit Pfeil 9">
            <a:extLst>
              <a:ext uri="{FF2B5EF4-FFF2-40B4-BE49-F238E27FC236}">
                <a16:creationId xmlns:a16="http://schemas.microsoft.com/office/drawing/2014/main" id="{BFC541E8-805D-DD61-376F-CB94F7167FD7}"/>
              </a:ext>
            </a:extLst>
          </p:cNvPr>
          <p:cNvCxnSpPr>
            <a:cxnSpLocks/>
          </p:cNvCxnSpPr>
          <p:nvPr/>
        </p:nvCxnSpPr>
        <p:spPr>
          <a:xfrm flipH="1" flipV="1">
            <a:off x="4714875" y="2181225"/>
            <a:ext cx="1827970" cy="95251"/>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913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56C2C-D945-7710-469B-A3843009500D}"/>
              </a:ext>
            </a:extLst>
          </p:cNvPr>
          <p:cNvSpPr>
            <a:spLocks noGrp="1"/>
          </p:cNvSpPr>
          <p:nvPr>
            <p:ph type="title"/>
          </p:nvPr>
        </p:nvSpPr>
        <p:spPr/>
        <p:txBody>
          <a:bodyPr/>
          <a:lstStyle/>
          <a:p>
            <a:r>
              <a:rPr lang="de-DE" dirty="0"/>
              <a:t>Substantiv-Verb-Analyse nach Abbott (1983)</a:t>
            </a:r>
          </a:p>
        </p:txBody>
      </p:sp>
      <p:sp>
        <p:nvSpPr>
          <p:cNvPr id="3" name="Inhaltsplatzhalter 2">
            <a:extLst>
              <a:ext uri="{FF2B5EF4-FFF2-40B4-BE49-F238E27FC236}">
                <a16:creationId xmlns:a16="http://schemas.microsoft.com/office/drawing/2014/main" id="{2684F295-C4D9-7E8C-BA08-430CA503CC75}"/>
              </a:ext>
            </a:extLst>
          </p:cNvPr>
          <p:cNvSpPr>
            <a:spLocks noGrp="1"/>
          </p:cNvSpPr>
          <p:nvPr>
            <p:ph sz="quarter" idx="10"/>
          </p:nvPr>
        </p:nvSpPr>
        <p:spPr/>
        <p:txBody>
          <a:bodyPr/>
          <a:lstStyle/>
          <a:p>
            <a:pPr marL="125" indent="0">
              <a:buNone/>
            </a:pPr>
            <a:r>
              <a:rPr lang="de-DE" b="1" dirty="0"/>
              <a:t>Substantiv-Verb-Analyse / Verfahren nach Abbott (1983)</a:t>
            </a:r>
          </a:p>
          <a:p>
            <a:r>
              <a:rPr lang="de-DE" dirty="0"/>
              <a:t>Entwickelt von Russel J. Abbott, popularisiert durch </a:t>
            </a:r>
            <a:r>
              <a:rPr lang="de-DE" dirty="0" err="1"/>
              <a:t>Booch</a:t>
            </a:r>
            <a:r>
              <a:rPr lang="de-DE" dirty="0"/>
              <a:t> et al. (2007)</a:t>
            </a:r>
          </a:p>
          <a:p>
            <a:r>
              <a:rPr lang="de-DE" dirty="0"/>
              <a:t>Verfahren für die </a:t>
            </a:r>
            <a:r>
              <a:rPr lang="de-DE" i="1" dirty="0"/>
              <a:t>objektorientierte Analyse</a:t>
            </a:r>
            <a:r>
              <a:rPr lang="de-DE" dirty="0"/>
              <a:t> (OOA) bzw. </a:t>
            </a:r>
            <a:r>
              <a:rPr lang="de-DE" i="1" dirty="0"/>
              <a:t>objektorientierte Modellierung</a:t>
            </a:r>
            <a:r>
              <a:rPr lang="de-DE" dirty="0"/>
              <a:t> (OOM)</a:t>
            </a:r>
          </a:p>
          <a:p>
            <a:r>
              <a:rPr lang="de-DE" dirty="0"/>
              <a:t>Vereinfacht die Identifikation von </a:t>
            </a:r>
            <a:r>
              <a:rPr lang="de-DE" b="1" u="sng" dirty="0"/>
              <a:t>möglichen</a:t>
            </a:r>
            <a:r>
              <a:rPr lang="de-DE" dirty="0"/>
              <a:t> Kandidaten für Modellkomponenten in Problembeschreibungen, Anwendungsfällen oder Szenarios durch eine syntaktische Analyse</a:t>
            </a:r>
          </a:p>
          <a:p>
            <a:pPr lvl="1"/>
            <a:r>
              <a:rPr lang="de-DE" dirty="0"/>
              <a:t>Substantive als Kandidaten für Klassen, Objekte oder Attribute</a:t>
            </a:r>
          </a:p>
          <a:p>
            <a:pPr lvl="1"/>
            <a:r>
              <a:rPr lang="de-DE" dirty="0"/>
              <a:t>Verben als Kandidaten für Methoden, Generalisierungen, Aggregationen oder Kompositionen</a:t>
            </a:r>
          </a:p>
          <a:p>
            <a:pPr lvl="1"/>
            <a:r>
              <a:rPr lang="de-DE" dirty="0"/>
              <a:t>Adjektive als Kandidaten für Attribute oder Attributwerte</a:t>
            </a:r>
          </a:p>
        </p:txBody>
      </p:sp>
      <p:sp>
        <p:nvSpPr>
          <p:cNvPr id="4" name="Textplatzhalter 3">
            <a:extLst>
              <a:ext uri="{FF2B5EF4-FFF2-40B4-BE49-F238E27FC236}">
                <a16:creationId xmlns:a16="http://schemas.microsoft.com/office/drawing/2014/main" id="{C636AF1C-3317-68A0-6A25-3D68B859CBDB}"/>
              </a:ext>
            </a:extLst>
          </p:cNvPr>
          <p:cNvSpPr>
            <a:spLocks noGrp="1"/>
          </p:cNvSpPr>
          <p:nvPr>
            <p:ph type="body" sz="quarter" idx="11"/>
          </p:nvPr>
        </p:nvSpPr>
        <p:spPr/>
        <p:txBody>
          <a:bodyPr/>
          <a:lstStyle/>
          <a:p>
            <a:r>
              <a:rPr lang="de-DE" dirty="0"/>
              <a:t>Quellen:</a:t>
            </a:r>
          </a:p>
          <a:p>
            <a:r>
              <a:rPr lang="de-DE" dirty="0"/>
              <a:t>Abbott 1983; </a:t>
            </a:r>
            <a:r>
              <a:rPr lang="de-DE" dirty="0" err="1"/>
              <a:t>Booch</a:t>
            </a:r>
            <a:r>
              <a:rPr lang="de-DE" dirty="0"/>
              <a:t> et al. 2007</a:t>
            </a:r>
          </a:p>
        </p:txBody>
      </p:sp>
    </p:spTree>
    <p:extLst>
      <p:ext uri="{BB962C8B-B14F-4D97-AF65-F5344CB8AC3E}">
        <p14:creationId xmlns:p14="http://schemas.microsoft.com/office/powerpoint/2010/main" val="9527077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D01EEB-4641-80A3-FC20-8348C7B64784}"/>
              </a:ext>
            </a:extLst>
          </p:cNvPr>
          <p:cNvSpPr>
            <a:spLocks noGrp="1"/>
          </p:cNvSpPr>
          <p:nvPr>
            <p:ph type="title"/>
          </p:nvPr>
        </p:nvSpPr>
        <p:spPr/>
        <p:txBody>
          <a:bodyPr/>
          <a:lstStyle/>
          <a:p>
            <a:r>
              <a:rPr lang="de-DE" dirty="0"/>
              <a:t>Substantiv-Verb-Analyse nach Abbott (1983)</a:t>
            </a:r>
          </a:p>
        </p:txBody>
      </p:sp>
      <p:sp>
        <p:nvSpPr>
          <p:cNvPr id="4" name="Textplatzhalter 3">
            <a:extLst>
              <a:ext uri="{FF2B5EF4-FFF2-40B4-BE49-F238E27FC236}">
                <a16:creationId xmlns:a16="http://schemas.microsoft.com/office/drawing/2014/main" id="{1221BAF3-10EF-F610-0309-70D0CD061381}"/>
              </a:ext>
            </a:extLst>
          </p:cNvPr>
          <p:cNvSpPr>
            <a:spLocks noGrp="1"/>
          </p:cNvSpPr>
          <p:nvPr>
            <p:ph type="body" sz="quarter" idx="11"/>
          </p:nvPr>
        </p:nvSpPr>
        <p:spPr/>
        <p:txBody>
          <a:bodyPr/>
          <a:lstStyle/>
          <a:p>
            <a:r>
              <a:rPr lang="de-DE" dirty="0"/>
              <a:t>Quelle:</a:t>
            </a:r>
          </a:p>
          <a:p>
            <a:r>
              <a:rPr lang="de-DE" dirty="0"/>
              <a:t>Abbott 1983</a:t>
            </a:r>
          </a:p>
        </p:txBody>
      </p:sp>
      <p:graphicFrame>
        <p:nvGraphicFramePr>
          <p:cNvPr id="5" name="Tabelle 7">
            <a:extLst>
              <a:ext uri="{FF2B5EF4-FFF2-40B4-BE49-F238E27FC236}">
                <a16:creationId xmlns:a16="http://schemas.microsoft.com/office/drawing/2014/main" id="{9C87F776-E997-05E6-2256-EC256C4C060F}"/>
              </a:ext>
            </a:extLst>
          </p:cNvPr>
          <p:cNvGraphicFramePr>
            <a:graphicFrameLocks noGrp="1"/>
          </p:cNvGraphicFramePr>
          <p:nvPr>
            <p:ph sz="quarter" idx="10"/>
            <p:extLst>
              <p:ext uri="{D42A27DB-BD31-4B8C-83A1-F6EECF244321}">
                <p14:modId xmlns:p14="http://schemas.microsoft.com/office/powerpoint/2010/main" val="3510518596"/>
              </p:ext>
            </p:extLst>
          </p:nvPr>
        </p:nvGraphicFramePr>
        <p:xfrm>
          <a:off x="227013" y="1279845"/>
          <a:ext cx="11739603" cy="4765050"/>
        </p:xfrm>
        <a:graphic>
          <a:graphicData uri="http://schemas.openxmlformats.org/drawingml/2006/table">
            <a:tbl>
              <a:tblPr firstRow="1" bandRow="1">
                <a:tableStyleId>{073A0DAA-6AF3-43AB-8588-CEC1D06C72B9}</a:tableStyleId>
              </a:tblPr>
              <a:tblGrid>
                <a:gridCol w="360001">
                  <a:extLst>
                    <a:ext uri="{9D8B030D-6E8A-4147-A177-3AD203B41FA5}">
                      <a16:colId xmlns:a16="http://schemas.microsoft.com/office/drawing/2014/main" val="1081952383"/>
                    </a:ext>
                  </a:extLst>
                </a:gridCol>
                <a:gridCol w="3553200">
                  <a:extLst>
                    <a:ext uri="{9D8B030D-6E8A-4147-A177-3AD203B41FA5}">
                      <a16:colId xmlns:a16="http://schemas.microsoft.com/office/drawing/2014/main" val="3285458263"/>
                    </a:ext>
                  </a:extLst>
                </a:gridCol>
                <a:gridCol w="3913201">
                  <a:extLst>
                    <a:ext uri="{9D8B030D-6E8A-4147-A177-3AD203B41FA5}">
                      <a16:colId xmlns:a16="http://schemas.microsoft.com/office/drawing/2014/main" val="1199474991"/>
                    </a:ext>
                  </a:extLst>
                </a:gridCol>
                <a:gridCol w="3913201">
                  <a:extLst>
                    <a:ext uri="{9D8B030D-6E8A-4147-A177-3AD203B41FA5}">
                      <a16:colId xmlns:a16="http://schemas.microsoft.com/office/drawing/2014/main" val="243060852"/>
                    </a:ext>
                  </a:extLst>
                </a:gridCol>
              </a:tblGrid>
              <a:tr h="370841">
                <a:tc>
                  <a:txBody>
                    <a:bodyPr/>
                    <a:lstStyle/>
                    <a:p>
                      <a:endParaRPr lang="de-DE" sz="1600" dirty="0"/>
                    </a:p>
                  </a:txBody>
                  <a:tcPr marL="91441" marR="91441" marT="45721" marB="45721"/>
                </a:tc>
                <a:tc>
                  <a:txBody>
                    <a:bodyPr/>
                    <a:lstStyle/>
                    <a:p>
                      <a:r>
                        <a:rPr lang="de-DE" sz="1600" dirty="0"/>
                        <a:t>Wortart</a:t>
                      </a:r>
                    </a:p>
                  </a:txBody>
                  <a:tcPr marL="91441" marR="91441" marT="45721" marB="45721"/>
                </a:tc>
                <a:tc>
                  <a:txBody>
                    <a:bodyPr/>
                    <a:lstStyle/>
                    <a:p>
                      <a:r>
                        <a:rPr lang="de-DE" sz="1600" dirty="0"/>
                        <a:t>Element</a:t>
                      </a:r>
                    </a:p>
                  </a:txBody>
                  <a:tcPr marL="91441" marR="91441" marT="45721" marB="45721"/>
                </a:tc>
                <a:tc>
                  <a:txBody>
                    <a:bodyPr/>
                    <a:lstStyle/>
                    <a:p>
                      <a:r>
                        <a:rPr lang="de-DE" sz="1600" dirty="0"/>
                        <a:t>Beispiel</a:t>
                      </a:r>
                    </a:p>
                  </a:txBody>
                  <a:tcPr marL="91441" marR="91441" marT="45721" marB="45721"/>
                </a:tc>
                <a:extLst>
                  <a:ext uri="{0D108BD9-81ED-4DB2-BD59-A6C34878D82A}">
                    <a16:rowId xmlns:a16="http://schemas.microsoft.com/office/drawing/2014/main" val="1342281581"/>
                  </a:ext>
                </a:extLst>
              </a:tr>
              <a:tr h="579122">
                <a:tc rowSpan="3">
                  <a:txBody>
                    <a:bodyPr/>
                    <a:lstStyle/>
                    <a:p>
                      <a:pPr algn="ctr"/>
                      <a:r>
                        <a:rPr lang="de-DE" sz="1600" b="1" dirty="0">
                          <a:solidFill>
                            <a:schemeClr val="bg1"/>
                          </a:solidFill>
                        </a:rPr>
                        <a:t>Substantiv</a:t>
                      </a:r>
                    </a:p>
                  </a:txBody>
                  <a:tcPr marL="91441" marR="91441" marT="45721" marB="45721" vert="vert270" anchor="ctr">
                    <a:solidFill>
                      <a:srgbClr val="004C93"/>
                    </a:solidFill>
                  </a:tcPr>
                </a:tc>
                <a:tc>
                  <a:txBody>
                    <a:bodyPr/>
                    <a:lstStyle/>
                    <a:p>
                      <a:r>
                        <a:rPr lang="de-DE" sz="1600" dirty="0"/>
                        <a:t>(Klassische) Substantive</a:t>
                      </a:r>
                    </a:p>
                  </a:txBody>
                  <a:tcPr marL="91441" marR="91441" marT="45721" marB="45721">
                    <a:solidFill>
                      <a:srgbClr val="004C93">
                        <a:alpha val="14902"/>
                      </a:srgbClr>
                    </a:solidFill>
                  </a:tcPr>
                </a:tc>
                <a:tc>
                  <a:txBody>
                    <a:bodyPr/>
                    <a:lstStyle/>
                    <a:p>
                      <a:r>
                        <a:rPr lang="de-DE" sz="1600" dirty="0"/>
                        <a:t>Klassen, Attribute</a:t>
                      </a:r>
                    </a:p>
                  </a:txBody>
                  <a:tcPr marL="91441" marR="91441" marT="45721" marB="45721">
                    <a:solidFill>
                      <a:srgbClr val="004C93">
                        <a:alpha val="14902"/>
                      </a:srgbClr>
                    </a:solidFill>
                  </a:tcPr>
                </a:tc>
                <a:tc>
                  <a:txBody>
                    <a:bodyPr/>
                    <a:lstStyle/>
                    <a:p>
                      <a:r>
                        <a:rPr lang="de-DE" sz="1600" dirty="0"/>
                        <a:t>Bild, Signal, Buch, Nachricht, Dokument, Kontinent, Anschrift, …</a:t>
                      </a:r>
                    </a:p>
                  </a:txBody>
                  <a:tcPr marL="91441" marR="91441" marT="45721" marB="45721">
                    <a:solidFill>
                      <a:srgbClr val="004C93">
                        <a:alpha val="14902"/>
                      </a:srgbClr>
                    </a:solidFill>
                  </a:tcPr>
                </a:tc>
                <a:extLst>
                  <a:ext uri="{0D108BD9-81ED-4DB2-BD59-A6C34878D82A}">
                    <a16:rowId xmlns:a16="http://schemas.microsoft.com/office/drawing/2014/main" val="1030336934"/>
                  </a:ext>
                </a:extLst>
              </a:tr>
              <a:tr h="1554482">
                <a:tc vMerge="1">
                  <a:txBody>
                    <a:bodyPr/>
                    <a:lstStyle/>
                    <a:p>
                      <a:pPr algn="l"/>
                      <a:endParaRPr lang="de-DE" sz="1600" dirty="0"/>
                    </a:p>
                  </a:txBody>
                  <a:tcPr/>
                </a:tc>
                <a:tc>
                  <a:txBody>
                    <a:bodyPr/>
                    <a:lstStyle/>
                    <a:p>
                      <a:r>
                        <a:rPr lang="de-DE" sz="1600" dirty="0"/>
                        <a:t>Eigennamen</a:t>
                      </a:r>
                    </a:p>
                    <a:p>
                      <a:endParaRPr lang="de-DE" sz="1600" dirty="0"/>
                    </a:p>
                    <a:p>
                      <a:pPr algn="ctr"/>
                      <a:r>
                        <a:rPr lang="de-DE" sz="1600" dirty="0"/>
                        <a:t>oder</a:t>
                      </a:r>
                    </a:p>
                    <a:p>
                      <a:pPr algn="l"/>
                      <a:endParaRPr lang="de-DE" sz="1600" dirty="0"/>
                    </a:p>
                    <a:p>
                      <a:pPr algn="l"/>
                      <a:r>
                        <a:rPr lang="de-DE" sz="1600" dirty="0"/>
                        <a:t>Direkte Referenzen</a:t>
                      </a:r>
                    </a:p>
                  </a:txBody>
                  <a:tcPr marL="91441" marR="91441" marT="45721" marB="45721">
                    <a:solidFill>
                      <a:srgbClr val="004C93">
                        <a:alpha val="14902"/>
                      </a:srgbClr>
                    </a:solidFill>
                  </a:tcPr>
                </a:tc>
                <a:tc>
                  <a:txBody>
                    <a:bodyPr/>
                    <a:lstStyle/>
                    <a:p>
                      <a:r>
                        <a:rPr lang="de-DE" sz="1600" dirty="0"/>
                        <a:t>Objekte</a:t>
                      </a:r>
                    </a:p>
                    <a:p>
                      <a:endParaRPr lang="de-DE" sz="1600" dirty="0"/>
                    </a:p>
                    <a:p>
                      <a:endParaRPr lang="de-DE" sz="1600" dirty="0"/>
                    </a:p>
                    <a:p>
                      <a:endParaRPr lang="de-DE" sz="1600" dirty="0"/>
                    </a:p>
                    <a:p>
                      <a:r>
                        <a:rPr lang="de-DE" sz="1600" dirty="0"/>
                        <a:t>Objekte, Attribute</a:t>
                      </a:r>
                    </a:p>
                  </a:txBody>
                  <a:tcPr marL="91441" marR="91441" marT="45721" marB="45721">
                    <a:solidFill>
                      <a:srgbClr val="004C93">
                        <a:alpha val="14902"/>
                      </a:srgbClr>
                    </a:solidFill>
                  </a:tcPr>
                </a:tc>
                <a:tc>
                  <a:txBody>
                    <a:bodyPr/>
                    <a:lstStyle/>
                    <a:p>
                      <a:r>
                        <a:rPr lang="de-DE" sz="1600" dirty="0"/>
                        <a:t>Europa, Washington D. C., Niagarafälle, Los Angeles Dodgers</a:t>
                      </a:r>
                    </a:p>
                    <a:p>
                      <a:endParaRPr lang="de-DE" sz="1600" dirty="0"/>
                    </a:p>
                    <a:p>
                      <a:endParaRPr lang="de-DE" sz="1600" dirty="0"/>
                    </a:p>
                    <a:p>
                      <a:r>
                        <a:rPr lang="de-DE" sz="1600" dirty="0"/>
                        <a:t>Mein Tisch, sein Kaninchen, diese Frikadelle, der Mond</a:t>
                      </a:r>
                    </a:p>
                  </a:txBody>
                  <a:tcPr marL="91441" marR="91441" marT="45721" marB="45721">
                    <a:solidFill>
                      <a:srgbClr val="004C93">
                        <a:alpha val="14902"/>
                      </a:srgbClr>
                    </a:solidFill>
                  </a:tcPr>
                </a:tc>
                <a:extLst>
                  <a:ext uri="{0D108BD9-81ED-4DB2-BD59-A6C34878D82A}">
                    <a16:rowId xmlns:a16="http://schemas.microsoft.com/office/drawing/2014/main" val="3038770905"/>
                  </a:ext>
                </a:extLst>
              </a:tr>
              <a:tr h="370841">
                <a:tc vMerge="1">
                  <a:txBody>
                    <a:bodyPr/>
                    <a:lstStyle/>
                    <a:p>
                      <a:pPr algn="l"/>
                      <a:endParaRPr lang="de-DE" sz="1600" dirty="0"/>
                    </a:p>
                  </a:txBody>
                  <a:tcPr/>
                </a:tc>
                <a:tc>
                  <a:txBody>
                    <a:bodyPr/>
                    <a:lstStyle/>
                    <a:p>
                      <a:pPr algn="l"/>
                      <a:r>
                        <a:rPr lang="de-DE" sz="1600" i="1" dirty="0"/>
                        <a:t>Maßeinheiten</a:t>
                      </a:r>
                      <a:r>
                        <a:rPr lang="de-DE" sz="1600" dirty="0"/>
                        <a:t> (Numerale)</a:t>
                      </a:r>
                    </a:p>
                  </a:txBody>
                  <a:tcPr marL="91441" marR="91441" marT="45721" marB="45721">
                    <a:solidFill>
                      <a:srgbClr val="004C93">
                        <a:alpha val="14902"/>
                      </a:srgbClr>
                    </a:solidFill>
                  </a:tcPr>
                </a:tc>
                <a:tc>
                  <a:txBody>
                    <a:bodyPr/>
                    <a:lstStyle/>
                    <a:p>
                      <a:r>
                        <a:rPr lang="de-DE" sz="1600" dirty="0"/>
                        <a:t>Datentypen</a:t>
                      </a:r>
                    </a:p>
                  </a:txBody>
                  <a:tcPr marL="91441" marR="91441" marT="45721" marB="45721">
                    <a:solidFill>
                      <a:srgbClr val="004C93">
                        <a:alpha val="14902"/>
                      </a:srgbClr>
                    </a:solidFill>
                  </a:tcPr>
                </a:tc>
                <a:tc>
                  <a:txBody>
                    <a:bodyPr/>
                    <a:lstStyle/>
                    <a:p>
                      <a:r>
                        <a:rPr lang="de-DE" sz="1600" dirty="0"/>
                        <a:t>Meter, Sekunden, Anzahl, Grad</a:t>
                      </a:r>
                    </a:p>
                  </a:txBody>
                  <a:tcPr marL="91441" marR="91441" marT="45721" marB="45721">
                    <a:solidFill>
                      <a:srgbClr val="004C93">
                        <a:alpha val="14902"/>
                      </a:srgbClr>
                    </a:solidFill>
                  </a:tcPr>
                </a:tc>
                <a:extLst>
                  <a:ext uri="{0D108BD9-81ED-4DB2-BD59-A6C34878D82A}">
                    <a16:rowId xmlns:a16="http://schemas.microsoft.com/office/drawing/2014/main" val="3341591239"/>
                  </a:ext>
                </a:extLst>
              </a:tr>
              <a:tr h="579122">
                <a:tc>
                  <a:txBody>
                    <a:bodyPr/>
                    <a:lstStyle/>
                    <a:p>
                      <a:pPr algn="ctr"/>
                      <a:r>
                        <a:rPr lang="de-DE" sz="1600" b="1" dirty="0">
                          <a:solidFill>
                            <a:schemeClr val="bg1"/>
                          </a:solidFill>
                        </a:rPr>
                        <a:t>Verb</a:t>
                      </a:r>
                    </a:p>
                  </a:txBody>
                  <a:tcPr marL="91441" marR="91441" marT="45721" marB="45721" vert="vert270" anchor="ctr">
                    <a:solidFill>
                      <a:srgbClr val="B8103B"/>
                    </a:solidFill>
                  </a:tcPr>
                </a:tc>
                <a:tc>
                  <a:txBody>
                    <a:bodyPr/>
                    <a:lstStyle/>
                    <a:p>
                      <a:r>
                        <a:rPr lang="de-DE" sz="1600" dirty="0"/>
                        <a:t>Verben</a:t>
                      </a:r>
                    </a:p>
                  </a:txBody>
                  <a:tcPr marL="91441" marR="91441" marT="45721" marB="45721">
                    <a:solidFill>
                      <a:srgbClr val="B8103B">
                        <a:alpha val="14902"/>
                      </a:srgbClr>
                    </a:solidFill>
                  </a:tcPr>
                </a:tc>
                <a:tc>
                  <a:txBody>
                    <a:bodyPr/>
                    <a:lstStyle/>
                    <a:p>
                      <a:r>
                        <a:rPr lang="de-DE" sz="1600" dirty="0"/>
                        <a:t>Methoden</a:t>
                      </a:r>
                    </a:p>
                  </a:txBody>
                  <a:tcPr marL="91441" marR="91441" marT="45721" marB="45721">
                    <a:solidFill>
                      <a:srgbClr val="B8103B">
                        <a:alpha val="14902"/>
                      </a:srgbClr>
                    </a:solidFill>
                  </a:tcPr>
                </a:tc>
                <a:tc>
                  <a:txBody>
                    <a:bodyPr/>
                    <a:lstStyle/>
                    <a:p>
                      <a:r>
                        <a:rPr lang="de-DE" sz="1600" dirty="0"/>
                        <a:t>anmelden, hinzufügen, kämpfen, bezahlen</a:t>
                      </a:r>
                    </a:p>
                  </a:txBody>
                  <a:tcPr marL="91441" marR="91441" marT="45721" marB="45721">
                    <a:solidFill>
                      <a:srgbClr val="B8103B">
                        <a:alpha val="14902"/>
                      </a:srgbClr>
                    </a:solidFill>
                  </a:tcPr>
                </a:tc>
                <a:extLst>
                  <a:ext uri="{0D108BD9-81ED-4DB2-BD59-A6C34878D82A}">
                    <a16:rowId xmlns:a16="http://schemas.microsoft.com/office/drawing/2014/main" val="3447002010"/>
                  </a:ext>
                </a:extLst>
              </a:tr>
              <a:tr h="1310642">
                <a:tc>
                  <a:txBody>
                    <a:bodyPr/>
                    <a:lstStyle/>
                    <a:p>
                      <a:pPr algn="ctr"/>
                      <a:r>
                        <a:rPr lang="de-DE" sz="1600" b="1" dirty="0">
                          <a:solidFill>
                            <a:schemeClr val="bg1"/>
                          </a:solidFill>
                        </a:rPr>
                        <a:t>Attribut</a:t>
                      </a:r>
                    </a:p>
                  </a:txBody>
                  <a:tcPr marL="91441" marR="91441" marT="45721" marB="45721" vert="vert270" anchor="ctr">
                    <a:solidFill>
                      <a:srgbClr val="FECA00"/>
                    </a:solidFill>
                  </a:tcPr>
                </a:tc>
                <a:tc>
                  <a:txBody>
                    <a:bodyPr/>
                    <a:lstStyle/>
                    <a:p>
                      <a:r>
                        <a:rPr lang="de-DE" sz="1600" i="1" dirty="0"/>
                        <a:t>Attribute</a:t>
                      </a:r>
                      <a:r>
                        <a:rPr lang="de-DE" sz="1600" dirty="0"/>
                        <a:t> (Nominal- und Adjektivphrasen sowie Relativsätze)</a:t>
                      </a:r>
                    </a:p>
                  </a:txBody>
                  <a:tcPr marL="91441" marR="91441" marT="45721" marB="45721">
                    <a:solidFill>
                      <a:srgbClr val="FECA00">
                        <a:alpha val="14902"/>
                      </a:srgbClr>
                    </a:solidFill>
                  </a:tcPr>
                </a:tc>
                <a:tc>
                  <a:txBody>
                    <a:bodyPr/>
                    <a:lstStyle/>
                    <a:p>
                      <a:pPr marL="0" indent="0">
                        <a:buFont typeface="Arial" panose="020B0604020202020204" pitchFamily="34" charset="0"/>
                        <a:buNone/>
                      </a:pPr>
                      <a:r>
                        <a:rPr lang="de-DE" sz="1600" dirty="0"/>
                        <a:t>Attribute</a:t>
                      </a:r>
                    </a:p>
                    <a:p>
                      <a:pPr marL="0" indent="0">
                        <a:buFont typeface="Arial" panose="020B0604020202020204" pitchFamily="34" charset="0"/>
                        <a:buNone/>
                      </a:pPr>
                      <a:r>
                        <a:rPr lang="de-DE" sz="1600" dirty="0"/>
                        <a:t>Merkmale</a:t>
                      </a:r>
                    </a:p>
                    <a:p>
                      <a:pPr marL="0" indent="0">
                        <a:buFont typeface="Arial" panose="020B0604020202020204" pitchFamily="34" charset="0"/>
                        <a:buNone/>
                      </a:pPr>
                      <a:r>
                        <a:rPr lang="de-DE" sz="1600" dirty="0"/>
                        <a:t>Assoziationen</a:t>
                      </a:r>
                    </a:p>
                  </a:txBody>
                  <a:tcPr marL="91441" marR="91441" marT="45721" marB="45721">
                    <a:solidFill>
                      <a:srgbClr val="FECA00">
                        <a:alpha val="14902"/>
                      </a:srgbClr>
                    </a:solidFill>
                  </a:tcPr>
                </a:tc>
                <a:tc>
                  <a:txBody>
                    <a:bodyPr/>
                    <a:lstStyle/>
                    <a:p>
                      <a:r>
                        <a:rPr lang="de-DE" sz="1600" dirty="0"/>
                        <a:t>Der Hund </a:t>
                      </a:r>
                      <a:r>
                        <a:rPr lang="de-DE" sz="1600" i="1" dirty="0"/>
                        <a:t>einer Person</a:t>
                      </a:r>
                      <a:r>
                        <a:rPr lang="de-DE" sz="1600" dirty="0"/>
                        <a:t>…</a:t>
                      </a:r>
                    </a:p>
                    <a:p>
                      <a:r>
                        <a:rPr lang="de-DE" sz="1600" i="1" dirty="0"/>
                        <a:t>ledig</a:t>
                      </a:r>
                      <a:r>
                        <a:rPr lang="de-DE" sz="1600" dirty="0"/>
                        <a:t> (Ausprägung des Familienstands)</a:t>
                      </a:r>
                    </a:p>
                    <a:p>
                      <a:r>
                        <a:rPr lang="de-DE" sz="1600" dirty="0"/>
                        <a:t>Ein Unternehmen, </a:t>
                      </a:r>
                      <a:r>
                        <a:rPr lang="de-DE" sz="1600" i="1" dirty="0"/>
                        <a:t>das Mitarbeiter beschäftigt</a:t>
                      </a:r>
                      <a:r>
                        <a:rPr lang="de-DE" sz="1600" dirty="0"/>
                        <a:t>, …</a:t>
                      </a:r>
                    </a:p>
                    <a:p>
                      <a:r>
                        <a:rPr lang="de-DE" sz="1600" dirty="0"/>
                        <a:t>(Unternehmen </a:t>
                      </a:r>
                      <a:r>
                        <a:rPr lang="de-DE" sz="1600" b="0" dirty="0">
                          <a:sym typeface="Wingdings" panose="05000000000000000000" pitchFamily="2" charset="2"/>
                        </a:rPr>
                        <a:t></a:t>
                      </a:r>
                      <a:r>
                        <a:rPr lang="de-DE" sz="1600" dirty="0"/>
                        <a:t> Mitarbeiter)</a:t>
                      </a:r>
                    </a:p>
                  </a:txBody>
                  <a:tcPr marL="91441" marR="91441" marT="45721" marB="45721">
                    <a:solidFill>
                      <a:srgbClr val="FECA00">
                        <a:alpha val="14902"/>
                      </a:srgbClr>
                    </a:solidFill>
                  </a:tcPr>
                </a:tc>
                <a:extLst>
                  <a:ext uri="{0D108BD9-81ED-4DB2-BD59-A6C34878D82A}">
                    <a16:rowId xmlns:a16="http://schemas.microsoft.com/office/drawing/2014/main" val="3889539146"/>
                  </a:ext>
                </a:extLst>
              </a:tr>
            </a:tbl>
          </a:graphicData>
        </a:graphic>
      </p:graphicFrame>
    </p:spTree>
    <p:extLst>
      <p:ext uri="{BB962C8B-B14F-4D97-AF65-F5344CB8AC3E}">
        <p14:creationId xmlns:p14="http://schemas.microsoft.com/office/powerpoint/2010/main" val="27871833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5FDC9-6211-F2BE-AB39-A1B52A9AF9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5646617-6E37-9AD9-3F98-7120D45A1476}"/>
              </a:ext>
            </a:extLst>
          </p:cNvPr>
          <p:cNvSpPr>
            <a:spLocks noGrp="1"/>
          </p:cNvSpPr>
          <p:nvPr>
            <p:ph type="title"/>
          </p:nvPr>
        </p:nvSpPr>
        <p:spPr/>
        <p:txBody>
          <a:bodyPr/>
          <a:lstStyle/>
          <a:p>
            <a:r>
              <a:rPr lang="de-DE" dirty="0"/>
              <a:t>Substantiv-Verb-Analyse nach Abbott (1983)</a:t>
            </a:r>
          </a:p>
        </p:txBody>
      </p:sp>
      <p:sp>
        <p:nvSpPr>
          <p:cNvPr id="4" name="Textplatzhalter 3">
            <a:extLst>
              <a:ext uri="{FF2B5EF4-FFF2-40B4-BE49-F238E27FC236}">
                <a16:creationId xmlns:a16="http://schemas.microsoft.com/office/drawing/2014/main" id="{2543C68D-15C3-E1AB-8378-A56FEA2EFECF}"/>
              </a:ext>
            </a:extLst>
          </p:cNvPr>
          <p:cNvSpPr>
            <a:spLocks noGrp="1"/>
          </p:cNvSpPr>
          <p:nvPr>
            <p:ph type="body" sz="quarter" idx="11"/>
          </p:nvPr>
        </p:nvSpPr>
        <p:spPr/>
        <p:txBody>
          <a:bodyPr/>
          <a:lstStyle/>
          <a:p>
            <a:r>
              <a:rPr lang="de-DE" dirty="0"/>
              <a:t>Quelle:</a:t>
            </a:r>
          </a:p>
          <a:p>
            <a:r>
              <a:rPr lang="de-DE" dirty="0"/>
              <a:t>Abbott 1983</a:t>
            </a:r>
          </a:p>
        </p:txBody>
      </p:sp>
      <p:graphicFrame>
        <p:nvGraphicFramePr>
          <p:cNvPr id="5" name="Tabelle 7">
            <a:extLst>
              <a:ext uri="{FF2B5EF4-FFF2-40B4-BE49-F238E27FC236}">
                <a16:creationId xmlns:a16="http://schemas.microsoft.com/office/drawing/2014/main" id="{38A8325A-44B8-C545-498E-6F02C0BCCC79}"/>
              </a:ext>
            </a:extLst>
          </p:cNvPr>
          <p:cNvGraphicFramePr>
            <a:graphicFrameLocks noGrp="1"/>
          </p:cNvGraphicFramePr>
          <p:nvPr>
            <p:ph sz="quarter" idx="10"/>
            <p:extLst>
              <p:ext uri="{D42A27DB-BD31-4B8C-83A1-F6EECF244321}">
                <p14:modId xmlns:p14="http://schemas.microsoft.com/office/powerpoint/2010/main" val="4122484642"/>
              </p:ext>
            </p:extLst>
          </p:nvPr>
        </p:nvGraphicFramePr>
        <p:xfrm>
          <a:off x="227013" y="1279845"/>
          <a:ext cx="11739603" cy="4765050"/>
        </p:xfrm>
        <a:graphic>
          <a:graphicData uri="http://schemas.openxmlformats.org/drawingml/2006/table">
            <a:tbl>
              <a:tblPr firstRow="1" bandRow="1">
                <a:tableStyleId>{073A0DAA-6AF3-43AB-8588-CEC1D06C72B9}</a:tableStyleId>
              </a:tblPr>
              <a:tblGrid>
                <a:gridCol w="360001">
                  <a:extLst>
                    <a:ext uri="{9D8B030D-6E8A-4147-A177-3AD203B41FA5}">
                      <a16:colId xmlns:a16="http://schemas.microsoft.com/office/drawing/2014/main" val="1081952383"/>
                    </a:ext>
                  </a:extLst>
                </a:gridCol>
                <a:gridCol w="3553200">
                  <a:extLst>
                    <a:ext uri="{9D8B030D-6E8A-4147-A177-3AD203B41FA5}">
                      <a16:colId xmlns:a16="http://schemas.microsoft.com/office/drawing/2014/main" val="3285458263"/>
                    </a:ext>
                  </a:extLst>
                </a:gridCol>
                <a:gridCol w="3913201">
                  <a:extLst>
                    <a:ext uri="{9D8B030D-6E8A-4147-A177-3AD203B41FA5}">
                      <a16:colId xmlns:a16="http://schemas.microsoft.com/office/drawing/2014/main" val="1199474991"/>
                    </a:ext>
                  </a:extLst>
                </a:gridCol>
                <a:gridCol w="3913201">
                  <a:extLst>
                    <a:ext uri="{9D8B030D-6E8A-4147-A177-3AD203B41FA5}">
                      <a16:colId xmlns:a16="http://schemas.microsoft.com/office/drawing/2014/main" val="243060852"/>
                    </a:ext>
                  </a:extLst>
                </a:gridCol>
              </a:tblGrid>
              <a:tr h="370841">
                <a:tc>
                  <a:txBody>
                    <a:bodyPr/>
                    <a:lstStyle/>
                    <a:p>
                      <a:endParaRPr lang="de-DE" sz="1600" dirty="0"/>
                    </a:p>
                  </a:txBody>
                  <a:tcPr marL="91441" marR="91441" marT="45721" marB="45721"/>
                </a:tc>
                <a:tc>
                  <a:txBody>
                    <a:bodyPr/>
                    <a:lstStyle/>
                    <a:p>
                      <a:r>
                        <a:rPr lang="de-DE" sz="1600" dirty="0"/>
                        <a:t>Wortart</a:t>
                      </a:r>
                    </a:p>
                  </a:txBody>
                  <a:tcPr marL="91441" marR="91441" marT="45721" marB="45721"/>
                </a:tc>
                <a:tc>
                  <a:txBody>
                    <a:bodyPr/>
                    <a:lstStyle/>
                    <a:p>
                      <a:r>
                        <a:rPr lang="de-DE" sz="1600" dirty="0"/>
                        <a:t>Element</a:t>
                      </a:r>
                    </a:p>
                  </a:txBody>
                  <a:tcPr marL="91441" marR="91441" marT="45721" marB="45721"/>
                </a:tc>
                <a:tc>
                  <a:txBody>
                    <a:bodyPr/>
                    <a:lstStyle/>
                    <a:p>
                      <a:r>
                        <a:rPr lang="de-DE" sz="1600" dirty="0"/>
                        <a:t>Beispiel</a:t>
                      </a:r>
                    </a:p>
                  </a:txBody>
                  <a:tcPr marL="91441" marR="91441" marT="45721" marB="45721"/>
                </a:tc>
                <a:extLst>
                  <a:ext uri="{0D108BD9-81ED-4DB2-BD59-A6C34878D82A}">
                    <a16:rowId xmlns:a16="http://schemas.microsoft.com/office/drawing/2014/main" val="1342281581"/>
                  </a:ext>
                </a:extLst>
              </a:tr>
              <a:tr h="579122">
                <a:tc rowSpan="3">
                  <a:txBody>
                    <a:bodyPr/>
                    <a:lstStyle/>
                    <a:p>
                      <a:pPr algn="ctr"/>
                      <a:r>
                        <a:rPr lang="de-DE" sz="1600" b="1" dirty="0">
                          <a:solidFill>
                            <a:schemeClr val="bg1"/>
                          </a:solidFill>
                        </a:rPr>
                        <a:t>Substantiv</a:t>
                      </a:r>
                    </a:p>
                  </a:txBody>
                  <a:tcPr marL="91441" marR="91441" marT="45721" marB="45721" vert="vert270" anchor="ctr">
                    <a:solidFill>
                      <a:srgbClr val="004C93"/>
                    </a:solidFill>
                  </a:tcPr>
                </a:tc>
                <a:tc>
                  <a:txBody>
                    <a:bodyPr/>
                    <a:lstStyle/>
                    <a:p>
                      <a:r>
                        <a:rPr lang="de-DE" sz="1600" dirty="0"/>
                        <a:t>(Klassische) Substantive</a:t>
                      </a:r>
                    </a:p>
                  </a:txBody>
                  <a:tcPr marL="91441" marR="91441" marT="45721" marB="45721">
                    <a:solidFill>
                      <a:srgbClr val="004C93">
                        <a:alpha val="14902"/>
                      </a:srgbClr>
                    </a:solidFill>
                  </a:tcPr>
                </a:tc>
                <a:tc>
                  <a:txBody>
                    <a:bodyPr/>
                    <a:lstStyle/>
                    <a:p>
                      <a:r>
                        <a:rPr lang="de-DE" sz="1600" dirty="0"/>
                        <a:t>Klassen, Attribute</a:t>
                      </a:r>
                    </a:p>
                  </a:txBody>
                  <a:tcPr marL="91441" marR="91441" marT="45721" marB="45721">
                    <a:solidFill>
                      <a:srgbClr val="004C93">
                        <a:alpha val="14902"/>
                      </a:srgbClr>
                    </a:solidFill>
                  </a:tcPr>
                </a:tc>
                <a:tc>
                  <a:txBody>
                    <a:bodyPr/>
                    <a:lstStyle/>
                    <a:p>
                      <a:r>
                        <a:rPr lang="de-DE" sz="1600" dirty="0"/>
                        <a:t>Bild, Signal, Buch, Nachricht, Dokument, Kontinent, Anschrift, …</a:t>
                      </a:r>
                    </a:p>
                  </a:txBody>
                  <a:tcPr marL="91441" marR="91441" marT="45721" marB="45721">
                    <a:solidFill>
                      <a:srgbClr val="004C93">
                        <a:alpha val="14902"/>
                      </a:srgbClr>
                    </a:solidFill>
                  </a:tcPr>
                </a:tc>
                <a:extLst>
                  <a:ext uri="{0D108BD9-81ED-4DB2-BD59-A6C34878D82A}">
                    <a16:rowId xmlns:a16="http://schemas.microsoft.com/office/drawing/2014/main" val="1030336934"/>
                  </a:ext>
                </a:extLst>
              </a:tr>
              <a:tr h="1554482">
                <a:tc vMerge="1">
                  <a:txBody>
                    <a:bodyPr/>
                    <a:lstStyle/>
                    <a:p>
                      <a:pPr algn="l"/>
                      <a:endParaRPr lang="de-DE" sz="1600" dirty="0"/>
                    </a:p>
                  </a:txBody>
                  <a:tcPr/>
                </a:tc>
                <a:tc>
                  <a:txBody>
                    <a:bodyPr/>
                    <a:lstStyle/>
                    <a:p>
                      <a:r>
                        <a:rPr lang="de-DE" sz="1600" dirty="0"/>
                        <a:t>Eigennamen</a:t>
                      </a:r>
                    </a:p>
                    <a:p>
                      <a:endParaRPr lang="de-DE" sz="1600" dirty="0"/>
                    </a:p>
                    <a:p>
                      <a:pPr algn="ctr"/>
                      <a:r>
                        <a:rPr lang="de-DE" sz="1600" dirty="0"/>
                        <a:t>oder</a:t>
                      </a:r>
                    </a:p>
                    <a:p>
                      <a:pPr algn="l"/>
                      <a:endParaRPr lang="de-DE" sz="1600" dirty="0"/>
                    </a:p>
                    <a:p>
                      <a:pPr algn="l"/>
                      <a:r>
                        <a:rPr lang="de-DE" sz="1600" dirty="0"/>
                        <a:t>Direkte Referenzen</a:t>
                      </a:r>
                    </a:p>
                  </a:txBody>
                  <a:tcPr marL="91441" marR="91441" marT="45721" marB="45721">
                    <a:solidFill>
                      <a:srgbClr val="004C93">
                        <a:alpha val="14902"/>
                      </a:srgbClr>
                    </a:solidFill>
                  </a:tcPr>
                </a:tc>
                <a:tc>
                  <a:txBody>
                    <a:bodyPr/>
                    <a:lstStyle/>
                    <a:p>
                      <a:r>
                        <a:rPr lang="de-DE" sz="1600" dirty="0"/>
                        <a:t>Objekte</a:t>
                      </a:r>
                    </a:p>
                    <a:p>
                      <a:endParaRPr lang="de-DE" sz="1600" dirty="0"/>
                    </a:p>
                    <a:p>
                      <a:endParaRPr lang="de-DE" sz="1600" dirty="0"/>
                    </a:p>
                    <a:p>
                      <a:endParaRPr lang="de-DE" sz="1600" dirty="0"/>
                    </a:p>
                    <a:p>
                      <a:r>
                        <a:rPr lang="de-DE" sz="1600" dirty="0"/>
                        <a:t>Objekte, Attribute</a:t>
                      </a:r>
                    </a:p>
                  </a:txBody>
                  <a:tcPr marL="91441" marR="91441" marT="45721" marB="45721">
                    <a:solidFill>
                      <a:srgbClr val="004C93">
                        <a:alpha val="14902"/>
                      </a:srgbClr>
                    </a:solidFill>
                  </a:tcPr>
                </a:tc>
                <a:tc>
                  <a:txBody>
                    <a:bodyPr/>
                    <a:lstStyle/>
                    <a:p>
                      <a:r>
                        <a:rPr lang="de-DE" sz="1600" dirty="0"/>
                        <a:t>Europa, Washington D. C., Niagarafälle, Los Angeles Dodgers</a:t>
                      </a:r>
                    </a:p>
                    <a:p>
                      <a:endParaRPr lang="de-DE" sz="1600" dirty="0"/>
                    </a:p>
                    <a:p>
                      <a:endParaRPr lang="de-DE" sz="1600" dirty="0"/>
                    </a:p>
                    <a:p>
                      <a:r>
                        <a:rPr lang="de-DE" sz="1600" dirty="0"/>
                        <a:t>Mein Tisch, sein Kaninchen, diese Frikadelle, der Mond</a:t>
                      </a:r>
                    </a:p>
                  </a:txBody>
                  <a:tcPr marL="91441" marR="91441" marT="45721" marB="45721">
                    <a:solidFill>
                      <a:srgbClr val="004C93">
                        <a:alpha val="14902"/>
                      </a:srgbClr>
                    </a:solidFill>
                  </a:tcPr>
                </a:tc>
                <a:extLst>
                  <a:ext uri="{0D108BD9-81ED-4DB2-BD59-A6C34878D82A}">
                    <a16:rowId xmlns:a16="http://schemas.microsoft.com/office/drawing/2014/main" val="3038770905"/>
                  </a:ext>
                </a:extLst>
              </a:tr>
              <a:tr h="370841">
                <a:tc vMerge="1">
                  <a:txBody>
                    <a:bodyPr/>
                    <a:lstStyle/>
                    <a:p>
                      <a:pPr algn="l"/>
                      <a:endParaRPr lang="de-DE" sz="1600" dirty="0"/>
                    </a:p>
                  </a:txBody>
                  <a:tcPr/>
                </a:tc>
                <a:tc>
                  <a:txBody>
                    <a:bodyPr/>
                    <a:lstStyle/>
                    <a:p>
                      <a:pPr algn="l"/>
                      <a:r>
                        <a:rPr lang="de-DE" sz="1600" i="1" dirty="0"/>
                        <a:t>Maßeinheiten</a:t>
                      </a:r>
                      <a:r>
                        <a:rPr lang="de-DE" sz="1600" dirty="0"/>
                        <a:t> (Numerale)</a:t>
                      </a:r>
                    </a:p>
                  </a:txBody>
                  <a:tcPr marL="91441" marR="91441" marT="45721" marB="45721">
                    <a:solidFill>
                      <a:srgbClr val="004C93">
                        <a:alpha val="14902"/>
                      </a:srgbClr>
                    </a:solidFill>
                  </a:tcPr>
                </a:tc>
                <a:tc>
                  <a:txBody>
                    <a:bodyPr/>
                    <a:lstStyle/>
                    <a:p>
                      <a:r>
                        <a:rPr lang="de-DE" sz="1600" dirty="0"/>
                        <a:t>Datentypen</a:t>
                      </a:r>
                    </a:p>
                  </a:txBody>
                  <a:tcPr marL="91441" marR="91441" marT="45721" marB="45721">
                    <a:solidFill>
                      <a:srgbClr val="004C93">
                        <a:alpha val="14902"/>
                      </a:srgbClr>
                    </a:solidFill>
                  </a:tcPr>
                </a:tc>
                <a:tc>
                  <a:txBody>
                    <a:bodyPr/>
                    <a:lstStyle/>
                    <a:p>
                      <a:r>
                        <a:rPr lang="de-DE" sz="1600" dirty="0"/>
                        <a:t>Meter, Sekunden, Anzahl, Grad</a:t>
                      </a:r>
                    </a:p>
                  </a:txBody>
                  <a:tcPr marL="91441" marR="91441" marT="45721" marB="45721">
                    <a:solidFill>
                      <a:srgbClr val="004C93">
                        <a:alpha val="14902"/>
                      </a:srgbClr>
                    </a:solidFill>
                  </a:tcPr>
                </a:tc>
                <a:extLst>
                  <a:ext uri="{0D108BD9-81ED-4DB2-BD59-A6C34878D82A}">
                    <a16:rowId xmlns:a16="http://schemas.microsoft.com/office/drawing/2014/main" val="3341591239"/>
                  </a:ext>
                </a:extLst>
              </a:tr>
              <a:tr h="579122">
                <a:tc>
                  <a:txBody>
                    <a:bodyPr/>
                    <a:lstStyle/>
                    <a:p>
                      <a:pPr algn="ctr"/>
                      <a:r>
                        <a:rPr lang="de-DE" sz="1600" b="1" dirty="0">
                          <a:solidFill>
                            <a:schemeClr val="bg1"/>
                          </a:solidFill>
                        </a:rPr>
                        <a:t>Verb</a:t>
                      </a:r>
                    </a:p>
                  </a:txBody>
                  <a:tcPr marL="91441" marR="91441" marT="45721" marB="45721" vert="vert270" anchor="ctr">
                    <a:solidFill>
                      <a:srgbClr val="B8103B"/>
                    </a:solidFill>
                  </a:tcPr>
                </a:tc>
                <a:tc>
                  <a:txBody>
                    <a:bodyPr/>
                    <a:lstStyle/>
                    <a:p>
                      <a:r>
                        <a:rPr lang="de-DE" sz="1600" dirty="0"/>
                        <a:t>Verben</a:t>
                      </a:r>
                    </a:p>
                  </a:txBody>
                  <a:tcPr marL="91441" marR="91441" marT="45721" marB="45721">
                    <a:solidFill>
                      <a:srgbClr val="B8103B">
                        <a:alpha val="14902"/>
                      </a:srgbClr>
                    </a:solidFill>
                  </a:tcPr>
                </a:tc>
                <a:tc>
                  <a:txBody>
                    <a:bodyPr/>
                    <a:lstStyle/>
                    <a:p>
                      <a:r>
                        <a:rPr lang="de-DE" sz="1600" dirty="0"/>
                        <a:t>Methoden</a:t>
                      </a:r>
                    </a:p>
                  </a:txBody>
                  <a:tcPr marL="91441" marR="91441" marT="45721" marB="45721">
                    <a:solidFill>
                      <a:srgbClr val="B8103B">
                        <a:alpha val="14902"/>
                      </a:srgbClr>
                    </a:solidFill>
                  </a:tcPr>
                </a:tc>
                <a:tc>
                  <a:txBody>
                    <a:bodyPr/>
                    <a:lstStyle/>
                    <a:p>
                      <a:r>
                        <a:rPr lang="de-DE" sz="1600" dirty="0"/>
                        <a:t>anmelden, hinzufügen, kämpfen, bezahlen</a:t>
                      </a:r>
                    </a:p>
                  </a:txBody>
                  <a:tcPr marL="91441" marR="91441" marT="45721" marB="45721">
                    <a:solidFill>
                      <a:srgbClr val="B8103B">
                        <a:alpha val="14902"/>
                      </a:srgbClr>
                    </a:solidFill>
                  </a:tcPr>
                </a:tc>
                <a:extLst>
                  <a:ext uri="{0D108BD9-81ED-4DB2-BD59-A6C34878D82A}">
                    <a16:rowId xmlns:a16="http://schemas.microsoft.com/office/drawing/2014/main" val="3447002010"/>
                  </a:ext>
                </a:extLst>
              </a:tr>
              <a:tr h="1310642">
                <a:tc>
                  <a:txBody>
                    <a:bodyPr/>
                    <a:lstStyle/>
                    <a:p>
                      <a:pPr algn="ctr"/>
                      <a:r>
                        <a:rPr lang="de-DE" sz="1600" b="1" dirty="0">
                          <a:solidFill>
                            <a:schemeClr val="bg1"/>
                          </a:solidFill>
                        </a:rPr>
                        <a:t>Attribut</a:t>
                      </a:r>
                    </a:p>
                  </a:txBody>
                  <a:tcPr marL="91441" marR="91441" marT="45721" marB="45721" vert="vert270" anchor="ctr">
                    <a:solidFill>
                      <a:srgbClr val="FECA00"/>
                    </a:solidFill>
                  </a:tcPr>
                </a:tc>
                <a:tc>
                  <a:txBody>
                    <a:bodyPr/>
                    <a:lstStyle/>
                    <a:p>
                      <a:r>
                        <a:rPr lang="de-DE" sz="1600" i="1" dirty="0"/>
                        <a:t>Attribute</a:t>
                      </a:r>
                      <a:r>
                        <a:rPr lang="de-DE" sz="1600" dirty="0"/>
                        <a:t> (Nominal- und Adjektivphrasen sowie Relativsätze)</a:t>
                      </a:r>
                    </a:p>
                  </a:txBody>
                  <a:tcPr marL="91441" marR="91441" marT="45721" marB="45721">
                    <a:solidFill>
                      <a:srgbClr val="FECA00">
                        <a:alpha val="14902"/>
                      </a:srgbClr>
                    </a:solidFill>
                  </a:tcPr>
                </a:tc>
                <a:tc>
                  <a:txBody>
                    <a:bodyPr/>
                    <a:lstStyle/>
                    <a:p>
                      <a:pPr marL="0" indent="0">
                        <a:buFont typeface="Arial" panose="020B0604020202020204" pitchFamily="34" charset="0"/>
                        <a:buNone/>
                      </a:pPr>
                      <a:r>
                        <a:rPr lang="de-DE" sz="1600" dirty="0"/>
                        <a:t>Attribute</a:t>
                      </a:r>
                    </a:p>
                    <a:p>
                      <a:pPr marL="0" indent="0">
                        <a:buFont typeface="Arial" panose="020B0604020202020204" pitchFamily="34" charset="0"/>
                        <a:buNone/>
                      </a:pPr>
                      <a:r>
                        <a:rPr lang="de-DE" sz="1600" dirty="0"/>
                        <a:t>Merkmale</a:t>
                      </a:r>
                    </a:p>
                    <a:p>
                      <a:pPr marL="0" indent="0">
                        <a:buFont typeface="Arial" panose="020B0604020202020204" pitchFamily="34" charset="0"/>
                        <a:buNone/>
                      </a:pPr>
                      <a:r>
                        <a:rPr lang="de-DE" sz="1600" dirty="0"/>
                        <a:t>Assoziationen</a:t>
                      </a:r>
                    </a:p>
                  </a:txBody>
                  <a:tcPr marL="91441" marR="91441" marT="45721" marB="45721">
                    <a:solidFill>
                      <a:srgbClr val="FECA00">
                        <a:alpha val="14902"/>
                      </a:srgbClr>
                    </a:solidFill>
                  </a:tcPr>
                </a:tc>
                <a:tc>
                  <a:txBody>
                    <a:bodyPr/>
                    <a:lstStyle/>
                    <a:p>
                      <a:r>
                        <a:rPr lang="de-DE" sz="1600" dirty="0"/>
                        <a:t>Der Hund </a:t>
                      </a:r>
                      <a:r>
                        <a:rPr lang="de-DE" sz="1600" i="1" dirty="0"/>
                        <a:t>einer Person</a:t>
                      </a:r>
                      <a:r>
                        <a:rPr lang="de-DE" sz="1600" dirty="0"/>
                        <a:t>…</a:t>
                      </a:r>
                    </a:p>
                    <a:p>
                      <a:r>
                        <a:rPr lang="de-DE" sz="1600" i="1" dirty="0"/>
                        <a:t>ledig</a:t>
                      </a:r>
                      <a:r>
                        <a:rPr lang="de-DE" sz="1600" dirty="0"/>
                        <a:t> (Ausprägung des Familienstands)</a:t>
                      </a:r>
                    </a:p>
                    <a:p>
                      <a:r>
                        <a:rPr lang="de-DE" sz="1600" dirty="0"/>
                        <a:t>Ein Unternehmen, </a:t>
                      </a:r>
                      <a:r>
                        <a:rPr lang="de-DE" sz="1600" i="1" dirty="0"/>
                        <a:t>das Mitarbeiter beschäftigt</a:t>
                      </a:r>
                      <a:r>
                        <a:rPr lang="de-DE" sz="1600" dirty="0"/>
                        <a:t>, …</a:t>
                      </a:r>
                    </a:p>
                    <a:p>
                      <a:r>
                        <a:rPr lang="de-DE" sz="1600" dirty="0"/>
                        <a:t>(Unternehmen </a:t>
                      </a:r>
                      <a:r>
                        <a:rPr lang="de-DE" sz="1600" dirty="0">
                          <a:sym typeface="Wingdings" panose="05000000000000000000" pitchFamily="2" charset="2"/>
                        </a:rPr>
                        <a:t></a:t>
                      </a:r>
                      <a:r>
                        <a:rPr lang="de-DE" sz="1600" dirty="0"/>
                        <a:t> Mitarbeiter)</a:t>
                      </a:r>
                    </a:p>
                  </a:txBody>
                  <a:tcPr marL="91441" marR="91441" marT="45721" marB="45721">
                    <a:solidFill>
                      <a:srgbClr val="FECA00">
                        <a:alpha val="14902"/>
                      </a:srgbClr>
                    </a:solidFill>
                  </a:tcPr>
                </a:tc>
                <a:extLst>
                  <a:ext uri="{0D108BD9-81ED-4DB2-BD59-A6C34878D82A}">
                    <a16:rowId xmlns:a16="http://schemas.microsoft.com/office/drawing/2014/main" val="3889539146"/>
                  </a:ext>
                </a:extLst>
              </a:tr>
            </a:tbl>
          </a:graphicData>
        </a:graphic>
      </p:graphicFrame>
      <p:sp>
        <p:nvSpPr>
          <p:cNvPr id="3" name="Rechteck: abgerundete Ecken 2">
            <a:extLst>
              <a:ext uri="{FF2B5EF4-FFF2-40B4-BE49-F238E27FC236}">
                <a16:creationId xmlns:a16="http://schemas.microsoft.com/office/drawing/2014/main" id="{91963674-D948-CB78-524E-E8896B7C95F6}"/>
              </a:ext>
            </a:extLst>
          </p:cNvPr>
          <p:cNvSpPr/>
          <p:nvPr/>
        </p:nvSpPr>
        <p:spPr>
          <a:xfrm>
            <a:off x="2751221" y="2106752"/>
            <a:ext cx="6689559" cy="2644497"/>
          </a:xfrm>
          <a:prstGeom prst="roundRect">
            <a:avLst>
              <a:gd name="adj" fmla="val 6413"/>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spAutoFit/>
          </a:bodyPr>
          <a:lstStyle/>
          <a:p>
            <a:pPr>
              <a:spcAft>
                <a:spcPts val="601"/>
              </a:spcAft>
            </a:pPr>
            <a:r>
              <a:rPr lang="de-DE" sz="2000" b="1" dirty="0">
                <a:solidFill>
                  <a:schemeClr val="tx1"/>
                </a:solidFill>
                <a:latin typeface="Arial" charset="0"/>
                <a:ea typeface="Arial" charset="0"/>
                <a:cs typeface="Arial" charset="0"/>
              </a:rPr>
              <a:t>Hinweis</a:t>
            </a:r>
            <a:r>
              <a:rPr lang="de-DE" b="1" dirty="0">
                <a:solidFill>
                  <a:schemeClr val="tx1"/>
                </a:solidFill>
                <a:latin typeface="Arial" charset="0"/>
                <a:ea typeface="Arial" charset="0"/>
                <a:cs typeface="Arial" charset="0"/>
              </a:rPr>
              <a:t>:</a:t>
            </a:r>
          </a:p>
          <a:p>
            <a:r>
              <a:rPr lang="de-DE" sz="1700" dirty="0">
                <a:solidFill>
                  <a:schemeClr val="tx1"/>
                </a:solidFill>
                <a:latin typeface="Arial" charset="0"/>
                <a:ea typeface="Arial" charset="0"/>
                <a:cs typeface="Arial" charset="0"/>
                <a:sym typeface="Wingdings" panose="05000000000000000000" pitchFamily="2" charset="2"/>
              </a:rPr>
              <a:t>Unterschiedliche semantische Bedeutung des Begriffs </a:t>
            </a:r>
            <a:r>
              <a:rPr lang="de-DE" sz="1700" i="1" dirty="0">
                <a:solidFill>
                  <a:schemeClr val="tx1"/>
                </a:solidFill>
                <a:latin typeface="Arial" charset="0"/>
                <a:ea typeface="Arial" charset="0"/>
                <a:cs typeface="Arial" charset="0"/>
                <a:sym typeface="Wingdings" panose="05000000000000000000" pitchFamily="2" charset="2"/>
              </a:rPr>
              <a:t>Attribut</a:t>
            </a:r>
            <a:r>
              <a:rPr lang="de-DE" sz="1700" dirty="0">
                <a:solidFill>
                  <a:schemeClr val="tx1"/>
                </a:solidFill>
                <a:latin typeface="Arial" charset="0"/>
                <a:ea typeface="Arial" charset="0"/>
                <a:cs typeface="Arial" charset="0"/>
                <a:sym typeface="Wingdings" panose="05000000000000000000" pitchFamily="2" charset="2"/>
              </a:rPr>
              <a:t>. </a:t>
            </a:r>
            <a:br>
              <a:rPr lang="de-DE" sz="1700" dirty="0">
                <a:solidFill>
                  <a:schemeClr val="tx1"/>
                </a:solidFill>
                <a:latin typeface="Arial" charset="0"/>
                <a:ea typeface="Arial" charset="0"/>
                <a:cs typeface="Arial" charset="0"/>
                <a:sym typeface="Wingdings" panose="05000000000000000000" pitchFamily="2" charset="2"/>
              </a:rPr>
            </a:br>
            <a:r>
              <a:rPr lang="de-DE" sz="1700" dirty="0">
                <a:solidFill>
                  <a:schemeClr val="tx1"/>
                </a:solidFill>
                <a:latin typeface="Arial" charset="0"/>
                <a:ea typeface="Arial" charset="0"/>
                <a:cs typeface="Arial" charset="0"/>
                <a:sym typeface="Wingdings" panose="05000000000000000000" pitchFamily="2" charset="2"/>
              </a:rPr>
              <a:t> </a:t>
            </a:r>
            <a:r>
              <a:rPr lang="de-DE" sz="1700" b="1" dirty="0">
                <a:solidFill>
                  <a:schemeClr val="tx1"/>
                </a:solidFill>
                <a:latin typeface="Arial" charset="0"/>
                <a:ea typeface="Arial" charset="0"/>
                <a:cs typeface="Arial" charset="0"/>
                <a:sym typeface="Wingdings" panose="05000000000000000000" pitchFamily="2" charset="2"/>
              </a:rPr>
              <a:t>Unterscheidung notwendig</a:t>
            </a:r>
          </a:p>
          <a:p>
            <a:pPr marL="742951" lvl="1" indent="-285750">
              <a:buFont typeface="Arial" panose="020B0604020202020204" pitchFamily="34" charset="0"/>
              <a:buChar char="•"/>
            </a:pPr>
            <a:r>
              <a:rPr lang="de-DE" sz="1700" b="1" dirty="0">
                <a:solidFill>
                  <a:schemeClr val="tx1"/>
                </a:solidFill>
                <a:latin typeface="Arial" charset="0"/>
                <a:ea typeface="Arial" charset="0"/>
                <a:cs typeface="Arial" charset="0"/>
                <a:sym typeface="Wingdings" panose="05000000000000000000" pitchFamily="2" charset="2"/>
              </a:rPr>
              <a:t>Informatik</a:t>
            </a:r>
            <a:r>
              <a:rPr lang="de-DE" sz="1700" dirty="0">
                <a:solidFill>
                  <a:schemeClr val="tx1"/>
                </a:solidFill>
                <a:latin typeface="Arial" charset="0"/>
                <a:ea typeface="Arial" charset="0"/>
                <a:cs typeface="Arial" charset="0"/>
                <a:sym typeface="Wingdings" panose="05000000000000000000" pitchFamily="2" charset="2"/>
              </a:rPr>
              <a:t> (fachlich): Beschreibt eine Eigenschaft oder einen Zustand eines Objekts oder eine Beziehung zu anderen Objekten</a:t>
            </a:r>
          </a:p>
          <a:p>
            <a:pPr marL="742951" lvl="1" indent="-285750">
              <a:buFont typeface="Arial" panose="020B0604020202020204" pitchFamily="34" charset="0"/>
              <a:buChar char="•"/>
            </a:pPr>
            <a:r>
              <a:rPr lang="de-DE" sz="1700" b="1" dirty="0">
                <a:solidFill>
                  <a:schemeClr val="tx1"/>
                </a:solidFill>
                <a:latin typeface="Arial" charset="0"/>
                <a:ea typeface="Arial" charset="0"/>
                <a:cs typeface="Arial" charset="0"/>
                <a:sym typeface="Wingdings" panose="05000000000000000000" pitchFamily="2" charset="2"/>
              </a:rPr>
              <a:t>Linguistik</a:t>
            </a:r>
            <a:r>
              <a:rPr lang="de-DE" sz="1700" dirty="0">
                <a:solidFill>
                  <a:schemeClr val="tx1"/>
                </a:solidFill>
                <a:latin typeface="Arial" charset="0"/>
                <a:ea typeface="Arial" charset="0"/>
                <a:cs typeface="Arial" charset="0"/>
                <a:sym typeface="Wingdings" panose="05000000000000000000" pitchFamily="2" charset="2"/>
              </a:rPr>
              <a:t> (sprachlich): Beschreibt eine durch verschiedene Arten realisierte nähere Bestimmung eines Substantivs</a:t>
            </a:r>
            <a:endParaRPr lang="de-DE" sz="17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48412688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3A7B3-FCC6-288B-E6D8-019746C97849}"/>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0A1B0666-2D1D-E966-3803-BBEB96E1EFE0}"/>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D6DFB7B9-C69B-CE52-03A1-6A5C4CC70EAB}"/>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D6F673A4-B49C-35FE-A2FF-B9160FA602BB}"/>
              </a:ext>
            </a:extLst>
          </p:cNvPr>
          <p:cNvGraphicFramePr>
            <a:graphicFrameLocks/>
          </p:cNvGraphicFramePr>
          <p:nvPr>
            <p:extLst>
              <p:ext uri="{D42A27DB-BD31-4B8C-83A1-F6EECF244321}">
                <p14:modId xmlns:p14="http://schemas.microsoft.com/office/powerpoint/2010/main" val="1879819936"/>
              </p:ext>
            </p:extLst>
          </p:nvPr>
        </p:nvGraphicFramePr>
        <p:xfrm>
          <a:off x="6203951" y="1233489"/>
          <a:ext cx="5760000" cy="741682"/>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37084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endParaRPr lang="de-DE" sz="1600" dirty="0"/>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bl>
          </a:graphicData>
        </a:graphic>
      </p:graphicFrame>
      <p:pic>
        <p:nvPicPr>
          <p:cNvPr id="9" name="Grafik 8">
            <a:extLst>
              <a:ext uri="{FF2B5EF4-FFF2-40B4-BE49-F238E27FC236}">
                <a16:creationId xmlns:a16="http://schemas.microsoft.com/office/drawing/2014/main" id="{1327D6BB-C5E4-3F57-AE28-D3659A60E7F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0" y="3376801"/>
            <a:ext cx="5259601" cy="3438166"/>
          </a:xfrm>
          <a:prstGeom prst="rect">
            <a:avLst/>
          </a:prstGeom>
        </p:spPr>
      </p:pic>
      <p:sp>
        <p:nvSpPr>
          <p:cNvPr id="17" name="Inhaltsplatzhalter 3">
            <a:extLst>
              <a:ext uri="{FF2B5EF4-FFF2-40B4-BE49-F238E27FC236}">
                <a16:creationId xmlns:a16="http://schemas.microsoft.com/office/drawing/2014/main" id="{A95599B4-7218-88C8-C3E9-D9FAC10A2A8E}"/>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rPr>
              <a:t>Kunden</a:t>
            </a:r>
            <a:r>
              <a:rPr lang="de-DE" dirty="0">
                <a:solidFill>
                  <a:schemeClr val="tx1"/>
                </a:solidFill>
              </a:rPr>
              <a:t> müssen seine </a:t>
            </a:r>
            <a:r>
              <a:rPr lang="de-DE" dirty="0">
                <a:solidFill>
                  <a:schemeClr val="accent3"/>
                </a:solidFill>
              </a:rPr>
              <a:t>Bestellungen</a:t>
            </a:r>
            <a:r>
              <a:rPr lang="de-DE" dirty="0">
                <a:solidFill>
                  <a:schemeClr val="tx1"/>
                </a:solidFill>
              </a:rPr>
              <a:t> mit </a:t>
            </a:r>
            <a:r>
              <a:rPr lang="de-DE" dirty="0">
                <a:solidFill>
                  <a:schemeClr val="accent3"/>
                </a:solidFill>
              </a:rPr>
              <a:t>Bestellposten</a:t>
            </a:r>
            <a:r>
              <a:rPr lang="de-DE" dirty="0">
                <a:solidFill>
                  <a:schemeClr val="tx1"/>
                </a:solidFill>
              </a:rPr>
              <a:t> verwaltet werden.</a:t>
            </a:r>
          </a:p>
          <a:p>
            <a:pPr marL="1339885" lvl="1" indent="-536589">
              <a:buFont typeface="Courier New" charset="0"/>
              <a:buNone/>
            </a:pPr>
            <a:r>
              <a:rPr lang="de-DE" dirty="0">
                <a:solidFill>
                  <a:schemeClr val="tx1"/>
                </a:solidFill>
              </a:rPr>
              <a:t>ii. 	Ein </a:t>
            </a:r>
            <a:r>
              <a:rPr lang="de-DE" dirty="0">
                <a:solidFill>
                  <a:schemeClr val="accent3"/>
                </a:solidFill>
              </a:rPr>
              <a:t>Kunde</a:t>
            </a:r>
            <a:r>
              <a:rPr lang="de-DE" dirty="0">
                <a:solidFill>
                  <a:schemeClr val="tx1"/>
                </a:solidFill>
              </a:rPr>
              <a:t> muss neue </a:t>
            </a:r>
            <a:r>
              <a:rPr lang="de-DE" dirty="0">
                <a:solidFill>
                  <a:schemeClr val="accent3"/>
                </a:solidFill>
              </a:rPr>
              <a:t>Bestellungen</a:t>
            </a:r>
            <a:r>
              <a:rPr lang="de-DE" dirty="0">
                <a:solidFill>
                  <a:schemeClr val="tx1"/>
                </a:solidFill>
              </a:rPr>
              <a:t> aufgeben können. Die </a:t>
            </a:r>
            <a:r>
              <a:rPr lang="de-DE" dirty="0">
                <a:solidFill>
                  <a:schemeClr val="accent3"/>
                </a:solidFill>
              </a:rPr>
              <a:t>Informationen</a:t>
            </a:r>
            <a:r>
              <a:rPr lang="de-DE" dirty="0">
                <a:solidFill>
                  <a:schemeClr val="tx1"/>
                </a:solidFill>
              </a:rPr>
              <a:t> über all seine </a:t>
            </a:r>
            <a:r>
              <a:rPr lang="de-DE" dirty="0">
                <a:solidFill>
                  <a:schemeClr val="accent3"/>
                </a:solidFill>
              </a:rPr>
              <a:t>Bestellungen</a:t>
            </a:r>
            <a:r>
              <a:rPr lang="de-DE" dirty="0">
                <a:solidFill>
                  <a:schemeClr val="tx1"/>
                </a:solidFill>
              </a:rPr>
              <a:t>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rPr>
              <a:t>Bestellung</a:t>
            </a:r>
            <a:r>
              <a:rPr lang="de-DE" dirty="0">
                <a:solidFill>
                  <a:schemeClr val="tx1"/>
                </a:solidFill>
              </a:rPr>
              <a:t> besteht aus einer </a:t>
            </a:r>
            <a:r>
              <a:rPr lang="de-DE" dirty="0">
                <a:solidFill>
                  <a:schemeClr val="accent3"/>
                </a:solidFill>
              </a:rPr>
              <a:t>Bestellnummer</a:t>
            </a:r>
            <a:r>
              <a:rPr lang="de-DE" dirty="0">
                <a:solidFill>
                  <a:schemeClr val="tx1"/>
                </a:solidFill>
              </a:rPr>
              <a:t> und beliebig vielen </a:t>
            </a:r>
            <a:r>
              <a:rPr lang="de-DE" dirty="0">
                <a:solidFill>
                  <a:schemeClr val="accent3"/>
                </a:solidFill>
              </a:rPr>
              <a:t>Bestellposten</a:t>
            </a:r>
            <a:r>
              <a:rPr lang="de-DE" dirty="0">
                <a:solidFill>
                  <a:schemeClr val="tx1"/>
                </a:solidFill>
              </a:rPr>
              <a:t>. Die </a:t>
            </a:r>
            <a:r>
              <a:rPr lang="de-DE" dirty="0">
                <a:solidFill>
                  <a:schemeClr val="accent3"/>
                </a:solidFill>
              </a:rPr>
              <a:t>Informationen</a:t>
            </a:r>
            <a:r>
              <a:rPr lang="de-DE" dirty="0">
                <a:solidFill>
                  <a:schemeClr val="tx1"/>
                </a:solidFill>
              </a:rPr>
              <a:t> über die </a:t>
            </a:r>
            <a:r>
              <a:rPr lang="de-DE" dirty="0">
                <a:solidFill>
                  <a:schemeClr val="accent3"/>
                </a:solidFill>
              </a:rPr>
              <a:t>Bestellnummer</a:t>
            </a:r>
            <a:r>
              <a:rPr lang="de-DE" dirty="0">
                <a:solidFill>
                  <a:schemeClr val="tx1"/>
                </a:solidFill>
              </a:rPr>
              <a:t> und über die </a:t>
            </a:r>
            <a:r>
              <a:rPr lang="de-DE" dirty="0">
                <a:solidFill>
                  <a:schemeClr val="accent3"/>
                </a:solidFill>
              </a:rPr>
              <a:t>Bestellposten</a:t>
            </a:r>
            <a:r>
              <a:rPr lang="de-DE" dirty="0">
                <a:solidFill>
                  <a:schemeClr val="tx1"/>
                </a:solidFill>
              </a:rPr>
              <a:t> müssen auch abgefragt werden können. Außerdem muss man einer </a:t>
            </a:r>
            <a:r>
              <a:rPr lang="de-DE" dirty="0">
                <a:solidFill>
                  <a:schemeClr val="accent3"/>
                </a:solidFill>
              </a:rPr>
              <a:t>Bestellung</a:t>
            </a:r>
            <a:r>
              <a:rPr lang="de-DE" dirty="0">
                <a:solidFill>
                  <a:schemeClr val="tx1"/>
                </a:solidFill>
              </a:rPr>
              <a:t> weitere </a:t>
            </a:r>
            <a:r>
              <a:rPr lang="de-DE" dirty="0">
                <a:solidFill>
                  <a:schemeClr val="accent3"/>
                </a:solidFill>
              </a:rPr>
              <a:t>Bestellposten</a:t>
            </a:r>
            <a:r>
              <a:rPr lang="de-DE" dirty="0">
                <a:solidFill>
                  <a:schemeClr val="tx1"/>
                </a:solidFill>
              </a:rPr>
              <a:t> hinzufügen können.</a:t>
            </a:r>
          </a:p>
          <a:p>
            <a:pPr marL="1339885" lvl="1" indent="-536589">
              <a:buFont typeface="Courier New" charset="0"/>
              <a:buNone/>
            </a:pPr>
            <a:r>
              <a:rPr lang="de-DE" dirty="0">
                <a:solidFill>
                  <a:schemeClr val="tx1"/>
                </a:solidFill>
              </a:rPr>
              <a:t>iv.	Für einen </a:t>
            </a:r>
            <a:r>
              <a:rPr lang="de-DE" dirty="0">
                <a:solidFill>
                  <a:schemeClr val="accent3"/>
                </a:solidFill>
              </a:rPr>
              <a:t>Bestellposten</a:t>
            </a:r>
            <a:r>
              <a:rPr lang="de-DE" dirty="0">
                <a:solidFill>
                  <a:schemeClr val="tx1"/>
                </a:solidFill>
              </a:rPr>
              <a:t> werden lediglich die </a:t>
            </a:r>
            <a:r>
              <a:rPr lang="de-DE" dirty="0">
                <a:solidFill>
                  <a:schemeClr val="accent3"/>
                </a:solidFill>
              </a:rPr>
              <a:t>Artikelnummer</a:t>
            </a:r>
            <a:r>
              <a:rPr lang="de-DE" dirty="0">
                <a:solidFill>
                  <a:schemeClr val="tx1"/>
                </a:solidFill>
              </a:rPr>
              <a:t>, die </a:t>
            </a:r>
            <a:r>
              <a:rPr lang="de-DE" dirty="0">
                <a:solidFill>
                  <a:schemeClr val="accent3"/>
                </a:solidFill>
              </a:rPr>
              <a:t>Artikelbezeichnung</a:t>
            </a:r>
            <a:r>
              <a:rPr lang="de-DE" dirty="0">
                <a:solidFill>
                  <a:schemeClr val="tx1"/>
                </a:solidFill>
              </a:rPr>
              <a:t>, der </a:t>
            </a:r>
            <a:r>
              <a:rPr lang="de-DE" dirty="0">
                <a:solidFill>
                  <a:schemeClr val="accent3"/>
                </a:solidFill>
              </a:rPr>
              <a:t>Stückpreis</a:t>
            </a:r>
            <a:r>
              <a:rPr lang="de-DE" dirty="0">
                <a:solidFill>
                  <a:schemeClr val="tx1"/>
                </a:solidFill>
              </a:rPr>
              <a:t> und die bestellte </a:t>
            </a:r>
            <a:r>
              <a:rPr lang="de-DE" dirty="0">
                <a:solidFill>
                  <a:schemeClr val="accent3"/>
                </a:solidFill>
              </a:rPr>
              <a:t>Anzahl</a:t>
            </a:r>
            <a:r>
              <a:rPr lang="de-DE" dirty="0">
                <a:solidFill>
                  <a:schemeClr val="tx1"/>
                </a:solidFill>
              </a:rPr>
              <a:t> verwaltet. Diese </a:t>
            </a:r>
            <a:r>
              <a:rPr lang="de-DE" dirty="0">
                <a:solidFill>
                  <a:schemeClr val="accent3"/>
                </a:solidFill>
              </a:rPr>
              <a:t>Informationen</a:t>
            </a:r>
            <a:r>
              <a:rPr lang="de-DE" dirty="0">
                <a:solidFill>
                  <a:schemeClr val="tx1"/>
                </a:solidFill>
              </a:rPr>
              <a:t>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17933816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CBC7A-5519-035A-FCFD-8CF4F21DEF2C}"/>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8052051E-BE32-C867-AF38-69C99358B7ED}"/>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40A06CC9-DFBD-2F1A-6311-0CA5F3166F73}"/>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C2E3B34D-2168-4639-E1CF-CFA0DF20EC12}"/>
              </a:ext>
            </a:extLst>
          </p:cNvPr>
          <p:cNvGraphicFramePr>
            <a:graphicFrameLocks/>
          </p:cNvGraphicFramePr>
          <p:nvPr>
            <p:extLst>
              <p:ext uri="{D42A27DB-BD31-4B8C-83A1-F6EECF244321}">
                <p14:modId xmlns:p14="http://schemas.microsoft.com/office/powerpoint/2010/main" val="544987563"/>
              </p:ext>
            </p:extLst>
          </p:nvPr>
        </p:nvGraphicFramePr>
        <p:xfrm>
          <a:off x="6203951" y="1233489"/>
          <a:ext cx="5760000" cy="741682"/>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37084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Klassen</a:t>
                      </a:r>
                      <a:endParaRPr lang="de-DE" sz="1600" dirty="0"/>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bl>
          </a:graphicData>
        </a:graphic>
      </p:graphicFrame>
      <p:pic>
        <p:nvPicPr>
          <p:cNvPr id="3" name="Grafik 2">
            <a:extLst>
              <a:ext uri="{FF2B5EF4-FFF2-40B4-BE49-F238E27FC236}">
                <a16:creationId xmlns:a16="http://schemas.microsoft.com/office/drawing/2014/main" id="{7597B81E-8F6A-D964-5EF2-076FB8BF129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1" y="3376800"/>
            <a:ext cx="5259345" cy="3438000"/>
          </a:xfrm>
          <a:prstGeom prst="rect">
            <a:avLst/>
          </a:prstGeom>
        </p:spPr>
      </p:pic>
      <p:sp>
        <p:nvSpPr>
          <p:cNvPr id="15" name="Inhaltsplatzhalter 3">
            <a:extLst>
              <a:ext uri="{FF2B5EF4-FFF2-40B4-BE49-F238E27FC236}">
                <a16:creationId xmlns:a16="http://schemas.microsoft.com/office/drawing/2014/main" id="{4E0D1B56-90AE-ACAE-78A0-A4A8790575B3}"/>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rPr>
              <a:t>Kunden</a:t>
            </a:r>
            <a:r>
              <a:rPr lang="de-DE" dirty="0">
                <a:solidFill>
                  <a:schemeClr val="tx1"/>
                </a:solidFill>
              </a:rPr>
              <a:t> müssen seine </a:t>
            </a:r>
            <a:r>
              <a:rPr lang="de-DE" dirty="0">
                <a:solidFill>
                  <a:schemeClr val="accent3"/>
                </a:solidFill>
              </a:rPr>
              <a:t>Bestellungen</a:t>
            </a:r>
            <a:r>
              <a:rPr lang="de-DE" dirty="0">
                <a:solidFill>
                  <a:schemeClr val="tx1"/>
                </a:solidFill>
              </a:rPr>
              <a:t> mit </a:t>
            </a:r>
            <a:r>
              <a:rPr lang="de-DE" dirty="0">
                <a:solidFill>
                  <a:schemeClr val="accent3"/>
                </a:solidFill>
              </a:rPr>
              <a:t>Bestellposten</a:t>
            </a:r>
            <a:r>
              <a:rPr lang="de-DE" dirty="0">
                <a:solidFill>
                  <a:schemeClr val="tx1"/>
                </a:solidFill>
              </a:rPr>
              <a:t> verwaltet werden.</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muss neue </a:t>
            </a:r>
            <a:r>
              <a:rPr lang="de-DE" dirty="0">
                <a:solidFill>
                  <a:schemeClr val="accent3"/>
                </a:solidFill>
              </a:rPr>
              <a:t>Bestellungen</a:t>
            </a:r>
            <a:r>
              <a:rPr lang="de-DE" dirty="0">
                <a:solidFill>
                  <a:schemeClr val="tx1"/>
                </a:solidFill>
              </a:rPr>
              <a:t> aufgeben können. Die </a:t>
            </a:r>
            <a:r>
              <a:rPr lang="de-DE" dirty="0">
                <a:solidFill>
                  <a:schemeClr val="accent3"/>
                </a:solidFill>
              </a:rPr>
              <a:t>Informationen</a:t>
            </a:r>
            <a:r>
              <a:rPr lang="de-DE" dirty="0">
                <a:solidFill>
                  <a:schemeClr val="tx1"/>
                </a:solidFill>
              </a:rPr>
              <a:t> über all seine </a:t>
            </a:r>
            <a:r>
              <a:rPr lang="de-DE" dirty="0">
                <a:solidFill>
                  <a:schemeClr val="accent3"/>
                </a:solidFill>
              </a:rPr>
              <a:t>Bestellungen</a:t>
            </a:r>
            <a:r>
              <a:rPr lang="de-DE" dirty="0">
                <a:solidFill>
                  <a:schemeClr val="tx1"/>
                </a:solidFill>
              </a:rPr>
              <a:t>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besteht aus einer </a:t>
            </a:r>
            <a:r>
              <a:rPr lang="de-DE" dirty="0">
                <a:solidFill>
                  <a:schemeClr val="accent3"/>
                </a:solidFill>
              </a:rPr>
              <a:t>Bestellnummer</a:t>
            </a:r>
            <a:r>
              <a:rPr lang="de-DE" dirty="0">
                <a:solidFill>
                  <a:schemeClr val="tx1"/>
                </a:solidFill>
              </a:rPr>
              <a:t> und beliebig vielen </a:t>
            </a:r>
            <a:r>
              <a:rPr lang="de-DE" dirty="0">
                <a:solidFill>
                  <a:schemeClr val="accent3"/>
                </a:solidFill>
              </a:rPr>
              <a:t>Bestellposten</a:t>
            </a:r>
            <a:r>
              <a:rPr lang="de-DE" dirty="0">
                <a:solidFill>
                  <a:schemeClr val="tx1"/>
                </a:solidFill>
              </a:rPr>
              <a:t>. Die </a:t>
            </a:r>
            <a:r>
              <a:rPr lang="de-DE" dirty="0">
                <a:solidFill>
                  <a:schemeClr val="accent3"/>
                </a:solidFill>
              </a:rPr>
              <a:t>Informationen</a:t>
            </a:r>
            <a:r>
              <a:rPr lang="de-DE" dirty="0">
                <a:solidFill>
                  <a:schemeClr val="tx1"/>
                </a:solidFill>
              </a:rPr>
              <a:t> über die </a:t>
            </a:r>
            <a:r>
              <a:rPr lang="de-DE" dirty="0">
                <a:solidFill>
                  <a:schemeClr val="accent3"/>
                </a:solidFill>
              </a:rPr>
              <a:t>Bestellnummer</a:t>
            </a:r>
            <a:r>
              <a:rPr lang="de-DE" dirty="0">
                <a:solidFill>
                  <a:schemeClr val="tx1"/>
                </a:solidFill>
              </a:rPr>
              <a:t> und über die </a:t>
            </a:r>
            <a:r>
              <a:rPr lang="de-DE" dirty="0">
                <a:solidFill>
                  <a:schemeClr val="accent3"/>
                </a:solidFill>
              </a:rPr>
              <a:t>Bestellposten</a:t>
            </a:r>
            <a:r>
              <a:rPr lang="de-DE" dirty="0">
                <a:solidFill>
                  <a:schemeClr val="tx1"/>
                </a:solidFill>
              </a:rPr>
              <a:t> müssen auch abgefragt werden können. Außerdem muss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hinzufügen können.</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werden lediglich die </a:t>
            </a:r>
            <a:r>
              <a:rPr lang="de-DE" dirty="0">
                <a:solidFill>
                  <a:schemeClr val="accent3"/>
                </a:solidFill>
              </a:rPr>
              <a:t>Artikelnummer</a:t>
            </a:r>
            <a:r>
              <a:rPr lang="de-DE" dirty="0">
                <a:solidFill>
                  <a:schemeClr val="tx1"/>
                </a:solidFill>
              </a:rPr>
              <a:t>, die </a:t>
            </a:r>
            <a:r>
              <a:rPr lang="de-DE" dirty="0">
                <a:solidFill>
                  <a:schemeClr val="accent3"/>
                </a:solidFill>
              </a:rPr>
              <a:t>Artikelbezeichnung</a:t>
            </a:r>
            <a:r>
              <a:rPr lang="de-DE" dirty="0">
                <a:solidFill>
                  <a:schemeClr val="tx1"/>
                </a:solidFill>
              </a:rPr>
              <a:t>, der </a:t>
            </a:r>
            <a:r>
              <a:rPr lang="de-DE" dirty="0">
                <a:solidFill>
                  <a:schemeClr val="accent3"/>
                </a:solidFill>
              </a:rPr>
              <a:t>Stückpreis</a:t>
            </a:r>
            <a:r>
              <a:rPr lang="de-DE" dirty="0">
                <a:solidFill>
                  <a:schemeClr val="tx1"/>
                </a:solidFill>
              </a:rPr>
              <a:t> und die bestellte </a:t>
            </a:r>
            <a:r>
              <a:rPr lang="de-DE" dirty="0">
                <a:solidFill>
                  <a:schemeClr val="accent3"/>
                </a:solidFill>
              </a:rPr>
              <a:t>Anzahl</a:t>
            </a:r>
            <a:r>
              <a:rPr lang="de-DE" dirty="0">
                <a:solidFill>
                  <a:schemeClr val="tx1"/>
                </a:solidFill>
              </a:rPr>
              <a:t> verwaltet. Diese </a:t>
            </a:r>
            <a:r>
              <a:rPr lang="de-DE" dirty="0">
                <a:solidFill>
                  <a:schemeClr val="accent3"/>
                </a:solidFill>
              </a:rPr>
              <a:t>Informationen</a:t>
            </a:r>
            <a:r>
              <a:rPr lang="de-DE" dirty="0">
                <a:solidFill>
                  <a:schemeClr val="tx1"/>
                </a:solidFill>
              </a:rPr>
              <a:t>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214089010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C8182-D1F0-4AB1-7AC0-9FE416B7C614}"/>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5458DC7-7AED-52DD-EFAB-7C850BF589E7}"/>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799D7657-E13B-A280-CC73-F813C9365361}"/>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585706D9-578D-32D7-39A4-0FAA60D3EFE8}"/>
              </a:ext>
            </a:extLst>
          </p:cNvPr>
          <p:cNvGraphicFramePr>
            <a:graphicFrameLocks/>
          </p:cNvGraphicFramePr>
          <p:nvPr>
            <p:extLst>
              <p:ext uri="{D42A27DB-BD31-4B8C-83A1-F6EECF244321}">
                <p14:modId xmlns:p14="http://schemas.microsoft.com/office/powerpoint/2010/main" val="106088048"/>
              </p:ext>
            </p:extLst>
          </p:nvPr>
        </p:nvGraphicFramePr>
        <p:xfrm>
          <a:off x="6203951" y="1233492"/>
          <a:ext cx="5760000" cy="949963"/>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57912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endParaRPr lang="de-DE" sz="1600" dirty="0">
                        <a:highlight>
                          <a:srgbClr val="C4FFCB"/>
                        </a:highlight>
                      </a:endParaRP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bl>
          </a:graphicData>
        </a:graphic>
      </p:graphicFrame>
      <p:pic>
        <p:nvPicPr>
          <p:cNvPr id="3" name="Grafik 2">
            <a:extLst>
              <a:ext uri="{FF2B5EF4-FFF2-40B4-BE49-F238E27FC236}">
                <a16:creationId xmlns:a16="http://schemas.microsoft.com/office/drawing/2014/main" id="{C188D2C0-3976-10F0-1F95-AEE80BE29E3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1" y="3376800"/>
            <a:ext cx="5259345" cy="3438000"/>
          </a:xfrm>
          <a:prstGeom prst="rect">
            <a:avLst/>
          </a:prstGeom>
        </p:spPr>
      </p:pic>
      <p:sp>
        <p:nvSpPr>
          <p:cNvPr id="15" name="Inhaltsplatzhalter 3">
            <a:extLst>
              <a:ext uri="{FF2B5EF4-FFF2-40B4-BE49-F238E27FC236}">
                <a16:creationId xmlns:a16="http://schemas.microsoft.com/office/drawing/2014/main" id="{0EE8C93A-1526-DD40-CED1-4F1C24342045}"/>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müssen seine </a:t>
            </a:r>
            <a:r>
              <a:rPr lang="de-DE" dirty="0">
                <a:solidFill>
                  <a:schemeClr val="accent3"/>
                </a:solidFill>
                <a:highlight>
                  <a:srgbClr val="C4FFCB"/>
                </a:highlight>
              </a:rPr>
              <a:t>Bestellungen</a:t>
            </a:r>
            <a:r>
              <a:rPr lang="de-DE" dirty="0">
                <a:solidFill>
                  <a:schemeClr val="tx1"/>
                </a:solidFill>
              </a:rPr>
              <a:t> mit </a:t>
            </a:r>
            <a:r>
              <a:rPr lang="de-DE" dirty="0">
                <a:solidFill>
                  <a:schemeClr val="accent3"/>
                </a:solidFill>
                <a:highlight>
                  <a:srgbClr val="C4FFCB"/>
                </a:highlight>
              </a:rPr>
              <a:t>Bestellposten</a:t>
            </a:r>
            <a:r>
              <a:rPr lang="de-DE" dirty="0">
                <a:solidFill>
                  <a:schemeClr val="tx1"/>
                </a:solidFill>
              </a:rPr>
              <a:t> verwaltet werden.</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muss neue </a:t>
            </a:r>
            <a:r>
              <a:rPr lang="de-DE" dirty="0">
                <a:solidFill>
                  <a:schemeClr val="accent3"/>
                </a:solidFill>
                <a:highlight>
                  <a:srgbClr val="C4FFCB"/>
                </a:highlight>
              </a:rPr>
              <a:t>Bestellungen</a:t>
            </a:r>
            <a:r>
              <a:rPr lang="de-DE" dirty="0">
                <a:solidFill>
                  <a:schemeClr val="tx1"/>
                </a:solidFill>
              </a:rPr>
              <a:t> aufgeben können. Die </a:t>
            </a:r>
            <a:r>
              <a:rPr lang="de-DE" dirty="0">
                <a:solidFill>
                  <a:schemeClr val="accent3"/>
                </a:solidFill>
              </a:rPr>
              <a:t>Informationen</a:t>
            </a:r>
            <a:r>
              <a:rPr lang="de-DE" dirty="0">
                <a:solidFill>
                  <a:schemeClr val="tx1"/>
                </a:solidFill>
              </a:rPr>
              <a:t> über all seine </a:t>
            </a:r>
            <a:r>
              <a:rPr lang="de-DE" dirty="0">
                <a:solidFill>
                  <a:schemeClr val="accent3"/>
                </a:solidFill>
                <a:highlight>
                  <a:srgbClr val="C4FFCB"/>
                </a:highlight>
              </a:rPr>
              <a:t>Bestellungen</a:t>
            </a:r>
            <a:r>
              <a:rPr lang="de-DE" dirty="0">
                <a:solidFill>
                  <a:schemeClr val="tx1"/>
                </a:solidFill>
              </a:rPr>
              <a:t>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besteht aus einer </a:t>
            </a:r>
            <a:r>
              <a:rPr lang="de-DE" dirty="0">
                <a:solidFill>
                  <a:schemeClr val="accent3"/>
                </a:solidFill>
                <a:highlight>
                  <a:srgbClr val="C4FFCB"/>
                </a:highlight>
              </a:rPr>
              <a:t>Bestellnummer</a:t>
            </a:r>
            <a:r>
              <a:rPr lang="de-DE" dirty="0">
                <a:solidFill>
                  <a:schemeClr val="tx1"/>
                </a:solidFill>
              </a:rPr>
              <a:t> und beliebig vielen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rPr>
              <a:t>Informationen</a:t>
            </a:r>
            <a:r>
              <a:rPr lang="de-DE" dirty="0">
                <a:solidFill>
                  <a:schemeClr val="tx1"/>
                </a:solidFill>
              </a:rPr>
              <a:t> über die </a:t>
            </a:r>
            <a:r>
              <a:rPr lang="de-DE" dirty="0">
                <a:solidFill>
                  <a:schemeClr val="accent3"/>
                </a:solidFill>
                <a:highlight>
                  <a:srgbClr val="C4FFCB"/>
                </a:highlight>
              </a:rPr>
              <a:t>Bestellnummer</a:t>
            </a:r>
            <a:r>
              <a:rPr lang="de-DE" dirty="0">
                <a:solidFill>
                  <a:schemeClr val="tx1"/>
                </a:solidFill>
              </a:rPr>
              <a:t> und über die </a:t>
            </a:r>
            <a:r>
              <a:rPr lang="de-DE" dirty="0">
                <a:solidFill>
                  <a:schemeClr val="accent3"/>
                </a:solidFill>
                <a:highlight>
                  <a:srgbClr val="C4FFCB"/>
                </a:highlight>
              </a:rPr>
              <a:t>Bestellposten</a:t>
            </a:r>
            <a:r>
              <a:rPr lang="de-DE" dirty="0">
                <a:solidFill>
                  <a:schemeClr val="tx1"/>
                </a:solidFill>
              </a:rPr>
              <a:t> müssen auch abgefragt werden können. Außerdem muss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hinzufügen können.</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werden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bestellte </a:t>
            </a:r>
            <a:r>
              <a:rPr lang="de-DE" dirty="0">
                <a:solidFill>
                  <a:schemeClr val="accent3"/>
                </a:solidFill>
                <a:highlight>
                  <a:srgbClr val="C4FFCB"/>
                </a:highlight>
              </a:rPr>
              <a:t>Anzahl</a:t>
            </a:r>
            <a:r>
              <a:rPr lang="de-DE" dirty="0">
                <a:solidFill>
                  <a:schemeClr val="tx1"/>
                </a:solidFill>
              </a:rPr>
              <a:t> verwaltet. Diese </a:t>
            </a:r>
            <a:r>
              <a:rPr lang="de-DE" dirty="0">
                <a:solidFill>
                  <a:schemeClr val="accent3"/>
                </a:solidFill>
              </a:rPr>
              <a:t>Informationen</a:t>
            </a:r>
            <a:r>
              <a:rPr lang="de-DE" dirty="0">
                <a:solidFill>
                  <a:schemeClr val="tx1"/>
                </a:solidFill>
              </a:rPr>
              <a:t>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160325872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B9A1B-5F88-204F-BB33-06EB83A96EA6}"/>
            </a:ext>
          </a:extLst>
        </p:cNvPr>
        <p:cNvGrpSpPr/>
        <p:nvPr/>
      </p:nvGrpSpPr>
      <p:grpSpPr>
        <a:xfrm>
          <a:off x="0" y="0"/>
          <a:ext cx="0" cy="0"/>
          <a:chOff x="0" y="0"/>
          <a:chExt cx="0" cy="0"/>
        </a:xfrm>
      </p:grpSpPr>
      <p:sp>
        <p:nvSpPr>
          <p:cNvPr id="30" name="Inhaltsplatzhalter 3">
            <a:extLst>
              <a:ext uri="{FF2B5EF4-FFF2-40B4-BE49-F238E27FC236}">
                <a16:creationId xmlns:a16="http://schemas.microsoft.com/office/drawing/2014/main" id="{CAD47223-41BF-E2F4-2EAD-567EE051F5DF}"/>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müssen seine </a:t>
            </a:r>
            <a:r>
              <a:rPr lang="de-DE" dirty="0">
                <a:solidFill>
                  <a:schemeClr val="accent3"/>
                </a:solidFill>
                <a:highlight>
                  <a:srgbClr val="C4FFCB"/>
                </a:highlight>
              </a:rPr>
              <a:t>Bestellungen</a:t>
            </a:r>
            <a:r>
              <a:rPr lang="de-DE" dirty="0">
                <a:solidFill>
                  <a:schemeClr val="tx1"/>
                </a:solidFill>
              </a:rPr>
              <a:t> mit </a:t>
            </a:r>
            <a:r>
              <a:rPr lang="de-DE" dirty="0">
                <a:solidFill>
                  <a:schemeClr val="accent3"/>
                </a:solidFill>
                <a:highlight>
                  <a:srgbClr val="C4FFCB"/>
                </a:highlight>
              </a:rPr>
              <a:t>Bestellposten</a:t>
            </a:r>
            <a:r>
              <a:rPr lang="de-DE" dirty="0">
                <a:solidFill>
                  <a:schemeClr val="tx1"/>
                </a:solidFill>
              </a:rPr>
              <a:t> verwaltet werden.</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muss neue </a:t>
            </a:r>
            <a:r>
              <a:rPr lang="de-DE" dirty="0">
                <a:solidFill>
                  <a:schemeClr val="accent3"/>
                </a:solidFill>
                <a:highlight>
                  <a:srgbClr val="C4FFCB"/>
                </a:highlight>
              </a:rPr>
              <a:t>Bestellungen</a:t>
            </a:r>
            <a:r>
              <a:rPr lang="de-DE" dirty="0">
                <a:solidFill>
                  <a:schemeClr val="tx1"/>
                </a:solidFill>
              </a:rPr>
              <a:t> aufgeben können. Die </a:t>
            </a:r>
            <a:r>
              <a:rPr lang="de-DE" dirty="0">
                <a:solidFill>
                  <a:schemeClr val="accent3"/>
                </a:solidFill>
                <a:highlight>
                  <a:srgbClr val="FBDEBC"/>
                </a:highlight>
              </a:rPr>
              <a:t>Informationen</a:t>
            </a:r>
            <a:r>
              <a:rPr lang="de-DE" dirty="0">
                <a:solidFill>
                  <a:schemeClr val="tx1"/>
                </a:solidFill>
              </a:rPr>
              <a:t> über all seine </a:t>
            </a:r>
            <a:r>
              <a:rPr lang="de-DE" dirty="0">
                <a:solidFill>
                  <a:schemeClr val="accent3"/>
                </a:solidFill>
                <a:highlight>
                  <a:srgbClr val="C4FFCB"/>
                </a:highlight>
              </a:rPr>
              <a:t>Bestellungen</a:t>
            </a:r>
            <a:r>
              <a:rPr lang="de-DE" dirty="0">
                <a:solidFill>
                  <a:schemeClr val="tx1"/>
                </a:solidFill>
              </a:rPr>
              <a:t> müssen abgefragt werden können.</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besteht aus einer </a:t>
            </a:r>
            <a:r>
              <a:rPr lang="de-DE" dirty="0">
                <a:solidFill>
                  <a:schemeClr val="accent3"/>
                </a:solidFill>
                <a:highlight>
                  <a:srgbClr val="C4FFCB"/>
                </a:highlight>
              </a:rPr>
              <a:t>Bestellnummer</a:t>
            </a:r>
            <a:r>
              <a:rPr lang="de-DE" dirty="0">
                <a:solidFill>
                  <a:schemeClr val="tx1"/>
                </a:solidFill>
              </a:rPr>
              <a:t> und beliebig vielen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die </a:t>
            </a:r>
            <a:r>
              <a:rPr lang="de-DE" dirty="0">
                <a:solidFill>
                  <a:schemeClr val="accent3"/>
                </a:solidFill>
                <a:highlight>
                  <a:srgbClr val="C4FFCB"/>
                </a:highlight>
              </a:rPr>
              <a:t>Bestellnummer</a:t>
            </a:r>
            <a:r>
              <a:rPr lang="de-DE" dirty="0">
                <a:solidFill>
                  <a:schemeClr val="tx1"/>
                </a:solidFill>
              </a:rPr>
              <a:t> und über die </a:t>
            </a:r>
            <a:r>
              <a:rPr lang="de-DE" dirty="0">
                <a:solidFill>
                  <a:schemeClr val="accent3"/>
                </a:solidFill>
                <a:highlight>
                  <a:srgbClr val="C4FFCB"/>
                </a:highlight>
              </a:rPr>
              <a:t>Bestellposten</a:t>
            </a:r>
            <a:r>
              <a:rPr lang="de-DE" dirty="0">
                <a:solidFill>
                  <a:schemeClr val="tx1"/>
                </a:solidFill>
              </a:rPr>
              <a:t> müssen auch abgefragt werden können. Außerdem muss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hinzufügen können.</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werden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bestellte </a:t>
            </a:r>
            <a:r>
              <a:rPr lang="de-DE" dirty="0">
                <a:solidFill>
                  <a:schemeClr val="accent3"/>
                </a:solidFill>
                <a:highlight>
                  <a:srgbClr val="C4FFCB"/>
                </a:highlight>
              </a:rPr>
              <a:t>Anzahl</a:t>
            </a:r>
            <a:r>
              <a:rPr lang="de-DE" dirty="0">
                <a:solidFill>
                  <a:schemeClr val="tx1"/>
                </a:solidFill>
              </a:rPr>
              <a:t> verwaltet. Diese </a:t>
            </a:r>
            <a:r>
              <a:rPr lang="de-DE" dirty="0">
                <a:solidFill>
                  <a:schemeClr val="accent3"/>
                </a:solidFill>
                <a:highlight>
                  <a:srgbClr val="FBDEBC"/>
                </a:highlight>
              </a:rPr>
              <a:t>Informationen</a:t>
            </a:r>
            <a:r>
              <a:rPr lang="de-DE" dirty="0">
                <a:solidFill>
                  <a:schemeClr val="tx1"/>
                </a:solidFill>
              </a:rPr>
              <a:t> müssen auch abgerufen werden können.</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
        <p:nvSpPr>
          <p:cNvPr id="5" name="Titel 4">
            <a:extLst>
              <a:ext uri="{FF2B5EF4-FFF2-40B4-BE49-F238E27FC236}">
                <a16:creationId xmlns:a16="http://schemas.microsoft.com/office/drawing/2014/main" id="{C87588CD-64EB-5F07-DD1F-4C77A24DC9C8}"/>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221334DE-4DD6-84E4-97B6-CC0A1992F3CF}"/>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B4B752A6-4538-D089-6BED-9E56080205A6}"/>
              </a:ext>
            </a:extLst>
          </p:cNvPr>
          <p:cNvGraphicFramePr>
            <a:graphicFrameLocks/>
          </p:cNvGraphicFramePr>
          <p:nvPr/>
        </p:nvGraphicFramePr>
        <p:xfrm>
          <a:off x="6203951" y="1233491"/>
          <a:ext cx="5760000" cy="1193803"/>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bl>
          </a:graphicData>
        </a:graphic>
      </p:graphicFrame>
      <p:pic>
        <p:nvPicPr>
          <p:cNvPr id="67" name="Grafik 66">
            <a:extLst>
              <a:ext uri="{FF2B5EF4-FFF2-40B4-BE49-F238E27FC236}">
                <a16:creationId xmlns:a16="http://schemas.microsoft.com/office/drawing/2014/main" id="{70E8965E-4781-2C40-5B5F-BBE9CF8D59C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1" y="3376800"/>
            <a:ext cx="5259345" cy="3438000"/>
          </a:xfrm>
          <a:prstGeom prst="rect">
            <a:avLst/>
          </a:prstGeom>
        </p:spPr>
      </p:pic>
      <p:cxnSp>
        <p:nvCxnSpPr>
          <p:cNvPr id="7" name="Verbinder: gewinkelt 6">
            <a:extLst>
              <a:ext uri="{FF2B5EF4-FFF2-40B4-BE49-F238E27FC236}">
                <a16:creationId xmlns:a16="http://schemas.microsoft.com/office/drawing/2014/main" id="{011FF93C-BDDD-30F6-1E26-9C573529FB6C}"/>
              </a:ext>
            </a:extLst>
          </p:cNvPr>
          <p:cNvCxnSpPr>
            <a:cxnSpLocks/>
          </p:cNvCxnSpPr>
          <p:nvPr/>
        </p:nvCxnSpPr>
        <p:spPr>
          <a:xfrm>
            <a:off x="2826939" y="3877523"/>
            <a:ext cx="12700" cy="180975"/>
          </a:xfrm>
          <a:prstGeom prst="bentConnector3">
            <a:avLst>
              <a:gd name="adj1" fmla="val 200625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120267E5-05CE-01F7-69BD-2B0A84E01A42}"/>
              </a:ext>
            </a:extLst>
          </p:cNvPr>
          <p:cNvCxnSpPr>
            <a:cxnSpLocks/>
          </p:cNvCxnSpPr>
          <p:nvPr/>
        </p:nvCxnSpPr>
        <p:spPr>
          <a:xfrm>
            <a:off x="2826939" y="3877523"/>
            <a:ext cx="747712" cy="11354"/>
          </a:xfrm>
          <a:prstGeom prst="straightConnector1">
            <a:avLst/>
          </a:prstGeom>
          <a:ln w="285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 name="Verbinder: gewinkelt 9">
            <a:extLst>
              <a:ext uri="{FF2B5EF4-FFF2-40B4-BE49-F238E27FC236}">
                <a16:creationId xmlns:a16="http://schemas.microsoft.com/office/drawing/2014/main" id="{515896D3-7955-CFDD-F4FC-BB3F11FE6BC3}"/>
              </a:ext>
            </a:extLst>
          </p:cNvPr>
          <p:cNvCxnSpPr>
            <a:cxnSpLocks/>
          </p:cNvCxnSpPr>
          <p:nvPr/>
        </p:nvCxnSpPr>
        <p:spPr>
          <a:xfrm rot="5400000">
            <a:off x="3038698" y="2909517"/>
            <a:ext cx="117624" cy="657824"/>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2" name="Verbinder: gewinkelt 11">
            <a:extLst>
              <a:ext uri="{FF2B5EF4-FFF2-40B4-BE49-F238E27FC236}">
                <a16:creationId xmlns:a16="http://schemas.microsoft.com/office/drawing/2014/main" id="{844FD648-7B36-0F0B-BB3E-9A9FC385155C}"/>
              </a:ext>
            </a:extLst>
          </p:cNvPr>
          <p:cNvCxnSpPr>
            <a:cxnSpLocks/>
          </p:cNvCxnSpPr>
          <p:nvPr/>
        </p:nvCxnSpPr>
        <p:spPr>
          <a:xfrm flipV="1">
            <a:off x="3317477" y="5016992"/>
            <a:ext cx="626686" cy="132784"/>
          </a:xfrm>
          <a:prstGeom prst="bentConnector3">
            <a:avLst>
              <a:gd name="adj1" fmla="val 2796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3" name="Verbinder: gewinkelt 12">
            <a:extLst>
              <a:ext uri="{FF2B5EF4-FFF2-40B4-BE49-F238E27FC236}">
                <a16:creationId xmlns:a16="http://schemas.microsoft.com/office/drawing/2014/main" id="{14A5421D-736B-453E-6AE3-8670CF7F247F}"/>
              </a:ext>
            </a:extLst>
          </p:cNvPr>
          <p:cNvCxnSpPr>
            <a:cxnSpLocks/>
          </p:cNvCxnSpPr>
          <p:nvPr/>
        </p:nvCxnSpPr>
        <p:spPr>
          <a:xfrm flipV="1">
            <a:off x="3317477" y="4904079"/>
            <a:ext cx="174032" cy="245697"/>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4" name="Verbinder: gewinkelt 13">
            <a:extLst>
              <a:ext uri="{FF2B5EF4-FFF2-40B4-BE49-F238E27FC236}">
                <a16:creationId xmlns:a16="http://schemas.microsoft.com/office/drawing/2014/main" id="{2CCDE134-56BF-3929-40AE-A6682C618C49}"/>
              </a:ext>
            </a:extLst>
          </p:cNvPr>
          <p:cNvCxnSpPr>
            <a:cxnSpLocks/>
          </p:cNvCxnSpPr>
          <p:nvPr/>
        </p:nvCxnSpPr>
        <p:spPr>
          <a:xfrm flipH="1" flipV="1">
            <a:off x="2576331" y="5016993"/>
            <a:ext cx="741146" cy="132783"/>
          </a:xfrm>
          <a:prstGeom prst="bentConnector3">
            <a:avLst>
              <a:gd name="adj1" fmla="val -23775"/>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5" name="Verbinder: gewinkelt 14">
            <a:extLst>
              <a:ext uri="{FF2B5EF4-FFF2-40B4-BE49-F238E27FC236}">
                <a16:creationId xmlns:a16="http://schemas.microsoft.com/office/drawing/2014/main" id="{7EFD398A-9932-24BD-C61E-7F3F97117E35}"/>
              </a:ext>
            </a:extLst>
          </p:cNvPr>
          <p:cNvCxnSpPr>
            <a:cxnSpLocks/>
          </p:cNvCxnSpPr>
          <p:nvPr/>
        </p:nvCxnSpPr>
        <p:spPr>
          <a:xfrm flipH="1" flipV="1">
            <a:off x="2806312" y="4908249"/>
            <a:ext cx="511165" cy="241527"/>
          </a:xfrm>
          <a:prstGeom prst="bentConnector4">
            <a:avLst>
              <a:gd name="adj1" fmla="val -34006"/>
              <a:gd name="adj2" fmla="val 54273"/>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2675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3C619-3E37-F8D3-F7EB-490BD1E0D33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705DFA7-A90B-1835-771E-A3855136F926}"/>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591A4DE1-99E8-F3FB-41D1-0115B92AC674}"/>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C918B1DB-903C-9DE2-E35E-EEDD6D74EBAF}"/>
              </a:ext>
            </a:extLst>
          </p:cNvPr>
          <p:cNvGraphicFramePr>
            <a:graphicFrameLocks/>
          </p:cNvGraphicFramePr>
          <p:nvPr>
            <p:extLst>
              <p:ext uri="{D42A27DB-BD31-4B8C-83A1-F6EECF244321}">
                <p14:modId xmlns:p14="http://schemas.microsoft.com/office/powerpoint/2010/main" val="1530724475"/>
              </p:ext>
            </p:extLst>
          </p:nvPr>
        </p:nvGraphicFramePr>
        <p:xfrm>
          <a:off x="6203951" y="1233492"/>
          <a:ext cx="5760000" cy="1564644"/>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p>
                      <a:endParaRPr lang="de-DE" sz="1600" b="1" dirty="0">
                        <a:solidFill>
                          <a:schemeClr val="accent3"/>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dirty="0">
                        <a:solidFill>
                          <a:srgbClr val="B8103B"/>
                        </a:solidFill>
                      </a:endParaRP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370841">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tc>
                  <a:txBody>
                    <a:bodyPr/>
                    <a:lstStyle/>
                    <a:p>
                      <a:endParaRPr lang="de-DE" sz="1600" b="1" dirty="0">
                        <a:solidFill>
                          <a:schemeClr val="tx2"/>
                        </a:solidFill>
                        <a:highlight>
                          <a:srgbClr val="C6F2F6"/>
                        </a:highlight>
                      </a:endParaRP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3661206299"/>
                  </a:ext>
                </a:extLst>
              </a:tr>
            </a:tbl>
          </a:graphicData>
        </a:graphic>
      </p:graphicFrame>
      <p:pic>
        <p:nvPicPr>
          <p:cNvPr id="2" name="Grafik 1">
            <a:extLst>
              <a:ext uri="{FF2B5EF4-FFF2-40B4-BE49-F238E27FC236}">
                <a16:creationId xmlns:a16="http://schemas.microsoft.com/office/drawing/2014/main" id="{C07E9959-8447-161E-67A1-5F0E51A0449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1" y="3376800"/>
            <a:ext cx="5259345" cy="3438000"/>
          </a:xfrm>
          <a:prstGeom prst="rect">
            <a:avLst/>
          </a:prstGeom>
        </p:spPr>
      </p:pic>
      <p:sp>
        <p:nvSpPr>
          <p:cNvPr id="15" name="Inhaltsplatzhalter 3">
            <a:extLst>
              <a:ext uri="{FF2B5EF4-FFF2-40B4-BE49-F238E27FC236}">
                <a16:creationId xmlns:a16="http://schemas.microsoft.com/office/drawing/2014/main" id="{884D1EC8-E625-6A4F-261F-7D9042253581}"/>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seine </a:t>
            </a:r>
            <a:r>
              <a:rPr lang="de-DE" dirty="0">
                <a:solidFill>
                  <a:schemeClr val="accent3"/>
                </a:solidFill>
                <a:highlight>
                  <a:srgbClr val="C4FFCB"/>
                </a:highlight>
              </a:rPr>
              <a:t>Bestellungen</a:t>
            </a:r>
            <a:r>
              <a:rPr lang="de-DE" dirty="0">
                <a:solidFill>
                  <a:schemeClr val="tx1"/>
                </a:solidFill>
              </a:rPr>
              <a:t> mit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neue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aufgeben</a:t>
            </a:r>
            <a:r>
              <a:rPr lang="de-DE" dirty="0">
                <a:solidFill>
                  <a:schemeClr val="tx1"/>
                </a:solidFill>
              </a:rPr>
              <a:t> </a:t>
            </a:r>
            <a:r>
              <a:rPr lang="de-DE" dirty="0">
                <a:solidFill>
                  <a:schemeClr val="tx2"/>
                </a:solidFill>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all seine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beliebig vielen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die </a:t>
            </a:r>
            <a:r>
              <a:rPr lang="de-DE" dirty="0">
                <a:solidFill>
                  <a:schemeClr val="accent3"/>
                </a:solidFill>
                <a:highlight>
                  <a:srgbClr val="C4FFCB"/>
                </a:highlight>
              </a:rPr>
              <a:t>Bestellnummer</a:t>
            </a:r>
            <a:r>
              <a:rPr lang="de-DE" dirty="0">
                <a:solidFill>
                  <a:schemeClr val="tx1"/>
                </a:solidFill>
              </a:rPr>
              <a:t> und über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a:t>
            </a:r>
            <a:r>
              <a:rPr lang="de-DE" dirty="0">
                <a:solidFill>
                  <a:schemeClr val="tx2"/>
                </a:solidFill>
              </a:rPr>
              <a:t>hinzufügen</a:t>
            </a:r>
            <a:r>
              <a:rPr lang="de-DE" dirty="0">
                <a:solidFill>
                  <a:schemeClr val="tx1"/>
                </a:solidFill>
              </a:rPr>
              <a:t> </a:t>
            </a:r>
            <a:r>
              <a:rPr lang="de-DE" dirty="0">
                <a:solidFill>
                  <a:schemeClr val="tx2"/>
                </a:solidFill>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bestellte </a:t>
            </a:r>
            <a:r>
              <a:rPr lang="de-DE" dirty="0">
                <a:solidFill>
                  <a:schemeClr val="accent3"/>
                </a:solidFill>
                <a:highlight>
                  <a:srgbClr val="C4FFCB"/>
                </a:highlight>
              </a:rPr>
              <a:t>Anzahl</a:t>
            </a:r>
            <a:r>
              <a:rPr lang="de-DE" dirty="0">
                <a:solidFill>
                  <a:schemeClr val="tx1"/>
                </a:solidFill>
              </a:rPr>
              <a:t> </a:t>
            </a:r>
            <a:r>
              <a:rPr lang="de-DE" dirty="0">
                <a:solidFill>
                  <a:schemeClr val="tx2"/>
                </a:solidFill>
              </a:rPr>
              <a:t>verwaltet</a:t>
            </a:r>
            <a:r>
              <a:rPr lang="de-DE" dirty="0">
                <a:solidFill>
                  <a:schemeClr val="tx1"/>
                </a:solidFill>
              </a:rPr>
              <a:t>. Diese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35180757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BB12D-F3D3-762A-E913-B02C2C84C0AE}"/>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85953377-A91F-25DB-B04A-0E2F79E43EDD}"/>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0D1D6B94-CB5B-9AEF-035E-600FE50715E3}"/>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41F2EC3A-58C7-D675-EE8A-28BD3B47CF1C}"/>
              </a:ext>
            </a:extLst>
          </p:cNvPr>
          <p:cNvGraphicFramePr>
            <a:graphicFrameLocks/>
          </p:cNvGraphicFramePr>
          <p:nvPr>
            <p:extLst>
              <p:ext uri="{D42A27DB-BD31-4B8C-83A1-F6EECF244321}">
                <p14:modId xmlns:p14="http://schemas.microsoft.com/office/powerpoint/2010/main" val="359454953"/>
              </p:ext>
            </p:extLst>
          </p:nvPr>
        </p:nvGraphicFramePr>
        <p:xfrm>
          <a:off x="6203951" y="1233492"/>
          <a:ext cx="5760000" cy="1564644"/>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p>
                      <a:endParaRPr lang="de-DE" sz="1600" b="1" dirty="0">
                        <a:solidFill>
                          <a:schemeClr val="accent3"/>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dirty="0">
                        <a:solidFill>
                          <a:srgbClr val="B8103B"/>
                        </a:solidFill>
                      </a:endParaRP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370841">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F7B1BA"/>
                          </a:highlight>
                        </a:rPr>
                        <a:t>Referenz auf Attribut</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3661206299"/>
                  </a:ext>
                </a:extLst>
              </a:tr>
            </a:tbl>
          </a:graphicData>
        </a:graphic>
      </p:graphicFrame>
      <p:pic>
        <p:nvPicPr>
          <p:cNvPr id="2" name="Grafik 1">
            <a:extLst>
              <a:ext uri="{FF2B5EF4-FFF2-40B4-BE49-F238E27FC236}">
                <a16:creationId xmlns:a16="http://schemas.microsoft.com/office/drawing/2014/main" id="{305DD522-3003-E84F-90C9-9426FF3F527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801" y="3376800"/>
            <a:ext cx="5259345" cy="3438000"/>
          </a:xfrm>
          <a:prstGeom prst="rect">
            <a:avLst/>
          </a:prstGeom>
        </p:spPr>
      </p:pic>
      <p:sp>
        <p:nvSpPr>
          <p:cNvPr id="12" name="Inhaltsplatzhalter 3">
            <a:extLst>
              <a:ext uri="{FF2B5EF4-FFF2-40B4-BE49-F238E27FC236}">
                <a16:creationId xmlns:a16="http://schemas.microsoft.com/office/drawing/2014/main" id="{570FDE6C-D30C-9D98-CD10-73731EE46D08}"/>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seine </a:t>
            </a:r>
            <a:r>
              <a:rPr lang="de-DE" dirty="0">
                <a:solidFill>
                  <a:schemeClr val="accent3"/>
                </a:solidFill>
                <a:highlight>
                  <a:srgbClr val="C4FFCB"/>
                </a:highlight>
              </a:rPr>
              <a:t>Bestellungen</a:t>
            </a:r>
            <a:r>
              <a:rPr lang="de-DE" dirty="0">
                <a:solidFill>
                  <a:schemeClr val="tx1"/>
                </a:solidFill>
              </a:rPr>
              <a:t> mit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neue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aufgeben</a:t>
            </a:r>
            <a:r>
              <a:rPr lang="de-DE" dirty="0">
                <a:solidFill>
                  <a:schemeClr val="tx1"/>
                </a:solidFill>
              </a:rPr>
              <a:t> </a:t>
            </a:r>
            <a:r>
              <a:rPr lang="de-DE" dirty="0">
                <a:solidFill>
                  <a:schemeClr val="tx2"/>
                </a:solidFill>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all seine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highlight>
                  <a:srgbClr val="F7B1BA"/>
                </a:highlight>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beliebig vielen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die </a:t>
            </a:r>
            <a:r>
              <a:rPr lang="de-DE" dirty="0">
                <a:solidFill>
                  <a:schemeClr val="accent3"/>
                </a:solidFill>
                <a:highlight>
                  <a:srgbClr val="C4FFCB"/>
                </a:highlight>
              </a:rPr>
              <a:t>Bestellnummer</a:t>
            </a:r>
            <a:r>
              <a:rPr lang="de-DE" dirty="0">
                <a:solidFill>
                  <a:schemeClr val="tx1"/>
                </a:solidFill>
              </a:rPr>
              <a:t> und über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a:t>
            </a:r>
            <a:r>
              <a:rPr lang="de-DE" dirty="0">
                <a:solidFill>
                  <a:schemeClr val="tx2"/>
                </a:solidFill>
              </a:rPr>
              <a:t>hinzufügen</a:t>
            </a:r>
            <a:r>
              <a:rPr lang="de-DE" dirty="0">
                <a:solidFill>
                  <a:schemeClr val="tx1"/>
                </a:solidFill>
              </a:rPr>
              <a:t> </a:t>
            </a:r>
            <a:r>
              <a:rPr lang="de-DE" dirty="0">
                <a:solidFill>
                  <a:schemeClr val="tx2"/>
                </a:solidFill>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bestellte </a:t>
            </a:r>
            <a:r>
              <a:rPr lang="de-DE" dirty="0">
                <a:solidFill>
                  <a:schemeClr val="accent3"/>
                </a:solidFill>
                <a:highlight>
                  <a:srgbClr val="C4FFCB"/>
                </a:highlight>
              </a:rPr>
              <a:t>Anzahl</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Diese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2368919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35793E-FAD1-7B80-F49C-417E2FACEFA2}"/>
              </a:ext>
            </a:extLst>
          </p:cNvPr>
          <p:cNvSpPr>
            <a:spLocks noGrp="1"/>
          </p:cNvSpPr>
          <p:nvPr>
            <p:ph type="title"/>
          </p:nvPr>
        </p:nvSpPr>
        <p:spPr/>
        <p:txBody>
          <a:bodyPr/>
          <a:lstStyle/>
          <a:p>
            <a:r>
              <a:rPr lang="de-DE" dirty="0"/>
              <a:t>Grundsätze zur Stärkung bildungssprachlicher Kompetenzen</a:t>
            </a:r>
          </a:p>
        </p:txBody>
      </p:sp>
      <p:sp>
        <p:nvSpPr>
          <p:cNvPr id="3" name="Inhaltsplatzhalter 2">
            <a:extLst>
              <a:ext uri="{FF2B5EF4-FFF2-40B4-BE49-F238E27FC236}">
                <a16:creationId xmlns:a16="http://schemas.microsoft.com/office/drawing/2014/main" id="{D698E25A-44BC-4C6F-2EE0-037E68751EAB}"/>
              </a:ext>
            </a:extLst>
          </p:cNvPr>
          <p:cNvSpPr>
            <a:spLocks noGrp="1"/>
          </p:cNvSpPr>
          <p:nvPr>
            <p:ph sz="quarter" idx="10"/>
          </p:nvPr>
        </p:nvSpPr>
        <p:spPr/>
        <p:txBody>
          <a:bodyPr>
            <a:normAutofit fontScale="77500" lnSpcReduction="20000"/>
          </a:bodyPr>
          <a:lstStyle/>
          <a:p>
            <a:pPr marL="457324" indent="-457200">
              <a:buFont typeface="+mj-lt"/>
              <a:buAutoNum type="arabicPeriod"/>
            </a:pPr>
            <a:r>
              <a:rPr lang="de-DE" dirty="0"/>
              <a:t>Sprachliche Bildung und Sprachförderung erfolgen durchgängig und systematisch über alle Bildungsetappen hinweg, vom Übergang aus dem Elementar- in den Primarbereich bis in die Sekundarbereiche der allgemeinbildenden und beruflichen Schulen.</a:t>
            </a:r>
          </a:p>
          <a:p>
            <a:pPr marL="457324" indent="-457200">
              <a:buFont typeface="+mj-lt"/>
              <a:buAutoNum type="arabicPeriod"/>
            </a:pPr>
            <a:r>
              <a:rPr lang="de-DE" dirty="0"/>
              <a:t>Sprachliche Bildung ist Querschnittsaufgabe aller an schulischer Bildung Beteiligten und durchgängiges Unterrichtsprinzip in allen Fächern, Lernbereichen und Lernfeldern; entsprechende Angebote des Ganztags bieten hier zusätzliche Potentiale.</a:t>
            </a:r>
          </a:p>
          <a:p>
            <a:pPr marL="457324" indent="-457200">
              <a:buFont typeface="+mj-lt"/>
              <a:buAutoNum type="arabicPeriod"/>
            </a:pPr>
            <a:r>
              <a:rPr lang="de-DE" dirty="0"/>
              <a:t>Konzepte zur sprachlichen Bildung und Sprachförderung sind Teil von Unterrichts- und Schulentwicklung.</a:t>
            </a:r>
          </a:p>
          <a:p>
            <a:pPr marL="457324" indent="-457200">
              <a:buFont typeface="+mj-lt"/>
              <a:buAutoNum type="arabicPeriod"/>
            </a:pPr>
            <a:r>
              <a:rPr lang="de-DE" dirty="0"/>
              <a:t>Sprachliche Bildung und Sprachförderung tragen zu einer ganzheitlichen Persönlichkeitsentwicklung und Welt- sowie Wertorientierung bei.</a:t>
            </a:r>
          </a:p>
          <a:p>
            <a:pPr marL="457324" indent="-457200">
              <a:buFont typeface="+mj-lt"/>
              <a:buAutoNum type="arabicPeriod"/>
            </a:pPr>
            <a:r>
              <a:rPr lang="de-DE" dirty="0"/>
              <a:t>Sprachliche Bildung und die gezielte Ausbildung bildungssprachlicher Kompetenzen tragen zur individuellen Begabungsentfaltung bei.</a:t>
            </a:r>
          </a:p>
        </p:txBody>
      </p:sp>
      <p:sp>
        <p:nvSpPr>
          <p:cNvPr id="5" name="Inhaltsplatzhalter 4">
            <a:extLst>
              <a:ext uri="{FF2B5EF4-FFF2-40B4-BE49-F238E27FC236}">
                <a16:creationId xmlns:a16="http://schemas.microsoft.com/office/drawing/2014/main" id="{8E5B8B81-EC41-7BD6-8E57-A672336170B7}"/>
              </a:ext>
            </a:extLst>
          </p:cNvPr>
          <p:cNvSpPr>
            <a:spLocks noGrp="1"/>
          </p:cNvSpPr>
          <p:nvPr>
            <p:ph sz="quarter" idx="11"/>
          </p:nvPr>
        </p:nvSpPr>
        <p:spPr/>
        <p:txBody>
          <a:bodyPr>
            <a:normAutofit fontScale="77500" lnSpcReduction="20000"/>
          </a:bodyPr>
          <a:lstStyle/>
          <a:p>
            <a:pPr marL="457324" indent="-457200">
              <a:buFont typeface="+mj-lt"/>
              <a:buAutoNum type="arabicPeriod" startAt="6"/>
            </a:pPr>
            <a:r>
              <a:rPr lang="de-DE" dirty="0"/>
              <a:t>Für die sprachliche Bildung und Sprachförderung wird Mehrsprachigkeit als Ressource verstanden; entsprechende Kompetenzen der Schülerinnen und Schüler werden erkannt und angemessen genutzt.</a:t>
            </a:r>
          </a:p>
          <a:p>
            <a:pPr marL="457324" indent="-457200">
              <a:buFont typeface="+mj-lt"/>
              <a:buAutoNum type="arabicPeriod" startAt="6"/>
            </a:pPr>
            <a:r>
              <a:rPr lang="de-DE" dirty="0"/>
              <a:t>Sprachförderung basiert sowohl auf standardisierten als auch auf informellen Diagnoseverfahren.</a:t>
            </a:r>
          </a:p>
          <a:p>
            <a:pPr marL="457324" indent="-457200">
              <a:buFont typeface="+mj-lt"/>
              <a:buAutoNum type="arabicPeriod" startAt="6"/>
            </a:pPr>
            <a:r>
              <a:rPr lang="de-DE" dirty="0"/>
              <a:t>Sprachliche Bildung und Sprachförderung orientieren sich an wissenschaftlichen Erkenntnissen und werden nach Möglichkeit durch evidenzbasierte Maßnahmen und Verfahren unterstützt.</a:t>
            </a:r>
          </a:p>
          <a:p>
            <a:pPr marL="457324" indent="-457200">
              <a:buFont typeface="+mj-lt"/>
              <a:buAutoNum type="arabicPeriod" startAt="6"/>
            </a:pPr>
            <a:r>
              <a:rPr lang="de-DE" dirty="0"/>
              <a:t>Die Digitalisierung ist zugleich Herausforderung und Chance für die sprachliche Bildung und Sprachförderung.</a:t>
            </a:r>
          </a:p>
          <a:p>
            <a:pPr marL="457324" indent="-457200">
              <a:buFont typeface="+mj-lt"/>
              <a:buAutoNum type="arabicPeriod" startAt="6"/>
            </a:pPr>
            <a:r>
              <a:rPr lang="de-DE" dirty="0"/>
              <a:t>Die Vermittlung von Konzepten der sprachlichen Bildung und Sprachförderung sollte möglichst Bestandteil aller Phasen der Lehrerbildung sein und ist im Rahmen der Ausbildung von Erzieherinnen und Erziehern zu berücksichtigen.</a:t>
            </a:r>
          </a:p>
        </p:txBody>
      </p:sp>
      <p:sp>
        <p:nvSpPr>
          <p:cNvPr id="4" name="Textplatzhalter 3">
            <a:extLst>
              <a:ext uri="{FF2B5EF4-FFF2-40B4-BE49-F238E27FC236}">
                <a16:creationId xmlns:a16="http://schemas.microsoft.com/office/drawing/2014/main" id="{C1F267F0-3989-A15E-DF0B-4E5C94BE4266}"/>
              </a:ext>
            </a:extLst>
          </p:cNvPr>
          <p:cNvSpPr>
            <a:spLocks noGrp="1"/>
          </p:cNvSpPr>
          <p:nvPr>
            <p:ph type="body" sz="quarter" idx="13"/>
          </p:nvPr>
        </p:nvSpPr>
        <p:spPr/>
        <p:txBody>
          <a:bodyPr/>
          <a:lstStyle/>
          <a:p>
            <a:r>
              <a:rPr lang="de-DE" dirty="0"/>
              <a:t>Quelle:</a:t>
            </a:r>
          </a:p>
          <a:p>
            <a:r>
              <a:rPr lang="de-DE" dirty="0"/>
              <a:t>KMK 2019</a:t>
            </a:r>
          </a:p>
        </p:txBody>
      </p:sp>
      <p:pic>
        <p:nvPicPr>
          <p:cNvPr id="6" name="Grafik 5">
            <a:extLst>
              <a:ext uri="{FF2B5EF4-FFF2-40B4-BE49-F238E27FC236}">
                <a16:creationId xmlns:a16="http://schemas.microsoft.com/office/drawing/2014/main" id="{29B40320-44D4-7173-97D5-DCF0A9888C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801"/>
            <a:ext cx="648508" cy="835200"/>
          </a:xfrm>
          <a:prstGeom prst="rect">
            <a:avLst/>
          </a:prstGeom>
        </p:spPr>
      </p:pic>
    </p:spTree>
    <p:extLst>
      <p:ext uri="{BB962C8B-B14F-4D97-AF65-F5344CB8AC3E}">
        <p14:creationId xmlns:p14="http://schemas.microsoft.com/office/powerpoint/2010/main" val="161115108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5BB0B-6987-4ED0-CBB1-6E0755EDFF4A}"/>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BC8AF2AC-81D4-4447-D45B-30C65BF58104}"/>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318E6DE4-E457-FDB8-A660-3A67D9DE7C52}"/>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0739B69C-4091-BB59-764F-193383A348FC}"/>
              </a:ext>
            </a:extLst>
          </p:cNvPr>
          <p:cNvGraphicFramePr>
            <a:graphicFrameLocks/>
          </p:cNvGraphicFramePr>
          <p:nvPr>
            <p:extLst>
              <p:ext uri="{D42A27DB-BD31-4B8C-83A1-F6EECF244321}">
                <p14:modId xmlns:p14="http://schemas.microsoft.com/office/powerpoint/2010/main" val="411278526"/>
              </p:ext>
            </p:extLst>
          </p:nvPr>
        </p:nvGraphicFramePr>
        <p:xfrm>
          <a:off x="6203951" y="1233492"/>
          <a:ext cx="5760000" cy="1772925"/>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p>
                      <a:endParaRPr lang="de-DE" sz="1600" b="1" dirty="0">
                        <a:solidFill>
                          <a:schemeClr val="accent3"/>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dirty="0">
                        <a:solidFill>
                          <a:srgbClr val="B8103B"/>
                        </a:solidFill>
                      </a:endParaRP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579122">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F7B1BA"/>
                          </a:highlight>
                        </a:rPr>
                        <a:t>Referenz auf 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C6F2F6"/>
                          </a:highlight>
                        </a:rPr>
                        <a:t>Methoden</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3661206299"/>
                  </a:ext>
                </a:extLst>
              </a:tr>
            </a:tbl>
          </a:graphicData>
        </a:graphic>
      </p:graphicFrame>
      <p:pic>
        <p:nvPicPr>
          <p:cNvPr id="4" name="Grafik 3">
            <a:extLst>
              <a:ext uri="{FF2B5EF4-FFF2-40B4-BE49-F238E27FC236}">
                <a16:creationId xmlns:a16="http://schemas.microsoft.com/office/drawing/2014/main" id="{1DAFC95D-6D10-A143-7DDF-73960F9C860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277" y="3377256"/>
            <a:ext cx="5259347" cy="3438000"/>
          </a:xfrm>
          <a:prstGeom prst="rect">
            <a:avLst/>
          </a:prstGeom>
        </p:spPr>
      </p:pic>
      <p:sp>
        <p:nvSpPr>
          <p:cNvPr id="12" name="Inhaltsplatzhalter 3">
            <a:extLst>
              <a:ext uri="{FF2B5EF4-FFF2-40B4-BE49-F238E27FC236}">
                <a16:creationId xmlns:a16="http://schemas.microsoft.com/office/drawing/2014/main" id="{E9F2B51B-73F9-85EE-E5A7-0253A7BD63CB}"/>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seine </a:t>
            </a:r>
            <a:r>
              <a:rPr lang="de-DE" dirty="0">
                <a:solidFill>
                  <a:schemeClr val="accent3"/>
                </a:solidFill>
                <a:highlight>
                  <a:srgbClr val="C4FFCB"/>
                </a:highlight>
              </a:rPr>
              <a:t>Bestellungen</a:t>
            </a:r>
            <a:r>
              <a:rPr lang="de-DE" dirty="0">
                <a:solidFill>
                  <a:schemeClr val="tx1"/>
                </a:solidFill>
              </a:rPr>
              <a:t> mit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neue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highlight>
                  <a:srgbClr val="C3E4FD"/>
                </a:highlight>
              </a:rPr>
              <a:t>aufgeben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all seine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highlight>
                  <a:srgbClr val="F7B1BA"/>
                </a:highlight>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beliebig vielen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über die </a:t>
            </a:r>
            <a:r>
              <a:rPr lang="de-DE" dirty="0">
                <a:solidFill>
                  <a:schemeClr val="accent3"/>
                </a:solidFill>
                <a:highlight>
                  <a:srgbClr val="C4FFCB"/>
                </a:highlight>
              </a:rPr>
              <a:t>Bestellnummer</a:t>
            </a:r>
            <a:r>
              <a:rPr lang="de-DE" dirty="0">
                <a:solidFill>
                  <a:schemeClr val="tx1"/>
                </a:solidFill>
              </a:rPr>
              <a:t> und über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weitere </a:t>
            </a:r>
            <a:r>
              <a:rPr lang="de-DE" dirty="0">
                <a:solidFill>
                  <a:schemeClr val="accent3"/>
                </a:solidFill>
              </a:rPr>
              <a:t>Bestellposten</a:t>
            </a:r>
            <a:r>
              <a:rPr lang="de-DE" dirty="0">
                <a:solidFill>
                  <a:schemeClr val="tx1"/>
                </a:solidFill>
              </a:rPr>
              <a:t> </a:t>
            </a:r>
            <a:r>
              <a:rPr lang="de-DE" dirty="0">
                <a:solidFill>
                  <a:schemeClr val="tx2"/>
                </a:solidFill>
                <a:highlight>
                  <a:srgbClr val="C3E4FD"/>
                </a:highlight>
              </a:rPr>
              <a:t>hinzufügen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bestellte </a:t>
            </a:r>
            <a:r>
              <a:rPr lang="de-DE" dirty="0">
                <a:solidFill>
                  <a:schemeClr val="accent3"/>
                </a:solidFill>
                <a:highlight>
                  <a:srgbClr val="C4FFCB"/>
                </a:highlight>
              </a:rPr>
              <a:t>Anzahl</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Diese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212254140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BC37E-19D3-272E-C6BB-65342846EE8A}"/>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65F039A1-247E-18AB-C105-2F2FD9FF7009}"/>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DA0AFCA8-AC3B-5E0D-178C-35D0215C4C80}"/>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C2C43A18-8E35-382A-1E57-D0B360045103}"/>
              </a:ext>
            </a:extLst>
          </p:cNvPr>
          <p:cNvGraphicFramePr>
            <a:graphicFrameLocks/>
          </p:cNvGraphicFramePr>
          <p:nvPr>
            <p:extLst>
              <p:ext uri="{D42A27DB-BD31-4B8C-83A1-F6EECF244321}">
                <p14:modId xmlns:p14="http://schemas.microsoft.com/office/powerpoint/2010/main" val="446659055"/>
              </p:ext>
            </p:extLst>
          </p:nvPr>
        </p:nvGraphicFramePr>
        <p:xfrm>
          <a:off x="6203951" y="1233492"/>
          <a:ext cx="5760000" cy="2143766"/>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p>
                      <a:endParaRPr lang="de-DE" sz="1600" b="1" dirty="0">
                        <a:solidFill>
                          <a:schemeClr val="accent3"/>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dirty="0">
                        <a:solidFill>
                          <a:srgbClr val="B8103B"/>
                        </a:solidFill>
                      </a:endParaRP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579122">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F7B1BA"/>
                          </a:highlight>
                        </a:rPr>
                        <a:t>Referenz auf 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C6F2F6"/>
                          </a:highlight>
                        </a:rPr>
                        <a:t>Methoden</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3661206299"/>
                  </a:ext>
                </a:extLst>
              </a:tr>
              <a:tr h="370841">
                <a:tc>
                  <a:txBody>
                    <a:bodyPr/>
                    <a:lstStyle/>
                    <a:p>
                      <a:r>
                        <a:rPr lang="de-DE" sz="1600" b="1" dirty="0">
                          <a:solidFill>
                            <a:schemeClr val="accent2"/>
                          </a:solidFill>
                        </a:rPr>
                        <a:t>Attribute (</a:t>
                      </a:r>
                      <a:r>
                        <a:rPr lang="de-DE" sz="1600" b="1" dirty="0" err="1">
                          <a:solidFill>
                            <a:schemeClr val="accent2"/>
                          </a:solidFill>
                        </a:rPr>
                        <a:t>ling</a:t>
                      </a:r>
                      <a:r>
                        <a:rPr lang="de-DE" sz="1600" b="1" dirty="0">
                          <a:solidFill>
                            <a:schemeClr val="accent2"/>
                          </a:solidFill>
                        </a:rPr>
                        <a:t>.)</a:t>
                      </a:r>
                      <a:endParaRPr lang="de-DE" sz="1600" b="1" dirty="0">
                        <a:solidFill>
                          <a:schemeClr val="tx2"/>
                        </a:solidFill>
                      </a:endParaRP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dirty="0">
                        <a:solidFill>
                          <a:schemeClr val="tx2"/>
                        </a:solidFill>
                        <a:highlight>
                          <a:srgbClr val="C6F2F6"/>
                        </a:highlight>
                      </a:endParaRP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422785689"/>
                  </a:ext>
                </a:extLst>
              </a:tr>
            </a:tbl>
          </a:graphicData>
        </a:graphic>
      </p:graphicFrame>
      <p:pic>
        <p:nvPicPr>
          <p:cNvPr id="2" name="Grafik 1">
            <a:extLst>
              <a:ext uri="{FF2B5EF4-FFF2-40B4-BE49-F238E27FC236}">
                <a16:creationId xmlns:a16="http://schemas.microsoft.com/office/drawing/2014/main" id="{3D37DE88-B72D-87AF-ACAC-0C6FE211987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277" y="3377256"/>
            <a:ext cx="5259347" cy="3438000"/>
          </a:xfrm>
          <a:prstGeom prst="rect">
            <a:avLst/>
          </a:prstGeom>
        </p:spPr>
      </p:pic>
      <p:sp>
        <p:nvSpPr>
          <p:cNvPr id="12" name="Inhaltsplatzhalter 3">
            <a:extLst>
              <a:ext uri="{FF2B5EF4-FFF2-40B4-BE49-F238E27FC236}">
                <a16:creationId xmlns:a16="http://schemas.microsoft.com/office/drawing/2014/main" id="{B47D6E29-A632-9C6D-0E36-F42CCAA717F8}"/>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accent2"/>
                </a:solidFill>
              </a:rPr>
              <a:t>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accent2"/>
                </a:solidFill>
              </a:rPr>
              <a:t>mit</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a:t>
            </a:r>
            <a:r>
              <a:rPr lang="de-DE" dirty="0">
                <a:solidFill>
                  <a:schemeClr val="accent2"/>
                </a:solidFill>
              </a:rPr>
              <a:t>neue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highlight>
                  <a:srgbClr val="C3E4FD"/>
                </a:highlight>
              </a:rPr>
              <a:t>aufgeben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rPr>
              <a:t>über all 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highlight>
                  <a:srgbClr val="F7B1BA"/>
                </a:highlight>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rPr>
              <a:t>beliebig vielen</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rPr>
              <a:t>über</a:t>
            </a:r>
            <a:r>
              <a:rPr lang="de-DE" dirty="0">
                <a:solidFill>
                  <a:schemeClr val="tx1"/>
                </a:solidFill>
              </a:rPr>
              <a:t> die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rPr>
              <a:t>über</a:t>
            </a:r>
            <a:r>
              <a:rPr lang="de-DE" dirty="0">
                <a:solidFill>
                  <a:schemeClr val="tx1"/>
                </a:solidFill>
              </a:rPr>
              <a:t>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a:t>
            </a:r>
            <a:r>
              <a:rPr lang="de-DE" dirty="0">
                <a:solidFill>
                  <a:schemeClr val="accent2"/>
                </a:solidFill>
              </a:rPr>
              <a:t>weitere</a:t>
            </a:r>
            <a:r>
              <a:rPr lang="de-DE" dirty="0">
                <a:solidFill>
                  <a:schemeClr val="tx1"/>
                </a:solidFill>
              </a:rPr>
              <a:t> </a:t>
            </a:r>
            <a:r>
              <a:rPr lang="de-DE" dirty="0">
                <a:solidFill>
                  <a:schemeClr val="accent3"/>
                </a:solidFill>
              </a:rPr>
              <a:t>Bestellposten</a:t>
            </a:r>
            <a:r>
              <a:rPr lang="de-DE" dirty="0">
                <a:solidFill>
                  <a:schemeClr val="tx1"/>
                </a:solidFill>
              </a:rPr>
              <a:t> </a:t>
            </a:r>
            <a:r>
              <a:rPr lang="de-DE" dirty="0">
                <a:solidFill>
                  <a:schemeClr val="tx2"/>
                </a:solidFill>
                <a:highlight>
                  <a:srgbClr val="C3E4FD"/>
                </a:highlight>
              </a:rPr>
              <a:t>hinzufügen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a:t>
            </a:r>
            <a:r>
              <a:rPr lang="de-DE" dirty="0">
                <a:solidFill>
                  <a:schemeClr val="accent2"/>
                </a:solidFill>
              </a:rPr>
              <a:t>bestellte</a:t>
            </a:r>
            <a:r>
              <a:rPr lang="de-DE" dirty="0">
                <a:solidFill>
                  <a:schemeClr val="tx1"/>
                </a:solidFill>
              </a:rPr>
              <a:t> </a:t>
            </a:r>
            <a:r>
              <a:rPr lang="de-DE" dirty="0">
                <a:solidFill>
                  <a:schemeClr val="accent3"/>
                </a:solidFill>
                <a:highlight>
                  <a:srgbClr val="C4FFCB"/>
                </a:highlight>
              </a:rPr>
              <a:t>Anzahl</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accent2"/>
                </a:solidFill>
              </a:rPr>
              <a:t>Diese</a:t>
            </a:r>
            <a:r>
              <a:rPr lang="de-DE" dirty="0">
                <a:solidFill>
                  <a:schemeClr val="tx1"/>
                </a:solidFill>
              </a:rPr>
              <a:t>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21509761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DE1A6-0338-9595-5F69-551D152C1C8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6CFF8268-07D1-E075-CAB4-4A057EC9D404}"/>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31751687-AB7C-8EB4-06DA-0D5F8675464A}"/>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F46CB7A8-C10D-11F5-6640-965498830292}"/>
              </a:ext>
            </a:extLst>
          </p:cNvPr>
          <p:cNvGraphicFramePr>
            <a:graphicFrameLocks/>
          </p:cNvGraphicFramePr>
          <p:nvPr>
            <p:extLst>
              <p:ext uri="{D42A27DB-BD31-4B8C-83A1-F6EECF244321}">
                <p14:modId xmlns:p14="http://schemas.microsoft.com/office/powerpoint/2010/main" val="472478457"/>
              </p:ext>
            </p:extLst>
          </p:nvPr>
        </p:nvGraphicFramePr>
        <p:xfrm>
          <a:off x="6203951" y="1233492"/>
          <a:ext cx="5760000" cy="2143766"/>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579122">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F7B1BA"/>
                          </a:highlight>
                        </a:rPr>
                        <a:t>Referenz auf 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C6F2F6"/>
                          </a:highlight>
                        </a:rPr>
                        <a:t>Methoden</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2346922584"/>
                  </a:ext>
                </a:extLst>
              </a:tr>
              <a:tr h="3708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2"/>
                          </a:solidFill>
                        </a:rPr>
                        <a:t>Attribute (</a:t>
                      </a:r>
                      <a:r>
                        <a:rPr lang="de-DE" sz="1600" b="1" dirty="0" err="1">
                          <a:solidFill>
                            <a:schemeClr val="accent2"/>
                          </a:solidFill>
                        </a:rPr>
                        <a:t>ling</a:t>
                      </a:r>
                      <a:r>
                        <a:rPr lang="de-DE" sz="1600" b="1" dirty="0">
                          <a:solidFill>
                            <a:schemeClr val="accent2"/>
                          </a:solidFill>
                        </a:rPr>
                        <a:t>.)</a:t>
                      </a:r>
                      <a:endParaRPr lang="de-DE" sz="1600" b="1" dirty="0">
                        <a:solidFill>
                          <a:schemeClr val="tx2"/>
                        </a:solidFill>
                      </a:endParaRP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600" b="1" dirty="0">
                          <a:solidFill>
                            <a:schemeClr val="accent2"/>
                          </a:solidFill>
                          <a:highlight>
                            <a:srgbClr val="FEFFBD"/>
                          </a:highlight>
                        </a:rPr>
                        <a:t>Merkmale</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81043689"/>
                  </a:ext>
                </a:extLst>
              </a:tr>
            </a:tbl>
          </a:graphicData>
        </a:graphic>
      </p:graphicFrame>
      <p:pic>
        <p:nvPicPr>
          <p:cNvPr id="2" name="Grafik 1">
            <a:extLst>
              <a:ext uri="{FF2B5EF4-FFF2-40B4-BE49-F238E27FC236}">
                <a16:creationId xmlns:a16="http://schemas.microsoft.com/office/drawing/2014/main" id="{5D69EB68-6C8D-2E53-6DE4-1AF12179A82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277" y="3377256"/>
            <a:ext cx="5259347" cy="3438000"/>
          </a:xfrm>
          <a:prstGeom prst="rect">
            <a:avLst/>
          </a:prstGeom>
        </p:spPr>
      </p:pic>
      <p:sp>
        <p:nvSpPr>
          <p:cNvPr id="12" name="Inhaltsplatzhalter 3">
            <a:extLst>
              <a:ext uri="{FF2B5EF4-FFF2-40B4-BE49-F238E27FC236}">
                <a16:creationId xmlns:a16="http://schemas.microsoft.com/office/drawing/2014/main" id="{FD604028-4645-67D6-00A8-E130A5AFC28D}"/>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accent2"/>
                </a:solidFill>
                <a:highlight>
                  <a:srgbClr val="FEFFBD"/>
                </a:highlight>
              </a:rPr>
              <a:t>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accent2"/>
                </a:solidFill>
                <a:highlight>
                  <a:srgbClr val="FEFFBD"/>
                </a:highlight>
              </a:rPr>
              <a:t>mit</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a:t>
            </a:r>
            <a:r>
              <a:rPr lang="de-DE" dirty="0">
                <a:solidFill>
                  <a:schemeClr val="accent2"/>
                </a:solidFill>
              </a:rPr>
              <a:t>neue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highlight>
                  <a:srgbClr val="C3E4FD"/>
                </a:highlight>
              </a:rPr>
              <a:t>aufgeben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highlight>
                  <a:srgbClr val="FEFFBD"/>
                </a:highlight>
              </a:rPr>
              <a:t>über all 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highlight>
                  <a:srgbClr val="F7B1BA"/>
                </a:highlight>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highlight>
                  <a:srgbClr val="FEFFBD"/>
                </a:highlight>
              </a:rPr>
              <a:t>beliebig vielen</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highlight>
                  <a:srgbClr val="FEFFBD"/>
                </a:highlight>
              </a:rPr>
              <a:t>über</a:t>
            </a:r>
            <a:r>
              <a:rPr lang="de-DE" dirty="0">
                <a:solidFill>
                  <a:schemeClr val="tx1"/>
                </a:solidFill>
              </a:rPr>
              <a:t> die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highlight>
                  <a:srgbClr val="FEFFBD"/>
                </a:highlight>
              </a:rPr>
              <a:t>über</a:t>
            </a:r>
            <a:r>
              <a:rPr lang="de-DE" dirty="0">
                <a:solidFill>
                  <a:schemeClr val="tx1"/>
                </a:solidFill>
              </a:rPr>
              <a:t>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a:t>
            </a:r>
            <a:r>
              <a:rPr lang="de-DE" dirty="0">
                <a:solidFill>
                  <a:schemeClr val="accent2"/>
                </a:solidFill>
                <a:highlight>
                  <a:srgbClr val="FEFFBD"/>
                </a:highlight>
              </a:rPr>
              <a:t>weitere</a:t>
            </a:r>
            <a:r>
              <a:rPr lang="de-DE" dirty="0">
                <a:solidFill>
                  <a:schemeClr val="tx1"/>
                </a:solidFill>
              </a:rPr>
              <a:t> </a:t>
            </a:r>
            <a:r>
              <a:rPr lang="de-DE" dirty="0">
                <a:solidFill>
                  <a:schemeClr val="accent3"/>
                </a:solidFill>
              </a:rPr>
              <a:t>Bestellposten</a:t>
            </a:r>
            <a:r>
              <a:rPr lang="de-DE" dirty="0">
                <a:solidFill>
                  <a:schemeClr val="tx1"/>
                </a:solidFill>
              </a:rPr>
              <a:t> </a:t>
            </a:r>
            <a:r>
              <a:rPr lang="de-DE" dirty="0">
                <a:solidFill>
                  <a:schemeClr val="tx2"/>
                </a:solidFill>
                <a:highlight>
                  <a:srgbClr val="C3E4FD"/>
                </a:highlight>
              </a:rPr>
              <a:t>hinzufügen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a:t>
            </a:r>
            <a:r>
              <a:rPr lang="de-DE" dirty="0">
                <a:solidFill>
                  <a:schemeClr val="accent2"/>
                </a:solidFill>
                <a:highlight>
                  <a:srgbClr val="FEFFBD"/>
                </a:highlight>
              </a:rPr>
              <a:t>bestellte</a:t>
            </a:r>
            <a:r>
              <a:rPr lang="de-DE" dirty="0">
                <a:solidFill>
                  <a:schemeClr val="tx1"/>
                </a:solidFill>
              </a:rPr>
              <a:t> </a:t>
            </a:r>
            <a:r>
              <a:rPr lang="de-DE" dirty="0">
                <a:solidFill>
                  <a:schemeClr val="accent3"/>
                </a:solidFill>
                <a:highlight>
                  <a:srgbClr val="C4FFCB"/>
                </a:highlight>
              </a:rPr>
              <a:t>Anzahl</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accent2"/>
                </a:solidFill>
                <a:highlight>
                  <a:srgbClr val="FEFFBD"/>
                </a:highlight>
              </a:rPr>
              <a:t>Diese</a:t>
            </a:r>
            <a:r>
              <a:rPr lang="de-DE" dirty="0">
                <a:solidFill>
                  <a:schemeClr val="tx1"/>
                </a:solidFill>
              </a:rPr>
              <a:t>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Tree>
    <p:extLst>
      <p:ext uri="{BB962C8B-B14F-4D97-AF65-F5344CB8AC3E}">
        <p14:creationId xmlns:p14="http://schemas.microsoft.com/office/powerpoint/2010/main" val="88719378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C2D1D-C8C9-3438-76EB-6864FD6A9D6A}"/>
            </a:ext>
          </a:extLst>
        </p:cNvPr>
        <p:cNvGrpSpPr/>
        <p:nvPr/>
      </p:nvGrpSpPr>
      <p:grpSpPr>
        <a:xfrm>
          <a:off x="0" y="0"/>
          <a:ext cx="0" cy="0"/>
          <a:chOff x="0" y="0"/>
          <a:chExt cx="0" cy="0"/>
        </a:xfrm>
      </p:grpSpPr>
      <p:sp>
        <p:nvSpPr>
          <p:cNvPr id="17" name="Inhaltsplatzhalter 3">
            <a:extLst>
              <a:ext uri="{FF2B5EF4-FFF2-40B4-BE49-F238E27FC236}">
                <a16:creationId xmlns:a16="http://schemas.microsoft.com/office/drawing/2014/main" id="{C59B579D-467D-BD54-E523-9E6610F834CF}"/>
              </a:ext>
            </a:extLst>
          </p:cNvPr>
          <p:cNvSpPr txBox="1">
            <a:spLocks noGrp="1"/>
          </p:cNvSpPr>
          <p:nvPr>
            <p:ph sz="quarter" idx="10"/>
          </p:nvPr>
        </p:nvSpPr>
        <p:spPr bwMode="auto">
          <a:xfrm>
            <a:off x="227013" y="1233488"/>
            <a:ext cx="5761037" cy="504031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0000" tIns="180000" rIns="180000" bIns="180000" numCol="1" anchor="t" anchorCtr="0" compatLnSpc="1">
            <a:prstTxWarp prst="textNoShape">
              <a:avLst/>
            </a:prstTxWarp>
            <a:normAutofit fontScale="77500" lnSpcReduction="20000"/>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de-DE" dirty="0">
                <a:solidFill>
                  <a:schemeClr val="bg1">
                    <a:lumMod val="75000"/>
                  </a:schemeClr>
                </a:solidFill>
              </a:rPr>
              <a:t>e)	Über die Kundenverwaltung sollen nun auch die 	Bestellungen der einzelnen Kunden verwaltet werden.</a:t>
            </a:r>
          </a:p>
          <a:p>
            <a:pPr marL="444512" indent="0">
              <a:buFont typeface="Arial" charset="0"/>
              <a:buNone/>
            </a:pPr>
            <a:r>
              <a:rPr lang="de-DE" dirty="0">
                <a:solidFill>
                  <a:schemeClr val="bg1">
                    <a:lumMod val="75000"/>
                  </a:schemeClr>
                </a:solidFill>
              </a:rPr>
              <a:t>In der Modellerweiterung müssen folgende Anforderungen berücksichtigt werden:</a:t>
            </a:r>
          </a:p>
          <a:p>
            <a:pPr marL="1339885" lvl="1" indent="-536589">
              <a:buFont typeface="Courier New" charset="0"/>
              <a:buNone/>
            </a:pPr>
            <a:r>
              <a:rPr lang="de-DE" dirty="0">
                <a:solidFill>
                  <a:schemeClr val="tx1"/>
                </a:solidFill>
              </a:rPr>
              <a:t>i. 	Für jeden </a:t>
            </a:r>
            <a:r>
              <a:rPr lang="de-DE" dirty="0">
                <a:solidFill>
                  <a:schemeClr val="accent3"/>
                </a:solidFill>
                <a:highlight>
                  <a:srgbClr val="E8DCFE"/>
                </a:highlight>
              </a:rPr>
              <a:t>Kunden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accent2"/>
                </a:solidFill>
                <a:highlight>
                  <a:srgbClr val="FEFFBD"/>
                </a:highlight>
              </a:rPr>
              <a:t>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accent2"/>
                </a:solidFill>
                <a:highlight>
                  <a:srgbClr val="FEFFBD"/>
                </a:highlight>
              </a:rPr>
              <a:t>mit</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tx2"/>
                </a:solidFill>
              </a:rPr>
              <a:t>werden</a:t>
            </a:r>
            <a:r>
              <a:rPr lang="de-DE" dirty="0">
                <a:solidFill>
                  <a:schemeClr val="tx1"/>
                </a:solidFill>
              </a:rPr>
              <a:t>.</a:t>
            </a:r>
          </a:p>
          <a:p>
            <a:pPr marL="1339885" lvl="1" indent="-536589">
              <a:buFont typeface="Courier New" charset="0"/>
              <a:buNone/>
            </a:pPr>
            <a:r>
              <a:rPr lang="de-DE" dirty="0">
                <a:solidFill>
                  <a:schemeClr val="tx1"/>
                </a:solidFill>
              </a:rPr>
              <a:t>ii. 	Ein </a:t>
            </a:r>
            <a:r>
              <a:rPr lang="de-DE" dirty="0">
                <a:solidFill>
                  <a:schemeClr val="accent3"/>
                </a:solidFill>
                <a:highlight>
                  <a:srgbClr val="E8DCFE"/>
                </a:highlight>
              </a:rPr>
              <a:t>Kunde</a:t>
            </a:r>
            <a:r>
              <a:rPr lang="de-DE" dirty="0">
                <a:solidFill>
                  <a:schemeClr val="tx1"/>
                </a:solidFill>
              </a:rPr>
              <a:t> </a:t>
            </a:r>
            <a:r>
              <a:rPr lang="de-DE" dirty="0">
                <a:solidFill>
                  <a:schemeClr val="tx2"/>
                </a:solidFill>
              </a:rPr>
              <a:t>muss</a:t>
            </a:r>
            <a:r>
              <a:rPr lang="de-DE" dirty="0">
                <a:solidFill>
                  <a:schemeClr val="tx1"/>
                </a:solidFill>
              </a:rPr>
              <a:t> </a:t>
            </a:r>
            <a:r>
              <a:rPr lang="de-DE" dirty="0">
                <a:solidFill>
                  <a:schemeClr val="accent2"/>
                </a:solidFill>
              </a:rPr>
              <a:t>neue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highlight>
                  <a:srgbClr val="C3E4FD"/>
                </a:highlight>
              </a:rPr>
              <a:t>aufgeben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highlight>
                  <a:srgbClr val="FEFFBD"/>
                </a:highlight>
              </a:rPr>
              <a:t>über all seine</a:t>
            </a:r>
            <a:r>
              <a:rPr lang="de-DE" dirty="0">
                <a:solidFill>
                  <a:schemeClr val="tx1"/>
                </a:solidFill>
              </a:rPr>
              <a:t> </a:t>
            </a:r>
            <a:r>
              <a:rPr lang="de-DE" dirty="0">
                <a:solidFill>
                  <a:schemeClr val="accent3"/>
                </a:solidFill>
                <a:highlight>
                  <a:srgbClr val="C4FFCB"/>
                </a:highlight>
              </a:rPr>
              <a:t>Bestellungen</a:t>
            </a:r>
            <a:r>
              <a:rPr lang="de-DE" dirty="0">
                <a:solidFill>
                  <a:schemeClr val="tx1"/>
                </a:solidFill>
              </a:rPr>
              <a:t> </a:t>
            </a:r>
            <a:r>
              <a:rPr lang="de-DE" dirty="0">
                <a:solidFill>
                  <a:schemeClr val="tx2"/>
                </a:solidFill>
              </a:rPr>
              <a:t>müssen</a:t>
            </a:r>
            <a:r>
              <a:rPr lang="de-DE" dirty="0">
                <a:solidFill>
                  <a:schemeClr val="tx1"/>
                </a:solidFill>
              </a:rPr>
              <a:t>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err="1">
                <a:solidFill>
                  <a:schemeClr val="tx1"/>
                </a:solidFill>
              </a:rPr>
              <a:t>iii.</a:t>
            </a:r>
            <a:r>
              <a:rPr lang="de-DE" dirty="0">
                <a:solidFill>
                  <a:schemeClr val="tx1"/>
                </a:solidFill>
              </a:rPr>
              <a:t>	Eine </a:t>
            </a:r>
            <a:r>
              <a:rPr lang="de-DE" dirty="0">
                <a:solidFill>
                  <a:schemeClr val="accent3"/>
                </a:solidFill>
                <a:highlight>
                  <a:srgbClr val="E8DCFE"/>
                </a:highlight>
              </a:rPr>
              <a:t>Bestellung</a:t>
            </a:r>
            <a:r>
              <a:rPr lang="de-DE" dirty="0">
                <a:solidFill>
                  <a:schemeClr val="tx1"/>
                </a:solidFill>
              </a:rPr>
              <a:t> </a:t>
            </a:r>
            <a:r>
              <a:rPr lang="de-DE" dirty="0">
                <a:solidFill>
                  <a:schemeClr val="tx2"/>
                </a:solidFill>
                <a:highlight>
                  <a:srgbClr val="F7B1BA"/>
                </a:highlight>
              </a:rPr>
              <a:t>besteht</a:t>
            </a:r>
            <a:r>
              <a:rPr lang="de-DE" dirty="0">
                <a:solidFill>
                  <a:schemeClr val="tx1"/>
                </a:solidFill>
              </a:rPr>
              <a:t> aus einer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highlight>
                  <a:srgbClr val="FEFFBD"/>
                </a:highlight>
              </a:rPr>
              <a:t>beliebig vielen</a:t>
            </a:r>
            <a:r>
              <a:rPr lang="de-DE" dirty="0">
                <a:solidFill>
                  <a:schemeClr val="tx1"/>
                </a:solidFill>
              </a:rPr>
              <a:t> </a:t>
            </a:r>
            <a:r>
              <a:rPr lang="de-DE" dirty="0">
                <a:solidFill>
                  <a:schemeClr val="accent3"/>
                </a:solidFill>
                <a:highlight>
                  <a:srgbClr val="C4FFCB"/>
                </a:highlight>
              </a:rPr>
              <a:t>Bestellposten</a:t>
            </a:r>
            <a:r>
              <a:rPr lang="de-DE" dirty="0">
                <a:solidFill>
                  <a:schemeClr val="tx1"/>
                </a:solidFill>
              </a:rPr>
              <a:t>. Die </a:t>
            </a:r>
            <a:r>
              <a:rPr lang="de-DE" dirty="0">
                <a:solidFill>
                  <a:schemeClr val="accent3"/>
                </a:solidFill>
                <a:highlight>
                  <a:srgbClr val="FBDEBC"/>
                </a:highlight>
              </a:rPr>
              <a:t>Informationen</a:t>
            </a:r>
            <a:r>
              <a:rPr lang="de-DE" dirty="0">
                <a:solidFill>
                  <a:schemeClr val="tx1"/>
                </a:solidFill>
              </a:rPr>
              <a:t> </a:t>
            </a:r>
            <a:r>
              <a:rPr lang="de-DE" dirty="0">
                <a:solidFill>
                  <a:schemeClr val="accent2"/>
                </a:solidFill>
                <a:highlight>
                  <a:srgbClr val="FEFFBD"/>
                </a:highlight>
              </a:rPr>
              <a:t>über</a:t>
            </a:r>
            <a:r>
              <a:rPr lang="de-DE" dirty="0">
                <a:solidFill>
                  <a:schemeClr val="tx1"/>
                </a:solidFill>
              </a:rPr>
              <a:t> die </a:t>
            </a:r>
            <a:r>
              <a:rPr lang="de-DE" dirty="0">
                <a:solidFill>
                  <a:schemeClr val="accent3"/>
                </a:solidFill>
                <a:highlight>
                  <a:srgbClr val="C4FFCB"/>
                </a:highlight>
              </a:rPr>
              <a:t>Bestellnummer</a:t>
            </a:r>
            <a:r>
              <a:rPr lang="de-DE" dirty="0">
                <a:solidFill>
                  <a:schemeClr val="tx1"/>
                </a:solidFill>
              </a:rPr>
              <a:t> und </a:t>
            </a:r>
            <a:r>
              <a:rPr lang="de-DE" dirty="0">
                <a:solidFill>
                  <a:schemeClr val="accent2"/>
                </a:solidFill>
                <a:highlight>
                  <a:srgbClr val="FEFFBD"/>
                </a:highlight>
              </a:rPr>
              <a:t>über</a:t>
            </a:r>
            <a:r>
              <a:rPr lang="de-DE" dirty="0">
                <a:solidFill>
                  <a:schemeClr val="tx1"/>
                </a:solidFill>
              </a:rPr>
              <a:t> die </a:t>
            </a:r>
            <a:r>
              <a:rPr lang="de-DE" dirty="0">
                <a:solidFill>
                  <a:schemeClr val="accent3"/>
                </a:solidFill>
                <a:highlight>
                  <a:srgbClr val="C4FFCB"/>
                </a:highlight>
              </a:rPr>
              <a:t>Bestellposten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abgefragt</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 Außerdem </a:t>
            </a:r>
            <a:r>
              <a:rPr lang="de-DE" dirty="0">
                <a:solidFill>
                  <a:schemeClr val="tx2"/>
                </a:solidFill>
              </a:rPr>
              <a:t>muss</a:t>
            </a:r>
            <a:r>
              <a:rPr lang="de-DE" dirty="0">
                <a:solidFill>
                  <a:schemeClr val="tx1"/>
                </a:solidFill>
              </a:rPr>
              <a:t> man einer </a:t>
            </a:r>
            <a:r>
              <a:rPr lang="de-DE" dirty="0">
                <a:solidFill>
                  <a:schemeClr val="accent3"/>
                </a:solidFill>
                <a:highlight>
                  <a:srgbClr val="E8DCFE"/>
                </a:highlight>
              </a:rPr>
              <a:t>Bestellung</a:t>
            </a:r>
            <a:r>
              <a:rPr lang="de-DE" dirty="0">
                <a:solidFill>
                  <a:schemeClr val="tx1"/>
                </a:solidFill>
              </a:rPr>
              <a:t> </a:t>
            </a:r>
            <a:r>
              <a:rPr lang="de-DE" dirty="0">
                <a:solidFill>
                  <a:schemeClr val="accent2"/>
                </a:solidFill>
                <a:highlight>
                  <a:srgbClr val="FEFFBD"/>
                </a:highlight>
              </a:rPr>
              <a:t>weitere</a:t>
            </a:r>
            <a:r>
              <a:rPr lang="de-DE" dirty="0">
                <a:solidFill>
                  <a:schemeClr val="tx1"/>
                </a:solidFill>
              </a:rPr>
              <a:t> </a:t>
            </a:r>
            <a:r>
              <a:rPr lang="de-DE" dirty="0">
                <a:solidFill>
                  <a:schemeClr val="accent3"/>
                </a:solidFill>
              </a:rPr>
              <a:t>Bestellposten</a:t>
            </a:r>
            <a:r>
              <a:rPr lang="de-DE" dirty="0">
                <a:solidFill>
                  <a:schemeClr val="tx1"/>
                </a:solidFill>
              </a:rPr>
              <a:t> </a:t>
            </a:r>
            <a:r>
              <a:rPr lang="de-DE" dirty="0">
                <a:solidFill>
                  <a:schemeClr val="tx2"/>
                </a:solidFill>
                <a:highlight>
                  <a:srgbClr val="C3E4FD"/>
                </a:highlight>
              </a:rPr>
              <a:t>hinzufügen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1339885" lvl="1" indent="-536589">
              <a:buFont typeface="Courier New" charset="0"/>
              <a:buNone/>
            </a:pPr>
            <a:r>
              <a:rPr lang="de-DE" dirty="0">
                <a:solidFill>
                  <a:schemeClr val="tx1"/>
                </a:solidFill>
              </a:rPr>
              <a:t>iv.	Für einen </a:t>
            </a:r>
            <a:r>
              <a:rPr lang="de-DE" dirty="0">
                <a:solidFill>
                  <a:schemeClr val="accent3"/>
                </a:solidFill>
                <a:highlight>
                  <a:srgbClr val="E8DCFE"/>
                </a:highlight>
              </a:rPr>
              <a:t>Bestellposten</a:t>
            </a:r>
            <a:r>
              <a:rPr lang="de-DE" dirty="0">
                <a:solidFill>
                  <a:schemeClr val="tx1"/>
                </a:solidFill>
              </a:rPr>
              <a:t> </a:t>
            </a:r>
            <a:r>
              <a:rPr lang="de-DE" dirty="0">
                <a:solidFill>
                  <a:schemeClr val="tx2"/>
                </a:solidFill>
              </a:rPr>
              <a:t>werden</a:t>
            </a:r>
            <a:r>
              <a:rPr lang="de-DE" dirty="0">
                <a:solidFill>
                  <a:schemeClr val="tx1"/>
                </a:solidFill>
              </a:rPr>
              <a:t> lediglich die </a:t>
            </a:r>
            <a:r>
              <a:rPr lang="de-DE" dirty="0">
                <a:solidFill>
                  <a:schemeClr val="accent3"/>
                </a:solidFill>
                <a:highlight>
                  <a:srgbClr val="C4FFCB"/>
                </a:highlight>
              </a:rPr>
              <a:t>Artikelnummer</a:t>
            </a:r>
            <a:r>
              <a:rPr lang="de-DE" dirty="0">
                <a:solidFill>
                  <a:schemeClr val="tx1"/>
                </a:solidFill>
              </a:rPr>
              <a:t>, die </a:t>
            </a:r>
            <a:r>
              <a:rPr lang="de-DE" dirty="0">
                <a:solidFill>
                  <a:schemeClr val="accent3"/>
                </a:solidFill>
                <a:highlight>
                  <a:srgbClr val="C4FFCB"/>
                </a:highlight>
              </a:rPr>
              <a:t>Artikelbezeichnung</a:t>
            </a:r>
            <a:r>
              <a:rPr lang="de-DE" dirty="0">
                <a:solidFill>
                  <a:schemeClr val="tx1"/>
                </a:solidFill>
              </a:rPr>
              <a:t>, der </a:t>
            </a:r>
            <a:r>
              <a:rPr lang="de-DE" dirty="0">
                <a:solidFill>
                  <a:schemeClr val="accent3"/>
                </a:solidFill>
                <a:highlight>
                  <a:srgbClr val="C4FFCB"/>
                </a:highlight>
              </a:rPr>
              <a:t>Stückpreis</a:t>
            </a:r>
            <a:r>
              <a:rPr lang="de-DE" dirty="0">
                <a:solidFill>
                  <a:schemeClr val="tx1"/>
                </a:solidFill>
              </a:rPr>
              <a:t> und die </a:t>
            </a:r>
            <a:r>
              <a:rPr lang="de-DE" dirty="0">
                <a:solidFill>
                  <a:schemeClr val="accent2"/>
                </a:solidFill>
                <a:highlight>
                  <a:srgbClr val="FEFFBD"/>
                </a:highlight>
              </a:rPr>
              <a:t>bestellte</a:t>
            </a:r>
            <a:r>
              <a:rPr lang="de-DE" dirty="0">
                <a:solidFill>
                  <a:schemeClr val="tx1"/>
                </a:solidFill>
              </a:rPr>
              <a:t> </a:t>
            </a:r>
            <a:r>
              <a:rPr lang="de-DE" dirty="0">
                <a:solidFill>
                  <a:schemeClr val="accent3"/>
                </a:solidFill>
                <a:highlight>
                  <a:srgbClr val="C4FFCB"/>
                </a:highlight>
              </a:rPr>
              <a:t>Anzahl</a:t>
            </a:r>
            <a:r>
              <a:rPr lang="de-DE" dirty="0">
                <a:solidFill>
                  <a:schemeClr val="tx1"/>
                </a:solidFill>
              </a:rPr>
              <a:t> </a:t>
            </a:r>
            <a:r>
              <a:rPr lang="de-DE" dirty="0">
                <a:solidFill>
                  <a:schemeClr val="tx2"/>
                </a:solidFill>
                <a:highlight>
                  <a:srgbClr val="F7B1BA"/>
                </a:highlight>
              </a:rPr>
              <a:t>verwaltet</a:t>
            </a:r>
            <a:r>
              <a:rPr lang="de-DE" dirty="0">
                <a:solidFill>
                  <a:schemeClr val="tx1"/>
                </a:solidFill>
              </a:rPr>
              <a:t>. </a:t>
            </a:r>
            <a:r>
              <a:rPr lang="de-DE" dirty="0">
                <a:solidFill>
                  <a:schemeClr val="accent2"/>
                </a:solidFill>
                <a:highlight>
                  <a:srgbClr val="FEFFBD"/>
                </a:highlight>
              </a:rPr>
              <a:t>Diese</a:t>
            </a:r>
            <a:r>
              <a:rPr lang="de-DE" dirty="0">
                <a:solidFill>
                  <a:schemeClr val="tx1"/>
                </a:solidFill>
              </a:rPr>
              <a:t> </a:t>
            </a:r>
            <a:r>
              <a:rPr lang="de-DE" dirty="0">
                <a:solidFill>
                  <a:schemeClr val="accent3"/>
                </a:solidFill>
                <a:highlight>
                  <a:srgbClr val="FBDEBC"/>
                </a:highlight>
              </a:rPr>
              <a:t>Informationen</a:t>
            </a:r>
            <a:r>
              <a:rPr lang="de-DE" dirty="0">
                <a:solidFill>
                  <a:schemeClr val="tx1"/>
                </a:solidFill>
              </a:rPr>
              <a:t> </a:t>
            </a:r>
            <a:r>
              <a:rPr lang="de-DE" dirty="0">
                <a:solidFill>
                  <a:schemeClr val="tx2"/>
                </a:solidFill>
              </a:rPr>
              <a:t>müssen</a:t>
            </a:r>
            <a:r>
              <a:rPr lang="de-DE" dirty="0">
                <a:solidFill>
                  <a:schemeClr val="tx1"/>
                </a:solidFill>
              </a:rPr>
              <a:t> auch </a:t>
            </a:r>
            <a:r>
              <a:rPr lang="de-DE" dirty="0">
                <a:solidFill>
                  <a:schemeClr val="tx2"/>
                </a:solidFill>
                <a:highlight>
                  <a:srgbClr val="C3E4FD"/>
                </a:highlight>
              </a:rPr>
              <a:t>abgerufen</a:t>
            </a:r>
            <a:r>
              <a:rPr lang="de-DE" dirty="0">
                <a:solidFill>
                  <a:schemeClr val="tx1"/>
                </a:solidFill>
              </a:rPr>
              <a:t> </a:t>
            </a:r>
            <a:r>
              <a:rPr lang="de-DE" dirty="0">
                <a:solidFill>
                  <a:schemeClr val="tx2"/>
                </a:solidFill>
              </a:rPr>
              <a:t>werden</a:t>
            </a:r>
            <a:r>
              <a:rPr lang="de-DE" dirty="0">
                <a:solidFill>
                  <a:schemeClr val="tx1"/>
                </a:solidFill>
              </a:rPr>
              <a:t> </a:t>
            </a:r>
            <a:r>
              <a:rPr lang="de-DE" dirty="0">
                <a:solidFill>
                  <a:schemeClr val="tx2"/>
                </a:solidFill>
                <a:highlight>
                  <a:srgbClr val="C3E4FD"/>
                </a:highlight>
              </a:rPr>
              <a:t>können</a:t>
            </a:r>
            <a:r>
              <a:rPr lang="de-DE" dirty="0">
                <a:solidFill>
                  <a:schemeClr val="tx1"/>
                </a:solidFill>
              </a:rPr>
              <a:t>.</a:t>
            </a:r>
          </a:p>
          <a:p>
            <a:pPr marL="444512" lvl="1" indent="0">
              <a:buFont typeface="Courier New" charset="0"/>
              <a:buNone/>
            </a:pPr>
            <a:r>
              <a:rPr lang="de-DE" sz="2100" i="1" dirty="0">
                <a:solidFill>
                  <a:schemeClr val="bg1">
                    <a:lumMod val="75000"/>
                  </a:schemeClr>
                </a:solidFill>
              </a:rPr>
              <a:t>Modellieren Sie die oben genannten Anforderungen als Erweiterung des Implementationsdiagramms aus Abbildung 1.</a:t>
            </a:r>
          </a:p>
        </p:txBody>
      </p:sp>
      <p:sp>
        <p:nvSpPr>
          <p:cNvPr id="5" name="Titel 4">
            <a:extLst>
              <a:ext uri="{FF2B5EF4-FFF2-40B4-BE49-F238E27FC236}">
                <a16:creationId xmlns:a16="http://schemas.microsoft.com/office/drawing/2014/main" id="{C11C8966-FAA2-6B7D-575E-4981DFC7A104}"/>
              </a:ext>
            </a:extLst>
          </p:cNvPr>
          <p:cNvSpPr>
            <a:spLocks noGrp="1"/>
          </p:cNvSpPr>
          <p:nvPr>
            <p:ph type="title"/>
          </p:nvPr>
        </p:nvSpPr>
        <p:spPr/>
        <p:txBody>
          <a:bodyPr/>
          <a:lstStyle/>
          <a:p>
            <a:r>
              <a:rPr lang="de-DE" dirty="0"/>
              <a:t>Textdekodierung: Vom Text zum Modell</a:t>
            </a:r>
          </a:p>
        </p:txBody>
      </p:sp>
      <p:sp>
        <p:nvSpPr>
          <p:cNvPr id="11" name="Textplatzhalter 10">
            <a:extLst>
              <a:ext uri="{FF2B5EF4-FFF2-40B4-BE49-F238E27FC236}">
                <a16:creationId xmlns:a16="http://schemas.microsoft.com/office/drawing/2014/main" id="{DA39627E-1A30-B9C1-7E3B-882C190CFE50}"/>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4">
            <a:extLst>
              <a:ext uri="{FF2B5EF4-FFF2-40B4-BE49-F238E27FC236}">
                <a16:creationId xmlns:a16="http://schemas.microsoft.com/office/drawing/2014/main" id="{BBD307E6-43FD-0100-E399-79D7811C85A8}"/>
              </a:ext>
            </a:extLst>
          </p:cNvPr>
          <p:cNvGraphicFramePr>
            <a:graphicFrameLocks/>
          </p:cNvGraphicFramePr>
          <p:nvPr/>
        </p:nvGraphicFramePr>
        <p:xfrm>
          <a:off x="6203951" y="1233492"/>
          <a:ext cx="5760000" cy="2143766"/>
        </p:xfrm>
        <a:graphic>
          <a:graphicData uri="http://schemas.openxmlformats.org/drawingml/2006/table">
            <a:tbl>
              <a:tblPr firstRow="1" bandRow="1"/>
              <a:tblGrid>
                <a:gridCol w="2124001">
                  <a:extLst>
                    <a:ext uri="{9D8B030D-6E8A-4147-A177-3AD203B41FA5}">
                      <a16:colId xmlns:a16="http://schemas.microsoft.com/office/drawing/2014/main" val="1141484646"/>
                    </a:ext>
                  </a:extLst>
                </a:gridCol>
                <a:gridCol w="3635999">
                  <a:extLst>
                    <a:ext uri="{9D8B030D-6E8A-4147-A177-3AD203B41FA5}">
                      <a16:colId xmlns:a16="http://schemas.microsoft.com/office/drawing/2014/main" val="640941183"/>
                    </a:ext>
                  </a:extLst>
                </a:gridCol>
              </a:tblGrid>
              <a:tr h="37084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Wortart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Element</a:t>
                      </a:r>
                    </a:p>
                  </a:txBody>
                  <a:tcPr marL="91441" marR="91441" marT="45721" marB="4572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1462087106"/>
                  </a:ext>
                </a:extLst>
              </a:tr>
              <a:tr h="82296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rPr>
                        <a:t>Substantive</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solidFill>
                            <a:schemeClr val="accent3"/>
                          </a:solidFill>
                          <a:highlight>
                            <a:srgbClr val="E8DCFE"/>
                          </a:highlight>
                        </a:rPr>
                        <a:t>Klassen</a:t>
                      </a:r>
                    </a:p>
                    <a:p>
                      <a:r>
                        <a:rPr lang="de-DE" sz="1600" b="1" dirty="0">
                          <a:solidFill>
                            <a:schemeClr val="accent3"/>
                          </a:solidFill>
                          <a:highlight>
                            <a:srgbClr val="C4FFCB"/>
                          </a:highlight>
                        </a:rPr>
                        <a:t>Attribut</a:t>
                      </a:r>
                    </a:p>
                    <a:p>
                      <a:r>
                        <a:rPr lang="de-DE" sz="1600" b="1" dirty="0">
                          <a:solidFill>
                            <a:schemeClr val="accent3"/>
                          </a:solidFill>
                          <a:highlight>
                            <a:srgbClr val="FBDEBC"/>
                          </a:highlight>
                        </a:rPr>
                        <a:t>Referenz auf Attribut / Attributwert</a:t>
                      </a:r>
                    </a:p>
                  </a:txBody>
                  <a:tcPr marL="91441" marR="91441" marT="45721" marB="45721">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502524322"/>
                  </a:ext>
                </a:extLst>
              </a:tr>
              <a:tr h="579122">
                <a:tc>
                  <a:txBody>
                    <a:bodyPr/>
                    <a:lstStyle/>
                    <a:p>
                      <a:r>
                        <a:rPr lang="de-DE" sz="1600" b="1" dirty="0">
                          <a:solidFill>
                            <a:schemeClr val="tx2"/>
                          </a:solidFill>
                        </a:rPr>
                        <a:t>Verben</a:t>
                      </a: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F7B1BA"/>
                          </a:highlight>
                        </a:rPr>
                        <a:t>Referenz auf Attribut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highlight>
                            <a:srgbClr val="C6F2F6"/>
                          </a:highlight>
                        </a:rPr>
                        <a:t>Methoden</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AED"/>
                    </a:solidFill>
                  </a:tcPr>
                </a:tc>
                <a:extLst>
                  <a:ext uri="{0D108BD9-81ED-4DB2-BD59-A6C34878D82A}">
                    <a16:rowId xmlns:a16="http://schemas.microsoft.com/office/drawing/2014/main" val="2346922584"/>
                  </a:ext>
                </a:extLst>
              </a:tr>
              <a:tr h="3708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2"/>
                          </a:solidFill>
                        </a:rPr>
                        <a:t>Attribute (</a:t>
                      </a:r>
                      <a:r>
                        <a:rPr lang="de-DE" sz="1600" b="1" dirty="0" err="1">
                          <a:solidFill>
                            <a:schemeClr val="accent2"/>
                          </a:solidFill>
                        </a:rPr>
                        <a:t>ling</a:t>
                      </a:r>
                      <a:r>
                        <a:rPr lang="de-DE" sz="1600" b="1" dirty="0">
                          <a:solidFill>
                            <a:schemeClr val="accent2"/>
                          </a:solidFill>
                        </a:rPr>
                        <a:t>.)</a:t>
                      </a:r>
                      <a:endParaRPr lang="de-DE" sz="1600" b="1" dirty="0">
                        <a:solidFill>
                          <a:schemeClr val="tx2"/>
                        </a:solidFill>
                      </a:endParaRPr>
                    </a:p>
                  </a:txBody>
                  <a:tcPr marL="91441" marR="91441" marT="45721" marB="45721">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600" b="1" dirty="0">
                          <a:solidFill>
                            <a:schemeClr val="accent2"/>
                          </a:solidFill>
                          <a:highlight>
                            <a:srgbClr val="FEFFBD"/>
                          </a:highlight>
                        </a:rPr>
                        <a:t>Merkmale</a:t>
                      </a:r>
                    </a:p>
                  </a:txBody>
                  <a:tcPr marL="91441" marR="91441" marT="45721" marB="45721">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81043689"/>
                  </a:ext>
                </a:extLst>
              </a:tr>
            </a:tbl>
          </a:graphicData>
        </a:graphic>
      </p:graphicFrame>
      <p:pic>
        <p:nvPicPr>
          <p:cNvPr id="2" name="Grafik 1">
            <a:extLst>
              <a:ext uri="{FF2B5EF4-FFF2-40B4-BE49-F238E27FC236}">
                <a16:creationId xmlns:a16="http://schemas.microsoft.com/office/drawing/2014/main" id="{1ACD1F23-ED81-FAF5-44B1-BF7998338BB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4277" y="3377256"/>
            <a:ext cx="5259347" cy="3438000"/>
          </a:xfrm>
          <a:prstGeom prst="rect">
            <a:avLst/>
          </a:prstGeom>
        </p:spPr>
      </p:pic>
      <p:cxnSp>
        <p:nvCxnSpPr>
          <p:cNvPr id="89" name="Verbinder: gewinkelt 88">
            <a:extLst>
              <a:ext uri="{FF2B5EF4-FFF2-40B4-BE49-F238E27FC236}">
                <a16:creationId xmlns:a16="http://schemas.microsoft.com/office/drawing/2014/main" id="{9F63312E-0E83-1636-A76B-3EB2DCC19C97}"/>
              </a:ext>
            </a:extLst>
          </p:cNvPr>
          <p:cNvCxnSpPr>
            <a:cxnSpLocks/>
          </p:cNvCxnSpPr>
          <p:nvPr/>
        </p:nvCxnSpPr>
        <p:spPr>
          <a:xfrm rot="5400000" flipH="1" flipV="1">
            <a:off x="2915365" y="3934266"/>
            <a:ext cx="160111" cy="2388893"/>
          </a:xfrm>
          <a:prstGeom prst="bentConnector3">
            <a:avLst>
              <a:gd name="adj1" fmla="val -142776"/>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94" name="Verbinder: gewinkelt 93">
            <a:extLst>
              <a:ext uri="{FF2B5EF4-FFF2-40B4-BE49-F238E27FC236}">
                <a16:creationId xmlns:a16="http://schemas.microsoft.com/office/drawing/2014/main" id="{6DD730ED-ABE3-30E5-5D56-C533DBFB8D11}"/>
              </a:ext>
            </a:extLst>
          </p:cNvPr>
          <p:cNvCxnSpPr>
            <a:cxnSpLocks/>
          </p:cNvCxnSpPr>
          <p:nvPr/>
        </p:nvCxnSpPr>
        <p:spPr>
          <a:xfrm rot="10800000">
            <a:off x="1754539" y="4815491"/>
            <a:ext cx="1" cy="339302"/>
          </a:xfrm>
          <a:prstGeom prst="bentConnector3">
            <a:avLst>
              <a:gd name="adj1" fmla="val 22860100000"/>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98" name="Verbinder: gewinkelt 97">
            <a:extLst>
              <a:ext uri="{FF2B5EF4-FFF2-40B4-BE49-F238E27FC236}">
                <a16:creationId xmlns:a16="http://schemas.microsoft.com/office/drawing/2014/main" id="{07446BB9-FECB-590C-28FB-9F60A2E70C17}"/>
              </a:ext>
            </a:extLst>
          </p:cNvPr>
          <p:cNvCxnSpPr>
            <a:cxnSpLocks/>
          </p:cNvCxnSpPr>
          <p:nvPr/>
        </p:nvCxnSpPr>
        <p:spPr>
          <a:xfrm rot="10800000">
            <a:off x="1742634" y="4985143"/>
            <a:ext cx="12700" cy="169651"/>
          </a:xfrm>
          <a:prstGeom prst="bentConnector3">
            <a:avLst>
              <a:gd name="adj1" fmla="val 1800000"/>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04" name="Verbinder: gewinkelt 103">
            <a:extLst>
              <a:ext uri="{FF2B5EF4-FFF2-40B4-BE49-F238E27FC236}">
                <a16:creationId xmlns:a16="http://schemas.microsoft.com/office/drawing/2014/main" id="{7408B483-1312-C5BC-D7D3-05BE9EAB8DC1}"/>
              </a:ext>
            </a:extLst>
          </p:cNvPr>
          <p:cNvCxnSpPr>
            <a:cxnSpLocks/>
          </p:cNvCxnSpPr>
          <p:nvPr/>
        </p:nvCxnSpPr>
        <p:spPr>
          <a:xfrm rot="5400000" flipH="1" flipV="1">
            <a:off x="2418502" y="4252335"/>
            <a:ext cx="338906" cy="1573960"/>
          </a:xfrm>
          <a:prstGeom prst="bentConnector3">
            <a:avLst>
              <a:gd name="adj1" fmla="val -6745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Verbinder: gewinkelt 127">
            <a:extLst>
              <a:ext uri="{FF2B5EF4-FFF2-40B4-BE49-F238E27FC236}">
                <a16:creationId xmlns:a16="http://schemas.microsoft.com/office/drawing/2014/main" id="{B3C15272-DBF3-D728-B865-989471956A58}"/>
              </a:ext>
            </a:extLst>
          </p:cNvPr>
          <p:cNvCxnSpPr>
            <a:cxnSpLocks/>
          </p:cNvCxnSpPr>
          <p:nvPr/>
        </p:nvCxnSpPr>
        <p:spPr>
          <a:xfrm rot="16200000" flipV="1">
            <a:off x="3562863" y="1890168"/>
            <a:ext cx="7945" cy="1163625"/>
          </a:xfrm>
          <a:prstGeom prst="bentConnector3">
            <a:avLst>
              <a:gd name="adj1" fmla="val 2977281"/>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71" name="Verbinder: gewinkelt 170">
            <a:extLst>
              <a:ext uri="{FF2B5EF4-FFF2-40B4-BE49-F238E27FC236}">
                <a16:creationId xmlns:a16="http://schemas.microsoft.com/office/drawing/2014/main" id="{9AB5D671-A6DC-2D71-DBED-F205C8C3EDE2}"/>
              </a:ext>
            </a:extLst>
          </p:cNvPr>
          <p:cNvCxnSpPr>
            <a:cxnSpLocks/>
          </p:cNvCxnSpPr>
          <p:nvPr/>
        </p:nvCxnSpPr>
        <p:spPr>
          <a:xfrm rot="5400000">
            <a:off x="4134556" y="1307886"/>
            <a:ext cx="91041" cy="2731124"/>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198" name="Verbinder: gewinkelt 197">
            <a:extLst>
              <a:ext uri="{FF2B5EF4-FFF2-40B4-BE49-F238E27FC236}">
                <a16:creationId xmlns:a16="http://schemas.microsoft.com/office/drawing/2014/main" id="{44077FFF-A516-2A88-DA3C-85E3FF48673A}"/>
              </a:ext>
            </a:extLst>
          </p:cNvPr>
          <p:cNvCxnSpPr>
            <a:cxnSpLocks/>
          </p:cNvCxnSpPr>
          <p:nvPr/>
        </p:nvCxnSpPr>
        <p:spPr>
          <a:xfrm rot="16200000" flipV="1">
            <a:off x="3630859" y="1877369"/>
            <a:ext cx="85201" cy="2224858"/>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207" name="Verbinder: gewinkelt 206">
            <a:extLst>
              <a:ext uri="{FF2B5EF4-FFF2-40B4-BE49-F238E27FC236}">
                <a16:creationId xmlns:a16="http://schemas.microsoft.com/office/drawing/2014/main" id="{B2D98061-7657-A91D-1D2D-D4AB4E673117}"/>
              </a:ext>
            </a:extLst>
          </p:cNvPr>
          <p:cNvCxnSpPr>
            <a:cxnSpLocks/>
          </p:cNvCxnSpPr>
          <p:nvPr/>
        </p:nvCxnSpPr>
        <p:spPr>
          <a:xfrm rot="5400000">
            <a:off x="3355764" y="2588444"/>
            <a:ext cx="123801" cy="1311045"/>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211" name="Verbinder: gewinkelt 210">
            <a:extLst>
              <a:ext uri="{FF2B5EF4-FFF2-40B4-BE49-F238E27FC236}">
                <a16:creationId xmlns:a16="http://schemas.microsoft.com/office/drawing/2014/main" id="{2AE21162-13C9-23C7-3ACE-144FE9926740}"/>
              </a:ext>
            </a:extLst>
          </p:cNvPr>
          <p:cNvCxnSpPr>
            <a:cxnSpLocks/>
          </p:cNvCxnSpPr>
          <p:nvPr/>
        </p:nvCxnSpPr>
        <p:spPr>
          <a:xfrm rot="5400000">
            <a:off x="4599873" y="3105954"/>
            <a:ext cx="94101" cy="277930"/>
          </a:xfrm>
          <a:prstGeom prst="bentConnector2">
            <a:avLst/>
          </a:prstGeom>
          <a:ln w="25400">
            <a:solidFill>
              <a:schemeClr val="tx1"/>
            </a:solidFill>
            <a:prstDash val="sysDot"/>
            <a:tailEnd type="none"/>
          </a:ln>
          <a:effectLst/>
        </p:spPr>
        <p:style>
          <a:lnRef idx="2">
            <a:schemeClr val="accent1"/>
          </a:lnRef>
          <a:fillRef idx="0">
            <a:schemeClr val="accent1"/>
          </a:fillRef>
          <a:effectRef idx="1">
            <a:schemeClr val="accent1"/>
          </a:effectRef>
          <a:fontRef idx="minor">
            <a:schemeClr val="tx1"/>
          </a:fontRef>
        </p:style>
      </p:cxnSp>
      <p:cxnSp>
        <p:nvCxnSpPr>
          <p:cNvPr id="223" name="Verbinder: gewinkelt 222">
            <a:extLst>
              <a:ext uri="{FF2B5EF4-FFF2-40B4-BE49-F238E27FC236}">
                <a16:creationId xmlns:a16="http://schemas.microsoft.com/office/drawing/2014/main" id="{D820BDFA-9B8F-205B-7FB7-4E8D289FA7D8}"/>
              </a:ext>
            </a:extLst>
          </p:cNvPr>
          <p:cNvCxnSpPr>
            <a:cxnSpLocks/>
          </p:cNvCxnSpPr>
          <p:nvPr/>
        </p:nvCxnSpPr>
        <p:spPr>
          <a:xfrm rot="16200000" flipH="1" flipV="1">
            <a:off x="3913741" y="2391287"/>
            <a:ext cx="41717" cy="2828679"/>
          </a:xfrm>
          <a:prstGeom prst="bentConnector3">
            <a:avLst>
              <a:gd name="adj1" fmla="val -410984"/>
            </a:avLst>
          </a:prstGeom>
          <a:ln w="25400">
            <a:solidFill>
              <a:schemeClr val="tx1"/>
            </a:solidFill>
            <a:prstDash val="solid"/>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36" name="Gerade Verbindung mit Pfeil 235">
            <a:extLst>
              <a:ext uri="{FF2B5EF4-FFF2-40B4-BE49-F238E27FC236}">
                <a16:creationId xmlns:a16="http://schemas.microsoft.com/office/drawing/2014/main" id="{89E1C6B9-6EBE-8A86-C11A-B01FCA699BDA}"/>
              </a:ext>
            </a:extLst>
          </p:cNvPr>
          <p:cNvCxnSpPr>
            <a:cxnSpLocks/>
          </p:cNvCxnSpPr>
          <p:nvPr/>
        </p:nvCxnSpPr>
        <p:spPr>
          <a:xfrm flipV="1">
            <a:off x="3232816" y="3887254"/>
            <a:ext cx="334019" cy="2747"/>
          </a:xfrm>
          <a:prstGeom prst="straightConnector1">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242" name="Verbinder: gewinkelt 241">
            <a:extLst>
              <a:ext uri="{FF2B5EF4-FFF2-40B4-BE49-F238E27FC236}">
                <a16:creationId xmlns:a16="http://schemas.microsoft.com/office/drawing/2014/main" id="{83270A0F-FD8E-E559-EAD4-9D44A218F7CB}"/>
              </a:ext>
            </a:extLst>
          </p:cNvPr>
          <p:cNvCxnSpPr>
            <a:cxnSpLocks/>
          </p:cNvCxnSpPr>
          <p:nvPr/>
        </p:nvCxnSpPr>
        <p:spPr>
          <a:xfrm rot="5400000">
            <a:off x="4036887" y="2747430"/>
            <a:ext cx="83326" cy="2540779"/>
          </a:xfrm>
          <a:prstGeom prst="bentConnector2">
            <a:avLst/>
          </a:prstGeom>
          <a:ln w="25400">
            <a:solidFill>
              <a:schemeClr val="tx1"/>
            </a:solidFill>
            <a:prstDash val="solid"/>
            <a:tailEnd type="triangle"/>
          </a:ln>
          <a:effectLst/>
        </p:spPr>
        <p:style>
          <a:lnRef idx="2">
            <a:schemeClr val="accent1"/>
          </a:lnRef>
          <a:fillRef idx="0">
            <a:schemeClr val="accent1"/>
          </a:fillRef>
          <a:effectRef idx="1">
            <a:schemeClr val="accent1"/>
          </a:effectRef>
          <a:fontRef idx="minor">
            <a:schemeClr val="tx1"/>
          </a:fontRef>
        </p:style>
      </p:cxnSp>
      <p:cxnSp>
        <p:nvCxnSpPr>
          <p:cNvPr id="256" name="Verbinder: gewinkelt 255">
            <a:extLst>
              <a:ext uri="{FF2B5EF4-FFF2-40B4-BE49-F238E27FC236}">
                <a16:creationId xmlns:a16="http://schemas.microsoft.com/office/drawing/2014/main" id="{4A0D0375-8ABC-E014-55E1-721E15902F0D}"/>
              </a:ext>
            </a:extLst>
          </p:cNvPr>
          <p:cNvCxnSpPr>
            <a:cxnSpLocks/>
          </p:cNvCxnSpPr>
          <p:nvPr/>
        </p:nvCxnSpPr>
        <p:spPr>
          <a:xfrm rot="16200000" flipH="1">
            <a:off x="5909745" y="755920"/>
            <a:ext cx="603814" cy="8075292"/>
          </a:xfrm>
          <a:prstGeom prst="bentConnector2">
            <a:avLst/>
          </a:prstGeom>
          <a:ln w="25400">
            <a:solidFill>
              <a:schemeClr val="tx1"/>
            </a:solidFill>
            <a:prstDash val="sysDash"/>
            <a:tailEnd type="triangle"/>
          </a:ln>
          <a:effectLst/>
        </p:spPr>
        <p:style>
          <a:lnRef idx="2">
            <a:schemeClr val="accent1"/>
          </a:lnRef>
          <a:fillRef idx="0">
            <a:schemeClr val="accent1"/>
          </a:fillRef>
          <a:effectRef idx="1">
            <a:schemeClr val="accent1"/>
          </a:effectRef>
          <a:fontRef idx="minor">
            <a:schemeClr val="tx1"/>
          </a:fontRef>
        </p:style>
      </p:cxnSp>
      <p:cxnSp>
        <p:nvCxnSpPr>
          <p:cNvPr id="35" name="Gerade Verbindung mit Pfeil 34">
            <a:extLst>
              <a:ext uri="{FF2B5EF4-FFF2-40B4-BE49-F238E27FC236}">
                <a16:creationId xmlns:a16="http://schemas.microsoft.com/office/drawing/2014/main" id="{DDF82D2C-59B8-B4B6-EF53-4DA99E3831EF}"/>
              </a:ext>
            </a:extLst>
          </p:cNvPr>
          <p:cNvCxnSpPr>
            <a:cxnSpLocks/>
          </p:cNvCxnSpPr>
          <p:nvPr/>
        </p:nvCxnSpPr>
        <p:spPr>
          <a:xfrm>
            <a:off x="4297796" y="2542378"/>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2" name="Gerade Verbindung mit Pfeil 21">
            <a:extLst>
              <a:ext uri="{FF2B5EF4-FFF2-40B4-BE49-F238E27FC236}">
                <a16:creationId xmlns:a16="http://schemas.microsoft.com/office/drawing/2014/main" id="{80AA7E77-33B5-A0FE-0B37-B3EAAC629EC0}"/>
              </a:ext>
            </a:extLst>
          </p:cNvPr>
          <p:cNvCxnSpPr>
            <a:cxnSpLocks/>
          </p:cNvCxnSpPr>
          <p:nvPr/>
        </p:nvCxnSpPr>
        <p:spPr>
          <a:xfrm flipH="1">
            <a:off x="5348939" y="2542378"/>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1" name="Gerade Verbindung mit Pfeil 30">
            <a:extLst>
              <a:ext uri="{FF2B5EF4-FFF2-40B4-BE49-F238E27FC236}">
                <a16:creationId xmlns:a16="http://schemas.microsoft.com/office/drawing/2014/main" id="{8AAB5689-4914-144F-8983-BC1EAA1316BE}"/>
              </a:ext>
            </a:extLst>
          </p:cNvPr>
          <p:cNvCxnSpPr>
            <a:cxnSpLocks/>
          </p:cNvCxnSpPr>
          <p:nvPr/>
        </p:nvCxnSpPr>
        <p:spPr>
          <a:xfrm>
            <a:off x="3214143" y="3712530"/>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2" name="Gerade Verbindung mit Pfeil 41">
            <a:extLst>
              <a:ext uri="{FF2B5EF4-FFF2-40B4-BE49-F238E27FC236}">
                <a16:creationId xmlns:a16="http://schemas.microsoft.com/office/drawing/2014/main" id="{052A8087-51BA-B098-88A5-5C072CB9F8C5}"/>
              </a:ext>
            </a:extLst>
          </p:cNvPr>
          <p:cNvCxnSpPr>
            <a:cxnSpLocks/>
          </p:cNvCxnSpPr>
          <p:nvPr/>
        </p:nvCxnSpPr>
        <p:spPr>
          <a:xfrm flipH="1">
            <a:off x="2811714" y="3880463"/>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5" name="Gerade Verbindung mit Pfeil 64">
            <a:extLst>
              <a:ext uri="{FF2B5EF4-FFF2-40B4-BE49-F238E27FC236}">
                <a16:creationId xmlns:a16="http://schemas.microsoft.com/office/drawing/2014/main" id="{C951F76D-8040-56E2-401E-7AE4C643C576}"/>
              </a:ext>
            </a:extLst>
          </p:cNvPr>
          <p:cNvCxnSpPr>
            <a:cxnSpLocks/>
          </p:cNvCxnSpPr>
          <p:nvPr/>
        </p:nvCxnSpPr>
        <p:spPr>
          <a:xfrm>
            <a:off x="2315111" y="4394978"/>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0" name="Gerade Verbindung mit Pfeil 69">
            <a:extLst>
              <a:ext uri="{FF2B5EF4-FFF2-40B4-BE49-F238E27FC236}">
                <a16:creationId xmlns:a16="http://schemas.microsoft.com/office/drawing/2014/main" id="{EAB16B6B-C14E-4A4C-7913-D515FF5A4322}"/>
              </a:ext>
            </a:extLst>
          </p:cNvPr>
          <p:cNvCxnSpPr>
            <a:cxnSpLocks/>
          </p:cNvCxnSpPr>
          <p:nvPr/>
        </p:nvCxnSpPr>
        <p:spPr>
          <a:xfrm>
            <a:off x="3918599" y="4985141"/>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3" name="Gerade Verbindung mit Pfeil 72">
            <a:extLst>
              <a:ext uri="{FF2B5EF4-FFF2-40B4-BE49-F238E27FC236}">
                <a16:creationId xmlns:a16="http://schemas.microsoft.com/office/drawing/2014/main" id="{AFCA2C3A-4CEE-66BC-8C61-226E8EF956BF}"/>
              </a:ext>
            </a:extLst>
          </p:cNvPr>
          <p:cNvCxnSpPr>
            <a:cxnSpLocks/>
          </p:cNvCxnSpPr>
          <p:nvPr/>
        </p:nvCxnSpPr>
        <p:spPr>
          <a:xfrm>
            <a:off x="2196159" y="5162148"/>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 name="Gerade Verbindung mit Pfeil 3">
            <a:extLst>
              <a:ext uri="{FF2B5EF4-FFF2-40B4-BE49-F238E27FC236}">
                <a16:creationId xmlns:a16="http://schemas.microsoft.com/office/drawing/2014/main" id="{A2CB8A6F-9092-DCD1-6470-80C407CFAE7D}"/>
              </a:ext>
            </a:extLst>
          </p:cNvPr>
          <p:cNvCxnSpPr>
            <a:cxnSpLocks/>
          </p:cNvCxnSpPr>
          <p:nvPr/>
        </p:nvCxnSpPr>
        <p:spPr>
          <a:xfrm flipH="1" flipV="1">
            <a:off x="3814366" y="3133624"/>
            <a:ext cx="693592" cy="4925"/>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Gerade Verbindung mit Pfeil 6">
            <a:extLst>
              <a:ext uri="{FF2B5EF4-FFF2-40B4-BE49-F238E27FC236}">
                <a16:creationId xmlns:a16="http://schemas.microsoft.com/office/drawing/2014/main" id="{4CB1EDB0-FBE9-E4A6-6F8C-4AD544D148FC}"/>
              </a:ext>
            </a:extLst>
          </p:cNvPr>
          <p:cNvCxnSpPr>
            <a:cxnSpLocks/>
          </p:cNvCxnSpPr>
          <p:nvPr/>
        </p:nvCxnSpPr>
        <p:spPr>
          <a:xfrm flipH="1">
            <a:off x="4435582" y="3138095"/>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 name="Gerade Verbindung mit Pfeil 12">
            <a:extLst>
              <a:ext uri="{FF2B5EF4-FFF2-40B4-BE49-F238E27FC236}">
                <a16:creationId xmlns:a16="http://schemas.microsoft.com/office/drawing/2014/main" id="{32208494-5B7C-9264-3AFE-094647FD3C85}"/>
              </a:ext>
            </a:extLst>
          </p:cNvPr>
          <p:cNvCxnSpPr>
            <a:cxnSpLocks/>
          </p:cNvCxnSpPr>
          <p:nvPr/>
        </p:nvCxnSpPr>
        <p:spPr>
          <a:xfrm flipH="1">
            <a:off x="4206988" y="3133790"/>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4" name="Gerade Verbindung mit Pfeil 63">
            <a:extLst>
              <a:ext uri="{FF2B5EF4-FFF2-40B4-BE49-F238E27FC236}">
                <a16:creationId xmlns:a16="http://schemas.microsoft.com/office/drawing/2014/main" id="{E3184822-27DD-2016-8201-14D76B832B78}"/>
              </a:ext>
            </a:extLst>
          </p:cNvPr>
          <p:cNvCxnSpPr>
            <a:cxnSpLocks/>
          </p:cNvCxnSpPr>
          <p:nvPr/>
        </p:nvCxnSpPr>
        <p:spPr>
          <a:xfrm>
            <a:off x="2697832" y="3710310"/>
            <a:ext cx="72376" cy="0"/>
          </a:xfrm>
          <a:prstGeom prst="straightConnector1">
            <a:avLst/>
          </a:prstGeom>
          <a:ln w="254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69321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549B-B4B8-D450-1F49-F7A595F800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92083C-BD0E-E7AB-A976-2BC8015E59D2}"/>
              </a:ext>
            </a:extLst>
          </p:cNvPr>
          <p:cNvSpPr>
            <a:spLocks noGrp="1"/>
          </p:cNvSpPr>
          <p:nvPr>
            <p:ph type="title"/>
          </p:nvPr>
        </p:nvSpPr>
        <p:spPr/>
        <p:txBody>
          <a:bodyPr/>
          <a:lstStyle/>
          <a:p>
            <a:r>
              <a:rPr lang="de-DE" dirty="0"/>
              <a:t>Satzstrukturmuster</a:t>
            </a:r>
          </a:p>
        </p:txBody>
      </p:sp>
      <p:sp>
        <p:nvSpPr>
          <p:cNvPr id="4" name="Textplatzhalter 3">
            <a:extLst>
              <a:ext uri="{FF2B5EF4-FFF2-40B4-BE49-F238E27FC236}">
                <a16:creationId xmlns:a16="http://schemas.microsoft.com/office/drawing/2014/main" id="{5F34EC43-C8E3-7848-4196-67BD9E4C77B2}"/>
              </a:ext>
            </a:extLst>
          </p:cNvPr>
          <p:cNvSpPr>
            <a:spLocks noGrp="1"/>
          </p:cNvSpPr>
          <p:nvPr>
            <p:ph type="body" sz="quarter" idx="11"/>
          </p:nvPr>
        </p:nvSpPr>
        <p:spPr/>
        <p:txBody>
          <a:bodyPr/>
          <a:lstStyle/>
          <a:p>
            <a:r>
              <a:rPr lang="en-US" dirty="0"/>
              <a:t>Quelle:</a:t>
            </a:r>
          </a:p>
          <a:p>
            <a:r>
              <a:rPr lang="en-US" dirty="0"/>
              <a:t>MSB-NRW 2019</a:t>
            </a:r>
          </a:p>
        </p:txBody>
      </p:sp>
      <p:graphicFrame>
        <p:nvGraphicFramePr>
          <p:cNvPr id="5" name="Inhaltsplatzhalter 4">
            <a:extLst>
              <a:ext uri="{FF2B5EF4-FFF2-40B4-BE49-F238E27FC236}">
                <a16:creationId xmlns:a16="http://schemas.microsoft.com/office/drawing/2014/main" id="{B9928E12-C8B1-032E-30D0-36FCB16948C6}"/>
              </a:ext>
            </a:extLst>
          </p:cNvPr>
          <p:cNvGraphicFramePr>
            <a:graphicFrameLocks/>
          </p:cNvGraphicFramePr>
          <p:nvPr>
            <p:extLst>
              <p:ext uri="{D42A27DB-BD31-4B8C-83A1-F6EECF244321}">
                <p14:modId xmlns:p14="http://schemas.microsoft.com/office/powerpoint/2010/main" val="85081689"/>
              </p:ext>
            </p:extLst>
          </p:nvPr>
        </p:nvGraphicFramePr>
        <p:xfrm>
          <a:off x="227013" y="1233489"/>
          <a:ext cx="11739601" cy="4478431"/>
        </p:xfrm>
        <a:graphic>
          <a:graphicData uri="http://schemas.openxmlformats.org/drawingml/2006/table">
            <a:tbl>
              <a:tblPr firstRow="1" bandRow="1"/>
              <a:tblGrid>
                <a:gridCol w="6855310">
                  <a:extLst>
                    <a:ext uri="{9D8B030D-6E8A-4147-A177-3AD203B41FA5}">
                      <a16:colId xmlns:a16="http://schemas.microsoft.com/office/drawing/2014/main" val="759398900"/>
                    </a:ext>
                  </a:extLst>
                </a:gridCol>
                <a:gridCol w="4884291">
                  <a:extLst>
                    <a:ext uri="{9D8B030D-6E8A-4147-A177-3AD203B41FA5}">
                      <a16:colId xmlns:a16="http://schemas.microsoft.com/office/drawing/2014/main" val="1502658369"/>
                    </a:ext>
                  </a:extLst>
                </a:gridCol>
              </a:tblGrid>
              <a:tr h="333167">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t>Satzstrukturmuster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t>Beispiel</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764276180"/>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Für jeden</a:t>
                      </a:r>
                      <a:r>
                        <a:rPr lang="de-DE" sz="1400" dirty="0"/>
                        <a:t> </a:t>
                      </a:r>
                      <a:r>
                        <a:rPr lang="de-DE" sz="1400" dirty="0">
                          <a:highlight>
                            <a:srgbClr val="FEFFBD"/>
                          </a:highlight>
                        </a:rPr>
                        <a:t>X</a:t>
                      </a:r>
                      <a:r>
                        <a:rPr lang="de-DE" sz="1400" dirty="0"/>
                        <a:t> müssen </a:t>
                      </a:r>
                      <a:r>
                        <a:rPr lang="de-DE" sz="1400" dirty="0" err="1">
                          <a:highlight>
                            <a:srgbClr val="FEFFBD"/>
                          </a:highlight>
                        </a:rPr>
                        <a:t>Xs</a:t>
                      </a:r>
                      <a:r>
                        <a:rPr lang="de-DE" sz="1400" dirty="0">
                          <a:sym typeface="Wingdings" panose="05000000000000000000" pitchFamily="2" charset="2"/>
                        </a:rPr>
                        <a:t> </a:t>
                      </a:r>
                      <a:r>
                        <a:rPr lang="de-DE" sz="1400" dirty="0">
                          <a:highlight>
                            <a:srgbClr val="C4FFCB"/>
                          </a:highlight>
                        </a:rPr>
                        <a:t>Y</a:t>
                      </a:r>
                      <a:r>
                        <a:rPr lang="de-DE" sz="1400" dirty="0"/>
                        <a:t> verwaltet werden.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Kunden</a:t>
                      </a:r>
                      <a:r>
                        <a:rPr lang="de-DE" sz="1400" dirty="0"/>
                        <a:t> – </a:t>
                      </a:r>
                      <a:r>
                        <a:rPr lang="de-DE" sz="1400" dirty="0">
                          <a:highlight>
                            <a:srgbClr val="C4FFCB"/>
                          </a:highlight>
                        </a:rPr>
                        <a:t>Bestellungen</a:t>
                      </a:r>
                    </a:p>
                    <a:p>
                      <a:r>
                        <a:rPr lang="de-DE" sz="1400" dirty="0">
                          <a:highlight>
                            <a:srgbClr val="FEFFBD"/>
                          </a:highlight>
                        </a:rPr>
                        <a:t>Kontoinhaber</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669664838"/>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Ein</a:t>
                      </a:r>
                      <a:r>
                        <a:rPr lang="de-DE" sz="1400" dirty="0"/>
                        <a:t> </a:t>
                      </a:r>
                      <a:r>
                        <a:rPr lang="de-DE" sz="1400" dirty="0">
                          <a:highlight>
                            <a:srgbClr val="FEFFBD"/>
                          </a:highlight>
                        </a:rPr>
                        <a:t>X</a:t>
                      </a:r>
                      <a:r>
                        <a:rPr lang="de-DE" sz="1400" dirty="0"/>
                        <a:t> muss </a:t>
                      </a:r>
                      <a:r>
                        <a:rPr lang="de-DE" sz="1400" dirty="0">
                          <a:solidFill>
                            <a:schemeClr val="bg1">
                              <a:lumMod val="65000"/>
                            </a:schemeClr>
                          </a:solidFill>
                        </a:rPr>
                        <a:t>neue</a:t>
                      </a:r>
                      <a:r>
                        <a:rPr lang="de-DE" sz="1400" dirty="0"/>
                        <a:t> </a:t>
                      </a:r>
                      <a:r>
                        <a:rPr lang="de-DE" sz="1400" dirty="0">
                          <a:highlight>
                            <a:srgbClr val="C4FFCB"/>
                          </a:highlight>
                        </a:rPr>
                        <a:t>Y</a:t>
                      </a:r>
                      <a:r>
                        <a:rPr lang="de-DE" sz="1400" dirty="0"/>
                        <a:t> aufgeben können.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Kunde</a:t>
                      </a:r>
                      <a:r>
                        <a:rPr lang="de-DE" sz="1400" dirty="0"/>
                        <a:t> – </a:t>
                      </a:r>
                      <a:r>
                        <a:rPr lang="de-DE" sz="1400" dirty="0">
                          <a:highlight>
                            <a:srgbClr val="C4FFCB"/>
                          </a:highlight>
                        </a:rPr>
                        <a:t>Bestellungen</a:t>
                      </a:r>
                    </a:p>
                    <a:p>
                      <a:r>
                        <a:rPr lang="de-DE" sz="1400" dirty="0">
                          <a:highlight>
                            <a:srgbClr val="FEFFBD"/>
                          </a:highlight>
                        </a:rPr>
                        <a:t>Kontoinhaber</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330988224"/>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Die</a:t>
                      </a:r>
                      <a:r>
                        <a:rPr lang="de-DE" sz="1400" dirty="0"/>
                        <a:t> Informationen über </a:t>
                      </a:r>
                      <a:r>
                        <a:rPr lang="de-DE" sz="1400" dirty="0">
                          <a:solidFill>
                            <a:schemeClr val="bg1">
                              <a:lumMod val="65000"/>
                            </a:schemeClr>
                          </a:solidFill>
                        </a:rPr>
                        <a:t>all</a:t>
                      </a:r>
                      <a:r>
                        <a:rPr lang="de-DE" sz="1400" dirty="0"/>
                        <a:t> </a:t>
                      </a:r>
                      <a:r>
                        <a:rPr lang="de-DE" sz="1400" dirty="0" err="1">
                          <a:highlight>
                            <a:srgbClr val="FEFFBD"/>
                          </a:highlight>
                        </a:rPr>
                        <a:t>Xs</a:t>
                      </a:r>
                      <a:r>
                        <a:rPr lang="de-DE" sz="1400" dirty="0">
                          <a:sym typeface="Wingdings" panose="05000000000000000000" pitchFamily="2" charset="2"/>
                        </a:rPr>
                        <a:t> </a:t>
                      </a:r>
                      <a:r>
                        <a:rPr lang="de-DE" sz="1400" dirty="0">
                          <a:highlight>
                            <a:srgbClr val="C4FFCB"/>
                          </a:highlight>
                        </a:rPr>
                        <a:t>Y</a:t>
                      </a:r>
                      <a:r>
                        <a:rPr lang="de-DE" sz="1400" dirty="0"/>
                        <a:t> müssen abgefragt werden können.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seine</a:t>
                      </a:r>
                      <a:r>
                        <a:rPr lang="de-DE" sz="1400" dirty="0"/>
                        <a:t> – </a:t>
                      </a:r>
                      <a:r>
                        <a:rPr lang="de-DE" sz="1400" dirty="0">
                          <a:highlight>
                            <a:srgbClr val="C4FFCB"/>
                          </a:highlight>
                        </a:rPr>
                        <a:t>Bestellungen</a:t>
                      </a:r>
                    </a:p>
                    <a:p>
                      <a:r>
                        <a:rPr lang="de-DE" sz="1400" dirty="0">
                          <a:highlight>
                            <a:srgbClr val="FEFFBD"/>
                          </a:highlight>
                        </a:rPr>
                        <a:t>ihre</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03359444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Eine</a:t>
                      </a:r>
                      <a:r>
                        <a:rPr lang="de-DE" sz="1400" dirty="0"/>
                        <a:t> </a:t>
                      </a:r>
                      <a:r>
                        <a:rPr lang="de-DE" sz="1400" dirty="0">
                          <a:highlight>
                            <a:srgbClr val="C4FFCB"/>
                          </a:highlight>
                        </a:rPr>
                        <a:t>Y</a:t>
                      </a:r>
                      <a:r>
                        <a:rPr lang="de-DE" sz="1400" dirty="0"/>
                        <a:t> besteht aus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baseline="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4FFCB"/>
                          </a:highlight>
                        </a:rPr>
                        <a:t>Bestellung</a:t>
                      </a:r>
                      <a:r>
                        <a:rPr lang="de-DE" sz="1400" dirty="0"/>
                        <a:t> – </a:t>
                      </a:r>
                      <a:r>
                        <a:rPr lang="de-DE" sz="1400" dirty="0">
                          <a:highlight>
                            <a:srgbClr val="C6F2F6"/>
                          </a:highlight>
                        </a:rPr>
                        <a:t>Bestellnummer</a:t>
                      </a:r>
                      <a:r>
                        <a:rPr lang="de-DE" sz="1400" dirty="0"/>
                        <a:t>, </a:t>
                      </a:r>
                      <a:r>
                        <a:rPr lang="de-DE" sz="1400" dirty="0">
                          <a:highlight>
                            <a:srgbClr val="C6F2F6"/>
                          </a:highlight>
                        </a:rPr>
                        <a:t>Bestellposten</a:t>
                      </a:r>
                    </a:p>
                    <a:p>
                      <a:r>
                        <a:rPr lang="de-DE" sz="1400" dirty="0">
                          <a:highlight>
                            <a:srgbClr val="C4FFCB"/>
                          </a:highlight>
                        </a:rPr>
                        <a:t>Überweisung</a:t>
                      </a:r>
                      <a:r>
                        <a:rPr lang="de-DE" sz="1400" dirty="0"/>
                        <a:t> – </a:t>
                      </a:r>
                      <a:r>
                        <a:rPr lang="de-DE" sz="1400" dirty="0">
                          <a:highlight>
                            <a:srgbClr val="C6F2F6"/>
                          </a:highlight>
                        </a:rPr>
                        <a:t>Empfängerkonto</a:t>
                      </a:r>
                      <a:r>
                        <a:rPr lang="de-DE" sz="1400" dirty="0"/>
                        <a:t> und </a:t>
                      </a:r>
                      <a:r>
                        <a:rPr lang="de-DE" sz="1400" dirty="0">
                          <a:highlight>
                            <a:srgbClr val="C6F2F6"/>
                          </a:highlight>
                        </a:rPr>
                        <a:t>Betrag</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81308125"/>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Die</a:t>
                      </a:r>
                      <a:r>
                        <a:rPr lang="de-DE" sz="1400" dirty="0"/>
                        <a:t> Informationen über </a:t>
                      </a:r>
                      <a:r>
                        <a:rPr lang="de-DE" sz="1400" dirty="0">
                          <a:solidFill>
                            <a:schemeClr val="bg1">
                              <a:lumMod val="65000"/>
                            </a:schemeClr>
                          </a:solidFill>
                        </a:rPr>
                        <a:t>die</a:t>
                      </a:r>
                      <a:r>
                        <a:rPr lang="de-DE" sz="1400" dirty="0"/>
                        <a:t>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baseline="-25000" dirty="0"/>
                        <a:t> </a:t>
                      </a:r>
                      <a:r>
                        <a:rPr lang="de-DE" sz="1400" dirty="0"/>
                        <a:t>müssen </a:t>
                      </a:r>
                      <a:r>
                        <a:rPr lang="de-DE" sz="1400" dirty="0">
                          <a:solidFill>
                            <a:schemeClr val="bg1">
                              <a:lumMod val="65000"/>
                            </a:schemeClr>
                          </a:solidFill>
                        </a:rPr>
                        <a:t>auch</a:t>
                      </a:r>
                      <a:r>
                        <a:rPr lang="de-DE" sz="1400" dirty="0"/>
                        <a:t> abgefragt werden können.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6F2F6"/>
                          </a:highlight>
                        </a:rPr>
                        <a:t>Bestellnummer</a:t>
                      </a:r>
                      <a:r>
                        <a:rPr lang="de-DE" sz="1400" dirty="0"/>
                        <a:t>, </a:t>
                      </a:r>
                      <a:r>
                        <a:rPr lang="de-DE" sz="1400" dirty="0">
                          <a:highlight>
                            <a:srgbClr val="C6F2F6"/>
                          </a:highlight>
                        </a:rPr>
                        <a:t>Bestellposten</a:t>
                      </a:r>
                    </a:p>
                    <a:p>
                      <a:r>
                        <a:rPr lang="de-DE" sz="1400" dirty="0">
                          <a:highlight>
                            <a:srgbClr val="C6F2F6"/>
                          </a:highlight>
                        </a:rPr>
                        <a:t>Empfängerkonto</a:t>
                      </a:r>
                      <a:r>
                        <a:rPr lang="de-DE" sz="1400" dirty="0"/>
                        <a:t> und </a:t>
                      </a:r>
                      <a:r>
                        <a:rPr lang="de-DE" sz="1400" dirty="0">
                          <a:highlight>
                            <a:srgbClr val="C6F2F6"/>
                          </a:highlight>
                        </a:rPr>
                        <a:t>Betrag</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63188385"/>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Außerdem</a:t>
                      </a:r>
                      <a:r>
                        <a:rPr lang="de-DE" sz="1400" dirty="0"/>
                        <a:t> muss </a:t>
                      </a:r>
                      <a:r>
                        <a:rPr lang="de-DE" sz="1400" dirty="0">
                          <a:solidFill>
                            <a:schemeClr val="bg1">
                              <a:lumMod val="65000"/>
                            </a:schemeClr>
                          </a:solidFill>
                        </a:rPr>
                        <a:t>man</a:t>
                      </a:r>
                      <a:r>
                        <a:rPr lang="de-DE" sz="1400" dirty="0"/>
                        <a:t> </a:t>
                      </a:r>
                      <a:r>
                        <a:rPr lang="de-DE" sz="1400" dirty="0">
                          <a:solidFill>
                            <a:schemeClr val="tx1"/>
                          </a:solidFill>
                        </a:rPr>
                        <a:t>einem</a:t>
                      </a:r>
                      <a:r>
                        <a:rPr lang="de-DE" sz="1400" dirty="0"/>
                        <a:t> </a:t>
                      </a:r>
                      <a:r>
                        <a:rPr lang="de-DE" sz="1400" dirty="0">
                          <a:highlight>
                            <a:srgbClr val="C4FFCB"/>
                          </a:highlight>
                        </a:rPr>
                        <a:t>Y</a:t>
                      </a:r>
                      <a:r>
                        <a:rPr lang="de-DE" sz="1400" dirty="0"/>
                        <a:t> </a:t>
                      </a:r>
                      <a:r>
                        <a:rPr lang="de-DE" sz="1400" dirty="0">
                          <a:solidFill>
                            <a:schemeClr val="bg1">
                              <a:lumMod val="65000"/>
                            </a:schemeClr>
                          </a:solidFill>
                        </a:rPr>
                        <a:t>weitere</a:t>
                      </a:r>
                      <a:r>
                        <a:rPr lang="de-DE" sz="1400" dirty="0"/>
                        <a:t> </a:t>
                      </a:r>
                      <a:r>
                        <a:rPr lang="de-DE" sz="1400" dirty="0">
                          <a:highlight>
                            <a:srgbClr val="F7B1BA"/>
                          </a:highlight>
                        </a:rPr>
                        <a:t>A</a:t>
                      </a:r>
                      <a:r>
                        <a:rPr lang="de-DE" sz="1400" dirty="0"/>
                        <a:t> hinzufügen können.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4FFCB"/>
                          </a:highlight>
                        </a:rPr>
                        <a:t>Bestellung</a:t>
                      </a:r>
                      <a:r>
                        <a:rPr lang="de-DE" sz="1400" dirty="0"/>
                        <a:t> – </a:t>
                      </a:r>
                      <a:r>
                        <a:rPr lang="de-DE" sz="1400" dirty="0">
                          <a:highlight>
                            <a:srgbClr val="F7B1BA"/>
                          </a:highlight>
                        </a:rPr>
                        <a:t>Bestellposten</a:t>
                      </a:r>
                    </a:p>
                    <a:p>
                      <a:r>
                        <a:rPr lang="de-DE" sz="1400" dirty="0">
                          <a:highlight>
                            <a:srgbClr val="C4FFCB"/>
                          </a:highlight>
                        </a:rPr>
                        <a:t>Überweisung</a:t>
                      </a:r>
                      <a:r>
                        <a:rPr lang="de-DE" sz="1400" dirty="0"/>
                        <a:t> – </a:t>
                      </a:r>
                      <a:r>
                        <a:rPr lang="de-DE" sz="1400" dirty="0">
                          <a:highlight>
                            <a:srgbClr val="F7B1BA"/>
                          </a:highlight>
                        </a:rPr>
                        <a:t>Empfängerkonten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48262494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tx1"/>
                          </a:solidFill>
                        </a:rPr>
                        <a:t>Für</a:t>
                      </a:r>
                      <a:r>
                        <a:rPr lang="de-DE" sz="1400" dirty="0"/>
                        <a:t> </a:t>
                      </a:r>
                      <a:r>
                        <a:rPr lang="de-DE" sz="1400" dirty="0">
                          <a:solidFill>
                            <a:schemeClr val="bg1">
                              <a:lumMod val="65000"/>
                            </a:schemeClr>
                          </a:solidFill>
                        </a:rPr>
                        <a:t>einen</a:t>
                      </a:r>
                      <a:r>
                        <a:rPr lang="de-DE" sz="1400" dirty="0"/>
                        <a:t> </a:t>
                      </a:r>
                      <a:r>
                        <a:rPr lang="de-DE" sz="1400" dirty="0">
                          <a:highlight>
                            <a:srgbClr val="F7B1BA"/>
                          </a:highlight>
                        </a:rPr>
                        <a:t>A</a:t>
                      </a:r>
                      <a:r>
                        <a:rPr lang="de-DE" sz="1400" dirty="0"/>
                        <a:t> werden </a:t>
                      </a:r>
                      <a:r>
                        <a:rPr lang="de-DE" sz="1400" dirty="0">
                          <a:solidFill>
                            <a:schemeClr val="bg1">
                              <a:lumMod val="65000"/>
                            </a:schemeClr>
                          </a:solidFill>
                        </a:rPr>
                        <a:t>lediglich</a:t>
                      </a:r>
                      <a:r>
                        <a:rPr lang="de-DE" sz="1400" dirty="0"/>
                        <a:t> </a:t>
                      </a:r>
                      <a:r>
                        <a:rPr lang="de-DE" sz="1400" dirty="0">
                          <a:solidFill>
                            <a:schemeClr val="bg1">
                              <a:lumMod val="65000"/>
                            </a:schemeClr>
                          </a:solidFill>
                        </a:rPr>
                        <a:t>die</a:t>
                      </a:r>
                      <a:r>
                        <a:rPr lang="de-DE" sz="1400" dirty="0"/>
                        <a:t> </a:t>
                      </a:r>
                      <a:r>
                        <a:rPr lang="de-DE" sz="1400" dirty="0">
                          <a:highlight>
                            <a:srgbClr val="CAC7F2"/>
                          </a:highlight>
                        </a:rPr>
                        <a:t>B</a:t>
                      </a:r>
                      <a:r>
                        <a:rPr lang="de-DE" sz="1400" baseline="-25000" dirty="0">
                          <a:highlight>
                            <a:srgbClr val="CAC7F2"/>
                          </a:highlight>
                        </a:rPr>
                        <a:t>1</a:t>
                      </a:r>
                      <a:r>
                        <a:rPr lang="de-DE" sz="1400" dirty="0">
                          <a:highlight>
                            <a:srgbClr val="CAC7F2"/>
                          </a:highlight>
                        </a:rPr>
                        <a:t> … </a:t>
                      </a:r>
                      <a:r>
                        <a:rPr lang="de-DE" sz="1400" dirty="0" err="1">
                          <a:highlight>
                            <a:srgbClr val="CAC7F2"/>
                          </a:highlight>
                        </a:rPr>
                        <a:t>B</a:t>
                      </a:r>
                      <a:r>
                        <a:rPr lang="de-DE" sz="1400" baseline="-25000" dirty="0" err="1">
                          <a:highlight>
                            <a:srgbClr val="CAC7F2"/>
                          </a:highlight>
                        </a:rPr>
                        <a:t>n</a:t>
                      </a:r>
                      <a:r>
                        <a:rPr lang="de-DE" sz="1400" baseline="-25000" dirty="0"/>
                        <a:t> </a:t>
                      </a:r>
                      <a:r>
                        <a:rPr lang="de-DE" sz="1400" dirty="0"/>
                        <a:t>verwaltet.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7B1BA"/>
                          </a:highlight>
                        </a:rPr>
                        <a:t>Bestellposten</a:t>
                      </a:r>
                      <a:r>
                        <a:rPr lang="de-DE" sz="1400" dirty="0"/>
                        <a:t> – </a:t>
                      </a:r>
                      <a:r>
                        <a:rPr lang="de-DE" sz="1400" dirty="0">
                          <a:highlight>
                            <a:srgbClr val="CAC7F2"/>
                          </a:highlight>
                        </a:rPr>
                        <a:t>Artikelnummer</a:t>
                      </a:r>
                      <a:r>
                        <a:rPr lang="de-DE" sz="1400" dirty="0"/>
                        <a:t>, </a:t>
                      </a:r>
                      <a:r>
                        <a:rPr lang="de-DE" sz="1400" dirty="0">
                          <a:highlight>
                            <a:srgbClr val="CAC7F2"/>
                          </a:highlight>
                        </a:rPr>
                        <a:t>Stückpreis</a:t>
                      </a:r>
                    </a:p>
                    <a:p>
                      <a:r>
                        <a:rPr lang="de-DE" sz="1400" dirty="0">
                          <a:highlight>
                            <a:srgbClr val="F7B1BA"/>
                          </a:highlight>
                        </a:rPr>
                        <a:t>Empfängerkonten</a:t>
                      </a:r>
                      <a:r>
                        <a:rPr lang="de-DE" sz="1400" dirty="0"/>
                        <a:t> – </a:t>
                      </a:r>
                      <a:r>
                        <a:rPr lang="de-DE" sz="1400" dirty="0">
                          <a:highlight>
                            <a:srgbClr val="CAC7F2"/>
                          </a:highlight>
                        </a:rPr>
                        <a:t>Name</a:t>
                      </a:r>
                      <a:r>
                        <a:rPr lang="de-DE" sz="1400" dirty="0"/>
                        <a:t> und </a:t>
                      </a:r>
                      <a:r>
                        <a:rPr lang="de-DE" sz="1400" dirty="0">
                          <a:highlight>
                            <a:srgbClr val="CAC7F2"/>
                          </a:highlight>
                        </a:rPr>
                        <a:t>IBAN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419917278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tx1"/>
                          </a:solidFill>
                          <a:highlight>
                            <a:srgbClr val="CAC7F2"/>
                          </a:highlight>
                        </a:rPr>
                        <a:t>Diese</a:t>
                      </a:r>
                      <a:r>
                        <a:rPr lang="de-DE" sz="1400" dirty="0">
                          <a:highlight>
                            <a:srgbClr val="CAC7F2"/>
                          </a:highlight>
                        </a:rPr>
                        <a:t> Informationen</a:t>
                      </a:r>
                      <a:r>
                        <a:rPr lang="de-DE" sz="1400" dirty="0"/>
                        <a:t> müssen </a:t>
                      </a:r>
                      <a:r>
                        <a:rPr lang="de-DE" sz="1400" dirty="0">
                          <a:solidFill>
                            <a:schemeClr val="bg1">
                              <a:lumMod val="65000"/>
                            </a:schemeClr>
                          </a:solidFill>
                        </a:rPr>
                        <a:t>auch</a:t>
                      </a:r>
                      <a:r>
                        <a:rPr lang="de-DE" sz="1400" dirty="0"/>
                        <a:t> abgerufen werden können.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AC7F2"/>
                          </a:highlight>
                        </a:rPr>
                        <a:t>Artikelnummer</a:t>
                      </a:r>
                      <a:r>
                        <a:rPr lang="de-DE" sz="1400" dirty="0"/>
                        <a:t>, </a:t>
                      </a:r>
                      <a:r>
                        <a:rPr lang="de-DE" sz="1400" dirty="0">
                          <a:highlight>
                            <a:srgbClr val="CAC7F2"/>
                          </a:highlight>
                        </a:rPr>
                        <a:t>Stückpreis</a:t>
                      </a:r>
                    </a:p>
                    <a:p>
                      <a:r>
                        <a:rPr lang="de-DE" sz="1400" dirty="0">
                          <a:highlight>
                            <a:srgbClr val="CAC7F2"/>
                          </a:highlight>
                        </a:rPr>
                        <a:t>Name</a:t>
                      </a:r>
                      <a:r>
                        <a:rPr lang="de-DE" sz="1400" dirty="0"/>
                        <a:t> und </a:t>
                      </a:r>
                      <a:r>
                        <a:rPr lang="de-DE" sz="1400" dirty="0">
                          <a:highlight>
                            <a:srgbClr val="CAC7F2"/>
                          </a:highlight>
                        </a:rPr>
                        <a:t>IBAN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006316962"/>
                  </a:ext>
                </a:extLst>
              </a:tr>
            </a:tbl>
          </a:graphicData>
        </a:graphic>
      </p:graphicFrame>
    </p:spTree>
    <p:extLst>
      <p:ext uri="{BB962C8B-B14F-4D97-AF65-F5344CB8AC3E}">
        <p14:creationId xmlns:p14="http://schemas.microsoft.com/office/powerpoint/2010/main" val="10063531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BEE60-0B0C-48CB-F1A4-48069B80A7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52620A-50B6-A145-DFB3-4BE4228AA8BA}"/>
              </a:ext>
            </a:extLst>
          </p:cNvPr>
          <p:cNvSpPr>
            <a:spLocks noGrp="1"/>
          </p:cNvSpPr>
          <p:nvPr>
            <p:ph type="title"/>
          </p:nvPr>
        </p:nvSpPr>
        <p:spPr/>
        <p:txBody>
          <a:bodyPr/>
          <a:lstStyle/>
          <a:p>
            <a:r>
              <a:rPr lang="de-DE" dirty="0"/>
              <a:t>Satzstrukturmuster</a:t>
            </a:r>
          </a:p>
        </p:txBody>
      </p:sp>
      <p:sp>
        <p:nvSpPr>
          <p:cNvPr id="4" name="Textplatzhalter 3">
            <a:extLst>
              <a:ext uri="{FF2B5EF4-FFF2-40B4-BE49-F238E27FC236}">
                <a16:creationId xmlns:a16="http://schemas.microsoft.com/office/drawing/2014/main" id="{1AEB4A95-7226-33C3-2984-DD96396E4A38}"/>
              </a:ext>
            </a:extLst>
          </p:cNvPr>
          <p:cNvSpPr>
            <a:spLocks noGrp="1"/>
          </p:cNvSpPr>
          <p:nvPr>
            <p:ph type="body" sz="quarter" idx="11"/>
          </p:nvPr>
        </p:nvSpPr>
        <p:spPr/>
        <p:txBody>
          <a:bodyPr/>
          <a:lstStyle/>
          <a:p>
            <a:r>
              <a:rPr lang="en-US" dirty="0"/>
              <a:t>Quelle:</a:t>
            </a:r>
          </a:p>
          <a:p>
            <a:r>
              <a:rPr lang="en-US" dirty="0"/>
              <a:t>MSB-NRW 2019</a:t>
            </a:r>
          </a:p>
        </p:txBody>
      </p:sp>
      <p:graphicFrame>
        <p:nvGraphicFramePr>
          <p:cNvPr id="5" name="Inhaltsplatzhalter 4">
            <a:extLst>
              <a:ext uri="{FF2B5EF4-FFF2-40B4-BE49-F238E27FC236}">
                <a16:creationId xmlns:a16="http://schemas.microsoft.com/office/drawing/2014/main" id="{156DB931-388E-BDCD-6E89-5DCFC97A1B6B}"/>
              </a:ext>
            </a:extLst>
          </p:cNvPr>
          <p:cNvGraphicFramePr>
            <a:graphicFrameLocks/>
          </p:cNvGraphicFramePr>
          <p:nvPr>
            <p:extLst>
              <p:ext uri="{D42A27DB-BD31-4B8C-83A1-F6EECF244321}">
                <p14:modId xmlns:p14="http://schemas.microsoft.com/office/powerpoint/2010/main" val="4097673"/>
              </p:ext>
            </p:extLst>
          </p:nvPr>
        </p:nvGraphicFramePr>
        <p:xfrm>
          <a:off x="227013" y="1233489"/>
          <a:ext cx="11739601" cy="4478431"/>
        </p:xfrm>
        <a:graphic>
          <a:graphicData uri="http://schemas.openxmlformats.org/drawingml/2006/table">
            <a:tbl>
              <a:tblPr firstRow="1" bandRow="1"/>
              <a:tblGrid>
                <a:gridCol w="6855310">
                  <a:extLst>
                    <a:ext uri="{9D8B030D-6E8A-4147-A177-3AD203B41FA5}">
                      <a16:colId xmlns:a16="http://schemas.microsoft.com/office/drawing/2014/main" val="759398900"/>
                    </a:ext>
                  </a:extLst>
                </a:gridCol>
                <a:gridCol w="4884291">
                  <a:extLst>
                    <a:ext uri="{9D8B030D-6E8A-4147-A177-3AD203B41FA5}">
                      <a16:colId xmlns:a16="http://schemas.microsoft.com/office/drawing/2014/main" val="1502658369"/>
                    </a:ext>
                  </a:extLst>
                </a:gridCol>
              </a:tblGrid>
              <a:tr h="333167">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t>Satzstrukturmuster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t>Beispiel</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764276180"/>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Für jeden</a:t>
                      </a:r>
                      <a:r>
                        <a:rPr lang="de-DE" sz="1400" dirty="0"/>
                        <a:t> </a:t>
                      </a:r>
                      <a:r>
                        <a:rPr lang="de-DE" sz="1400" dirty="0">
                          <a:highlight>
                            <a:srgbClr val="FEFFBD"/>
                          </a:highlight>
                        </a:rPr>
                        <a:t>X</a:t>
                      </a:r>
                      <a:r>
                        <a:rPr lang="de-DE" sz="1400" dirty="0"/>
                        <a:t> müssen </a:t>
                      </a:r>
                      <a:r>
                        <a:rPr lang="de-DE" sz="1400" dirty="0" err="1">
                          <a:highlight>
                            <a:srgbClr val="FEFFBD"/>
                          </a:highlight>
                        </a:rPr>
                        <a:t>Xs</a:t>
                      </a:r>
                      <a:r>
                        <a:rPr lang="de-DE" sz="1400" dirty="0">
                          <a:sym typeface="Wingdings" panose="05000000000000000000" pitchFamily="2" charset="2"/>
                        </a:rPr>
                        <a:t> </a:t>
                      </a:r>
                      <a:r>
                        <a:rPr lang="de-DE" sz="1400" dirty="0">
                          <a:highlight>
                            <a:srgbClr val="C4FFCB"/>
                          </a:highlight>
                        </a:rPr>
                        <a:t>Y</a:t>
                      </a:r>
                      <a:r>
                        <a:rPr lang="de-DE" sz="1400" dirty="0"/>
                        <a:t> verwaltet werden.</a:t>
                      </a:r>
                    </a:p>
                    <a:p>
                      <a:r>
                        <a:rPr lang="de-DE" sz="1400" dirty="0">
                          <a:sym typeface="Wingdings" panose="05000000000000000000" pitchFamily="2" charset="2"/>
                        </a:rPr>
                        <a:t> Die </a:t>
                      </a:r>
                      <a:r>
                        <a:rPr lang="de-DE" sz="1400" dirty="0">
                          <a:highlight>
                            <a:srgbClr val="C4FFCB"/>
                          </a:highlight>
                          <a:sym typeface="Wingdings" panose="05000000000000000000" pitchFamily="2" charset="2"/>
                        </a:rPr>
                        <a:t>Y</a:t>
                      </a:r>
                      <a:r>
                        <a:rPr lang="de-DE" sz="1400" dirty="0">
                          <a:sym typeface="Wingdings" panose="05000000000000000000" pitchFamily="2" charset="2"/>
                        </a:rPr>
                        <a:t> der einzelnen </a:t>
                      </a:r>
                      <a:r>
                        <a:rPr lang="de-DE" sz="1400" dirty="0">
                          <a:highlight>
                            <a:srgbClr val="FEFFBD"/>
                          </a:highlight>
                          <a:sym typeface="Wingdings" panose="05000000000000000000" pitchFamily="2" charset="2"/>
                        </a:rPr>
                        <a:t>X</a:t>
                      </a:r>
                      <a:r>
                        <a:rPr lang="de-DE" sz="1400" dirty="0">
                          <a:sym typeface="Wingdings" panose="05000000000000000000" pitchFamily="2" charset="2"/>
                        </a:rPr>
                        <a:t> müssen verwaltet werden.</a:t>
                      </a:r>
                      <a:endParaRPr lang="de-DE" sz="1400"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Kunden</a:t>
                      </a:r>
                      <a:r>
                        <a:rPr lang="de-DE" sz="1400" dirty="0"/>
                        <a:t> – </a:t>
                      </a:r>
                      <a:r>
                        <a:rPr lang="de-DE" sz="1400" dirty="0">
                          <a:highlight>
                            <a:srgbClr val="C4FFCB"/>
                          </a:highlight>
                        </a:rPr>
                        <a:t>Bestellungen</a:t>
                      </a:r>
                    </a:p>
                    <a:p>
                      <a:r>
                        <a:rPr lang="de-DE" sz="1400" dirty="0">
                          <a:highlight>
                            <a:srgbClr val="FEFFBD"/>
                          </a:highlight>
                        </a:rPr>
                        <a:t>Kontoinhaber</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669664838"/>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Ein</a:t>
                      </a:r>
                      <a:r>
                        <a:rPr lang="de-DE" sz="1400" dirty="0"/>
                        <a:t> </a:t>
                      </a:r>
                      <a:r>
                        <a:rPr lang="de-DE" sz="1400" dirty="0">
                          <a:highlight>
                            <a:srgbClr val="FEFFBD"/>
                          </a:highlight>
                        </a:rPr>
                        <a:t>X</a:t>
                      </a:r>
                      <a:r>
                        <a:rPr lang="de-DE" sz="1400" dirty="0"/>
                        <a:t> muss </a:t>
                      </a:r>
                      <a:r>
                        <a:rPr lang="de-DE" sz="1400" dirty="0">
                          <a:solidFill>
                            <a:schemeClr val="bg1">
                              <a:lumMod val="65000"/>
                            </a:schemeClr>
                          </a:solidFill>
                        </a:rPr>
                        <a:t>neue</a:t>
                      </a:r>
                      <a:r>
                        <a:rPr lang="de-DE" sz="1400" dirty="0"/>
                        <a:t> </a:t>
                      </a:r>
                      <a:r>
                        <a:rPr lang="de-DE" sz="1400" dirty="0">
                          <a:highlight>
                            <a:srgbClr val="C4FFCB"/>
                          </a:highlight>
                        </a:rPr>
                        <a:t>Y</a:t>
                      </a:r>
                      <a:r>
                        <a:rPr lang="de-DE" sz="1400" dirty="0"/>
                        <a:t> aufgeben können.</a:t>
                      </a:r>
                    </a:p>
                    <a:p>
                      <a:r>
                        <a:rPr lang="de-DE" sz="1400" dirty="0">
                          <a:sym typeface="Wingdings" panose="05000000000000000000" pitchFamily="2" charset="2"/>
                        </a:rPr>
                        <a:t> Ein </a:t>
                      </a:r>
                      <a:r>
                        <a:rPr lang="de-DE" sz="1400" dirty="0">
                          <a:highlight>
                            <a:srgbClr val="FEFFBD"/>
                          </a:highlight>
                          <a:sym typeface="Wingdings" panose="05000000000000000000" pitchFamily="2" charset="2"/>
                        </a:rPr>
                        <a:t>X</a:t>
                      </a:r>
                      <a:r>
                        <a:rPr lang="de-DE" sz="1400" dirty="0">
                          <a:sym typeface="Wingdings" panose="05000000000000000000" pitchFamily="2" charset="2"/>
                        </a:rPr>
                        <a:t> kann dabei </a:t>
                      </a:r>
                      <a:r>
                        <a:rPr lang="de-DE" sz="1400" dirty="0">
                          <a:highlight>
                            <a:srgbClr val="C4FFCB"/>
                          </a:highlight>
                          <a:sym typeface="Wingdings" panose="05000000000000000000" pitchFamily="2" charset="2"/>
                        </a:rPr>
                        <a:t>Y</a:t>
                      </a:r>
                      <a:r>
                        <a:rPr lang="de-DE" sz="1400" dirty="0">
                          <a:sym typeface="Wingdings" panose="05000000000000000000" pitchFamily="2" charset="2"/>
                        </a:rPr>
                        <a:t> aufgeben.</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Kunde</a:t>
                      </a:r>
                      <a:r>
                        <a:rPr lang="de-DE" sz="1400" dirty="0"/>
                        <a:t> – </a:t>
                      </a:r>
                      <a:r>
                        <a:rPr lang="de-DE" sz="1400" dirty="0">
                          <a:highlight>
                            <a:srgbClr val="C4FFCB"/>
                          </a:highlight>
                        </a:rPr>
                        <a:t>Bestellungen</a:t>
                      </a:r>
                    </a:p>
                    <a:p>
                      <a:r>
                        <a:rPr lang="de-DE" sz="1400" dirty="0">
                          <a:highlight>
                            <a:srgbClr val="FEFFBD"/>
                          </a:highlight>
                        </a:rPr>
                        <a:t>Kontoinhaber</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330988224"/>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Die</a:t>
                      </a:r>
                      <a:r>
                        <a:rPr lang="de-DE" sz="1400" dirty="0"/>
                        <a:t> Informationen über </a:t>
                      </a:r>
                      <a:r>
                        <a:rPr lang="de-DE" sz="1400" dirty="0">
                          <a:solidFill>
                            <a:schemeClr val="bg1">
                              <a:lumMod val="65000"/>
                            </a:schemeClr>
                          </a:solidFill>
                        </a:rPr>
                        <a:t>all</a:t>
                      </a:r>
                      <a:r>
                        <a:rPr lang="de-DE" sz="1400" dirty="0"/>
                        <a:t> </a:t>
                      </a:r>
                      <a:r>
                        <a:rPr lang="de-DE" sz="1400" dirty="0" err="1">
                          <a:highlight>
                            <a:srgbClr val="FEFFBD"/>
                          </a:highlight>
                        </a:rPr>
                        <a:t>Xs</a:t>
                      </a:r>
                      <a:r>
                        <a:rPr lang="de-DE" sz="1400" dirty="0">
                          <a:sym typeface="Wingdings" panose="05000000000000000000" pitchFamily="2" charset="2"/>
                        </a:rPr>
                        <a:t> </a:t>
                      </a:r>
                      <a:r>
                        <a:rPr lang="de-DE" sz="1400" dirty="0">
                          <a:highlight>
                            <a:srgbClr val="C4FFCB"/>
                          </a:highlight>
                        </a:rPr>
                        <a:t>Y</a:t>
                      </a:r>
                      <a:r>
                        <a:rPr lang="de-DE" sz="1400" dirty="0"/>
                        <a:t> müssen abgefragt werden können.</a:t>
                      </a:r>
                    </a:p>
                    <a:p>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Alle</a:t>
                      </a:r>
                      <a:r>
                        <a:rPr lang="de-DE" sz="1400" dirty="0">
                          <a:sym typeface="Wingdings" panose="05000000000000000000" pitchFamily="2" charset="2"/>
                        </a:rPr>
                        <a:t> Informationen über </a:t>
                      </a:r>
                      <a:r>
                        <a:rPr lang="de-DE" sz="1400" dirty="0">
                          <a:solidFill>
                            <a:schemeClr val="bg1">
                              <a:lumMod val="65000"/>
                            </a:schemeClr>
                          </a:solidFill>
                          <a:sym typeface="Wingdings" panose="05000000000000000000" pitchFamily="2" charset="2"/>
                        </a:rPr>
                        <a:t>die</a:t>
                      </a:r>
                      <a:r>
                        <a:rPr lang="de-DE" sz="1400" dirty="0">
                          <a:sym typeface="Wingdings" panose="05000000000000000000" pitchFamily="2" charset="2"/>
                        </a:rPr>
                        <a:t> </a:t>
                      </a:r>
                      <a:r>
                        <a:rPr lang="de-DE" sz="1400" dirty="0">
                          <a:highlight>
                            <a:srgbClr val="C4FFCB"/>
                          </a:highlight>
                          <a:sym typeface="Wingdings" panose="05000000000000000000" pitchFamily="2" charset="2"/>
                        </a:rPr>
                        <a:t>Y</a:t>
                      </a:r>
                      <a:r>
                        <a:rPr lang="de-DE" sz="1400" dirty="0">
                          <a:sym typeface="Wingdings" panose="05000000000000000000" pitchFamily="2" charset="2"/>
                        </a:rPr>
                        <a:t>, die </a:t>
                      </a:r>
                      <a:r>
                        <a:rPr lang="de-DE" sz="1400" dirty="0">
                          <a:solidFill>
                            <a:schemeClr val="bg1">
                              <a:lumMod val="65000"/>
                            </a:schemeClr>
                          </a:solidFill>
                          <a:sym typeface="Wingdings" panose="05000000000000000000" pitchFamily="2" charset="2"/>
                        </a:rPr>
                        <a:t>dem</a:t>
                      </a:r>
                      <a:r>
                        <a:rPr lang="de-DE" sz="1400" dirty="0">
                          <a:sym typeface="Wingdings" panose="05000000000000000000" pitchFamily="2" charset="2"/>
                        </a:rPr>
                        <a:t> </a:t>
                      </a:r>
                      <a:r>
                        <a:rPr lang="de-DE" sz="1400" dirty="0">
                          <a:highlight>
                            <a:srgbClr val="FEFFBD"/>
                          </a:highlight>
                          <a:sym typeface="Wingdings" panose="05000000000000000000" pitchFamily="2" charset="2"/>
                        </a:rPr>
                        <a:t>X</a:t>
                      </a:r>
                      <a:r>
                        <a:rPr lang="de-DE" sz="1400" dirty="0">
                          <a:sym typeface="Wingdings" panose="05000000000000000000" pitchFamily="2" charset="2"/>
                        </a:rPr>
                        <a:t> zugeordnet sind, sollten abfragbar sein.</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EFFBD"/>
                          </a:highlight>
                        </a:rPr>
                        <a:t>seine</a:t>
                      </a:r>
                      <a:r>
                        <a:rPr lang="de-DE" sz="1400" dirty="0"/>
                        <a:t> – </a:t>
                      </a:r>
                      <a:r>
                        <a:rPr lang="de-DE" sz="1400" dirty="0">
                          <a:highlight>
                            <a:srgbClr val="C4FFCB"/>
                          </a:highlight>
                        </a:rPr>
                        <a:t>Bestellungen</a:t>
                      </a:r>
                    </a:p>
                    <a:p>
                      <a:r>
                        <a:rPr lang="de-DE" sz="1400" dirty="0">
                          <a:highlight>
                            <a:srgbClr val="FEFFBD"/>
                          </a:highlight>
                        </a:rPr>
                        <a:t>ihre</a:t>
                      </a:r>
                      <a:r>
                        <a:rPr lang="de-DE" sz="1400" dirty="0"/>
                        <a:t> – </a:t>
                      </a:r>
                      <a:r>
                        <a:rPr lang="de-DE" sz="1400" dirty="0">
                          <a:highlight>
                            <a:srgbClr val="C4FFCB"/>
                          </a:highlight>
                        </a:rPr>
                        <a:t>Überweisungen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03359444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Eine</a:t>
                      </a:r>
                      <a:r>
                        <a:rPr lang="de-DE" sz="1400" dirty="0"/>
                        <a:t> </a:t>
                      </a:r>
                      <a:r>
                        <a:rPr lang="de-DE" sz="1400" dirty="0">
                          <a:highlight>
                            <a:srgbClr val="C4FFCB"/>
                          </a:highlight>
                        </a:rPr>
                        <a:t>Y</a:t>
                      </a:r>
                      <a:r>
                        <a:rPr lang="de-DE" sz="1400" dirty="0"/>
                        <a:t> besteht aus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baseline="0" dirty="0"/>
                        <a:t>.</a:t>
                      </a:r>
                    </a:p>
                    <a:p>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Dabei</a:t>
                      </a:r>
                      <a:r>
                        <a:rPr lang="de-DE" sz="1400" dirty="0">
                          <a:sym typeface="Wingdings" panose="05000000000000000000" pitchFamily="2" charset="2"/>
                        </a:rPr>
                        <a:t> sind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dirty="0">
                          <a:sym typeface="Wingdings" panose="05000000000000000000" pitchFamily="2" charset="2"/>
                        </a:rPr>
                        <a:t> Bestandteil von </a:t>
                      </a:r>
                      <a:r>
                        <a:rPr lang="de-DE" sz="1400" dirty="0">
                          <a:highlight>
                            <a:srgbClr val="C4FFCB"/>
                          </a:highlight>
                          <a:sym typeface="Wingdings" panose="05000000000000000000" pitchFamily="2" charset="2"/>
                        </a:rPr>
                        <a:t>Y</a:t>
                      </a:r>
                      <a:r>
                        <a:rPr lang="de-DE" sz="1400" dirty="0">
                          <a:sym typeface="Wingdings" panose="05000000000000000000" pitchFamily="2" charset="2"/>
                        </a:rPr>
                        <a:t>.</a:t>
                      </a:r>
                      <a:endParaRPr lang="de-DE" sz="1400" baseline="-250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4FFCB"/>
                          </a:highlight>
                        </a:rPr>
                        <a:t>Bestellung</a:t>
                      </a:r>
                      <a:r>
                        <a:rPr lang="de-DE" sz="1400" dirty="0"/>
                        <a:t> – </a:t>
                      </a:r>
                      <a:r>
                        <a:rPr lang="de-DE" sz="1400" dirty="0">
                          <a:highlight>
                            <a:srgbClr val="C6F2F6"/>
                          </a:highlight>
                        </a:rPr>
                        <a:t>Bestellnummer</a:t>
                      </a:r>
                      <a:r>
                        <a:rPr lang="de-DE" sz="1400" dirty="0"/>
                        <a:t>, </a:t>
                      </a:r>
                      <a:r>
                        <a:rPr lang="de-DE" sz="1400" dirty="0">
                          <a:highlight>
                            <a:srgbClr val="C6F2F6"/>
                          </a:highlight>
                        </a:rPr>
                        <a:t>Bestellposten</a:t>
                      </a:r>
                    </a:p>
                    <a:p>
                      <a:r>
                        <a:rPr lang="de-DE" sz="1400" dirty="0">
                          <a:highlight>
                            <a:srgbClr val="C4FFCB"/>
                          </a:highlight>
                        </a:rPr>
                        <a:t>Überweisung</a:t>
                      </a:r>
                      <a:r>
                        <a:rPr lang="de-DE" sz="1400" dirty="0"/>
                        <a:t> – </a:t>
                      </a:r>
                      <a:r>
                        <a:rPr lang="de-DE" sz="1400" dirty="0">
                          <a:highlight>
                            <a:srgbClr val="C6F2F6"/>
                          </a:highlight>
                        </a:rPr>
                        <a:t>Empfängerkonto</a:t>
                      </a:r>
                      <a:r>
                        <a:rPr lang="de-DE" sz="1400" dirty="0"/>
                        <a:t> und </a:t>
                      </a:r>
                      <a:r>
                        <a:rPr lang="de-DE" sz="1400" dirty="0">
                          <a:highlight>
                            <a:srgbClr val="C6F2F6"/>
                          </a:highlight>
                        </a:rPr>
                        <a:t>Betrag</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81308125"/>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Die</a:t>
                      </a:r>
                      <a:r>
                        <a:rPr lang="de-DE" sz="1400" dirty="0"/>
                        <a:t> Informationen über </a:t>
                      </a:r>
                      <a:r>
                        <a:rPr lang="de-DE" sz="1400" dirty="0">
                          <a:solidFill>
                            <a:schemeClr val="bg1">
                              <a:lumMod val="65000"/>
                            </a:schemeClr>
                          </a:solidFill>
                        </a:rPr>
                        <a:t>die</a:t>
                      </a:r>
                      <a:r>
                        <a:rPr lang="de-DE" sz="1400" dirty="0"/>
                        <a:t>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baseline="-25000" dirty="0"/>
                        <a:t> </a:t>
                      </a:r>
                      <a:r>
                        <a:rPr lang="de-DE" sz="1400" dirty="0"/>
                        <a:t>müssen </a:t>
                      </a:r>
                      <a:r>
                        <a:rPr lang="de-DE" sz="1400" dirty="0">
                          <a:solidFill>
                            <a:schemeClr val="bg1">
                              <a:lumMod val="65000"/>
                            </a:schemeClr>
                          </a:solidFill>
                        </a:rPr>
                        <a:t>auch</a:t>
                      </a:r>
                      <a:r>
                        <a:rPr lang="de-DE" sz="1400" dirty="0"/>
                        <a:t> abgefragt werden können.</a:t>
                      </a:r>
                    </a:p>
                    <a:p>
                      <a:r>
                        <a:rPr lang="de-DE" sz="1400" dirty="0">
                          <a:sym typeface="Wingdings" panose="05000000000000000000" pitchFamily="2" charset="2"/>
                        </a:rPr>
                        <a:t> </a:t>
                      </a:r>
                      <a:r>
                        <a:rPr lang="de-DE" sz="1400" dirty="0">
                          <a:highlight>
                            <a:srgbClr val="C6F2F6"/>
                          </a:highlight>
                        </a:rPr>
                        <a:t>Z</a:t>
                      </a:r>
                      <a:r>
                        <a:rPr lang="de-DE" sz="1400" baseline="-25000" dirty="0">
                          <a:highlight>
                            <a:srgbClr val="C6F2F6"/>
                          </a:highlight>
                        </a:rPr>
                        <a:t>1</a:t>
                      </a:r>
                      <a:r>
                        <a:rPr lang="de-DE" sz="1400" dirty="0">
                          <a:highlight>
                            <a:srgbClr val="C6F2F6"/>
                          </a:highlight>
                        </a:rPr>
                        <a:t> … </a:t>
                      </a:r>
                      <a:r>
                        <a:rPr lang="de-DE" sz="1400" dirty="0" err="1">
                          <a:highlight>
                            <a:srgbClr val="C6F2F6"/>
                          </a:highlight>
                        </a:rPr>
                        <a:t>Z</a:t>
                      </a:r>
                      <a:r>
                        <a:rPr lang="de-DE" sz="1400" baseline="-25000" dirty="0" err="1">
                          <a:highlight>
                            <a:srgbClr val="C6F2F6"/>
                          </a:highlight>
                        </a:rPr>
                        <a:t>n</a:t>
                      </a:r>
                      <a:r>
                        <a:rPr lang="de-DE" sz="1400" dirty="0">
                          <a:sym typeface="Wingdings" panose="05000000000000000000" pitchFamily="2" charset="2"/>
                        </a:rPr>
                        <a:t> müssen abgefragt werden können.</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6F2F6"/>
                          </a:highlight>
                        </a:rPr>
                        <a:t>Bestellnummer</a:t>
                      </a:r>
                      <a:r>
                        <a:rPr lang="de-DE" sz="1400" dirty="0"/>
                        <a:t>, </a:t>
                      </a:r>
                      <a:r>
                        <a:rPr lang="de-DE" sz="1400" dirty="0">
                          <a:highlight>
                            <a:srgbClr val="C6F2F6"/>
                          </a:highlight>
                        </a:rPr>
                        <a:t>Bestellposten</a:t>
                      </a:r>
                    </a:p>
                    <a:p>
                      <a:r>
                        <a:rPr lang="de-DE" sz="1400" dirty="0">
                          <a:highlight>
                            <a:srgbClr val="C6F2F6"/>
                          </a:highlight>
                        </a:rPr>
                        <a:t>Empfängerkonto</a:t>
                      </a:r>
                      <a:r>
                        <a:rPr lang="de-DE" sz="1400" dirty="0"/>
                        <a:t> und </a:t>
                      </a:r>
                      <a:r>
                        <a:rPr lang="de-DE" sz="1400" dirty="0">
                          <a:highlight>
                            <a:srgbClr val="C6F2F6"/>
                          </a:highlight>
                        </a:rPr>
                        <a:t>Betrag</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63188385"/>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bg1">
                              <a:lumMod val="65000"/>
                            </a:schemeClr>
                          </a:solidFill>
                        </a:rPr>
                        <a:t>Außerdem</a:t>
                      </a:r>
                      <a:r>
                        <a:rPr lang="de-DE" sz="1400" dirty="0"/>
                        <a:t> muss </a:t>
                      </a:r>
                      <a:r>
                        <a:rPr lang="de-DE" sz="1400" dirty="0">
                          <a:solidFill>
                            <a:schemeClr val="bg1">
                              <a:lumMod val="65000"/>
                            </a:schemeClr>
                          </a:solidFill>
                        </a:rPr>
                        <a:t>man</a:t>
                      </a:r>
                      <a:r>
                        <a:rPr lang="de-DE" sz="1400" dirty="0"/>
                        <a:t> </a:t>
                      </a:r>
                      <a:r>
                        <a:rPr lang="de-DE" sz="1400" dirty="0">
                          <a:solidFill>
                            <a:schemeClr val="tx1"/>
                          </a:solidFill>
                        </a:rPr>
                        <a:t>einem</a:t>
                      </a:r>
                      <a:r>
                        <a:rPr lang="de-DE" sz="1400" dirty="0"/>
                        <a:t> </a:t>
                      </a:r>
                      <a:r>
                        <a:rPr lang="de-DE" sz="1400" dirty="0">
                          <a:highlight>
                            <a:srgbClr val="C4FFCB"/>
                          </a:highlight>
                        </a:rPr>
                        <a:t>Y</a:t>
                      </a:r>
                      <a:r>
                        <a:rPr lang="de-DE" sz="1400" dirty="0"/>
                        <a:t> </a:t>
                      </a:r>
                      <a:r>
                        <a:rPr lang="de-DE" sz="1400" dirty="0">
                          <a:solidFill>
                            <a:schemeClr val="bg1">
                              <a:lumMod val="65000"/>
                            </a:schemeClr>
                          </a:solidFill>
                        </a:rPr>
                        <a:t>weitere</a:t>
                      </a:r>
                      <a:r>
                        <a:rPr lang="de-DE" sz="1400" dirty="0"/>
                        <a:t> </a:t>
                      </a:r>
                      <a:r>
                        <a:rPr lang="de-DE" sz="1400" dirty="0">
                          <a:highlight>
                            <a:srgbClr val="F7B1BA"/>
                          </a:highlight>
                        </a:rPr>
                        <a:t>A</a:t>
                      </a:r>
                      <a:r>
                        <a:rPr lang="de-DE" sz="1400" dirty="0"/>
                        <a:t> hinzufügen können.</a:t>
                      </a:r>
                    </a:p>
                    <a:p>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Einem</a:t>
                      </a:r>
                      <a:r>
                        <a:rPr lang="de-DE" sz="1400" dirty="0">
                          <a:sym typeface="Wingdings" panose="05000000000000000000" pitchFamily="2" charset="2"/>
                        </a:rPr>
                        <a:t> </a:t>
                      </a:r>
                      <a:r>
                        <a:rPr lang="de-DE" sz="1400" dirty="0">
                          <a:highlight>
                            <a:srgbClr val="C4FFCB"/>
                          </a:highlight>
                          <a:sym typeface="Wingdings" panose="05000000000000000000" pitchFamily="2" charset="2"/>
                        </a:rPr>
                        <a:t>Y</a:t>
                      </a:r>
                      <a:r>
                        <a:rPr lang="de-DE" sz="1400" dirty="0">
                          <a:sym typeface="Wingdings" panose="05000000000000000000" pitchFamily="2" charset="2"/>
                        </a:rPr>
                        <a:t> können </a:t>
                      </a:r>
                      <a:r>
                        <a:rPr lang="de-DE" sz="1400" dirty="0">
                          <a:solidFill>
                            <a:schemeClr val="bg1">
                              <a:lumMod val="65000"/>
                            </a:schemeClr>
                          </a:solidFill>
                          <a:sym typeface="Wingdings" panose="05000000000000000000" pitchFamily="2" charset="2"/>
                        </a:rPr>
                        <a:t>zusätzliche</a:t>
                      </a:r>
                      <a:r>
                        <a:rPr lang="de-DE" sz="1400" dirty="0">
                          <a:sym typeface="Wingdings" panose="05000000000000000000" pitchFamily="2" charset="2"/>
                        </a:rPr>
                        <a:t> </a:t>
                      </a:r>
                      <a:r>
                        <a:rPr lang="de-DE" sz="1400" dirty="0">
                          <a:highlight>
                            <a:srgbClr val="F7B1BA"/>
                          </a:highlight>
                          <a:sym typeface="Wingdings" panose="05000000000000000000" pitchFamily="2" charset="2"/>
                        </a:rPr>
                        <a:t>A</a:t>
                      </a:r>
                      <a:r>
                        <a:rPr lang="de-DE" sz="1400" dirty="0">
                          <a:sym typeface="Wingdings" panose="05000000000000000000" pitchFamily="2" charset="2"/>
                        </a:rPr>
                        <a:t> hinzugefügt werden.</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4FFCB"/>
                          </a:highlight>
                        </a:rPr>
                        <a:t>Bestellung</a:t>
                      </a:r>
                      <a:r>
                        <a:rPr lang="de-DE" sz="1400" dirty="0"/>
                        <a:t> – </a:t>
                      </a:r>
                      <a:r>
                        <a:rPr lang="de-DE" sz="1400" dirty="0">
                          <a:highlight>
                            <a:srgbClr val="F7B1BA"/>
                          </a:highlight>
                        </a:rPr>
                        <a:t>Bestellposten</a:t>
                      </a:r>
                    </a:p>
                    <a:p>
                      <a:r>
                        <a:rPr lang="de-DE" sz="1400" dirty="0">
                          <a:highlight>
                            <a:srgbClr val="C4FFCB"/>
                          </a:highlight>
                        </a:rPr>
                        <a:t>Überweisung</a:t>
                      </a:r>
                      <a:r>
                        <a:rPr lang="de-DE" sz="1400" dirty="0"/>
                        <a:t> – </a:t>
                      </a:r>
                      <a:r>
                        <a:rPr lang="de-DE" sz="1400" dirty="0">
                          <a:highlight>
                            <a:srgbClr val="F7B1BA"/>
                          </a:highlight>
                        </a:rPr>
                        <a:t>Empfängerkonten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48262494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tx1"/>
                          </a:solidFill>
                        </a:rPr>
                        <a:t>Für</a:t>
                      </a:r>
                      <a:r>
                        <a:rPr lang="de-DE" sz="1400" dirty="0"/>
                        <a:t> </a:t>
                      </a:r>
                      <a:r>
                        <a:rPr lang="de-DE" sz="1400" dirty="0">
                          <a:solidFill>
                            <a:schemeClr val="bg1">
                              <a:lumMod val="65000"/>
                            </a:schemeClr>
                          </a:solidFill>
                        </a:rPr>
                        <a:t>einen</a:t>
                      </a:r>
                      <a:r>
                        <a:rPr lang="de-DE" sz="1400" dirty="0"/>
                        <a:t> </a:t>
                      </a:r>
                      <a:r>
                        <a:rPr lang="de-DE" sz="1400" dirty="0">
                          <a:highlight>
                            <a:srgbClr val="F7B1BA"/>
                          </a:highlight>
                        </a:rPr>
                        <a:t>A</a:t>
                      </a:r>
                      <a:r>
                        <a:rPr lang="de-DE" sz="1400" dirty="0"/>
                        <a:t> werden </a:t>
                      </a:r>
                      <a:r>
                        <a:rPr lang="de-DE" sz="1400" dirty="0">
                          <a:solidFill>
                            <a:schemeClr val="bg1">
                              <a:lumMod val="65000"/>
                            </a:schemeClr>
                          </a:solidFill>
                        </a:rPr>
                        <a:t>lediglich</a:t>
                      </a:r>
                      <a:r>
                        <a:rPr lang="de-DE" sz="1400" dirty="0"/>
                        <a:t> </a:t>
                      </a:r>
                      <a:r>
                        <a:rPr lang="de-DE" sz="1400" dirty="0">
                          <a:solidFill>
                            <a:schemeClr val="bg1">
                              <a:lumMod val="65000"/>
                            </a:schemeClr>
                          </a:solidFill>
                        </a:rPr>
                        <a:t>die</a:t>
                      </a:r>
                      <a:r>
                        <a:rPr lang="de-DE" sz="1400" dirty="0"/>
                        <a:t> </a:t>
                      </a:r>
                      <a:r>
                        <a:rPr lang="de-DE" sz="1400" dirty="0">
                          <a:highlight>
                            <a:srgbClr val="CAC7F2"/>
                          </a:highlight>
                        </a:rPr>
                        <a:t>B</a:t>
                      </a:r>
                      <a:r>
                        <a:rPr lang="de-DE" sz="1400" baseline="-25000" dirty="0">
                          <a:highlight>
                            <a:srgbClr val="CAC7F2"/>
                          </a:highlight>
                        </a:rPr>
                        <a:t>1</a:t>
                      </a:r>
                      <a:r>
                        <a:rPr lang="de-DE" sz="1400" dirty="0">
                          <a:highlight>
                            <a:srgbClr val="CAC7F2"/>
                          </a:highlight>
                        </a:rPr>
                        <a:t> … </a:t>
                      </a:r>
                      <a:r>
                        <a:rPr lang="de-DE" sz="1400" dirty="0" err="1">
                          <a:highlight>
                            <a:srgbClr val="CAC7F2"/>
                          </a:highlight>
                        </a:rPr>
                        <a:t>B</a:t>
                      </a:r>
                      <a:r>
                        <a:rPr lang="de-DE" sz="1400" baseline="-25000" dirty="0" err="1">
                          <a:highlight>
                            <a:srgbClr val="CAC7F2"/>
                          </a:highlight>
                        </a:rPr>
                        <a:t>n</a:t>
                      </a:r>
                      <a:r>
                        <a:rPr lang="de-DE" sz="1400" baseline="-25000" dirty="0"/>
                        <a:t> </a:t>
                      </a:r>
                      <a:r>
                        <a:rPr lang="de-DE" sz="1400" dirty="0"/>
                        <a:t>verwaltet.</a:t>
                      </a:r>
                    </a:p>
                    <a:p>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Ein</a:t>
                      </a:r>
                      <a:r>
                        <a:rPr lang="de-DE" sz="1400" dirty="0">
                          <a:sym typeface="Wingdings" panose="05000000000000000000" pitchFamily="2" charset="2"/>
                        </a:rPr>
                        <a:t> </a:t>
                      </a:r>
                      <a:r>
                        <a:rPr lang="de-DE" sz="1400" dirty="0">
                          <a:highlight>
                            <a:srgbClr val="F7B1BA"/>
                          </a:highlight>
                          <a:sym typeface="Wingdings" panose="05000000000000000000" pitchFamily="2" charset="2"/>
                        </a:rPr>
                        <a:t>A</a:t>
                      </a:r>
                      <a:r>
                        <a:rPr lang="de-DE" sz="1400" dirty="0">
                          <a:sym typeface="Wingdings" panose="05000000000000000000" pitchFamily="2" charset="2"/>
                        </a:rPr>
                        <a:t> verfügt über </a:t>
                      </a:r>
                      <a:r>
                        <a:rPr lang="de-DE" sz="1400" dirty="0">
                          <a:highlight>
                            <a:srgbClr val="CAC7F2"/>
                          </a:highlight>
                        </a:rPr>
                        <a:t>B</a:t>
                      </a:r>
                      <a:r>
                        <a:rPr lang="de-DE" sz="1400" baseline="-25000" dirty="0">
                          <a:highlight>
                            <a:srgbClr val="CAC7F2"/>
                          </a:highlight>
                        </a:rPr>
                        <a:t>1</a:t>
                      </a:r>
                      <a:r>
                        <a:rPr lang="de-DE" sz="1400" dirty="0">
                          <a:highlight>
                            <a:srgbClr val="CAC7F2"/>
                          </a:highlight>
                        </a:rPr>
                        <a:t> … </a:t>
                      </a:r>
                      <a:r>
                        <a:rPr lang="de-DE" sz="1400" dirty="0" err="1">
                          <a:highlight>
                            <a:srgbClr val="CAC7F2"/>
                          </a:highlight>
                        </a:rPr>
                        <a:t>B</a:t>
                      </a:r>
                      <a:r>
                        <a:rPr lang="de-DE" sz="1400" baseline="-25000" dirty="0" err="1">
                          <a:highlight>
                            <a:srgbClr val="CAC7F2"/>
                          </a:highlight>
                        </a:rPr>
                        <a:t>n</a:t>
                      </a:r>
                      <a:r>
                        <a:rPr lang="de-DE" sz="1400" dirty="0">
                          <a:sym typeface="Wingdings" panose="05000000000000000000" pitchFamily="2" charset="2"/>
                        </a:rPr>
                        <a:t>.</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F7B1BA"/>
                          </a:highlight>
                        </a:rPr>
                        <a:t>Bestellposten</a:t>
                      </a:r>
                      <a:r>
                        <a:rPr lang="de-DE" sz="1400" dirty="0"/>
                        <a:t> – </a:t>
                      </a:r>
                      <a:r>
                        <a:rPr lang="de-DE" sz="1400" dirty="0">
                          <a:highlight>
                            <a:srgbClr val="CAC7F2"/>
                          </a:highlight>
                        </a:rPr>
                        <a:t>Artikelnummer</a:t>
                      </a:r>
                      <a:r>
                        <a:rPr lang="de-DE" sz="1400" dirty="0"/>
                        <a:t>, </a:t>
                      </a:r>
                      <a:r>
                        <a:rPr lang="de-DE" sz="1400" dirty="0">
                          <a:highlight>
                            <a:srgbClr val="CAC7F2"/>
                          </a:highlight>
                        </a:rPr>
                        <a:t>Stückpreis</a:t>
                      </a:r>
                    </a:p>
                    <a:p>
                      <a:r>
                        <a:rPr lang="de-DE" sz="1400" dirty="0">
                          <a:highlight>
                            <a:srgbClr val="F7B1BA"/>
                          </a:highlight>
                        </a:rPr>
                        <a:t>Empfängerkonten</a:t>
                      </a:r>
                      <a:r>
                        <a:rPr lang="de-DE" sz="1400" dirty="0"/>
                        <a:t> – </a:t>
                      </a:r>
                      <a:r>
                        <a:rPr lang="de-DE" sz="1400" dirty="0">
                          <a:highlight>
                            <a:srgbClr val="CAC7F2"/>
                          </a:highlight>
                        </a:rPr>
                        <a:t>Name</a:t>
                      </a:r>
                      <a:r>
                        <a:rPr lang="de-DE" sz="1400" dirty="0"/>
                        <a:t> und </a:t>
                      </a:r>
                      <a:r>
                        <a:rPr lang="de-DE" sz="1400" dirty="0">
                          <a:highlight>
                            <a:srgbClr val="CAC7F2"/>
                          </a:highlight>
                        </a:rPr>
                        <a:t>IBAN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4199172781"/>
                  </a:ext>
                </a:extLst>
              </a:tr>
              <a:tr h="50743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solidFill>
                            <a:schemeClr val="tx1"/>
                          </a:solidFill>
                          <a:highlight>
                            <a:srgbClr val="CAC7F2"/>
                          </a:highlight>
                        </a:rPr>
                        <a:t>Diese</a:t>
                      </a:r>
                      <a:r>
                        <a:rPr lang="de-DE" sz="1400" dirty="0">
                          <a:highlight>
                            <a:srgbClr val="CAC7F2"/>
                          </a:highlight>
                        </a:rPr>
                        <a:t> Informationen</a:t>
                      </a:r>
                      <a:r>
                        <a:rPr lang="de-DE" sz="1400" dirty="0"/>
                        <a:t> müssen </a:t>
                      </a:r>
                      <a:r>
                        <a:rPr lang="de-DE" sz="1400" dirty="0">
                          <a:solidFill>
                            <a:schemeClr val="bg1">
                              <a:lumMod val="65000"/>
                            </a:schemeClr>
                          </a:solidFill>
                        </a:rPr>
                        <a:t>auch</a:t>
                      </a:r>
                      <a:r>
                        <a:rPr lang="de-DE" sz="1400" dirty="0"/>
                        <a:t> abgerufen werden können.</a:t>
                      </a:r>
                    </a:p>
                    <a:p>
                      <a:r>
                        <a:rPr lang="de-DE" sz="1400" dirty="0">
                          <a:sym typeface="Wingdings" panose="05000000000000000000" pitchFamily="2" charset="2"/>
                        </a:rPr>
                        <a:t> </a:t>
                      </a:r>
                      <a:r>
                        <a:rPr lang="de-DE" sz="1400" dirty="0">
                          <a:highlight>
                            <a:srgbClr val="CAC7F2"/>
                          </a:highlight>
                        </a:rPr>
                        <a:t>B</a:t>
                      </a:r>
                      <a:r>
                        <a:rPr lang="de-DE" sz="1400" baseline="-25000" dirty="0">
                          <a:highlight>
                            <a:srgbClr val="CAC7F2"/>
                          </a:highlight>
                        </a:rPr>
                        <a:t>1</a:t>
                      </a:r>
                      <a:r>
                        <a:rPr lang="de-DE" sz="1400" dirty="0">
                          <a:highlight>
                            <a:srgbClr val="CAC7F2"/>
                          </a:highlight>
                        </a:rPr>
                        <a:t> … </a:t>
                      </a:r>
                      <a:r>
                        <a:rPr lang="de-DE" sz="1400" dirty="0" err="1">
                          <a:highlight>
                            <a:srgbClr val="CAC7F2"/>
                          </a:highlight>
                        </a:rPr>
                        <a:t>B</a:t>
                      </a:r>
                      <a:r>
                        <a:rPr lang="de-DE" sz="1400" baseline="-25000" dirty="0" err="1">
                          <a:highlight>
                            <a:srgbClr val="CAC7F2"/>
                          </a:highlight>
                        </a:rPr>
                        <a:t>n</a:t>
                      </a:r>
                      <a:r>
                        <a:rPr lang="de-DE" sz="1400" dirty="0">
                          <a:sym typeface="Wingdings" panose="05000000000000000000" pitchFamily="2" charset="2"/>
                        </a:rPr>
                        <a:t> sollten </a:t>
                      </a:r>
                      <a:r>
                        <a:rPr lang="de-DE" sz="1400" dirty="0">
                          <a:solidFill>
                            <a:schemeClr val="bg1">
                              <a:lumMod val="65000"/>
                            </a:schemeClr>
                          </a:solidFill>
                          <a:sym typeface="Wingdings" panose="05000000000000000000" pitchFamily="2" charset="2"/>
                        </a:rPr>
                        <a:t>über</a:t>
                      </a:r>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das</a:t>
                      </a:r>
                      <a:r>
                        <a:rPr lang="de-DE" sz="1400" dirty="0">
                          <a:sym typeface="Wingdings" panose="05000000000000000000" pitchFamily="2" charset="2"/>
                        </a:rPr>
                        <a:t> </a:t>
                      </a:r>
                      <a:r>
                        <a:rPr lang="de-DE" sz="1400" dirty="0">
                          <a:solidFill>
                            <a:schemeClr val="bg1">
                              <a:lumMod val="65000"/>
                            </a:schemeClr>
                          </a:solidFill>
                          <a:sym typeface="Wingdings" panose="05000000000000000000" pitchFamily="2" charset="2"/>
                        </a:rPr>
                        <a:t>System</a:t>
                      </a:r>
                      <a:r>
                        <a:rPr lang="de-DE" sz="1400" dirty="0">
                          <a:sym typeface="Wingdings" panose="05000000000000000000" pitchFamily="2" charset="2"/>
                        </a:rPr>
                        <a:t> abrufbar sein.</a:t>
                      </a:r>
                      <a:endParaRPr lang="de-DE" sz="14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highlight>
                            <a:srgbClr val="CAC7F2"/>
                          </a:highlight>
                        </a:rPr>
                        <a:t>Artikelnummer</a:t>
                      </a:r>
                      <a:r>
                        <a:rPr lang="de-DE" sz="1400" dirty="0"/>
                        <a:t>, </a:t>
                      </a:r>
                      <a:r>
                        <a:rPr lang="de-DE" sz="1400" dirty="0">
                          <a:highlight>
                            <a:srgbClr val="CAC7F2"/>
                          </a:highlight>
                        </a:rPr>
                        <a:t>Stückpreis</a:t>
                      </a:r>
                    </a:p>
                    <a:p>
                      <a:r>
                        <a:rPr lang="de-DE" sz="1400" dirty="0">
                          <a:highlight>
                            <a:srgbClr val="CAC7F2"/>
                          </a:highlight>
                        </a:rPr>
                        <a:t>Name</a:t>
                      </a:r>
                      <a:r>
                        <a:rPr lang="de-DE" sz="1400" dirty="0"/>
                        <a:t> und </a:t>
                      </a:r>
                      <a:r>
                        <a:rPr lang="de-DE" sz="1400" dirty="0">
                          <a:highlight>
                            <a:srgbClr val="CAC7F2"/>
                          </a:highlight>
                        </a:rPr>
                        <a:t>IBAN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006316962"/>
                  </a:ext>
                </a:extLst>
              </a:tr>
            </a:tbl>
          </a:graphicData>
        </a:graphic>
      </p:graphicFrame>
      <p:sp>
        <p:nvSpPr>
          <p:cNvPr id="3" name="Rechteck: abgerundete Ecken 2">
            <a:extLst>
              <a:ext uri="{FF2B5EF4-FFF2-40B4-BE49-F238E27FC236}">
                <a16:creationId xmlns:a16="http://schemas.microsoft.com/office/drawing/2014/main" id="{6079CED9-D784-6E3C-8307-5C2F2661286D}"/>
              </a:ext>
            </a:extLst>
          </p:cNvPr>
          <p:cNvSpPr/>
          <p:nvPr/>
        </p:nvSpPr>
        <p:spPr>
          <a:xfrm>
            <a:off x="3622860" y="5775982"/>
            <a:ext cx="4792797" cy="943064"/>
          </a:xfrm>
          <a:prstGeom prst="roundRect">
            <a:avLst>
              <a:gd name="adj" fmla="val 7085"/>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spcAft>
                <a:spcPts val="601"/>
              </a:spcAft>
            </a:pPr>
            <a:r>
              <a:rPr lang="de-DE" sz="1600" b="1" dirty="0">
                <a:solidFill>
                  <a:schemeClr val="tx1"/>
                </a:solidFill>
                <a:latin typeface="Arial" charset="0"/>
                <a:ea typeface="Arial" charset="0"/>
                <a:cs typeface="Arial" charset="0"/>
              </a:rPr>
              <a:t>Achtung:</a:t>
            </a:r>
          </a:p>
          <a:p>
            <a:pPr>
              <a:spcAft>
                <a:spcPts val="601"/>
              </a:spcAft>
            </a:pPr>
            <a:r>
              <a:rPr lang="de-DE" sz="1600" dirty="0">
                <a:solidFill>
                  <a:schemeClr val="tx1"/>
                </a:solidFill>
                <a:latin typeface="Arial" charset="0"/>
                <a:ea typeface="Arial" charset="0"/>
                <a:cs typeface="Arial" charset="0"/>
              </a:rPr>
              <a:t>Sprache ist vielfältig. Folglich ergeben sich mehrere Formulierungsmöglichkeiten.</a:t>
            </a:r>
          </a:p>
        </p:txBody>
      </p:sp>
    </p:spTree>
    <p:extLst>
      <p:ext uri="{BB962C8B-B14F-4D97-AF65-F5344CB8AC3E}">
        <p14:creationId xmlns:p14="http://schemas.microsoft.com/office/powerpoint/2010/main" val="148228705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476E8A7-5BBA-DCE3-5E88-FF793ABB3A77}"/>
              </a:ext>
            </a:extLst>
          </p:cNvPr>
          <p:cNvSpPr>
            <a:spLocks noGrp="1"/>
          </p:cNvSpPr>
          <p:nvPr>
            <p:ph type="body" sz="quarter" idx="13"/>
          </p:nvPr>
        </p:nvSpPr>
        <p:spPr/>
        <p:txBody>
          <a:bodyPr/>
          <a:lstStyle/>
          <a:p>
            <a:r>
              <a:rPr lang="de-DE" dirty="0"/>
              <a:t>Lesen im Informatikunterricht</a:t>
            </a:r>
          </a:p>
        </p:txBody>
      </p:sp>
      <p:sp>
        <p:nvSpPr>
          <p:cNvPr id="3" name="Textplatzhalter 2">
            <a:extLst>
              <a:ext uri="{FF2B5EF4-FFF2-40B4-BE49-F238E27FC236}">
                <a16:creationId xmlns:a16="http://schemas.microsoft.com/office/drawing/2014/main" id="{E7BD9DCA-7CD2-B132-E55A-FE882E0D9B7E}"/>
              </a:ext>
            </a:extLst>
          </p:cNvPr>
          <p:cNvSpPr>
            <a:spLocks noGrp="1"/>
          </p:cNvSpPr>
          <p:nvPr>
            <p:ph type="body" sz="quarter" idx="14"/>
          </p:nvPr>
        </p:nvSpPr>
        <p:spPr/>
        <p:txBody>
          <a:bodyPr/>
          <a:lstStyle/>
          <a:p>
            <a:r>
              <a:rPr lang="de-DE" dirty="0"/>
              <a:t>Mit schwierigen Texten umgehen: Textrezeption unterstützen </a:t>
            </a:r>
          </a:p>
        </p:txBody>
      </p:sp>
    </p:spTree>
    <p:extLst>
      <p:ext uri="{BB962C8B-B14F-4D97-AF65-F5344CB8AC3E}">
        <p14:creationId xmlns:p14="http://schemas.microsoft.com/office/powerpoint/2010/main" val="178759800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492F1-0879-2599-DD7C-B3DE744D4351}"/>
              </a:ext>
            </a:extLst>
          </p:cNvPr>
          <p:cNvSpPr>
            <a:spLocks noGrp="1"/>
          </p:cNvSpPr>
          <p:nvPr>
            <p:ph type="title"/>
          </p:nvPr>
        </p:nvSpPr>
        <p:spPr/>
        <p:txBody>
          <a:bodyPr/>
          <a:lstStyle/>
          <a:p>
            <a:r>
              <a:rPr lang="de-DE" dirty="0"/>
              <a:t>Sprachliche Herausforderungen bei der Textrezeption</a:t>
            </a:r>
          </a:p>
        </p:txBody>
      </p:sp>
      <p:sp>
        <p:nvSpPr>
          <p:cNvPr id="3" name="Textplatzhalter 2">
            <a:extLst>
              <a:ext uri="{FF2B5EF4-FFF2-40B4-BE49-F238E27FC236}">
                <a16:creationId xmlns:a16="http://schemas.microsoft.com/office/drawing/2014/main" id="{203FC320-172F-665A-1F7B-F7DF1D15E1C3}"/>
              </a:ext>
            </a:extLst>
          </p:cNvPr>
          <p:cNvSpPr>
            <a:spLocks noGrp="1"/>
          </p:cNvSpPr>
          <p:nvPr>
            <p:ph type="body" sz="quarter" idx="11"/>
          </p:nvPr>
        </p:nvSpPr>
        <p:spPr/>
        <p:txBody>
          <a:bodyPr/>
          <a:lstStyle/>
          <a:p>
            <a:r>
              <a:rPr lang="en-US" dirty="0"/>
              <a:t>Quelle:</a:t>
            </a:r>
          </a:p>
          <a:p>
            <a:r>
              <a:rPr lang="en-US" dirty="0"/>
              <a:t>MSB-NRW 2019</a:t>
            </a:r>
          </a:p>
        </p:txBody>
      </p:sp>
      <p:pic>
        <p:nvPicPr>
          <p:cNvPr id="4" name="Grafik 3">
            <a:extLst>
              <a:ext uri="{FF2B5EF4-FFF2-40B4-BE49-F238E27FC236}">
                <a16:creationId xmlns:a16="http://schemas.microsoft.com/office/drawing/2014/main" id="{FF7CFC46-DAFE-857F-4887-A0F2CA84FAE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7041" y="1016001"/>
            <a:ext cx="4581135" cy="5040000"/>
          </a:xfrm>
          <a:prstGeom prst="rect">
            <a:avLst/>
          </a:prstGeom>
        </p:spPr>
      </p:pic>
    </p:spTree>
    <p:extLst>
      <p:ext uri="{BB962C8B-B14F-4D97-AF65-F5344CB8AC3E}">
        <p14:creationId xmlns:p14="http://schemas.microsoft.com/office/powerpoint/2010/main" val="367066238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5D59F-E37E-9A4D-CD1D-D73113C6FD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931F644-BF2A-436C-45AC-2592611E4D11}"/>
              </a:ext>
            </a:extLst>
          </p:cNvPr>
          <p:cNvSpPr>
            <a:spLocks noGrp="1"/>
          </p:cNvSpPr>
          <p:nvPr>
            <p:ph type="title"/>
          </p:nvPr>
        </p:nvSpPr>
        <p:spPr/>
        <p:txBody>
          <a:bodyPr/>
          <a:lstStyle/>
          <a:p>
            <a:r>
              <a:rPr lang="de-DE" dirty="0"/>
              <a:t>Sprachliche Herausforderungen bei der Textrezeption</a:t>
            </a:r>
          </a:p>
        </p:txBody>
      </p:sp>
      <p:sp>
        <p:nvSpPr>
          <p:cNvPr id="3" name="Textplatzhalter 2">
            <a:extLst>
              <a:ext uri="{FF2B5EF4-FFF2-40B4-BE49-F238E27FC236}">
                <a16:creationId xmlns:a16="http://schemas.microsoft.com/office/drawing/2014/main" id="{D0C1C4B3-6400-B6A6-FD19-5DA2A38BBC86}"/>
              </a:ext>
            </a:extLst>
          </p:cNvPr>
          <p:cNvSpPr>
            <a:spLocks noGrp="1"/>
          </p:cNvSpPr>
          <p:nvPr>
            <p:ph type="body" sz="quarter" idx="11"/>
          </p:nvPr>
        </p:nvSpPr>
        <p:spPr/>
        <p:txBody>
          <a:bodyPr/>
          <a:lstStyle/>
          <a:p>
            <a:r>
              <a:rPr lang="en-US" dirty="0"/>
              <a:t>Quelle:</a:t>
            </a:r>
          </a:p>
          <a:p>
            <a:r>
              <a:rPr lang="en-US" dirty="0"/>
              <a:t>MSB-NRW 2019</a:t>
            </a:r>
          </a:p>
        </p:txBody>
      </p:sp>
      <p:pic>
        <p:nvPicPr>
          <p:cNvPr id="4" name="Grafik 3">
            <a:extLst>
              <a:ext uri="{FF2B5EF4-FFF2-40B4-BE49-F238E27FC236}">
                <a16:creationId xmlns:a16="http://schemas.microsoft.com/office/drawing/2014/main" id="{900C6996-5EA7-328F-AC14-9978F369901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7041" y="1016001"/>
            <a:ext cx="4581135" cy="5040000"/>
          </a:xfrm>
          <a:prstGeom prst="rect">
            <a:avLst/>
          </a:prstGeom>
        </p:spPr>
      </p:pic>
      <p:sp>
        <p:nvSpPr>
          <p:cNvPr id="5" name="Rechteck 4">
            <a:extLst>
              <a:ext uri="{FF2B5EF4-FFF2-40B4-BE49-F238E27FC236}">
                <a16:creationId xmlns:a16="http://schemas.microsoft.com/office/drawing/2014/main" id="{A19238DF-8833-CFC0-53EA-8F8C89B3DEB0}"/>
              </a:ext>
            </a:extLst>
          </p:cNvPr>
          <p:cNvSpPr/>
          <p:nvPr/>
        </p:nvSpPr>
        <p:spPr>
          <a:xfrm>
            <a:off x="236879" y="1243586"/>
            <a:ext cx="2412000" cy="30777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Fachtermini</a:t>
            </a:r>
          </a:p>
        </p:txBody>
      </p:sp>
      <p:sp>
        <p:nvSpPr>
          <p:cNvPr id="6" name="Rechteck 5">
            <a:extLst>
              <a:ext uri="{FF2B5EF4-FFF2-40B4-BE49-F238E27FC236}">
                <a16:creationId xmlns:a16="http://schemas.microsoft.com/office/drawing/2014/main" id="{B0FA17FA-B7B1-90A5-CC56-667FF0261DF6}"/>
              </a:ext>
            </a:extLst>
          </p:cNvPr>
          <p:cNvSpPr/>
          <p:nvPr/>
        </p:nvSpPr>
        <p:spPr>
          <a:xfrm>
            <a:off x="239348" y="1678354"/>
            <a:ext cx="2412000" cy="30777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Terminologisierung</a:t>
            </a:r>
          </a:p>
        </p:txBody>
      </p:sp>
      <p:sp>
        <p:nvSpPr>
          <p:cNvPr id="7" name="Rechteck 6">
            <a:extLst>
              <a:ext uri="{FF2B5EF4-FFF2-40B4-BE49-F238E27FC236}">
                <a16:creationId xmlns:a16="http://schemas.microsoft.com/office/drawing/2014/main" id="{D06EE106-53C7-5525-7C0C-9D4C57C9B8E6}"/>
              </a:ext>
            </a:extLst>
          </p:cNvPr>
          <p:cNvSpPr/>
          <p:nvPr/>
        </p:nvSpPr>
        <p:spPr>
          <a:xfrm>
            <a:off x="241814" y="2113126"/>
            <a:ext cx="2412000" cy="30777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Komposita</a:t>
            </a:r>
          </a:p>
        </p:txBody>
      </p:sp>
      <p:sp>
        <p:nvSpPr>
          <p:cNvPr id="8" name="Rechteck 7">
            <a:extLst>
              <a:ext uri="{FF2B5EF4-FFF2-40B4-BE49-F238E27FC236}">
                <a16:creationId xmlns:a16="http://schemas.microsoft.com/office/drawing/2014/main" id="{B8703149-709F-9604-1A1E-CFF9BA9C2161}"/>
              </a:ext>
            </a:extLst>
          </p:cNvPr>
          <p:cNvSpPr/>
          <p:nvPr/>
        </p:nvSpPr>
        <p:spPr>
          <a:xfrm>
            <a:off x="244282" y="2547894"/>
            <a:ext cx="2412000" cy="30777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Genitivketten</a:t>
            </a:r>
          </a:p>
        </p:txBody>
      </p:sp>
      <p:sp>
        <p:nvSpPr>
          <p:cNvPr id="9" name="Rechteck 8">
            <a:extLst>
              <a:ext uri="{FF2B5EF4-FFF2-40B4-BE49-F238E27FC236}">
                <a16:creationId xmlns:a16="http://schemas.microsoft.com/office/drawing/2014/main" id="{59EDE753-857F-C1D4-301B-3C9A19E61228}"/>
              </a:ext>
            </a:extLst>
          </p:cNvPr>
          <p:cNvSpPr/>
          <p:nvPr/>
        </p:nvSpPr>
        <p:spPr>
          <a:xfrm>
            <a:off x="229478" y="2982665"/>
            <a:ext cx="2412000" cy="307777"/>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Unauffällige Fachsprache</a:t>
            </a:r>
          </a:p>
        </p:txBody>
      </p:sp>
      <p:sp>
        <p:nvSpPr>
          <p:cNvPr id="10" name="Rechteck 9">
            <a:extLst>
              <a:ext uri="{FF2B5EF4-FFF2-40B4-BE49-F238E27FC236}">
                <a16:creationId xmlns:a16="http://schemas.microsoft.com/office/drawing/2014/main" id="{20E82E0F-0E59-9240-82CD-186A8EE84BD5}"/>
              </a:ext>
            </a:extLst>
          </p:cNvPr>
          <p:cNvSpPr/>
          <p:nvPr/>
        </p:nvSpPr>
        <p:spPr>
          <a:xfrm>
            <a:off x="231946" y="3419130"/>
            <a:ext cx="2412000" cy="523220"/>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Uneingeleitete Nebensatzstrukturen</a:t>
            </a:r>
          </a:p>
        </p:txBody>
      </p:sp>
      <p:sp>
        <p:nvSpPr>
          <p:cNvPr id="11" name="Rechteck 10">
            <a:extLst>
              <a:ext uri="{FF2B5EF4-FFF2-40B4-BE49-F238E27FC236}">
                <a16:creationId xmlns:a16="http://schemas.microsoft.com/office/drawing/2014/main" id="{03522A87-159C-24A5-BC18-035DA90563C8}"/>
              </a:ext>
            </a:extLst>
          </p:cNvPr>
          <p:cNvSpPr/>
          <p:nvPr/>
        </p:nvSpPr>
        <p:spPr>
          <a:xfrm>
            <a:off x="234413" y="4069214"/>
            <a:ext cx="2412000" cy="307777"/>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Nebensatzkonstruktionen</a:t>
            </a:r>
          </a:p>
        </p:txBody>
      </p:sp>
      <p:sp>
        <p:nvSpPr>
          <p:cNvPr id="12" name="Rechteck 11">
            <a:extLst>
              <a:ext uri="{FF2B5EF4-FFF2-40B4-BE49-F238E27FC236}">
                <a16:creationId xmlns:a16="http://schemas.microsoft.com/office/drawing/2014/main" id="{0F4BA5A0-7AFC-2B32-2689-A27E17C5A218}"/>
              </a:ext>
            </a:extLst>
          </p:cNvPr>
          <p:cNvSpPr/>
          <p:nvPr/>
        </p:nvSpPr>
        <p:spPr>
          <a:xfrm>
            <a:off x="227012" y="4503860"/>
            <a:ext cx="2412000" cy="523220"/>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Unpersönliche Ausdrucksweise</a:t>
            </a:r>
          </a:p>
        </p:txBody>
      </p:sp>
      <p:sp>
        <p:nvSpPr>
          <p:cNvPr id="13" name="Rechteck 12">
            <a:extLst>
              <a:ext uri="{FF2B5EF4-FFF2-40B4-BE49-F238E27FC236}">
                <a16:creationId xmlns:a16="http://schemas.microsoft.com/office/drawing/2014/main" id="{2F7B8B2B-2096-F8A9-1248-B12A13EBDA5F}"/>
              </a:ext>
            </a:extLst>
          </p:cNvPr>
          <p:cNvSpPr/>
          <p:nvPr/>
        </p:nvSpPr>
        <p:spPr>
          <a:xfrm>
            <a:off x="9535425" y="1243585"/>
            <a:ext cx="2412000" cy="523220"/>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defTabSz="914402" fontAlgn="auto">
              <a:spcBef>
                <a:spcPts val="0"/>
              </a:spcBef>
              <a:spcAft>
                <a:spcPts val="0"/>
              </a:spcAft>
              <a:defRPr/>
            </a:pPr>
            <a:r>
              <a:rPr lang="de-DE" sz="1400" b="1" dirty="0" err="1">
                <a:solidFill>
                  <a:prstClr val="white"/>
                </a:solidFill>
                <a:latin typeface="Arial" charset="0"/>
                <a:ea typeface="Arial" charset="0"/>
                <a:cs typeface="Arial" charset="0"/>
              </a:rPr>
              <a:t>Partizipalattribut</a:t>
            </a:r>
            <a:r>
              <a:rPr lang="de-DE" sz="1400" b="1" dirty="0">
                <a:solidFill>
                  <a:prstClr val="white"/>
                </a:solidFill>
                <a:latin typeface="Arial" charset="0"/>
                <a:ea typeface="Arial" charset="0"/>
                <a:cs typeface="Arial" charset="0"/>
              </a:rPr>
              <a:t> / Gerundiv</a:t>
            </a:r>
          </a:p>
        </p:txBody>
      </p:sp>
      <p:sp>
        <p:nvSpPr>
          <p:cNvPr id="14" name="Rechteck 13">
            <a:extLst>
              <a:ext uri="{FF2B5EF4-FFF2-40B4-BE49-F238E27FC236}">
                <a16:creationId xmlns:a16="http://schemas.microsoft.com/office/drawing/2014/main" id="{9D121788-5561-34EC-ECF5-E27D25462EAF}"/>
              </a:ext>
            </a:extLst>
          </p:cNvPr>
          <p:cNvSpPr/>
          <p:nvPr/>
        </p:nvSpPr>
        <p:spPr>
          <a:xfrm>
            <a:off x="9534667" y="2510048"/>
            <a:ext cx="2412000" cy="307777"/>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Passivkonstruktionen</a:t>
            </a:r>
          </a:p>
        </p:txBody>
      </p:sp>
      <p:sp>
        <p:nvSpPr>
          <p:cNvPr id="15" name="Rechteck 14">
            <a:extLst>
              <a:ext uri="{FF2B5EF4-FFF2-40B4-BE49-F238E27FC236}">
                <a16:creationId xmlns:a16="http://schemas.microsoft.com/office/drawing/2014/main" id="{353C4C11-B46D-71DF-52FF-213458FEF3ED}"/>
              </a:ext>
            </a:extLst>
          </p:cNvPr>
          <p:cNvSpPr/>
          <p:nvPr/>
        </p:nvSpPr>
        <p:spPr>
          <a:xfrm>
            <a:off x="9534793" y="2929660"/>
            <a:ext cx="2412000" cy="307777"/>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Sachlogische Reihenfolge</a:t>
            </a:r>
          </a:p>
        </p:txBody>
      </p:sp>
      <p:sp>
        <p:nvSpPr>
          <p:cNvPr id="16" name="Rechteck 15">
            <a:extLst>
              <a:ext uri="{FF2B5EF4-FFF2-40B4-BE49-F238E27FC236}">
                <a16:creationId xmlns:a16="http://schemas.microsoft.com/office/drawing/2014/main" id="{DF5BBC13-23BD-C1A1-8745-5FDC116781BB}"/>
              </a:ext>
            </a:extLst>
          </p:cNvPr>
          <p:cNvSpPr/>
          <p:nvPr/>
        </p:nvSpPr>
        <p:spPr>
          <a:xfrm>
            <a:off x="9534918" y="3347448"/>
            <a:ext cx="2412000" cy="307777"/>
          </a:xfrm>
          <a:prstGeom prst="rect">
            <a:avLst/>
          </a:prstGeom>
          <a:solidFill>
            <a:srgbClr val="61A27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Textstrukturierung</a:t>
            </a:r>
          </a:p>
        </p:txBody>
      </p:sp>
      <p:sp>
        <p:nvSpPr>
          <p:cNvPr id="17" name="Rechteck 16">
            <a:extLst>
              <a:ext uri="{FF2B5EF4-FFF2-40B4-BE49-F238E27FC236}">
                <a16:creationId xmlns:a16="http://schemas.microsoft.com/office/drawing/2014/main" id="{973A47D8-CED5-A761-0556-67C5F12833B8}"/>
              </a:ext>
            </a:extLst>
          </p:cNvPr>
          <p:cNvSpPr/>
          <p:nvPr/>
        </p:nvSpPr>
        <p:spPr>
          <a:xfrm>
            <a:off x="9535045" y="3765239"/>
            <a:ext cx="2412000" cy="307777"/>
          </a:xfrm>
          <a:prstGeom prst="rect">
            <a:avLst/>
          </a:prstGeom>
          <a:solidFill>
            <a:srgbClr val="61A27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Hervorhebungen</a:t>
            </a:r>
          </a:p>
        </p:txBody>
      </p:sp>
      <p:sp>
        <p:nvSpPr>
          <p:cNvPr id="18" name="Rechteck 17">
            <a:extLst>
              <a:ext uri="{FF2B5EF4-FFF2-40B4-BE49-F238E27FC236}">
                <a16:creationId xmlns:a16="http://schemas.microsoft.com/office/drawing/2014/main" id="{C0CFBAB6-E03B-274C-03E7-EF78FA74D264}"/>
              </a:ext>
            </a:extLst>
          </p:cNvPr>
          <p:cNvSpPr/>
          <p:nvPr/>
        </p:nvSpPr>
        <p:spPr>
          <a:xfrm>
            <a:off x="9535172" y="4183029"/>
            <a:ext cx="2412000" cy="523220"/>
          </a:xfrm>
          <a:prstGeom prst="rect">
            <a:avLst/>
          </a:prstGeom>
          <a:solidFill>
            <a:srgbClr val="61A27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defTabSz="914402" fontAlgn="auto">
              <a:spcBef>
                <a:spcPts val="0"/>
              </a:spcBef>
              <a:spcAft>
                <a:spcPts val="0"/>
              </a:spcAft>
              <a:defRPr/>
            </a:pPr>
            <a:r>
              <a:rPr lang="de-DE" sz="1400" b="1" dirty="0">
                <a:solidFill>
                  <a:prstClr val="white"/>
                </a:solidFill>
                <a:latin typeface="Arial" charset="0"/>
                <a:ea typeface="Arial" charset="0"/>
                <a:cs typeface="Arial" charset="0"/>
              </a:rPr>
              <a:t>Zusammenhänge von Darstellungsmodalitäten</a:t>
            </a:r>
          </a:p>
        </p:txBody>
      </p:sp>
      <p:sp>
        <p:nvSpPr>
          <p:cNvPr id="19" name="Rechteck 18">
            <a:extLst>
              <a:ext uri="{FF2B5EF4-FFF2-40B4-BE49-F238E27FC236}">
                <a16:creationId xmlns:a16="http://schemas.microsoft.com/office/drawing/2014/main" id="{F1B6FAA6-6D4C-2096-72EE-3E396C8668B9}"/>
              </a:ext>
            </a:extLst>
          </p:cNvPr>
          <p:cNvSpPr/>
          <p:nvPr/>
        </p:nvSpPr>
        <p:spPr>
          <a:xfrm>
            <a:off x="9535296" y="4816263"/>
            <a:ext cx="2412000" cy="523220"/>
          </a:xfrm>
          <a:prstGeom prst="rect">
            <a:avLst/>
          </a:prstGeom>
          <a:solidFill>
            <a:srgbClr val="61A27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defTabSz="914402" fontAlgn="auto">
              <a:spcBef>
                <a:spcPts val="0"/>
              </a:spcBef>
              <a:spcAft>
                <a:spcPts val="0"/>
              </a:spcAft>
              <a:defRPr/>
            </a:pPr>
            <a:r>
              <a:rPr lang="de-DE" sz="1400" b="1" dirty="0">
                <a:solidFill>
                  <a:prstClr val="white"/>
                </a:solidFill>
                <a:latin typeface="Arial" charset="0"/>
                <a:ea typeface="Arial" charset="0"/>
                <a:cs typeface="Arial" charset="0"/>
              </a:rPr>
              <a:t>Verwendung von Operatoren</a:t>
            </a:r>
          </a:p>
        </p:txBody>
      </p:sp>
      <p:sp>
        <p:nvSpPr>
          <p:cNvPr id="20" name="Rechteck 19">
            <a:extLst>
              <a:ext uri="{FF2B5EF4-FFF2-40B4-BE49-F238E27FC236}">
                <a16:creationId xmlns:a16="http://schemas.microsoft.com/office/drawing/2014/main" id="{F56EB4CF-05E7-BAEF-733F-9C6B47E16B33}"/>
              </a:ext>
            </a:extLst>
          </p:cNvPr>
          <p:cNvSpPr/>
          <p:nvPr/>
        </p:nvSpPr>
        <p:spPr>
          <a:xfrm>
            <a:off x="9534542" y="1876817"/>
            <a:ext cx="2412000" cy="523220"/>
          </a:xfrm>
          <a:prstGeom prst="rect">
            <a:avLst/>
          </a:prstGeom>
          <a:solidFill>
            <a:srgbClr val="B8103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defTabSz="914402" fontAlgn="auto">
              <a:spcBef>
                <a:spcPts val="0"/>
              </a:spcBef>
              <a:spcAft>
                <a:spcPts val="0"/>
              </a:spcAft>
              <a:defRPr/>
            </a:pPr>
            <a:r>
              <a:rPr lang="de-DE" sz="1400" b="1" dirty="0">
                <a:solidFill>
                  <a:prstClr val="white"/>
                </a:solidFill>
                <a:latin typeface="Arial" charset="0"/>
                <a:ea typeface="Arial" charset="0"/>
                <a:cs typeface="Arial" charset="0"/>
              </a:rPr>
              <a:t>Erweiterte Substantivphrasen</a:t>
            </a:r>
          </a:p>
        </p:txBody>
      </p:sp>
      <p:sp>
        <p:nvSpPr>
          <p:cNvPr id="21" name="Rechteck 20">
            <a:extLst>
              <a:ext uri="{FF2B5EF4-FFF2-40B4-BE49-F238E27FC236}">
                <a16:creationId xmlns:a16="http://schemas.microsoft.com/office/drawing/2014/main" id="{C3A6C4FC-7C20-41FA-2192-ABB2B8FC76FA}"/>
              </a:ext>
            </a:extLst>
          </p:cNvPr>
          <p:cNvSpPr/>
          <p:nvPr/>
        </p:nvSpPr>
        <p:spPr>
          <a:xfrm>
            <a:off x="4152601" y="988220"/>
            <a:ext cx="564448"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33B1303C-B5EE-420C-EA49-D12BF940D836}"/>
              </a:ext>
            </a:extLst>
          </p:cNvPr>
          <p:cNvSpPr/>
          <p:nvPr/>
        </p:nvSpPr>
        <p:spPr>
          <a:xfrm>
            <a:off x="3943050" y="1276219"/>
            <a:ext cx="383384"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B8247EB2-2F5D-4F07-F7EF-0DA3AC5AA8C6}"/>
              </a:ext>
            </a:extLst>
          </p:cNvPr>
          <p:cNvSpPr/>
          <p:nvPr/>
        </p:nvSpPr>
        <p:spPr>
          <a:xfrm>
            <a:off x="3943048" y="1420221"/>
            <a:ext cx="488159"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046D0DA5-F85C-4C21-57FB-26B44489FDCD}"/>
              </a:ext>
            </a:extLst>
          </p:cNvPr>
          <p:cNvSpPr/>
          <p:nvPr/>
        </p:nvSpPr>
        <p:spPr>
          <a:xfrm>
            <a:off x="4907456" y="3500514"/>
            <a:ext cx="96520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ECABF78F-9E83-6E3C-E601-0EB31845CD60}"/>
              </a:ext>
            </a:extLst>
          </p:cNvPr>
          <p:cNvSpPr/>
          <p:nvPr/>
        </p:nvSpPr>
        <p:spPr>
          <a:xfrm>
            <a:off x="4138109" y="3644514"/>
            <a:ext cx="39568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1DE57217-9142-9690-4A29-AA0DBA759608}"/>
              </a:ext>
            </a:extLst>
          </p:cNvPr>
          <p:cNvSpPr/>
          <p:nvPr/>
        </p:nvSpPr>
        <p:spPr>
          <a:xfrm>
            <a:off x="3943048" y="3788513"/>
            <a:ext cx="42783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361D9AA5-F4C8-9D40-F75C-741D33F82DE4}"/>
              </a:ext>
            </a:extLst>
          </p:cNvPr>
          <p:cNvSpPr/>
          <p:nvPr/>
        </p:nvSpPr>
        <p:spPr>
          <a:xfrm flipH="1">
            <a:off x="5301156" y="3932515"/>
            <a:ext cx="72390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64D7BA0F-F4FE-0119-4DF8-92B40193A754}"/>
              </a:ext>
            </a:extLst>
          </p:cNvPr>
          <p:cNvSpPr/>
          <p:nvPr/>
        </p:nvSpPr>
        <p:spPr>
          <a:xfrm>
            <a:off x="3943049" y="4074133"/>
            <a:ext cx="63103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7332227F-E3A6-C43E-4ECE-224808164E2A}"/>
              </a:ext>
            </a:extLst>
          </p:cNvPr>
          <p:cNvSpPr/>
          <p:nvPr/>
        </p:nvSpPr>
        <p:spPr>
          <a:xfrm>
            <a:off x="4151014" y="4359658"/>
            <a:ext cx="52366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DFB9D1CF-7B8E-88D3-B6D8-5B14D3540A71}"/>
              </a:ext>
            </a:extLst>
          </p:cNvPr>
          <p:cNvSpPr/>
          <p:nvPr/>
        </p:nvSpPr>
        <p:spPr>
          <a:xfrm>
            <a:off x="3943046" y="4502565"/>
            <a:ext cx="297662" cy="147601"/>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8527819F-A90B-CA97-B3D8-9F8C1E716706}"/>
              </a:ext>
            </a:extLst>
          </p:cNvPr>
          <p:cNvSpPr/>
          <p:nvPr/>
        </p:nvSpPr>
        <p:spPr>
          <a:xfrm>
            <a:off x="4147723" y="4651426"/>
            <a:ext cx="46679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E7CE0A7B-B10A-B22F-EB9A-EE0943644B32}"/>
              </a:ext>
            </a:extLst>
          </p:cNvPr>
          <p:cNvSpPr/>
          <p:nvPr/>
        </p:nvSpPr>
        <p:spPr>
          <a:xfrm>
            <a:off x="3943045" y="4791358"/>
            <a:ext cx="17701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8FC9C817-A836-A871-D74B-666824F78739}"/>
              </a:ext>
            </a:extLst>
          </p:cNvPr>
          <p:cNvSpPr/>
          <p:nvPr/>
        </p:nvSpPr>
        <p:spPr>
          <a:xfrm>
            <a:off x="3943837" y="4935358"/>
            <a:ext cx="56880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48E32BC1-4388-A244-8F81-7897640D1E64}"/>
              </a:ext>
            </a:extLst>
          </p:cNvPr>
          <p:cNvSpPr/>
          <p:nvPr/>
        </p:nvSpPr>
        <p:spPr>
          <a:xfrm>
            <a:off x="3916858" y="5228514"/>
            <a:ext cx="542925"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rgbClr val="61A27C"/>
              </a:solidFill>
              <a:latin typeface="Arial" charset="0"/>
              <a:ea typeface="Arial" charset="0"/>
              <a:cs typeface="Arial" charset="0"/>
            </a:endParaRPr>
          </a:p>
        </p:txBody>
      </p:sp>
      <p:sp>
        <p:nvSpPr>
          <p:cNvPr id="35" name="Rechteck 34">
            <a:extLst>
              <a:ext uri="{FF2B5EF4-FFF2-40B4-BE49-F238E27FC236}">
                <a16:creationId xmlns:a16="http://schemas.microsoft.com/office/drawing/2014/main" id="{7E9E594B-D98D-A2E5-9C63-3174CA1E9140}"/>
              </a:ext>
            </a:extLst>
          </p:cNvPr>
          <p:cNvSpPr/>
          <p:nvPr/>
        </p:nvSpPr>
        <p:spPr>
          <a:xfrm>
            <a:off x="3916858" y="5648836"/>
            <a:ext cx="542925"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1C63EF55-7ACA-8EFF-B12D-2939687CAD64}"/>
              </a:ext>
            </a:extLst>
          </p:cNvPr>
          <p:cNvSpPr/>
          <p:nvPr/>
        </p:nvSpPr>
        <p:spPr>
          <a:xfrm>
            <a:off x="3916857" y="5792835"/>
            <a:ext cx="159067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5640230D-F453-DBCF-C9FB-87D4EE193F04}"/>
              </a:ext>
            </a:extLst>
          </p:cNvPr>
          <p:cNvSpPr/>
          <p:nvPr/>
        </p:nvSpPr>
        <p:spPr>
          <a:xfrm>
            <a:off x="6025852" y="988220"/>
            <a:ext cx="77399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B54BDB71-2688-70EA-47BB-23EDE9995925}"/>
              </a:ext>
            </a:extLst>
          </p:cNvPr>
          <p:cNvSpPr/>
          <p:nvPr/>
        </p:nvSpPr>
        <p:spPr>
          <a:xfrm>
            <a:off x="7571281" y="988220"/>
            <a:ext cx="46037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9" name="Rechteck 38">
            <a:extLst>
              <a:ext uri="{FF2B5EF4-FFF2-40B4-BE49-F238E27FC236}">
                <a16:creationId xmlns:a16="http://schemas.microsoft.com/office/drawing/2014/main" id="{EA2E18C0-82FC-D45E-A15F-2DE4D1832025}"/>
              </a:ext>
            </a:extLst>
          </p:cNvPr>
          <p:cNvSpPr/>
          <p:nvPr/>
        </p:nvSpPr>
        <p:spPr>
          <a:xfrm>
            <a:off x="8031656" y="988220"/>
            <a:ext cx="36651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0" name="Rechteck 39">
            <a:extLst>
              <a:ext uri="{FF2B5EF4-FFF2-40B4-BE49-F238E27FC236}">
                <a16:creationId xmlns:a16="http://schemas.microsoft.com/office/drawing/2014/main" id="{8166BA16-CCDD-99DD-2294-A9FC35F1F76E}"/>
              </a:ext>
            </a:extLst>
          </p:cNvPr>
          <p:cNvSpPr/>
          <p:nvPr/>
        </p:nvSpPr>
        <p:spPr>
          <a:xfrm>
            <a:off x="5859957" y="1132220"/>
            <a:ext cx="42606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1" name="Rechteck 40">
            <a:extLst>
              <a:ext uri="{FF2B5EF4-FFF2-40B4-BE49-F238E27FC236}">
                <a16:creationId xmlns:a16="http://schemas.microsoft.com/office/drawing/2014/main" id="{F3D41CE1-E41C-3AD5-C117-55FA21CCC8DE}"/>
              </a:ext>
            </a:extLst>
          </p:cNvPr>
          <p:cNvSpPr/>
          <p:nvPr/>
        </p:nvSpPr>
        <p:spPr>
          <a:xfrm>
            <a:off x="6850464" y="1132220"/>
            <a:ext cx="36204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2" name="Rechteck 41">
            <a:extLst>
              <a:ext uri="{FF2B5EF4-FFF2-40B4-BE49-F238E27FC236}">
                <a16:creationId xmlns:a16="http://schemas.microsoft.com/office/drawing/2014/main" id="{FE3853C4-FCC5-DC29-0600-447970D710D8}"/>
              </a:ext>
            </a:extLst>
          </p:cNvPr>
          <p:cNvSpPr/>
          <p:nvPr/>
        </p:nvSpPr>
        <p:spPr>
          <a:xfrm>
            <a:off x="4798756" y="1276219"/>
            <a:ext cx="870702"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CCEC9F0D-538A-F731-DC1F-D6F1A5DF92EE}"/>
              </a:ext>
            </a:extLst>
          </p:cNvPr>
          <p:cNvSpPr/>
          <p:nvPr/>
        </p:nvSpPr>
        <p:spPr>
          <a:xfrm>
            <a:off x="5859958" y="1276219"/>
            <a:ext cx="55244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4BA4C588-C6C9-9C58-540E-F02D557DB37D}"/>
              </a:ext>
            </a:extLst>
          </p:cNvPr>
          <p:cNvSpPr/>
          <p:nvPr/>
        </p:nvSpPr>
        <p:spPr>
          <a:xfrm>
            <a:off x="6799851" y="1276219"/>
            <a:ext cx="124133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15E4647B-9F72-40C1-F5C4-AAA71EA5BB64}"/>
              </a:ext>
            </a:extLst>
          </p:cNvPr>
          <p:cNvSpPr/>
          <p:nvPr/>
        </p:nvSpPr>
        <p:spPr>
          <a:xfrm>
            <a:off x="5982242" y="1420221"/>
            <a:ext cx="138584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43E7A8C7-BA32-B2CC-763C-96E1E25614A6}"/>
              </a:ext>
            </a:extLst>
          </p:cNvPr>
          <p:cNvSpPr/>
          <p:nvPr/>
        </p:nvSpPr>
        <p:spPr>
          <a:xfrm>
            <a:off x="3943050" y="988220"/>
            <a:ext cx="209552"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034FF7B0-4C2B-D9D4-433F-61001D4880B0}"/>
              </a:ext>
            </a:extLst>
          </p:cNvPr>
          <p:cNvSpPr/>
          <p:nvPr/>
        </p:nvSpPr>
        <p:spPr>
          <a:xfrm>
            <a:off x="8149755" y="1132220"/>
            <a:ext cx="248421"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4A12D0E9-61FE-D9C7-7DD2-5E140B6BDCAE}"/>
              </a:ext>
            </a:extLst>
          </p:cNvPr>
          <p:cNvSpPr/>
          <p:nvPr/>
        </p:nvSpPr>
        <p:spPr>
          <a:xfrm>
            <a:off x="8149755" y="1276219"/>
            <a:ext cx="248421"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9" name="Rechteck 48">
            <a:extLst>
              <a:ext uri="{FF2B5EF4-FFF2-40B4-BE49-F238E27FC236}">
                <a16:creationId xmlns:a16="http://schemas.microsoft.com/office/drawing/2014/main" id="{82F43BA5-CF6C-BEBE-3B56-2EF0642773E1}"/>
              </a:ext>
            </a:extLst>
          </p:cNvPr>
          <p:cNvSpPr/>
          <p:nvPr/>
        </p:nvSpPr>
        <p:spPr>
          <a:xfrm>
            <a:off x="6632395" y="3500514"/>
            <a:ext cx="33067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0" name="Rechteck 49">
            <a:extLst>
              <a:ext uri="{FF2B5EF4-FFF2-40B4-BE49-F238E27FC236}">
                <a16:creationId xmlns:a16="http://schemas.microsoft.com/office/drawing/2014/main" id="{D8AB1002-2DD1-B401-2497-B0FFD2FA5DEB}"/>
              </a:ext>
            </a:extLst>
          </p:cNvPr>
          <p:cNvSpPr/>
          <p:nvPr/>
        </p:nvSpPr>
        <p:spPr>
          <a:xfrm>
            <a:off x="7920533" y="3500514"/>
            <a:ext cx="477642"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1" name="Rechteck 50">
            <a:extLst>
              <a:ext uri="{FF2B5EF4-FFF2-40B4-BE49-F238E27FC236}">
                <a16:creationId xmlns:a16="http://schemas.microsoft.com/office/drawing/2014/main" id="{71DC3177-C9E7-C2F1-EFDB-8C66E8E29DF1}"/>
              </a:ext>
            </a:extLst>
          </p:cNvPr>
          <p:cNvSpPr/>
          <p:nvPr/>
        </p:nvSpPr>
        <p:spPr>
          <a:xfrm>
            <a:off x="4682127" y="3788513"/>
            <a:ext cx="45799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2" name="Rechteck 51">
            <a:extLst>
              <a:ext uri="{FF2B5EF4-FFF2-40B4-BE49-F238E27FC236}">
                <a16:creationId xmlns:a16="http://schemas.microsoft.com/office/drawing/2014/main" id="{15F5580C-FD71-1358-F94D-A66FC85942AA}"/>
              </a:ext>
            </a:extLst>
          </p:cNvPr>
          <p:cNvSpPr/>
          <p:nvPr/>
        </p:nvSpPr>
        <p:spPr>
          <a:xfrm>
            <a:off x="7161709" y="3789439"/>
            <a:ext cx="517524"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3" name="Rechteck 52">
            <a:extLst>
              <a:ext uri="{FF2B5EF4-FFF2-40B4-BE49-F238E27FC236}">
                <a16:creationId xmlns:a16="http://schemas.microsoft.com/office/drawing/2014/main" id="{87D5165E-7667-4529-4F88-4862250BAAFA}"/>
              </a:ext>
            </a:extLst>
          </p:cNvPr>
          <p:cNvSpPr/>
          <p:nvPr/>
        </p:nvSpPr>
        <p:spPr>
          <a:xfrm flipH="1">
            <a:off x="6054519" y="3932515"/>
            <a:ext cx="303913"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4" name="Rechteck 53">
            <a:extLst>
              <a:ext uri="{FF2B5EF4-FFF2-40B4-BE49-F238E27FC236}">
                <a16:creationId xmlns:a16="http://schemas.microsoft.com/office/drawing/2014/main" id="{CA5F25EE-0AA8-0F16-8943-A3E99E8FEB3B}"/>
              </a:ext>
            </a:extLst>
          </p:cNvPr>
          <p:cNvSpPr/>
          <p:nvPr/>
        </p:nvSpPr>
        <p:spPr>
          <a:xfrm>
            <a:off x="6704311" y="3932515"/>
            <a:ext cx="84157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5" name="Rechteck 54">
            <a:extLst>
              <a:ext uri="{FF2B5EF4-FFF2-40B4-BE49-F238E27FC236}">
                <a16:creationId xmlns:a16="http://schemas.microsoft.com/office/drawing/2014/main" id="{8C79196D-0C27-1A30-67A5-8AAD15D8527A}"/>
              </a:ext>
            </a:extLst>
          </p:cNvPr>
          <p:cNvSpPr/>
          <p:nvPr/>
        </p:nvSpPr>
        <p:spPr>
          <a:xfrm>
            <a:off x="6294931" y="3644514"/>
            <a:ext cx="263526"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6" name="Rechteck 55">
            <a:extLst>
              <a:ext uri="{FF2B5EF4-FFF2-40B4-BE49-F238E27FC236}">
                <a16:creationId xmlns:a16="http://schemas.microsoft.com/office/drawing/2014/main" id="{528651E9-74AA-E0E1-D450-386568D9E037}"/>
              </a:ext>
            </a:extLst>
          </p:cNvPr>
          <p:cNvSpPr/>
          <p:nvPr/>
        </p:nvSpPr>
        <p:spPr>
          <a:xfrm>
            <a:off x="6323254" y="4075590"/>
            <a:ext cx="42544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2F471274-DA02-7156-F1A7-8995D09CF1AD}"/>
              </a:ext>
            </a:extLst>
          </p:cNvPr>
          <p:cNvSpPr/>
          <p:nvPr/>
        </p:nvSpPr>
        <p:spPr>
          <a:xfrm>
            <a:off x="7169972" y="4075590"/>
            <a:ext cx="593978"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8" name="Rechteck 57">
            <a:extLst>
              <a:ext uri="{FF2B5EF4-FFF2-40B4-BE49-F238E27FC236}">
                <a16:creationId xmlns:a16="http://schemas.microsoft.com/office/drawing/2014/main" id="{1B3EC7C7-22ED-DE15-A40D-6164EFB0F1EF}"/>
              </a:ext>
            </a:extLst>
          </p:cNvPr>
          <p:cNvSpPr/>
          <p:nvPr/>
        </p:nvSpPr>
        <p:spPr>
          <a:xfrm>
            <a:off x="7763950" y="4075590"/>
            <a:ext cx="317112"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9" name="Rechteck 58">
            <a:extLst>
              <a:ext uri="{FF2B5EF4-FFF2-40B4-BE49-F238E27FC236}">
                <a16:creationId xmlns:a16="http://schemas.microsoft.com/office/drawing/2014/main" id="{3DA5FD33-6A47-73B4-415F-C562860B8677}"/>
              </a:ext>
            </a:extLst>
          </p:cNvPr>
          <p:cNvSpPr/>
          <p:nvPr/>
        </p:nvSpPr>
        <p:spPr>
          <a:xfrm>
            <a:off x="8081063" y="4075590"/>
            <a:ext cx="317112"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B7975FDE-04CD-FA84-F7E7-F7F76F4D12E0}"/>
              </a:ext>
            </a:extLst>
          </p:cNvPr>
          <p:cNvSpPr/>
          <p:nvPr/>
        </p:nvSpPr>
        <p:spPr>
          <a:xfrm>
            <a:off x="3943048" y="4217209"/>
            <a:ext cx="24407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6D7A9B97-2C74-E404-72DB-A8A43DAB8110}"/>
              </a:ext>
            </a:extLst>
          </p:cNvPr>
          <p:cNvSpPr/>
          <p:nvPr/>
        </p:nvSpPr>
        <p:spPr>
          <a:xfrm>
            <a:off x="4187127" y="4217209"/>
            <a:ext cx="244079"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2" name="Rechteck 61">
            <a:extLst>
              <a:ext uri="{FF2B5EF4-FFF2-40B4-BE49-F238E27FC236}">
                <a16:creationId xmlns:a16="http://schemas.microsoft.com/office/drawing/2014/main" id="{BEA58BC6-FBD6-1DB9-D7F2-0B0A05E7519D}"/>
              </a:ext>
            </a:extLst>
          </p:cNvPr>
          <p:cNvSpPr/>
          <p:nvPr/>
        </p:nvSpPr>
        <p:spPr>
          <a:xfrm>
            <a:off x="4428193" y="4216675"/>
            <a:ext cx="54386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3" name="Rechteck 62">
            <a:extLst>
              <a:ext uri="{FF2B5EF4-FFF2-40B4-BE49-F238E27FC236}">
                <a16:creationId xmlns:a16="http://schemas.microsoft.com/office/drawing/2014/main" id="{B6AB86A0-D33C-5B7A-9606-84CA51D2E01A}"/>
              </a:ext>
            </a:extLst>
          </p:cNvPr>
          <p:cNvSpPr/>
          <p:nvPr/>
        </p:nvSpPr>
        <p:spPr>
          <a:xfrm>
            <a:off x="4973020" y="4218133"/>
            <a:ext cx="244087"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4" name="Rechteck 63">
            <a:extLst>
              <a:ext uri="{FF2B5EF4-FFF2-40B4-BE49-F238E27FC236}">
                <a16:creationId xmlns:a16="http://schemas.microsoft.com/office/drawing/2014/main" id="{78434504-28E7-7E72-9EB7-6A1F679EC3FD}"/>
              </a:ext>
            </a:extLst>
          </p:cNvPr>
          <p:cNvSpPr/>
          <p:nvPr/>
        </p:nvSpPr>
        <p:spPr>
          <a:xfrm>
            <a:off x="5214728" y="4218133"/>
            <a:ext cx="244087"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5" name="Rechteck 64">
            <a:extLst>
              <a:ext uri="{FF2B5EF4-FFF2-40B4-BE49-F238E27FC236}">
                <a16:creationId xmlns:a16="http://schemas.microsoft.com/office/drawing/2014/main" id="{AC83A3C4-1621-CEB6-B92D-8FCF2C1F4053}"/>
              </a:ext>
            </a:extLst>
          </p:cNvPr>
          <p:cNvSpPr/>
          <p:nvPr/>
        </p:nvSpPr>
        <p:spPr>
          <a:xfrm>
            <a:off x="5843578" y="4075590"/>
            <a:ext cx="263526"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6" name="Rechteck 65">
            <a:extLst>
              <a:ext uri="{FF2B5EF4-FFF2-40B4-BE49-F238E27FC236}">
                <a16:creationId xmlns:a16="http://schemas.microsoft.com/office/drawing/2014/main" id="{5E66B524-C128-D5A2-15F4-8729BD2E35F4}"/>
              </a:ext>
            </a:extLst>
          </p:cNvPr>
          <p:cNvSpPr/>
          <p:nvPr/>
        </p:nvSpPr>
        <p:spPr>
          <a:xfrm>
            <a:off x="5457396" y="4219589"/>
            <a:ext cx="593978"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7" name="Rechteck 66">
            <a:extLst>
              <a:ext uri="{FF2B5EF4-FFF2-40B4-BE49-F238E27FC236}">
                <a16:creationId xmlns:a16="http://schemas.microsoft.com/office/drawing/2014/main" id="{3386B5EA-690F-1C64-072F-9CF628D63567}"/>
              </a:ext>
            </a:extLst>
          </p:cNvPr>
          <p:cNvSpPr/>
          <p:nvPr/>
        </p:nvSpPr>
        <p:spPr>
          <a:xfrm>
            <a:off x="4672273" y="4360282"/>
            <a:ext cx="106703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8" name="Rechteck 67">
            <a:extLst>
              <a:ext uri="{FF2B5EF4-FFF2-40B4-BE49-F238E27FC236}">
                <a16:creationId xmlns:a16="http://schemas.microsoft.com/office/drawing/2014/main" id="{A13304A8-37BD-043C-A874-2457C5BE6FBB}"/>
              </a:ext>
            </a:extLst>
          </p:cNvPr>
          <p:cNvSpPr/>
          <p:nvPr/>
        </p:nvSpPr>
        <p:spPr>
          <a:xfrm>
            <a:off x="5739307" y="4361739"/>
            <a:ext cx="254002"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9" name="Rechteck 68">
            <a:extLst>
              <a:ext uri="{FF2B5EF4-FFF2-40B4-BE49-F238E27FC236}">
                <a16:creationId xmlns:a16="http://schemas.microsoft.com/office/drawing/2014/main" id="{D0E70847-096A-4F51-E4BE-B88777C1CB00}"/>
              </a:ext>
            </a:extLst>
          </p:cNvPr>
          <p:cNvSpPr/>
          <p:nvPr/>
        </p:nvSpPr>
        <p:spPr>
          <a:xfrm>
            <a:off x="5993308" y="4361739"/>
            <a:ext cx="254002"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0" name="Rechteck 69">
            <a:extLst>
              <a:ext uri="{FF2B5EF4-FFF2-40B4-BE49-F238E27FC236}">
                <a16:creationId xmlns:a16="http://schemas.microsoft.com/office/drawing/2014/main" id="{433E281E-DFF7-9E8A-71B7-A13C4EC375C7}"/>
              </a:ext>
            </a:extLst>
          </p:cNvPr>
          <p:cNvSpPr/>
          <p:nvPr/>
        </p:nvSpPr>
        <p:spPr>
          <a:xfrm>
            <a:off x="8149754" y="4361739"/>
            <a:ext cx="24765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1" name="Rechteck 70">
            <a:extLst>
              <a:ext uri="{FF2B5EF4-FFF2-40B4-BE49-F238E27FC236}">
                <a16:creationId xmlns:a16="http://schemas.microsoft.com/office/drawing/2014/main" id="{C314DB7A-543C-481C-400D-B0158DCD9ADA}"/>
              </a:ext>
            </a:extLst>
          </p:cNvPr>
          <p:cNvSpPr/>
          <p:nvPr/>
        </p:nvSpPr>
        <p:spPr>
          <a:xfrm>
            <a:off x="4240708" y="4501972"/>
            <a:ext cx="444500" cy="1512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2" name="Rechteck 71">
            <a:extLst>
              <a:ext uri="{FF2B5EF4-FFF2-40B4-BE49-F238E27FC236}">
                <a16:creationId xmlns:a16="http://schemas.microsoft.com/office/drawing/2014/main" id="{5F091548-0ED1-1CC3-AC2E-6C2A4711A19C}"/>
              </a:ext>
            </a:extLst>
          </p:cNvPr>
          <p:cNvSpPr/>
          <p:nvPr/>
        </p:nvSpPr>
        <p:spPr>
          <a:xfrm>
            <a:off x="4685206" y="4504353"/>
            <a:ext cx="444500" cy="147601"/>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3" name="Rechteck 72">
            <a:extLst>
              <a:ext uri="{FF2B5EF4-FFF2-40B4-BE49-F238E27FC236}">
                <a16:creationId xmlns:a16="http://schemas.microsoft.com/office/drawing/2014/main" id="{9B7F83BA-AFF0-068B-1F41-F9C7C6A0DD1C}"/>
              </a:ext>
            </a:extLst>
          </p:cNvPr>
          <p:cNvSpPr/>
          <p:nvPr/>
        </p:nvSpPr>
        <p:spPr>
          <a:xfrm>
            <a:off x="5392091" y="4504352"/>
            <a:ext cx="855217"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4" name="Rechteck 73">
            <a:extLst>
              <a:ext uri="{FF2B5EF4-FFF2-40B4-BE49-F238E27FC236}">
                <a16:creationId xmlns:a16="http://schemas.microsoft.com/office/drawing/2014/main" id="{E93C5FC7-090C-8F01-0994-C5E78BA1648B}"/>
              </a:ext>
            </a:extLst>
          </p:cNvPr>
          <p:cNvSpPr/>
          <p:nvPr/>
        </p:nvSpPr>
        <p:spPr>
          <a:xfrm>
            <a:off x="6288584" y="4504352"/>
            <a:ext cx="155575"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5" name="Rechteck 74">
            <a:extLst>
              <a:ext uri="{FF2B5EF4-FFF2-40B4-BE49-F238E27FC236}">
                <a16:creationId xmlns:a16="http://schemas.microsoft.com/office/drawing/2014/main" id="{3ACF3CDD-199C-C1DD-9498-C1234D076D66}"/>
              </a:ext>
            </a:extLst>
          </p:cNvPr>
          <p:cNvSpPr/>
          <p:nvPr/>
        </p:nvSpPr>
        <p:spPr>
          <a:xfrm>
            <a:off x="6628311" y="4504352"/>
            <a:ext cx="419097"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6" name="Rechteck 75">
            <a:extLst>
              <a:ext uri="{FF2B5EF4-FFF2-40B4-BE49-F238E27FC236}">
                <a16:creationId xmlns:a16="http://schemas.microsoft.com/office/drawing/2014/main" id="{027BA240-89D6-4E0B-D90B-EDA0D85536E6}"/>
              </a:ext>
            </a:extLst>
          </p:cNvPr>
          <p:cNvSpPr/>
          <p:nvPr/>
        </p:nvSpPr>
        <p:spPr>
          <a:xfrm>
            <a:off x="7211661" y="4504352"/>
            <a:ext cx="607272"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7" name="Rechteck 76">
            <a:extLst>
              <a:ext uri="{FF2B5EF4-FFF2-40B4-BE49-F238E27FC236}">
                <a16:creationId xmlns:a16="http://schemas.microsoft.com/office/drawing/2014/main" id="{74DD621F-1D94-8B56-43D7-477639E3FA04}"/>
              </a:ext>
            </a:extLst>
          </p:cNvPr>
          <p:cNvSpPr/>
          <p:nvPr/>
        </p:nvSpPr>
        <p:spPr>
          <a:xfrm>
            <a:off x="4612252" y="4652220"/>
            <a:ext cx="344454"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8" name="Rechteck 77">
            <a:extLst>
              <a:ext uri="{FF2B5EF4-FFF2-40B4-BE49-F238E27FC236}">
                <a16:creationId xmlns:a16="http://schemas.microsoft.com/office/drawing/2014/main" id="{00209C39-9B24-DA97-37E7-EE640AF1448F}"/>
              </a:ext>
            </a:extLst>
          </p:cNvPr>
          <p:cNvSpPr/>
          <p:nvPr/>
        </p:nvSpPr>
        <p:spPr>
          <a:xfrm>
            <a:off x="4956705" y="4652220"/>
            <a:ext cx="344454"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9" name="Rechteck 78">
            <a:extLst>
              <a:ext uri="{FF2B5EF4-FFF2-40B4-BE49-F238E27FC236}">
                <a16:creationId xmlns:a16="http://schemas.microsoft.com/office/drawing/2014/main" id="{DA37B73A-EE50-9309-A3A8-8E70719641F5}"/>
              </a:ext>
            </a:extLst>
          </p:cNvPr>
          <p:cNvSpPr/>
          <p:nvPr/>
        </p:nvSpPr>
        <p:spPr>
          <a:xfrm>
            <a:off x="5301159" y="4648884"/>
            <a:ext cx="54610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0" name="Rechteck 79">
            <a:extLst>
              <a:ext uri="{FF2B5EF4-FFF2-40B4-BE49-F238E27FC236}">
                <a16:creationId xmlns:a16="http://schemas.microsoft.com/office/drawing/2014/main" id="{00D1D336-DA64-B81A-4718-0C1F96F0B46F}"/>
              </a:ext>
            </a:extLst>
          </p:cNvPr>
          <p:cNvSpPr/>
          <p:nvPr/>
        </p:nvSpPr>
        <p:spPr>
          <a:xfrm>
            <a:off x="5847261" y="4647958"/>
            <a:ext cx="237996"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1" name="Rechteck 80">
            <a:extLst>
              <a:ext uri="{FF2B5EF4-FFF2-40B4-BE49-F238E27FC236}">
                <a16:creationId xmlns:a16="http://schemas.microsoft.com/office/drawing/2014/main" id="{7C3090EA-4BA4-717C-05F4-2C5F048F0E6B}"/>
              </a:ext>
            </a:extLst>
          </p:cNvPr>
          <p:cNvSpPr/>
          <p:nvPr/>
        </p:nvSpPr>
        <p:spPr>
          <a:xfrm>
            <a:off x="6085257" y="4647958"/>
            <a:ext cx="237996"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2" name="Rechteck 81">
            <a:extLst>
              <a:ext uri="{FF2B5EF4-FFF2-40B4-BE49-F238E27FC236}">
                <a16:creationId xmlns:a16="http://schemas.microsoft.com/office/drawing/2014/main" id="{7E890A86-435E-A35D-E209-FE488A53FCD1}"/>
              </a:ext>
            </a:extLst>
          </p:cNvPr>
          <p:cNvSpPr/>
          <p:nvPr/>
        </p:nvSpPr>
        <p:spPr>
          <a:xfrm>
            <a:off x="4786808" y="4793045"/>
            <a:ext cx="36829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3" name="Rechteck 82">
            <a:extLst>
              <a:ext uri="{FF2B5EF4-FFF2-40B4-BE49-F238E27FC236}">
                <a16:creationId xmlns:a16="http://schemas.microsoft.com/office/drawing/2014/main" id="{D527D975-4992-6E51-BF5A-5EDFF58E9D42}"/>
              </a:ext>
            </a:extLst>
          </p:cNvPr>
          <p:cNvSpPr/>
          <p:nvPr/>
        </p:nvSpPr>
        <p:spPr>
          <a:xfrm>
            <a:off x="5380532" y="4792753"/>
            <a:ext cx="47052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4" name="Rechteck 83">
            <a:extLst>
              <a:ext uri="{FF2B5EF4-FFF2-40B4-BE49-F238E27FC236}">
                <a16:creationId xmlns:a16="http://schemas.microsoft.com/office/drawing/2014/main" id="{BF1C630F-58EF-5886-0C8F-B602CCC95139}"/>
              </a:ext>
            </a:extLst>
          </p:cNvPr>
          <p:cNvSpPr/>
          <p:nvPr/>
        </p:nvSpPr>
        <p:spPr>
          <a:xfrm>
            <a:off x="5845474" y="4791427"/>
            <a:ext cx="345113"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5" name="Rechteck 84">
            <a:extLst>
              <a:ext uri="{FF2B5EF4-FFF2-40B4-BE49-F238E27FC236}">
                <a16:creationId xmlns:a16="http://schemas.microsoft.com/office/drawing/2014/main" id="{37B5DFF5-12B3-557C-5A35-D854E35834DC}"/>
              </a:ext>
            </a:extLst>
          </p:cNvPr>
          <p:cNvSpPr/>
          <p:nvPr/>
        </p:nvSpPr>
        <p:spPr>
          <a:xfrm>
            <a:off x="6190588" y="4791427"/>
            <a:ext cx="345113"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6" name="Rechteck 85">
            <a:extLst>
              <a:ext uri="{FF2B5EF4-FFF2-40B4-BE49-F238E27FC236}">
                <a16:creationId xmlns:a16="http://schemas.microsoft.com/office/drawing/2014/main" id="{3034BF3A-43E0-B308-A400-082EB963F5A0}"/>
              </a:ext>
            </a:extLst>
          </p:cNvPr>
          <p:cNvSpPr/>
          <p:nvPr/>
        </p:nvSpPr>
        <p:spPr>
          <a:xfrm>
            <a:off x="7222380" y="4791628"/>
            <a:ext cx="91425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7" name="Rechteck 86">
            <a:extLst>
              <a:ext uri="{FF2B5EF4-FFF2-40B4-BE49-F238E27FC236}">
                <a16:creationId xmlns:a16="http://schemas.microsoft.com/office/drawing/2014/main" id="{025638F2-1F45-FCF3-D6AD-4DC72486A347}"/>
              </a:ext>
            </a:extLst>
          </p:cNvPr>
          <p:cNvSpPr/>
          <p:nvPr/>
        </p:nvSpPr>
        <p:spPr>
          <a:xfrm>
            <a:off x="6875912" y="4789114"/>
            <a:ext cx="155575"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9FCEB081-FBF1-1C56-1BF0-AE171B10BB88}"/>
              </a:ext>
            </a:extLst>
          </p:cNvPr>
          <p:cNvSpPr/>
          <p:nvPr/>
        </p:nvSpPr>
        <p:spPr>
          <a:xfrm>
            <a:off x="4853131" y="4935752"/>
            <a:ext cx="242668"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9" name="Rechteck 88">
            <a:extLst>
              <a:ext uri="{FF2B5EF4-FFF2-40B4-BE49-F238E27FC236}">
                <a16:creationId xmlns:a16="http://schemas.microsoft.com/office/drawing/2014/main" id="{2E575DC2-5018-0333-31C8-7846406EF485}"/>
              </a:ext>
            </a:extLst>
          </p:cNvPr>
          <p:cNvSpPr/>
          <p:nvPr/>
        </p:nvSpPr>
        <p:spPr>
          <a:xfrm>
            <a:off x="5095796" y="4935752"/>
            <a:ext cx="242668"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0" name="Rechteck 89">
            <a:extLst>
              <a:ext uri="{FF2B5EF4-FFF2-40B4-BE49-F238E27FC236}">
                <a16:creationId xmlns:a16="http://schemas.microsoft.com/office/drawing/2014/main" id="{BC31AE3B-41E4-00E5-AD98-92C7A267E9F4}"/>
              </a:ext>
            </a:extLst>
          </p:cNvPr>
          <p:cNvSpPr/>
          <p:nvPr/>
        </p:nvSpPr>
        <p:spPr>
          <a:xfrm>
            <a:off x="4821732" y="5227590"/>
            <a:ext cx="133667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rgbClr val="61A27C"/>
              </a:solidFill>
              <a:latin typeface="Arial" charset="0"/>
              <a:ea typeface="Arial" charset="0"/>
              <a:cs typeface="Arial" charset="0"/>
            </a:endParaRPr>
          </a:p>
        </p:txBody>
      </p:sp>
      <p:sp>
        <p:nvSpPr>
          <p:cNvPr id="91" name="Rechteck 90">
            <a:extLst>
              <a:ext uri="{FF2B5EF4-FFF2-40B4-BE49-F238E27FC236}">
                <a16:creationId xmlns:a16="http://schemas.microsoft.com/office/drawing/2014/main" id="{E95DA8A6-C327-9549-DC25-8599B73842FA}"/>
              </a:ext>
            </a:extLst>
          </p:cNvPr>
          <p:cNvSpPr/>
          <p:nvPr/>
        </p:nvSpPr>
        <p:spPr>
          <a:xfrm>
            <a:off x="6513961" y="5222608"/>
            <a:ext cx="40644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CA148957-BC80-59AE-63C1-21FAC857C49B}"/>
              </a:ext>
            </a:extLst>
          </p:cNvPr>
          <p:cNvSpPr/>
          <p:nvPr/>
        </p:nvSpPr>
        <p:spPr>
          <a:xfrm>
            <a:off x="6920407" y="5222608"/>
            <a:ext cx="7778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3" name="Rechteck 92">
            <a:extLst>
              <a:ext uri="{FF2B5EF4-FFF2-40B4-BE49-F238E27FC236}">
                <a16:creationId xmlns:a16="http://schemas.microsoft.com/office/drawing/2014/main" id="{F24D4414-D38C-15B9-C519-7CA925E47924}"/>
              </a:ext>
            </a:extLst>
          </p:cNvPr>
          <p:cNvSpPr/>
          <p:nvPr/>
        </p:nvSpPr>
        <p:spPr>
          <a:xfrm>
            <a:off x="6998195" y="5222608"/>
            <a:ext cx="77789"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4" name="Rechteck 93">
            <a:extLst>
              <a:ext uri="{FF2B5EF4-FFF2-40B4-BE49-F238E27FC236}">
                <a16:creationId xmlns:a16="http://schemas.microsoft.com/office/drawing/2014/main" id="{8CC65379-18E3-692F-4135-F47BF1B38B9D}"/>
              </a:ext>
            </a:extLst>
          </p:cNvPr>
          <p:cNvSpPr/>
          <p:nvPr/>
        </p:nvSpPr>
        <p:spPr>
          <a:xfrm>
            <a:off x="7326854" y="5222608"/>
            <a:ext cx="7778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5" name="Rechteck 94">
            <a:extLst>
              <a:ext uri="{FF2B5EF4-FFF2-40B4-BE49-F238E27FC236}">
                <a16:creationId xmlns:a16="http://schemas.microsoft.com/office/drawing/2014/main" id="{A7E37C29-EB57-39E4-41CF-36E56A638856}"/>
              </a:ext>
            </a:extLst>
          </p:cNvPr>
          <p:cNvSpPr/>
          <p:nvPr/>
        </p:nvSpPr>
        <p:spPr>
          <a:xfrm>
            <a:off x="7404642" y="5222608"/>
            <a:ext cx="77789"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6" name="Rechteck 95">
            <a:extLst>
              <a:ext uri="{FF2B5EF4-FFF2-40B4-BE49-F238E27FC236}">
                <a16:creationId xmlns:a16="http://schemas.microsoft.com/office/drawing/2014/main" id="{38DE1FBB-5726-FE42-FA05-A35C534A9911}"/>
              </a:ext>
            </a:extLst>
          </p:cNvPr>
          <p:cNvSpPr/>
          <p:nvPr/>
        </p:nvSpPr>
        <p:spPr>
          <a:xfrm>
            <a:off x="5167809" y="5652341"/>
            <a:ext cx="68897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7" name="Rechteck 96">
            <a:extLst>
              <a:ext uri="{FF2B5EF4-FFF2-40B4-BE49-F238E27FC236}">
                <a16:creationId xmlns:a16="http://schemas.microsoft.com/office/drawing/2014/main" id="{11BBA209-AD82-DD56-F3CD-556BC4A78220}"/>
              </a:ext>
            </a:extLst>
          </p:cNvPr>
          <p:cNvSpPr/>
          <p:nvPr/>
        </p:nvSpPr>
        <p:spPr>
          <a:xfrm>
            <a:off x="6402887" y="5648836"/>
            <a:ext cx="80877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8" name="Rechteck 97">
            <a:extLst>
              <a:ext uri="{FF2B5EF4-FFF2-40B4-BE49-F238E27FC236}">
                <a16:creationId xmlns:a16="http://schemas.microsoft.com/office/drawing/2014/main" id="{9A84F08C-7CC8-18C2-058D-8ECE93248AF0}"/>
              </a:ext>
            </a:extLst>
          </p:cNvPr>
          <p:cNvSpPr/>
          <p:nvPr/>
        </p:nvSpPr>
        <p:spPr>
          <a:xfrm>
            <a:off x="7105573" y="988220"/>
            <a:ext cx="225032"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9" name="Rechteck 98">
            <a:extLst>
              <a:ext uri="{FF2B5EF4-FFF2-40B4-BE49-F238E27FC236}">
                <a16:creationId xmlns:a16="http://schemas.microsoft.com/office/drawing/2014/main" id="{9F2F480B-C071-1B87-3B90-055B40695833}"/>
              </a:ext>
            </a:extLst>
          </p:cNvPr>
          <p:cNvSpPr/>
          <p:nvPr/>
        </p:nvSpPr>
        <p:spPr>
          <a:xfrm>
            <a:off x="7211662" y="1131900"/>
            <a:ext cx="370311"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0" name="Rechteck 99">
            <a:extLst>
              <a:ext uri="{FF2B5EF4-FFF2-40B4-BE49-F238E27FC236}">
                <a16:creationId xmlns:a16="http://schemas.microsoft.com/office/drawing/2014/main" id="{852DA8EC-9B79-ECC1-EA93-79137A3CB10D}"/>
              </a:ext>
            </a:extLst>
          </p:cNvPr>
          <p:cNvSpPr/>
          <p:nvPr/>
        </p:nvSpPr>
        <p:spPr>
          <a:xfrm>
            <a:off x="7581971" y="1131900"/>
            <a:ext cx="370311"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1" name="Rechteck 100">
            <a:extLst>
              <a:ext uri="{FF2B5EF4-FFF2-40B4-BE49-F238E27FC236}">
                <a16:creationId xmlns:a16="http://schemas.microsoft.com/office/drawing/2014/main" id="{14E2F7B1-2728-EFFF-CFBB-D4F5754843B8}"/>
              </a:ext>
            </a:extLst>
          </p:cNvPr>
          <p:cNvSpPr/>
          <p:nvPr/>
        </p:nvSpPr>
        <p:spPr>
          <a:xfrm>
            <a:off x="4326433" y="1276913"/>
            <a:ext cx="24764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2" name="Rechteck 101">
            <a:extLst>
              <a:ext uri="{FF2B5EF4-FFF2-40B4-BE49-F238E27FC236}">
                <a16:creationId xmlns:a16="http://schemas.microsoft.com/office/drawing/2014/main" id="{3E164C7E-7A0F-BBA3-341C-E84A96A53968}"/>
              </a:ext>
            </a:extLst>
          </p:cNvPr>
          <p:cNvSpPr/>
          <p:nvPr/>
        </p:nvSpPr>
        <p:spPr>
          <a:xfrm>
            <a:off x="7368130" y="1420299"/>
            <a:ext cx="517524"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3" name="Rechteck 102">
            <a:extLst>
              <a:ext uri="{FF2B5EF4-FFF2-40B4-BE49-F238E27FC236}">
                <a16:creationId xmlns:a16="http://schemas.microsoft.com/office/drawing/2014/main" id="{D25E6C02-9E8D-8849-693C-1B976A11ABC5}"/>
              </a:ext>
            </a:extLst>
          </p:cNvPr>
          <p:cNvSpPr/>
          <p:nvPr/>
        </p:nvSpPr>
        <p:spPr>
          <a:xfrm>
            <a:off x="5402680" y="1131901"/>
            <a:ext cx="456485" cy="145577"/>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4" name="Rechteck 103">
            <a:extLst>
              <a:ext uri="{FF2B5EF4-FFF2-40B4-BE49-F238E27FC236}">
                <a16:creationId xmlns:a16="http://schemas.microsoft.com/office/drawing/2014/main" id="{CA388D45-F54D-42B7-1274-D06D1806BD53}"/>
              </a:ext>
            </a:extLst>
          </p:cNvPr>
          <p:cNvSpPr/>
          <p:nvPr/>
        </p:nvSpPr>
        <p:spPr>
          <a:xfrm>
            <a:off x="3943752" y="1130533"/>
            <a:ext cx="244729" cy="144694"/>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5" name="Rechteck 104">
            <a:extLst>
              <a:ext uri="{FF2B5EF4-FFF2-40B4-BE49-F238E27FC236}">
                <a16:creationId xmlns:a16="http://schemas.microsoft.com/office/drawing/2014/main" id="{A0E05CA0-1C80-9345-3DE1-4A4786D7DAE7}"/>
              </a:ext>
            </a:extLst>
          </p:cNvPr>
          <p:cNvSpPr/>
          <p:nvPr/>
        </p:nvSpPr>
        <p:spPr>
          <a:xfrm>
            <a:off x="4188481" y="1130533"/>
            <a:ext cx="244729" cy="144694"/>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6" name="Rechteck 105">
            <a:extLst>
              <a:ext uri="{FF2B5EF4-FFF2-40B4-BE49-F238E27FC236}">
                <a16:creationId xmlns:a16="http://schemas.microsoft.com/office/drawing/2014/main" id="{761F2477-4A65-D975-30F0-AB763D67C744}"/>
              </a:ext>
            </a:extLst>
          </p:cNvPr>
          <p:cNvSpPr/>
          <p:nvPr/>
        </p:nvSpPr>
        <p:spPr>
          <a:xfrm>
            <a:off x="3793827" y="988041"/>
            <a:ext cx="149217"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7" name="Rechteck 106">
            <a:extLst>
              <a:ext uri="{FF2B5EF4-FFF2-40B4-BE49-F238E27FC236}">
                <a16:creationId xmlns:a16="http://schemas.microsoft.com/office/drawing/2014/main" id="{F12D522E-1CC1-C0D5-7C84-FCF4AC86EE02}"/>
              </a:ext>
            </a:extLst>
          </p:cNvPr>
          <p:cNvSpPr/>
          <p:nvPr/>
        </p:nvSpPr>
        <p:spPr>
          <a:xfrm>
            <a:off x="5140119" y="3787821"/>
            <a:ext cx="613918"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8" name="Rechteck 107">
            <a:extLst>
              <a:ext uri="{FF2B5EF4-FFF2-40B4-BE49-F238E27FC236}">
                <a16:creationId xmlns:a16="http://schemas.microsoft.com/office/drawing/2014/main" id="{95A8D76E-A1B2-BE81-59BA-DD55FCB5030A}"/>
              </a:ext>
            </a:extLst>
          </p:cNvPr>
          <p:cNvSpPr/>
          <p:nvPr/>
        </p:nvSpPr>
        <p:spPr>
          <a:xfrm>
            <a:off x="5754037" y="3787821"/>
            <a:ext cx="613918"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9" name="Rechteck 108">
            <a:extLst>
              <a:ext uri="{FF2B5EF4-FFF2-40B4-BE49-F238E27FC236}">
                <a16:creationId xmlns:a16="http://schemas.microsoft.com/office/drawing/2014/main" id="{43940C60-EFB3-AF5F-AAF7-E3C6E384C887}"/>
              </a:ext>
            </a:extLst>
          </p:cNvPr>
          <p:cNvSpPr/>
          <p:nvPr/>
        </p:nvSpPr>
        <p:spPr>
          <a:xfrm>
            <a:off x="7996833" y="3643652"/>
            <a:ext cx="107031"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0" name="Rechteck 109">
            <a:extLst>
              <a:ext uri="{FF2B5EF4-FFF2-40B4-BE49-F238E27FC236}">
                <a16:creationId xmlns:a16="http://schemas.microsoft.com/office/drawing/2014/main" id="{84281654-69C5-47CF-A901-4C8AA1212EA6}"/>
              </a:ext>
            </a:extLst>
          </p:cNvPr>
          <p:cNvSpPr/>
          <p:nvPr/>
        </p:nvSpPr>
        <p:spPr>
          <a:xfrm>
            <a:off x="8103864" y="3643652"/>
            <a:ext cx="107031"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1" name="Rechteck 110">
            <a:extLst>
              <a:ext uri="{FF2B5EF4-FFF2-40B4-BE49-F238E27FC236}">
                <a16:creationId xmlns:a16="http://schemas.microsoft.com/office/drawing/2014/main" id="{0407BBED-FED7-FDFA-345D-F7B53B292668}"/>
              </a:ext>
            </a:extLst>
          </p:cNvPr>
          <p:cNvSpPr/>
          <p:nvPr/>
        </p:nvSpPr>
        <p:spPr>
          <a:xfrm>
            <a:off x="4371668" y="3787684"/>
            <a:ext cx="61169"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2" name="Rechteck 111">
            <a:extLst>
              <a:ext uri="{FF2B5EF4-FFF2-40B4-BE49-F238E27FC236}">
                <a16:creationId xmlns:a16="http://schemas.microsoft.com/office/drawing/2014/main" id="{EEA27B85-3235-2A96-F72B-71338C70B75C}"/>
              </a:ext>
            </a:extLst>
          </p:cNvPr>
          <p:cNvSpPr/>
          <p:nvPr/>
        </p:nvSpPr>
        <p:spPr>
          <a:xfrm>
            <a:off x="4432837" y="3787684"/>
            <a:ext cx="61169"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3" name="Rechteck 112">
            <a:extLst>
              <a:ext uri="{FF2B5EF4-FFF2-40B4-BE49-F238E27FC236}">
                <a16:creationId xmlns:a16="http://schemas.microsoft.com/office/drawing/2014/main" id="{8B8C18FE-B506-D695-60A6-DBD2AE2DED51}"/>
              </a:ext>
            </a:extLst>
          </p:cNvPr>
          <p:cNvSpPr/>
          <p:nvPr/>
        </p:nvSpPr>
        <p:spPr>
          <a:xfrm>
            <a:off x="8136631" y="3932515"/>
            <a:ext cx="261543"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4" name="Rechteck 113">
            <a:extLst>
              <a:ext uri="{FF2B5EF4-FFF2-40B4-BE49-F238E27FC236}">
                <a16:creationId xmlns:a16="http://schemas.microsoft.com/office/drawing/2014/main" id="{1252C4F5-6458-1074-FFCD-8EDCA7065ECF}"/>
              </a:ext>
            </a:extLst>
          </p:cNvPr>
          <p:cNvSpPr/>
          <p:nvPr/>
        </p:nvSpPr>
        <p:spPr>
          <a:xfrm flipH="1">
            <a:off x="4574084" y="4074133"/>
            <a:ext cx="640641"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5" name="Rechteck 114">
            <a:extLst>
              <a:ext uri="{FF2B5EF4-FFF2-40B4-BE49-F238E27FC236}">
                <a16:creationId xmlns:a16="http://schemas.microsoft.com/office/drawing/2014/main" id="{7B44DC36-46CF-6F87-EA6C-424F1D0CEE24}"/>
              </a:ext>
            </a:extLst>
          </p:cNvPr>
          <p:cNvSpPr/>
          <p:nvPr/>
        </p:nvSpPr>
        <p:spPr>
          <a:xfrm>
            <a:off x="5872657" y="3501208"/>
            <a:ext cx="709015"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6" name="Rechteck 115">
            <a:extLst>
              <a:ext uri="{FF2B5EF4-FFF2-40B4-BE49-F238E27FC236}">
                <a16:creationId xmlns:a16="http://schemas.microsoft.com/office/drawing/2014/main" id="{9E9D4B5C-9486-61E9-9C44-5F6C5F9C78FA}"/>
              </a:ext>
            </a:extLst>
          </p:cNvPr>
          <p:cNvSpPr/>
          <p:nvPr/>
        </p:nvSpPr>
        <p:spPr>
          <a:xfrm>
            <a:off x="6512562" y="1131744"/>
            <a:ext cx="337902"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7" name="Rechteck 116">
            <a:extLst>
              <a:ext uri="{FF2B5EF4-FFF2-40B4-BE49-F238E27FC236}">
                <a16:creationId xmlns:a16="http://schemas.microsoft.com/office/drawing/2014/main" id="{2C58152E-060E-5CEA-1907-402FB07817AF}"/>
              </a:ext>
            </a:extLst>
          </p:cNvPr>
          <p:cNvSpPr/>
          <p:nvPr/>
        </p:nvSpPr>
        <p:spPr>
          <a:xfrm>
            <a:off x="7928274" y="4645577"/>
            <a:ext cx="46912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8" name="Rechteck 117">
            <a:extLst>
              <a:ext uri="{FF2B5EF4-FFF2-40B4-BE49-F238E27FC236}">
                <a16:creationId xmlns:a16="http://schemas.microsoft.com/office/drawing/2014/main" id="{E2D8DA1D-DE42-6806-043A-027074187A10}"/>
              </a:ext>
            </a:extLst>
          </p:cNvPr>
          <p:cNvSpPr/>
          <p:nvPr/>
        </p:nvSpPr>
        <p:spPr>
          <a:xfrm>
            <a:off x="7054700" y="4648373"/>
            <a:ext cx="62318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9" name="Rechteck 118">
            <a:extLst>
              <a:ext uri="{FF2B5EF4-FFF2-40B4-BE49-F238E27FC236}">
                <a16:creationId xmlns:a16="http://schemas.microsoft.com/office/drawing/2014/main" id="{52C22159-6159-1E70-CE75-9CCAC7D930DC}"/>
              </a:ext>
            </a:extLst>
          </p:cNvPr>
          <p:cNvSpPr/>
          <p:nvPr/>
        </p:nvSpPr>
        <p:spPr>
          <a:xfrm>
            <a:off x="4512917" y="4935856"/>
            <a:ext cx="170526" cy="141059"/>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0" name="Rechteck 119">
            <a:extLst>
              <a:ext uri="{FF2B5EF4-FFF2-40B4-BE49-F238E27FC236}">
                <a16:creationId xmlns:a16="http://schemas.microsoft.com/office/drawing/2014/main" id="{8255C025-2A5E-6567-21D9-9BD102ABA6D1}"/>
              </a:ext>
            </a:extLst>
          </p:cNvPr>
          <p:cNvSpPr/>
          <p:nvPr/>
        </p:nvSpPr>
        <p:spPr>
          <a:xfrm>
            <a:off x="4683444" y="4935856"/>
            <a:ext cx="170526" cy="141059"/>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1" name="Rechteck 120">
            <a:extLst>
              <a:ext uri="{FF2B5EF4-FFF2-40B4-BE49-F238E27FC236}">
                <a16:creationId xmlns:a16="http://schemas.microsoft.com/office/drawing/2014/main" id="{675A8D8A-44EC-5F00-16C0-2F980FCCF338}"/>
              </a:ext>
            </a:extLst>
          </p:cNvPr>
          <p:cNvSpPr/>
          <p:nvPr/>
        </p:nvSpPr>
        <p:spPr>
          <a:xfrm>
            <a:off x="7818934" y="5648836"/>
            <a:ext cx="578472"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2" name="Rechteck 121">
            <a:extLst>
              <a:ext uri="{FF2B5EF4-FFF2-40B4-BE49-F238E27FC236}">
                <a16:creationId xmlns:a16="http://schemas.microsoft.com/office/drawing/2014/main" id="{F7BCF6A7-42EE-C1CE-79DB-40C93A722CBC}"/>
              </a:ext>
            </a:extLst>
          </p:cNvPr>
          <p:cNvSpPr/>
          <p:nvPr/>
        </p:nvSpPr>
        <p:spPr>
          <a:xfrm>
            <a:off x="3916859" y="5372514"/>
            <a:ext cx="511333" cy="144000"/>
          </a:xfrm>
          <a:prstGeom prst="rect">
            <a:avLst/>
          </a:prstGeom>
          <a:solidFill>
            <a:srgbClr val="61A27C">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rgbClr val="61A27C"/>
              </a:solidFill>
              <a:latin typeface="Arial" charset="0"/>
              <a:ea typeface="Arial" charset="0"/>
              <a:cs typeface="Arial" charset="0"/>
            </a:endParaRPr>
          </a:p>
        </p:txBody>
      </p:sp>
      <p:sp>
        <p:nvSpPr>
          <p:cNvPr id="123" name="Rechteck 122">
            <a:extLst>
              <a:ext uri="{FF2B5EF4-FFF2-40B4-BE49-F238E27FC236}">
                <a16:creationId xmlns:a16="http://schemas.microsoft.com/office/drawing/2014/main" id="{069C37D7-26B0-F842-1877-15996B781D02}"/>
              </a:ext>
            </a:extLst>
          </p:cNvPr>
          <p:cNvSpPr/>
          <p:nvPr/>
        </p:nvSpPr>
        <p:spPr>
          <a:xfrm>
            <a:off x="6911969" y="3645276"/>
            <a:ext cx="434186"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4" name="Rechteck 123">
            <a:extLst>
              <a:ext uri="{FF2B5EF4-FFF2-40B4-BE49-F238E27FC236}">
                <a16:creationId xmlns:a16="http://schemas.microsoft.com/office/drawing/2014/main" id="{D27AAD8E-F826-BE28-26AA-90683FCA8238}"/>
              </a:ext>
            </a:extLst>
          </p:cNvPr>
          <p:cNvSpPr/>
          <p:nvPr/>
        </p:nvSpPr>
        <p:spPr>
          <a:xfrm>
            <a:off x="7526815" y="3645276"/>
            <a:ext cx="470016"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5" name="Rechteck 124">
            <a:extLst>
              <a:ext uri="{FF2B5EF4-FFF2-40B4-BE49-F238E27FC236}">
                <a16:creationId xmlns:a16="http://schemas.microsoft.com/office/drawing/2014/main" id="{AD1C5A5C-E5DF-A3D2-4969-A41B991B2B7F}"/>
              </a:ext>
            </a:extLst>
          </p:cNvPr>
          <p:cNvSpPr/>
          <p:nvPr/>
        </p:nvSpPr>
        <p:spPr>
          <a:xfrm>
            <a:off x="4850796" y="3930664"/>
            <a:ext cx="257129"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6" name="Rechteck 125">
            <a:extLst>
              <a:ext uri="{FF2B5EF4-FFF2-40B4-BE49-F238E27FC236}">
                <a16:creationId xmlns:a16="http://schemas.microsoft.com/office/drawing/2014/main" id="{B0EAD375-6E06-E56D-3496-B98BD51CE52C}"/>
              </a:ext>
            </a:extLst>
          </p:cNvPr>
          <p:cNvSpPr/>
          <p:nvPr/>
        </p:nvSpPr>
        <p:spPr>
          <a:xfrm>
            <a:off x="5549015" y="4075590"/>
            <a:ext cx="293308"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7" name="Rechteck 126">
            <a:extLst>
              <a:ext uri="{FF2B5EF4-FFF2-40B4-BE49-F238E27FC236}">
                <a16:creationId xmlns:a16="http://schemas.microsoft.com/office/drawing/2014/main" id="{1D1251F3-DF48-1EF2-CB00-DAEBD6B5CBFF}"/>
              </a:ext>
            </a:extLst>
          </p:cNvPr>
          <p:cNvSpPr/>
          <p:nvPr/>
        </p:nvSpPr>
        <p:spPr>
          <a:xfrm>
            <a:off x="7180198" y="4355782"/>
            <a:ext cx="53981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8" name="Rechteck 127">
            <a:extLst>
              <a:ext uri="{FF2B5EF4-FFF2-40B4-BE49-F238E27FC236}">
                <a16:creationId xmlns:a16="http://schemas.microsoft.com/office/drawing/2014/main" id="{F4A942F7-BD6F-9A5A-BAB6-F7E446B2C861}"/>
              </a:ext>
            </a:extLst>
          </p:cNvPr>
          <p:cNvSpPr/>
          <p:nvPr/>
        </p:nvSpPr>
        <p:spPr>
          <a:xfrm>
            <a:off x="6368396" y="3789422"/>
            <a:ext cx="274435"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9" name="Rechteck 128">
            <a:extLst>
              <a:ext uri="{FF2B5EF4-FFF2-40B4-BE49-F238E27FC236}">
                <a16:creationId xmlns:a16="http://schemas.microsoft.com/office/drawing/2014/main" id="{B56F7B7A-13B0-6544-886D-FDCCE5FF23A9}"/>
              </a:ext>
            </a:extLst>
          </p:cNvPr>
          <p:cNvSpPr/>
          <p:nvPr/>
        </p:nvSpPr>
        <p:spPr>
          <a:xfrm>
            <a:off x="6642831" y="3789422"/>
            <a:ext cx="274435" cy="144000"/>
          </a:xfrm>
          <a:prstGeom prst="rect">
            <a:avLst/>
          </a:prstGeom>
          <a:solidFill>
            <a:srgbClr val="B8103B">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0" name="Rechteck 129">
            <a:extLst>
              <a:ext uri="{FF2B5EF4-FFF2-40B4-BE49-F238E27FC236}">
                <a16:creationId xmlns:a16="http://schemas.microsoft.com/office/drawing/2014/main" id="{BEBCCDB0-D76F-AB48-0E0E-E0B51E7E25A6}"/>
              </a:ext>
            </a:extLst>
          </p:cNvPr>
          <p:cNvSpPr/>
          <p:nvPr/>
        </p:nvSpPr>
        <p:spPr>
          <a:xfrm>
            <a:off x="4810126" y="3644946"/>
            <a:ext cx="34925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1" name="Rechteck 130">
            <a:extLst>
              <a:ext uri="{FF2B5EF4-FFF2-40B4-BE49-F238E27FC236}">
                <a16:creationId xmlns:a16="http://schemas.microsoft.com/office/drawing/2014/main" id="{C7E5A624-53ED-42D5-D86F-7CC9AD8C09D5}"/>
              </a:ext>
            </a:extLst>
          </p:cNvPr>
          <p:cNvSpPr/>
          <p:nvPr/>
        </p:nvSpPr>
        <p:spPr>
          <a:xfrm>
            <a:off x="5159864" y="3645069"/>
            <a:ext cx="349250" cy="144000"/>
          </a:xfrm>
          <a:prstGeom prst="rect">
            <a:avLst/>
          </a:prstGeom>
          <a:solidFill>
            <a:srgbClr val="004C93">
              <a:alpha val="34902"/>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132" name="Gerader Verbinder 131">
            <a:extLst>
              <a:ext uri="{FF2B5EF4-FFF2-40B4-BE49-F238E27FC236}">
                <a16:creationId xmlns:a16="http://schemas.microsoft.com/office/drawing/2014/main" id="{6759034F-5439-4C45-E0FA-3F5BFAADC9CB}"/>
              </a:ext>
            </a:extLst>
          </p:cNvPr>
          <p:cNvCxnSpPr>
            <a:cxnSpLocks/>
          </p:cNvCxnSpPr>
          <p:nvPr/>
        </p:nvCxnSpPr>
        <p:spPr>
          <a:xfrm>
            <a:off x="3939851" y="5343562"/>
            <a:ext cx="3542578" cy="0"/>
          </a:xfrm>
          <a:prstGeom prst="line">
            <a:avLst/>
          </a:prstGeom>
          <a:ln w="9525">
            <a:solidFill>
              <a:srgbClr val="61A27C"/>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3" name="Gerader Verbinder 132">
            <a:extLst>
              <a:ext uri="{FF2B5EF4-FFF2-40B4-BE49-F238E27FC236}">
                <a16:creationId xmlns:a16="http://schemas.microsoft.com/office/drawing/2014/main" id="{F1BDEA74-C341-3C58-7A12-41267F9CFA30}"/>
              </a:ext>
            </a:extLst>
          </p:cNvPr>
          <p:cNvCxnSpPr>
            <a:cxnSpLocks/>
          </p:cNvCxnSpPr>
          <p:nvPr/>
        </p:nvCxnSpPr>
        <p:spPr>
          <a:xfrm>
            <a:off x="3939852" y="5765837"/>
            <a:ext cx="4428355" cy="0"/>
          </a:xfrm>
          <a:prstGeom prst="line">
            <a:avLst/>
          </a:prstGeom>
          <a:ln w="9525">
            <a:solidFill>
              <a:srgbClr val="61A27C"/>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4" name="Gerader Verbinder 133">
            <a:extLst>
              <a:ext uri="{FF2B5EF4-FFF2-40B4-BE49-F238E27FC236}">
                <a16:creationId xmlns:a16="http://schemas.microsoft.com/office/drawing/2014/main" id="{78119C88-DBA9-E6BA-8302-5AC5612D0E1E}"/>
              </a:ext>
            </a:extLst>
          </p:cNvPr>
          <p:cNvCxnSpPr>
            <a:cxnSpLocks/>
          </p:cNvCxnSpPr>
          <p:nvPr/>
        </p:nvCxnSpPr>
        <p:spPr>
          <a:xfrm>
            <a:off x="3939851" y="5908714"/>
            <a:ext cx="2145407" cy="0"/>
          </a:xfrm>
          <a:prstGeom prst="line">
            <a:avLst/>
          </a:prstGeom>
          <a:ln w="9525">
            <a:solidFill>
              <a:srgbClr val="61A27C"/>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5" name="Gerader Verbinder 134">
            <a:extLst>
              <a:ext uri="{FF2B5EF4-FFF2-40B4-BE49-F238E27FC236}">
                <a16:creationId xmlns:a16="http://schemas.microsoft.com/office/drawing/2014/main" id="{541F5DCA-C71C-8307-ED55-10406F5EBFE0}"/>
              </a:ext>
            </a:extLst>
          </p:cNvPr>
          <p:cNvCxnSpPr>
            <a:cxnSpLocks/>
          </p:cNvCxnSpPr>
          <p:nvPr/>
        </p:nvCxnSpPr>
        <p:spPr>
          <a:xfrm>
            <a:off x="3939853" y="3762389"/>
            <a:ext cx="1215255" cy="0"/>
          </a:xfrm>
          <a:prstGeom prst="line">
            <a:avLst/>
          </a:prstGeom>
          <a:ln w="9525">
            <a:solidFill>
              <a:srgbClr val="004C93"/>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6" name="Gerader Verbinder 135">
            <a:extLst>
              <a:ext uri="{FF2B5EF4-FFF2-40B4-BE49-F238E27FC236}">
                <a16:creationId xmlns:a16="http://schemas.microsoft.com/office/drawing/2014/main" id="{6A369E3F-E8AD-6014-31A1-0282614DE8C5}"/>
              </a:ext>
            </a:extLst>
          </p:cNvPr>
          <p:cNvCxnSpPr>
            <a:cxnSpLocks/>
          </p:cNvCxnSpPr>
          <p:nvPr/>
        </p:nvCxnSpPr>
        <p:spPr>
          <a:xfrm>
            <a:off x="3939853" y="4051300"/>
            <a:ext cx="4457553" cy="0"/>
          </a:xfrm>
          <a:prstGeom prst="line">
            <a:avLst/>
          </a:prstGeom>
          <a:ln w="9525">
            <a:solidFill>
              <a:srgbClr val="B8103B"/>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7" name="Gerader Verbinder 136">
            <a:extLst>
              <a:ext uri="{FF2B5EF4-FFF2-40B4-BE49-F238E27FC236}">
                <a16:creationId xmlns:a16="http://schemas.microsoft.com/office/drawing/2014/main" id="{745170A3-FCB3-A22F-F75D-A005FB1B38F5}"/>
              </a:ext>
            </a:extLst>
          </p:cNvPr>
          <p:cNvCxnSpPr>
            <a:cxnSpLocks/>
          </p:cNvCxnSpPr>
          <p:nvPr/>
        </p:nvCxnSpPr>
        <p:spPr>
          <a:xfrm>
            <a:off x="3939852" y="4197365"/>
            <a:ext cx="1274872" cy="0"/>
          </a:xfrm>
          <a:prstGeom prst="line">
            <a:avLst/>
          </a:prstGeom>
          <a:ln w="9525">
            <a:solidFill>
              <a:srgbClr val="B8103B"/>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8" name="Gerader Verbinder 137">
            <a:extLst>
              <a:ext uri="{FF2B5EF4-FFF2-40B4-BE49-F238E27FC236}">
                <a16:creationId xmlns:a16="http://schemas.microsoft.com/office/drawing/2014/main" id="{2989932C-36FD-B4F1-0A0B-17F3B25DC9C2}"/>
              </a:ext>
            </a:extLst>
          </p:cNvPr>
          <p:cNvCxnSpPr>
            <a:cxnSpLocks/>
          </p:cNvCxnSpPr>
          <p:nvPr/>
        </p:nvCxnSpPr>
        <p:spPr>
          <a:xfrm>
            <a:off x="3943028" y="4917255"/>
            <a:ext cx="824731" cy="0"/>
          </a:xfrm>
          <a:prstGeom prst="line">
            <a:avLst/>
          </a:prstGeom>
          <a:ln w="9525">
            <a:solidFill>
              <a:srgbClr val="B8103B"/>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9" name="Gerader Verbinder 138">
            <a:extLst>
              <a:ext uri="{FF2B5EF4-FFF2-40B4-BE49-F238E27FC236}">
                <a16:creationId xmlns:a16="http://schemas.microsoft.com/office/drawing/2014/main" id="{60D76AA7-0E35-C7D4-F434-4B2EAF796CA3}"/>
              </a:ext>
            </a:extLst>
          </p:cNvPr>
          <p:cNvCxnSpPr>
            <a:cxnSpLocks/>
          </p:cNvCxnSpPr>
          <p:nvPr/>
        </p:nvCxnSpPr>
        <p:spPr>
          <a:xfrm>
            <a:off x="7705725" y="4772025"/>
            <a:ext cx="694854" cy="3190"/>
          </a:xfrm>
          <a:prstGeom prst="line">
            <a:avLst/>
          </a:prstGeom>
          <a:ln w="9525">
            <a:solidFill>
              <a:srgbClr val="B8103B"/>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0" name="Gerader Verbinder 139">
            <a:extLst>
              <a:ext uri="{FF2B5EF4-FFF2-40B4-BE49-F238E27FC236}">
                <a16:creationId xmlns:a16="http://schemas.microsoft.com/office/drawing/2014/main" id="{54086435-F2F0-A64B-8FF2-1D1F5C670E62}"/>
              </a:ext>
            </a:extLst>
          </p:cNvPr>
          <p:cNvCxnSpPr/>
          <p:nvPr/>
        </p:nvCxnSpPr>
        <p:spPr>
          <a:xfrm>
            <a:off x="6963075" y="3905250"/>
            <a:ext cx="1434331" cy="0"/>
          </a:xfrm>
          <a:prstGeom prst="line">
            <a:avLst/>
          </a:prstGeom>
          <a:ln w="9525">
            <a:solidFill>
              <a:srgbClr val="B8103B"/>
            </a:solidFill>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605444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0BFC7F-C80E-F92B-00BA-15DF92A986EF}"/>
              </a:ext>
            </a:extLst>
          </p:cNvPr>
          <p:cNvSpPr>
            <a:spLocks noGrp="1"/>
          </p:cNvSpPr>
          <p:nvPr>
            <p:ph type="title"/>
          </p:nvPr>
        </p:nvSpPr>
        <p:spPr/>
        <p:txBody>
          <a:bodyPr/>
          <a:lstStyle/>
          <a:p>
            <a:r>
              <a:rPr lang="de-DE" dirty="0"/>
              <a:t>Einflussfaktoren bei der Textrezeption</a:t>
            </a:r>
          </a:p>
        </p:txBody>
      </p:sp>
      <p:sp>
        <p:nvSpPr>
          <p:cNvPr id="3" name="Inhaltsplatzhalter 2">
            <a:extLst>
              <a:ext uri="{FF2B5EF4-FFF2-40B4-BE49-F238E27FC236}">
                <a16:creationId xmlns:a16="http://schemas.microsoft.com/office/drawing/2014/main" id="{4FE8F86D-1043-5A18-AE02-46EB04DE3EB2}"/>
              </a:ext>
            </a:extLst>
          </p:cNvPr>
          <p:cNvSpPr>
            <a:spLocks noGrp="1"/>
          </p:cNvSpPr>
          <p:nvPr>
            <p:ph sz="quarter" idx="10"/>
          </p:nvPr>
        </p:nvSpPr>
        <p:spPr>
          <a:xfrm>
            <a:off x="227013" y="1953799"/>
            <a:ext cx="5761037" cy="4320000"/>
          </a:xfrm>
          <a:ln>
            <a:noFill/>
          </a:ln>
        </p:spPr>
        <p:txBody>
          <a:bodyPr>
            <a:normAutofit fontScale="92500" lnSpcReduction="10000"/>
          </a:bodyPr>
          <a:lstStyle/>
          <a:p>
            <a:pPr marL="342900" indent="-342900">
              <a:buFont typeface="+mj-lt"/>
              <a:buAutoNum type="arabicPeriod"/>
            </a:pPr>
            <a:r>
              <a:rPr lang="de-DE" b="1" dirty="0"/>
              <a:t>Merkmale des Lesers</a:t>
            </a:r>
          </a:p>
          <a:p>
            <a:pPr marL="702901" lvl="1" indent="-342900"/>
            <a:r>
              <a:rPr lang="de-DE" b="1" dirty="0"/>
              <a:t>Vorwissen</a:t>
            </a:r>
            <a:r>
              <a:rPr lang="de-DE" dirty="0"/>
              <a:t>: </a:t>
            </a:r>
          </a:p>
          <a:p>
            <a:pPr marL="1030501" lvl="2" indent="-342900"/>
            <a:r>
              <a:rPr lang="de-DE" dirty="0"/>
              <a:t>Vorwissen kann teilweise schlechte Lesekompetenzen kompensieren</a:t>
            </a:r>
          </a:p>
          <a:p>
            <a:pPr marL="1030501" lvl="2" indent="-342900"/>
            <a:r>
              <a:rPr lang="de-DE" b="1" dirty="0"/>
              <a:t>Folgerung</a:t>
            </a:r>
            <a:r>
              <a:rPr lang="de-DE" dirty="0"/>
              <a:t>: Maßnahmen ergreifen, die Vorwissen bei Lernenden aktivieren</a:t>
            </a:r>
          </a:p>
          <a:p>
            <a:pPr marL="702901" lvl="1" indent="-342900"/>
            <a:r>
              <a:rPr lang="de-DE" b="1" dirty="0"/>
              <a:t>Wortschatz</a:t>
            </a:r>
            <a:r>
              <a:rPr lang="de-DE" dirty="0"/>
              <a:t>: </a:t>
            </a:r>
          </a:p>
          <a:p>
            <a:pPr marL="1030501" lvl="2" indent="-342900"/>
            <a:r>
              <a:rPr lang="de-DE" dirty="0"/>
              <a:t>Wortschatzförderung unterstützt bei der Textrezeption</a:t>
            </a:r>
          </a:p>
          <a:p>
            <a:pPr marL="1030501" lvl="2" indent="-342900"/>
            <a:r>
              <a:rPr lang="de-DE" b="1" dirty="0"/>
              <a:t>ABER</a:t>
            </a:r>
            <a:r>
              <a:rPr lang="de-DE" dirty="0"/>
              <a:t>: Zu intensive Wortschatzarbeit verschwendet Zeit, da Lesefähigkeiten ebenso den Wortschatz fördert</a:t>
            </a:r>
          </a:p>
          <a:p>
            <a:pPr marL="702901" lvl="1" indent="-342900"/>
            <a:r>
              <a:rPr lang="de-DE" b="1" dirty="0"/>
              <a:t>Weitere Faktoren</a:t>
            </a:r>
            <a:r>
              <a:rPr lang="de-DE" dirty="0"/>
              <a:t>: Lernstrategiewissen, lexikalischer Zugriff, Motivation, Einstellungen, Kenntnis von Textmerkmalen</a:t>
            </a:r>
          </a:p>
        </p:txBody>
      </p:sp>
      <p:sp>
        <p:nvSpPr>
          <p:cNvPr id="5" name="Inhaltsplatzhalter 4">
            <a:extLst>
              <a:ext uri="{FF2B5EF4-FFF2-40B4-BE49-F238E27FC236}">
                <a16:creationId xmlns:a16="http://schemas.microsoft.com/office/drawing/2014/main" id="{47515094-5A0C-DAB6-454D-6BC1C66AD9B6}"/>
              </a:ext>
            </a:extLst>
          </p:cNvPr>
          <p:cNvSpPr>
            <a:spLocks noGrp="1"/>
          </p:cNvSpPr>
          <p:nvPr>
            <p:ph sz="quarter" idx="11"/>
          </p:nvPr>
        </p:nvSpPr>
        <p:spPr>
          <a:xfrm>
            <a:off x="6203951" y="1953797"/>
            <a:ext cx="5761039" cy="4320001"/>
          </a:xfrm>
          <a:ln>
            <a:noFill/>
          </a:ln>
        </p:spPr>
        <p:txBody>
          <a:bodyPr/>
          <a:lstStyle/>
          <a:p>
            <a:pPr marL="457324" indent="-457200">
              <a:buFont typeface="+mj-lt"/>
              <a:buAutoNum type="arabicPeriod" startAt="2"/>
            </a:pPr>
            <a:r>
              <a:rPr lang="de-DE" sz="1800" b="1" kern="1200" dirty="0">
                <a:solidFill>
                  <a:srgbClr val="000000"/>
                </a:solidFill>
                <a:effectLst/>
                <a:latin typeface="Arial" panose="020B0604020202020204" pitchFamily="34" charset="0"/>
                <a:ea typeface="ヒラギノ角ゴ Pro W3"/>
                <a:cs typeface="Arial" panose="020B0604020202020204" pitchFamily="34" charset="0"/>
              </a:rPr>
              <a:t>Leseanforderungen</a:t>
            </a:r>
          </a:p>
          <a:p>
            <a:pPr lvl="1"/>
            <a:r>
              <a:rPr lang="de-DE" dirty="0"/>
              <a:t>Leseanforderungen sind variabel</a:t>
            </a:r>
          </a:p>
          <a:p>
            <a:pPr lvl="1"/>
            <a:r>
              <a:rPr lang="de-DE" dirty="0"/>
              <a:t>Sie ergeben sich aus dem Lesestoff, dem </a:t>
            </a:r>
            <a:r>
              <a:rPr lang="de-DE" dirty="0" err="1"/>
              <a:t>Leseziel</a:t>
            </a:r>
            <a:r>
              <a:rPr lang="de-DE" dirty="0"/>
              <a:t> und dem Leseinteresse</a:t>
            </a:r>
          </a:p>
          <a:p>
            <a:pPr lvl="1"/>
            <a:r>
              <a:rPr lang="de-DE" dirty="0"/>
              <a:t>Folgende Anforderungen werden unterschieden:</a:t>
            </a:r>
          </a:p>
          <a:p>
            <a:pPr lvl="2"/>
            <a:r>
              <a:rPr lang="de-DE" dirty="0"/>
              <a:t>Verstehendes Lesen</a:t>
            </a:r>
          </a:p>
          <a:p>
            <a:pPr lvl="2"/>
            <a:r>
              <a:rPr lang="de-DE" dirty="0"/>
              <a:t>Kritisches Lesen</a:t>
            </a:r>
          </a:p>
          <a:p>
            <a:pPr lvl="2"/>
            <a:r>
              <a:rPr lang="de-DE" dirty="0"/>
              <a:t>Reflexives Lesen</a:t>
            </a:r>
          </a:p>
          <a:p>
            <a:pPr lvl="2"/>
            <a:r>
              <a:rPr lang="de-DE" dirty="0"/>
              <a:t>Involviertes Lesen</a:t>
            </a:r>
          </a:p>
        </p:txBody>
      </p:sp>
      <p:sp>
        <p:nvSpPr>
          <p:cNvPr id="4" name="Textplatzhalter 3">
            <a:extLst>
              <a:ext uri="{FF2B5EF4-FFF2-40B4-BE49-F238E27FC236}">
                <a16:creationId xmlns:a16="http://schemas.microsoft.com/office/drawing/2014/main" id="{B2FF1396-6A73-7B68-3282-5023739BE981}"/>
              </a:ext>
            </a:extLst>
          </p:cNvPr>
          <p:cNvSpPr>
            <a:spLocks noGrp="1"/>
          </p:cNvSpPr>
          <p:nvPr>
            <p:ph type="body" sz="quarter" idx="13"/>
          </p:nvPr>
        </p:nvSpPr>
        <p:spPr/>
        <p:txBody>
          <a:bodyPr/>
          <a:lstStyle/>
          <a:p>
            <a:r>
              <a:rPr lang="de-DE" dirty="0"/>
              <a:t>Quelle:</a:t>
            </a:r>
          </a:p>
          <a:p>
            <a:r>
              <a:rPr lang="de-DE" dirty="0"/>
              <a:t>Leisen 2013, S. 114ff.</a:t>
            </a:r>
          </a:p>
        </p:txBody>
      </p:sp>
      <p:sp>
        <p:nvSpPr>
          <p:cNvPr id="7" name="Textfeld 6">
            <a:extLst>
              <a:ext uri="{FF2B5EF4-FFF2-40B4-BE49-F238E27FC236}">
                <a16:creationId xmlns:a16="http://schemas.microsoft.com/office/drawing/2014/main" id="{D1C1A4BA-3856-6C3C-C138-DB4679A84641}"/>
              </a:ext>
            </a:extLst>
          </p:cNvPr>
          <p:cNvSpPr txBox="1"/>
          <p:nvPr/>
        </p:nvSpPr>
        <p:spPr>
          <a:xfrm>
            <a:off x="227010" y="1233489"/>
            <a:ext cx="11737980" cy="646331"/>
          </a:xfrm>
          <a:prstGeom prst="rect">
            <a:avLst/>
          </a:prstGeom>
          <a:noFill/>
          <a:ln>
            <a:noFill/>
          </a:ln>
        </p:spPr>
        <p:txBody>
          <a:bodyPr wrap="square" rtlCol="0">
            <a:noAutofit/>
          </a:bodyPr>
          <a:lstStyle/>
          <a:p>
            <a:pPr>
              <a:spcAft>
                <a:spcPts val="500"/>
              </a:spcAft>
            </a:pPr>
            <a:r>
              <a:rPr lang="de-DE" sz="2000" dirty="0"/>
              <a:t>Der Leseprozess hängt von vielen Faktoren ab, die das Rezipieren entweder unterstützen oder beeinträchtigen können:</a:t>
            </a:r>
          </a:p>
        </p:txBody>
      </p:sp>
    </p:spTree>
    <p:extLst>
      <p:ext uri="{BB962C8B-B14F-4D97-AF65-F5344CB8AC3E}">
        <p14:creationId xmlns:p14="http://schemas.microsoft.com/office/powerpoint/2010/main" val="206034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18C61-6D84-5656-DE8F-3776A442751F}"/>
              </a:ext>
            </a:extLst>
          </p:cNvPr>
          <p:cNvSpPr>
            <a:spLocks noGrp="1"/>
          </p:cNvSpPr>
          <p:nvPr>
            <p:ph type="title"/>
          </p:nvPr>
        </p:nvSpPr>
        <p:spPr/>
        <p:txBody>
          <a:bodyPr/>
          <a:lstStyle/>
          <a:p>
            <a:r>
              <a:rPr lang="de-DE" dirty="0"/>
              <a:t>Ergriffene Maßnahmen der Länder zur Umsetzung der Empfehlung</a:t>
            </a:r>
          </a:p>
        </p:txBody>
      </p:sp>
      <p:sp>
        <p:nvSpPr>
          <p:cNvPr id="3" name="Inhaltsplatzhalter 2">
            <a:extLst>
              <a:ext uri="{FF2B5EF4-FFF2-40B4-BE49-F238E27FC236}">
                <a16:creationId xmlns:a16="http://schemas.microsoft.com/office/drawing/2014/main" id="{62762732-3558-ACBE-5042-994E0B70205E}"/>
              </a:ext>
            </a:extLst>
          </p:cNvPr>
          <p:cNvSpPr>
            <a:spLocks noGrp="1"/>
          </p:cNvSpPr>
          <p:nvPr>
            <p:ph sz="quarter" idx="10"/>
          </p:nvPr>
        </p:nvSpPr>
        <p:spPr/>
        <p:txBody>
          <a:bodyPr>
            <a:noAutofit/>
          </a:bodyPr>
          <a:lstStyle/>
          <a:p>
            <a:r>
              <a:rPr lang="de-DE" b="1" dirty="0"/>
              <a:t>Auswahl ergriffener Maßnahmen durch die Länder basierend auf den KMK-Empfehlungen</a:t>
            </a:r>
            <a:r>
              <a:rPr lang="de-DE" dirty="0"/>
              <a:t>:</a:t>
            </a:r>
          </a:p>
          <a:p>
            <a:pPr lvl="1">
              <a:spcAft>
                <a:spcPts val="500"/>
              </a:spcAft>
            </a:pPr>
            <a:r>
              <a:rPr lang="de-DE" b="1" dirty="0"/>
              <a:t>Berlin</a:t>
            </a:r>
            <a:r>
              <a:rPr lang="de-DE" dirty="0"/>
              <a:t>: Verpflichtendes Seminar zur „</a:t>
            </a:r>
            <a:r>
              <a:rPr lang="de-DE" dirty="0" err="1"/>
              <a:t>Durchgänige</a:t>
            </a:r>
            <a:r>
              <a:rPr lang="de-DE" dirty="0"/>
              <a:t>[n] Sprachbildung in der Berliner Schule“ in allen Weiterbildungsmaßnahmen</a:t>
            </a:r>
          </a:p>
          <a:p>
            <a:pPr lvl="1">
              <a:spcAft>
                <a:spcPts val="500"/>
              </a:spcAft>
            </a:pPr>
            <a:r>
              <a:rPr lang="de-DE" b="1" dirty="0"/>
              <a:t>Berlin</a:t>
            </a:r>
            <a:r>
              <a:rPr lang="de-DE" dirty="0"/>
              <a:t>: Neuer Rahmenlehrplan für alle Fächer mit Basiscurriculum „Sprachbildung“</a:t>
            </a:r>
          </a:p>
          <a:p>
            <a:pPr lvl="1">
              <a:spcAft>
                <a:spcPts val="500"/>
              </a:spcAft>
            </a:pPr>
            <a:r>
              <a:rPr lang="de-DE" b="1" dirty="0"/>
              <a:t>Hamburg</a:t>
            </a:r>
            <a:r>
              <a:rPr lang="de-DE" dirty="0"/>
              <a:t>: (schulinterne) Fortbildungsangebote für den Bereich „durchgängige Sprachbildung“</a:t>
            </a:r>
          </a:p>
          <a:p>
            <a:pPr lvl="1">
              <a:spcAft>
                <a:spcPts val="500"/>
              </a:spcAft>
            </a:pPr>
            <a:r>
              <a:rPr lang="de-DE" b="1" dirty="0"/>
              <a:t>Mecklenburg-Vorpommern</a:t>
            </a:r>
            <a:r>
              <a:rPr lang="de-DE" dirty="0"/>
              <a:t>: Überarbeitete Verwaltungsvorschriften zur Entwicklung schulbezogener durchgängiger Sprachbildungskonzepte</a:t>
            </a:r>
          </a:p>
          <a:p>
            <a:pPr lvl="1">
              <a:spcAft>
                <a:spcPts val="500"/>
              </a:spcAft>
            </a:pPr>
            <a:r>
              <a:rPr lang="de-DE" b="1" dirty="0"/>
              <a:t>Niedersachsen</a:t>
            </a:r>
            <a:r>
              <a:rPr lang="de-DE" dirty="0"/>
              <a:t>: Online-Portal „Interkulturelle Bildung und Sprachbildung“ (</a:t>
            </a:r>
            <a:r>
              <a:rPr lang="de-DE" dirty="0" err="1"/>
              <a:t>ibus</a:t>
            </a:r>
            <a:r>
              <a:rPr lang="de-DE" dirty="0"/>
              <a:t>) des Niedersächsischen Landesinstituts für schulische Qualitätsentwicklung</a:t>
            </a:r>
          </a:p>
          <a:p>
            <a:pPr lvl="1">
              <a:spcAft>
                <a:spcPts val="500"/>
              </a:spcAft>
            </a:pPr>
            <a:r>
              <a:rPr lang="de-DE" b="1" dirty="0"/>
              <a:t>Nordrhein-Westfalen</a:t>
            </a:r>
            <a:r>
              <a:rPr lang="de-DE" dirty="0"/>
              <a:t>: Erweiterung der Kontingente landesweiter Integrationsstellen für die durchgängige Sprachbildung und interkulturelle Schulentwicklung</a:t>
            </a:r>
          </a:p>
          <a:p>
            <a:pPr lvl="1">
              <a:spcAft>
                <a:spcPts val="500"/>
              </a:spcAft>
            </a:pPr>
            <a:r>
              <a:rPr lang="de-DE" b="1" dirty="0"/>
              <a:t>Saarland</a:t>
            </a:r>
            <a:r>
              <a:rPr lang="de-DE" dirty="0"/>
              <a:t>: Sprachförderbox für den Schulalltag zur Unterstützung der Schulen bei der Sprachbildung</a:t>
            </a:r>
          </a:p>
          <a:p>
            <a:pPr lvl="1">
              <a:spcAft>
                <a:spcPts val="500"/>
              </a:spcAft>
            </a:pPr>
            <a:r>
              <a:rPr lang="de-DE" b="1" dirty="0"/>
              <a:t>Schleswig-Holstein</a:t>
            </a:r>
            <a:r>
              <a:rPr lang="de-DE" dirty="0"/>
              <a:t>: Mehrstufenmodell zur Sicherung der sprachlichen Bildung, u. a. mit neuen Fachanforderungsprofilen zur durchgängigen Sprachbildung</a:t>
            </a:r>
          </a:p>
          <a:p>
            <a:pPr lvl="1">
              <a:spcAft>
                <a:spcPts val="500"/>
              </a:spcAft>
            </a:pPr>
            <a:r>
              <a:rPr lang="de-DE" dirty="0"/>
              <a:t>…</a:t>
            </a:r>
          </a:p>
        </p:txBody>
      </p:sp>
      <p:sp>
        <p:nvSpPr>
          <p:cNvPr id="4" name="Textplatzhalter 3">
            <a:extLst>
              <a:ext uri="{FF2B5EF4-FFF2-40B4-BE49-F238E27FC236}">
                <a16:creationId xmlns:a16="http://schemas.microsoft.com/office/drawing/2014/main" id="{CC98CB32-8127-D996-1263-AFF414F2CF41}"/>
              </a:ext>
            </a:extLst>
          </p:cNvPr>
          <p:cNvSpPr>
            <a:spLocks noGrp="1"/>
          </p:cNvSpPr>
          <p:nvPr>
            <p:ph type="body" sz="quarter" idx="11"/>
          </p:nvPr>
        </p:nvSpPr>
        <p:spPr/>
        <p:txBody>
          <a:bodyPr/>
          <a:lstStyle/>
          <a:p>
            <a:r>
              <a:rPr lang="de-DE" dirty="0"/>
              <a:t>Quellen:</a:t>
            </a:r>
          </a:p>
          <a:p>
            <a:r>
              <a:rPr lang="de-DE" dirty="0"/>
              <a:t>KMK 2017, 2019</a:t>
            </a:r>
          </a:p>
        </p:txBody>
      </p:sp>
      <p:pic>
        <p:nvPicPr>
          <p:cNvPr id="5" name="Grafik 4">
            <a:extLst>
              <a:ext uri="{FF2B5EF4-FFF2-40B4-BE49-F238E27FC236}">
                <a16:creationId xmlns:a16="http://schemas.microsoft.com/office/drawing/2014/main" id="{BD4F4170-B342-49CA-C686-129947AEE6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801"/>
            <a:ext cx="648508" cy="835200"/>
          </a:xfrm>
          <a:prstGeom prst="rect">
            <a:avLst/>
          </a:prstGeom>
        </p:spPr>
      </p:pic>
    </p:spTree>
    <p:extLst>
      <p:ext uri="{BB962C8B-B14F-4D97-AF65-F5344CB8AC3E}">
        <p14:creationId xmlns:p14="http://schemas.microsoft.com/office/powerpoint/2010/main" val="370173592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CF27F-B701-FBE4-B313-D50D7A41ED00}"/>
              </a:ext>
            </a:extLst>
          </p:cNvPr>
          <p:cNvSpPr>
            <a:spLocks noGrp="1"/>
          </p:cNvSpPr>
          <p:nvPr>
            <p:ph type="title"/>
          </p:nvPr>
        </p:nvSpPr>
        <p:spPr/>
        <p:txBody>
          <a:bodyPr/>
          <a:lstStyle/>
          <a:p>
            <a:r>
              <a:rPr lang="de-DE" dirty="0"/>
              <a:t>Einflussfaktoren bei der Textrezeption</a:t>
            </a:r>
          </a:p>
        </p:txBody>
      </p:sp>
      <p:sp>
        <p:nvSpPr>
          <p:cNvPr id="3" name="Inhaltsplatzhalter 2">
            <a:extLst>
              <a:ext uri="{FF2B5EF4-FFF2-40B4-BE49-F238E27FC236}">
                <a16:creationId xmlns:a16="http://schemas.microsoft.com/office/drawing/2014/main" id="{043A83C7-9C11-7D09-6883-CFF063B07176}"/>
              </a:ext>
            </a:extLst>
          </p:cNvPr>
          <p:cNvSpPr>
            <a:spLocks noGrp="1"/>
          </p:cNvSpPr>
          <p:nvPr>
            <p:ph sz="quarter" idx="10"/>
          </p:nvPr>
        </p:nvSpPr>
        <p:spPr/>
        <p:txBody>
          <a:bodyPr/>
          <a:lstStyle/>
          <a:p>
            <a:pPr marL="342900" indent="-342900">
              <a:buFont typeface="+mj-lt"/>
              <a:buAutoNum type="arabicPeriod" startAt="3"/>
            </a:pPr>
            <a:r>
              <a:rPr lang="de-DE" sz="1800" b="1" kern="1200" dirty="0">
                <a:solidFill>
                  <a:srgbClr val="000000"/>
                </a:solidFill>
                <a:effectLst/>
                <a:latin typeface="Arial" panose="020B0604020202020204" pitchFamily="34" charset="0"/>
                <a:ea typeface="ヒラギノ角ゴ Pro W3"/>
                <a:cs typeface="Arial" panose="020B0604020202020204" pitchFamily="34" charset="0"/>
              </a:rPr>
              <a:t>Beschaffenheit des Textes</a:t>
            </a:r>
            <a:endParaRPr lang="de-DE" b="1" dirty="0"/>
          </a:p>
          <a:p>
            <a:pPr marL="702901" lvl="1" indent="-342900"/>
            <a:r>
              <a:rPr lang="de-DE" dirty="0"/>
              <a:t>Die Beschaffenheit des Texts betreffende Merkmale, die das Lesen fördern oder beeinträchtigen:</a:t>
            </a:r>
          </a:p>
          <a:p>
            <a:pPr marL="1030501" lvl="2" indent="-342900"/>
            <a:r>
              <a:rPr lang="de-DE" dirty="0"/>
              <a:t>Inhaltsorganisation und -strukturierung</a:t>
            </a:r>
          </a:p>
          <a:p>
            <a:pPr marL="1030501" lvl="2" indent="-342900"/>
            <a:r>
              <a:rPr lang="de-DE" dirty="0"/>
              <a:t>Kohärenz</a:t>
            </a:r>
          </a:p>
          <a:p>
            <a:pPr marL="1030501" lvl="2" indent="-342900"/>
            <a:r>
              <a:rPr lang="de-DE" dirty="0"/>
              <a:t>Darstellungsformen</a:t>
            </a:r>
          </a:p>
          <a:p>
            <a:pPr marL="1030501" lvl="2" indent="-342900"/>
            <a:r>
              <a:rPr lang="de-DE" dirty="0"/>
              <a:t>Hierarchisch-sequenzielles Arrangieren von Textinhalten</a:t>
            </a:r>
          </a:p>
          <a:p>
            <a:pPr marL="1030501" lvl="2" indent="-342900"/>
            <a:r>
              <a:rPr lang="de-DE" dirty="0"/>
              <a:t>Vorwissens- und Erwartungsstrukturen des Lesenden</a:t>
            </a:r>
          </a:p>
        </p:txBody>
      </p:sp>
      <p:sp>
        <p:nvSpPr>
          <p:cNvPr id="4" name="Inhaltsplatzhalter 3">
            <a:extLst>
              <a:ext uri="{FF2B5EF4-FFF2-40B4-BE49-F238E27FC236}">
                <a16:creationId xmlns:a16="http://schemas.microsoft.com/office/drawing/2014/main" id="{926BBA6D-CE93-0520-E0F5-E52302282FAC}"/>
              </a:ext>
            </a:extLst>
          </p:cNvPr>
          <p:cNvSpPr>
            <a:spLocks noGrp="1"/>
          </p:cNvSpPr>
          <p:nvPr>
            <p:ph sz="quarter" idx="11"/>
          </p:nvPr>
        </p:nvSpPr>
        <p:spPr/>
        <p:txBody>
          <a:bodyPr/>
          <a:lstStyle/>
          <a:p>
            <a:pPr marL="457324" indent="-457200">
              <a:buFont typeface="+mj-lt"/>
              <a:buAutoNum type="arabicPeriod" startAt="4"/>
            </a:pPr>
            <a:r>
              <a:rPr lang="de-DE" sz="1800" b="1" kern="1200" dirty="0">
                <a:solidFill>
                  <a:srgbClr val="000000"/>
                </a:solidFill>
                <a:effectLst/>
                <a:latin typeface="Arial" panose="020B0604020202020204" pitchFamily="34" charset="0"/>
                <a:ea typeface="ヒラギノ角ゴ Pro W3"/>
                <a:cs typeface="Arial" panose="020B0604020202020204" pitchFamily="34" charset="0"/>
              </a:rPr>
              <a:t>Aktivitäten des Lesers</a:t>
            </a:r>
            <a:endParaRPr lang="de-DE" b="1" dirty="0"/>
          </a:p>
          <a:p>
            <a:pPr lvl="1"/>
            <a:r>
              <a:rPr lang="de-DE" dirty="0"/>
              <a:t>Die bewusste Steuerung des Lesens durch den adaptiven Einsatz von Lesestrategien, </a:t>
            </a:r>
            <a:r>
              <a:rPr lang="de-DE" dirty="0" err="1"/>
              <a:t>Verstehensüberwachung</a:t>
            </a:r>
            <a:r>
              <a:rPr lang="de-DE" dirty="0"/>
              <a:t>, Selbstregulation und metakognitives Training</a:t>
            </a:r>
          </a:p>
          <a:p>
            <a:pPr lvl="1"/>
            <a:r>
              <a:rPr lang="de-DE" dirty="0"/>
              <a:t>Forschungsergebnisse zeigen, dass dieser Bereich effektiv trainierbar ist (s. BMBF 2007, S. 32, zit. n. Leisen 2013, S. 116)</a:t>
            </a:r>
          </a:p>
        </p:txBody>
      </p:sp>
      <p:sp>
        <p:nvSpPr>
          <p:cNvPr id="5" name="Textplatzhalter 4">
            <a:extLst>
              <a:ext uri="{FF2B5EF4-FFF2-40B4-BE49-F238E27FC236}">
                <a16:creationId xmlns:a16="http://schemas.microsoft.com/office/drawing/2014/main" id="{B1033A82-4D55-405C-EEEC-50168E7A3100}"/>
              </a:ext>
            </a:extLst>
          </p:cNvPr>
          <p:cNvSpPr>
            <a:spLocks noGrp="1"/>
          </p:cNvSpPr>
          <p:nvPr>
            <p:ph type="body" sz="quarter" idx="13"/>
          </p:nvPr>
        </p:nvSpPr>
        <p:spPr/>
        <p:txBody>
          <a:bodyPr/>
          <a:lstStyle/>
          <a:p>
            <a:r>
              <a:rPr lang="de-DE" dirty="0"/>
              <a:t>Quelle:</a:t>
            </a:r>
          </a:p>
          <a:p>
            <a:r>
              <a:rPr lang="de-DE" dirty="0"/>
              <a:t>Leisen 2013, S. 114ff., s. a. S. 138</a:t>
            </a:r>
          </a:p>
        </p:txBody>
      </p:sp>
    </p:spTree>
    <p:extLst>
      <p:ext uri="{BB962C8B-B14F-4D97-AF65-F5344CB8AC3E}">
        <p14:creationId xmlns:p14="http://schemas.microsoft.com/office/powerpoint/2010/main" val="1037330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A0496-40F4-CA00-9274-A69B135E6267}"/>
              </a:ext>
            </a:extLst>
          </p:cNvPr>
          <p:cNvSpPr>
            <a:spLocks noGrp="1"/>
          </p:cNvSpPr>
          <p:nvPr>
            <p:ph type="title"/>
          </p:nvPr>
        </p:nvSpPr>
        <p:spPr/>
        <p:txBody>
          <a:bodyPr/>
          <a:lstStyle/>
          <a:p>
            <a:r>
              <a:rPr lang="de-DE" dirty="0"/>
              <a:t>Arten von Leseförderung im Fachunterricht</a:t>
            </a:r>
          </a:p>
        </p:txBody>
      </p:sp>
      <p:sp>
        <p:nvSpPr>
          <p:cNvPr id="3" name="Inhaltsplatzhalter 2">
            <a:extLst>
              <a:ext uri="{FF2B5EF4-FFF2-40B4-BE49-F238E27FC236}">
                <a16:creationId xmlns:a16="http://schemas.microsoft.com/office/drawing/2014/main" id="{6F7BA7C7-6495-8219-7385-6DFA3FFD1A08}"/>
              </a:ext>
            </a:extLst>
          </p:cNvPr>
          <p:cNvSpPr>
            <a:spLocks noGrp="1"/>
          </p:cNvSpPr>
          <p:nvPr>
            <p:ph sz="quarter" idx="10"/>
          </p:nvPr>
        </p:nvSpPr>
        <p:spPr/>
        <p:txBody>
          <a:bodyPr/>
          <a:lstStyle/>
          <a:p>
            <a:r>
              <a:rPr lang="de-DE" dirty="0"/>
              <a:t>Leisen (2013) unterscheidet zwischen </a:t>
            </a:r>
            <a:r>
              <a:rPr lang="de-DE" b="1" dirty="0"/>
              <a:t>vier Möglichkeiten</a:t>
            </a:r>
            <a:r>
              <a:rPr lang="de-DE" dirty="0"/>
              <a:t>:</a:t>
            </a:r>
          </a:p>
          <a:p>
            <a:pPr marL="702901" lvl="1" indent="-342900">
              <a:buFont typeface="+mj-lt"/>
              <a:buAutoNum type="arabicPeriod"/>
            </a:pPr>
            <a:r>
              <a:rPr lang="de-DE" b="1" dirty="0"/>
              <a:t>Eigenständige Erschließung des Sachtextes (ggf. mit Erschließungshilfen)</a:t>
            </a:r>
          </a:p>
          <a:p>
            <a:pPr marL="1030501" lvl="2" indent="-342900"/>
            <a:r>
              <a:rPr lang="de-DE" dirty="0"/>
              <a:t>Der Sachtext steht für sich allein oder wird mit einer geeigneten Aufgabenstellung oder Lesestrategie verknüpft</a:t>
            </a:r>
          </a:p>
          <a:p>
            <a:pPr marL="1030501" lvl="2" indent="-342900"/>
            <a:r>
              <a:rPr lang="de-DE" dirty="0"/>
              <a:t>Die Lernenden erschließen sich den Text eigenständig ohne begleitenden Unterricht</a:t>
            </a:r>
          </a:p>
          <a:p>
            <a:pPr marL="702901" lvl="1" indent="-342900">
              <a:buFont typeface="+mj-lt"/>
              <a:buAutoNum type="arabicPeriod"/>
            </a:pPr>
            <a:r>
              <a:rPr lang="de-DE" b="1" dirty="0"/>
              <a:t>Übung von Lesestrategien und Lesekompetenzen</a:t>
            </a:r>
          </a:p>
          <a:p>
            <a:pPr marL="1030501" lvl="2" indent="-342900"/>
            <a:r>
              <a:rPr lang="de-DE" dirty="0"/>
              <a:t>Der Sachtext fungiert als Mittel zum Zweck, um Lesekompetenzen im Fachunterricht zu trainieren oder Lesestrategien einzuüben</a:t>
            </a:r>
          </a:p>
          <a:p>
            <a:pPr marL="702901" lvl="1" indent="-342900">
              <a:buFont typeface="+mj-lt"/>
              <a:buAutoNum type="arabicPeriod"/>
            </a:pPr>
            <a:r>
              <a:rPr lang="de-DE" b="1" dirty="0"/>
              <a:t>Integration des Sachtextes in den Unterricht</a:t>
            </a:r>
          </a:p>
          <a:p>
            <a:pPr marL="1030501" lvl="2" indent="-342900"/>
            <a:r>
              <a:rPr lang="de-DE" dirty="0"/>
              <a:t>Der Sachtext wird in den laufenden Unterricht eingebettet</a:t>
            </a:r>
          </a:p>
          <a:p>
            <a:pPr marL="1030501" lvl="2" indent="-342900"/>
            <a:r>
              <a:rPr lang="de-DE" dirty="0"/>
              <a:t>Die Lehrkraft führt die Lernenden durch die Texterschließung (</a:t>
            </a:r>
            <a:r>
              <a:rPr lang="de-DE" i="1" dirty="0"/>
              <a:t>Lesesteuerung</a:t>
            </a:r>
            <a:r>
              <a:rPr lang="de-DE" dirty="0"/>
              <a:t>)</a:t>
            </a:r>
          </a:p>
          <a:p>
            <a:pPr marL="702901" lvl="1" indent="-342900">
              <a:buFont typeface="+mj-lt"/>
              <a:buAutoNum type="arabicPeriod"/>
            </a:pPr>
            <a:r>
              <a:rPr lang="de-DE" b="1" dirty="0"/>
              <a:t>Vereinfachung und Optimierung von Sachtexten</a:t>
            </a:r>
          </a:p>
          <a:p>
            <a:pPr marL="1030501" lvl="2" indent="-342900"/>
            <a:r>
              <a:rPr lang="de-DE" dirty="0"/>
              <a:t>Der Sachtext wird auf der Wort-, Satz- oder Textebene vereinfacht, da der Sachtext selbst mit Lesestrategien und beigefügten Hilfsmitteln für die Lernenden zu schwer ist</a:t>
            </a:r>
          </a:p>
        </p:txBody>
      </p:sp>
      <p:sp>
        <p:nvSpPr>
          <p:cNvPr id="4" name="Textplatzhalter 3">
            <a:extLst>
              <a:ext uri="{FF2B5EF4-FFF2-40B4-BE49-F238E27FC236}">
                <a16:creationId xmlns:a16="http://schemas.microsoft.com/office/drawing/2014/main" id="{C82C7BA1-44F2-FF62-5A71-FD3009908B0B}"/>
              </a:ext>
            </a:extLst>
          </p:cNvPr>
          <p:cNvSpPr>
            <a:spLocks noGrp="1"/>
          </p:cNvSpPr>
          <p:nvPr>
            <p:ph type="body" sz="quarter" idx="11"/>
          </p:nvPr>
        </p:nvSpPr>
        <p:spPr/>
        <p:txBody>
          <a:bodyPr/>
          <a:lstStyle/>
          <a:p>
            <a:r>
              <a:rPr lang="de-DE" dirty="0"/>
              <a:t>Quelle:</a:t>
            </a:r>
          </a:p>
          <a:p>
            <a:r>
              <a:rPr lang="de-DE" dirty="0"/>
              <a:t>Leisen 2013, S. 141</a:t>
            </a:r>
          </a:p>
        </p:txBody>
      </p:sp>
    </p:spTree>
    <p:extLst>
      <p:ext uri="{BB962C8B-B14F-4D97-AF65-F5344CB8AC3E}">
        <p14:creationId xmlns:p14="http://schemas.microsoft.com/office/powerpoint/2010/main" val="77950085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823D34-DC01-FAA8-D0CF-2DF3D3D748A0}"/>
              </a:ext>
            </a:extLst>
          </p:cNvPr>
          <p:cNvSpPr>
            <a:spLocks noGrp="1"/>
          </p:cNvSpPr>
          <p:nvPr>
            <p:ph type="title"/>
          </p:nvPr>
        </p:nvSpPr>
        <p:spPr/>
        <p:txBody>
          <a:bodyPr/>
          <a:lstStyle/>
          <a:p>
            <a:r>
              <a:rPr lang="de-DE" dirty="0"/>
              <a:t>Textrezeption unterstützen – aber wie?</a:t>
            </a:r>
          </a:p>
        </p:txBody>
      </p:sp>
      <p:sp>
        <p:nvSpPr>
          <p:cNvPr id="3" name="Textplatzhalter 2">
            <a:extLst>
              <a:ext uri="{FF2B5EF4-FFF2-40B4-BE49-F238E27FC236}">
                <a16:creationId xmlns:a16="http://schemas.microsoft.com/office/drawing/2014/main" id="{6C0B2662-6849-9315-0B11-8A12CB658A1E}"/>
              </a:ext>
            </a:extLst>
          </p:cNvPr>
          <p:cNvSpPr>
            <a:spLocks noGrp="1"/>
          </p:cNvSpPr>
          <p:nvPr>
            <p:ph type="body" sz="quarter" idx="11"/>
          </p:nvPr>
        </p:nvSpPr>
        <p:spPr/>
        <p:txBody>
          <a:bodyPr/>
          <a:lstStyle/>
          <a:p>
            <a:r>
              <a:rPr lang="en-US" dirty="0"/>
              <a:t>Quelle: </a:t>
            </a:r>
          </a:p>
          <a:p>
            <a:r>
              <a:rPr lang="en-US" dirty="0" err="1"/>
              <a:t>nach</a:t>
            </a:r>
            <a:r>
              <a:rPr lang="en-US" dirty="0"/>
              <a:t> </a:t>
            </a:r>
            <a:r>
              <a:rPr lang="en-US" dirty="0" err="1"/>
              <a:t>Leisen</a:t>
            </a:r>
            <a:r>
              <a:rPr lang="en-US" dirty="0"/>
              <a:t> 2007</a:t>
            </a:r>
          </a:p>
        </p:txBody>
      </p:sp>
      <p:sp>
        <p:nvSpPr>
          <p:cNvPr id="63" name="Rechteck 62">
            <a:extLst>
              <a:ext uri="{FF2B5EF4-FFF2-40B4-BE49-F238E27FC236}">
                <a16:creationId xmlns:a16="http://schemas.microsoft.com/office/drawing/2014/main" id="{786D2B0C-EFFB-0ECC-281C-DBDCD0A315E5}"/>
              </a:ext>
            </a:extLst>
          </p:cNvPr>
          <p:cNvSpPr/>
          <p:nvPr/>
        </p:nvSpPr>
        <p:spPr>
          <a:xfrm>
            <a:off x="227013" y="5083275"/>
            <a:ext cx="1979999" cy="483783"/>
          </a:xfrm>
          <a:prstGeom prst="rect">
            <a:avLst/>
          </a:prstGeom>
          <a:solidFill>
            <a:srgbClr val="B8103B"/>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Fachmethoden</a:t>
            </a:r>
          </a:p>
        </p:txBody>
      </p:sp>
      <p:sp>
        <p:nvSpPr>
          <p:cNvPr id="64" name="Rechteck 63">
            <a:extLst>
              <a:ext uri="{FF2B5EF4-FFF2-40B4-BE49-F238E27FC236}">
                <a16:creationId xmlns:a16="http://schemas.microsoft.com/office/drawing/2014/main" id="{E7CF2A3F-C306-6E34-42E6-EFC7D64ADCF0}"/>
              </a:ext>
            </a:extLst>
          </p:cNvPr>
          <p:cNvSpPr/>
          <p:nvPr/>
        </p:nvSpPr>
        <p:spPr>
          <a:xfrm>
            <a:off x="2445262"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Lesestrategien</a:t>
            </a:r>
          </a:p>
        </p:txBody>
      </p:sp>
      <p:sp>
        <p:nvSpPr>
          <p:cNvPr id="65" name="Rechteck 64">
            <a:extLst>
              <a:ext uri="{FF2B5EF4-FFF2-40B4-BE49-F238E27FC236}">
                <a16:creationId xmlns:a16="http://schemas.microsoft.com/office/drawing/2014/main" id="{466DDE6E-9EAB-EEA1-FE48-D5D9ACBC43C4}"/>
              </a:ext>
            </a:extLst>
          </p:cNvPr>
          <p:cNvSpPr/>
          <p:nvPr/>
        </p:nvSpPr>
        <p:spPr>
          <a:xfrm>
            <a:off x="4663510"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Lesetraining</a:t>
            </a:r>
          </a:p>
        </p:txBody>
      </p:sp>
      <p:sp>
        <p:nvSpPr>
          <p:cNvPr id="66" name="Rechteck 65">
            <a:extLst>
              <a:ext uri="{FF2B5EF4-FFF2-40B4-BE49-F238E27FC236}">
                <a16:creationId xmlns:a16="http://schemas.microsoft.com/office/drawing/2014/main" id="{D1444108-7312-4A6C-ED34-856EF0484310}"/>
              </a:ext>
            </a:extLst>
          </p:cNvPr>
          <p:cNvSpPr/>
          <p:nvPr/>
        </p:nvSpPr>
        <p:spPr>
          <a:xfrm>
            <a:off x="9984990"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Textoptimierung</a:t>
            </a:r>
          </a:p>
        </p:txBody>
      </p:sp>
      <p:sp>
        <p:nvSpPr>
          <p:cNvPr id="67" name="Rechteck 66">
            <a:extLst>
              <a:ext uri="{FF2B5EF4-FFF2-40B4-BE49-F238E27FC236}">
                <a16:creationId xmlns:a16="http://schemas.microsoft.com/office/drawing/2014/main" id="{493EDE13-62CB-1D60-012D-3E46BB7CFAB8}"/>
              </a:ext>
            </a:extLst>
          </p:cNvPr>
          <p:cNvSpPr/>
          <p:nvPr/>
        </p:nvSpPr>
        <p:spPr>
          <a:xfrm>
            <a:off x="7309119"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Textvereinfachung</a:t>
            </a:r>
          </a:p>
        </p:txBody>
      </p:sp>
      <p:sp>
        <p:nvSpPr>
          <p:cNvPr id="68" name="Rechteck 67">
            <a:extLst>
              <a:ext uri="{FF2B5EF4-FFF2-40B4-BE49-F238E27FC236}">
                <a16:creationId xmlns:a16="http://schemas.microsoft.com/office/drawing/2014/main" id="{BF709552-F5C9-C25F-4351-FF73190F9474}"/>
              </a:ext>
            </a:extLst>
          </p:cNvPr>
          <p:cNvSpPr/>
          <p:nvPr/>
        </p:nvSpPr>
        <p:spPr>
          <a:xfrm>
            <a:off x="1853318" y="2635792"/>
            <a:ext cx="3159126" cy="714375"/>
          </a:xfrm>
          <a:prstGeom prst="rect">
            <a:avLst/>
          </a:prstGeom>
          <a:solidFill>
            <a:srgbClr val="4F75B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Anpassung des Lesers </a:t>
            </a:r>
          </a:p>
          <a:p>
            <a:pPr algn="ctr"/>
            <a:r>
              <a:rPr lang="de-DE" sz="1601" b="1" dirty="0">
                <a:solidFill>
                  <a:schemeClr val="bg1"/>
                </a:solidFill>
                <a:latin typeface="Arial" charset="0"/>
                <a:ea typeface="Arial" charset="0"/>
                <a:cs typeface="Arial" charset="0"/>
              </a:rPr>
              <a:t>an den Text</a:t>
            </a:r>
          </a:p>
        </p:txBody>
      </p:sp>
      <p:sp>
        <p:nvSpPr>
          <p:cNvPr id="69" name="Rechteck 68">
            <a:extLst>
              <a:ext uri="{FF2B5EF4-FFF2-40B4-BE49-F238E27FC236}">
                <a16:creationId xmlns:a16="http://schemas.microsoft.com/office/drawing/2014/main" id="{EB876B7E-C894-B0C4-99F4-4AD7E63E16D9}"/>
              </a:ext>
            </a:extLst>
          </p:cNvPr>
          <p:cNvSpPr/>
          <p:nvPr/>
        </p:nvSpPr>
        <p:spPr>
          <a:xfrm>
            <a:off x="8070731" y="2635792"/>
            <a:ext cx="3159126" cy="714375"/>
          </a:xfrm>
          <a:prstGeom prst="rect">
            <a:avLst/>
          </a:prstGeom>
          <a:solidFill>
            <a:srgbClr val="4F75B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Anpassung des Textes </a:t>
            </a:r>
          </a:p>
          <a:p>
            <a:pPr algn="ctr"/>
            <a:r>
              <a:rPr lang="de-DE" sz="1601" b="1" dirty="0">
                <a:solidFill>
                  <a:schemeClr val="bg1"/>
                </a:solidFill>
                <a:latin typeface="Arial" charset="0"/>
                <a:ea typeface="Arial" charset="0"/>
                <a:cs typeface="Arial" charset="0"/>
              </a:rPr>
              <a:t>an den Leser</a:t>
            </a:r>
          </a:p>
        </p:txBody>
      </p:sp>
      <p:sp>
        <p:nvSpPr>
          <p:cNvPr id="70" name="Rechteck 69">
            <a:extLst>
              <a:ext uri="{FF2B5EF4-FFF2-40B4-BE49-F238E27FC236}">
                <a16:creationId xmlns:a16="http://schemas.microsoft.com/office/drawing/2014/main" id="{3AC672F0-C9E5-33A8-616B-EEA357362AA6}"/>
              </a:ext>
            </a:extLst>
          </p:cNvPr>
          <p:cNvSpPr/>
          <p:nvPr/>
        </p:nvSpPr>
        <p:spPr>
          <a:xfrm>
            <a:off x="4546922" y="1016000"/>
            <a:ext cx="3924000" cy="714375"/>
          </a:xfrm>
          <a:prstGeom prst="rect">
            <a:avLst/>
          </a:prstGeom>
          <a:solidFill>
            <a:srgbClr val="3B5988"/>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b="1" dirty="0">
                <a:solidFill>
                  <a:schemeClr val="bg1"/>
                </a:solidFill>
                <a:latin typeface="Arial" charset="0"/>
                <a:ea typeface="Arial" charset="0"/>
                <a:cs typeface="Arial" charset="0"/>
              </a:rPr>
              <a:t>Umgang mit Texten</a:t>
            </a:r>
          </a:p>
        </p:txBody>
      </p:sp>
      <p:cxnSp>
        <p:nvCxnSpPr>
          <p:cNvPr id="71" name="Verbinder: gewinkelt 70">
            <a:extLst>
              <a:ext uri="{FF2B5EF4-FFF2-40B4-BE49-F238E27FC236}">
                <a16:creationId xmlns:a16="http://schemas.microsoft.com/office/drawing/2014/main" id="{E5A0CFD5-24D7-F04B-29C1-53B6DE9B539E}"/>
              </a:ext>
            </a:extLst>
          </p:cNvPr>
          <p:cNvCxnSpPr>
            <a:cxnSpLocks/>
            <a:stCxn id="70" idx="2"/>
            <a:endCxn id="68" idx="0"/>
          </p:cNvCxnSpPr>
          <p:nvPr/>
        </p:nvCxnSpPr>
        <p:spPr>
          <a:xfrm rot="5400000">
            <a:off x="4518195" y="645062"/>
            <a:ext cx="905415" cy="3076042"/>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2" name="Verbinder: gewinkelt 71">
            <a:extLst>
              <a:ext uri="{FF2B5EF4-FFF2-40B4-BE49-F238E27FC236}">
                <a16:creationId xmlns:a16="http://schemas.microsoft.com/office/drawing/2014/main" id="{57D2DF20-FEFD-0E5F-B538-3780FC947B65}"/>
              </a:ext>
            </a:extLst>
          </p:cNvPr>
          <p:cNvCxnSpPr>
            <a:cxnSpLocks/>
            <a:stCxn id="70" idx="2"/>
            <a:endCxn id="69" idx="0"/>
          </p:cNvCxnSpPr>
          <p:nvPr/>
        </p:nvCxnSpPr>
        <p:spPr>
          <a:xfrm rot="16200000" flipH="1">
            <a:off x="7626901" y="612397"/>
            <a:ext cx="905415" cy="3141372"/>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3" name="Verbinder: gewinkelt 72">
            <a:extLst>
              <a:ext uri="{FF2B5EF4-FFF2-40B4-BE49-F238E27FC236}">
                <a16:creationId xmlns:a16="http://schemas.microsoft.com/office/drawing/2014/main" id="{A349344A-CB4E-BCC6-77AD-2338F4220565}"/>
              </a:ext>
            </a:extLst>
          </p:cNvPr>
          <p:cNvCxnSpPr>
            <a:cxnSpLocks/>
            <a:stCxn id="68" idx="2"/>
            <a:endCxn id="63" idx="0"/>
          </p:cNvCxnSpPr>
          <p:nvPr/>
        </p:nvCxnSpPr>
        <p:spPr>
          <a:xfrm rot="5400000">
            <a:off x="1458394" y="3108786"/>
            <a:ext cx="1733108" cy="2215868"/>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4" name="Verbinder: gewinkelt 73">
            <a:extLst>
              <a:ext uri="{FF2B5EF4-FFF2-40B4-BE49-F238E27FC236}">
                <a16:creationId xmlns:a16="http://schemas.microsoft.com/office/drawing/2014/main" id="{C5137B7D-2827-FFE8-F3B5-29C635F45C2E}"/>
              </a:ext>
            </a:extLst>
          </p:cNvPr>
          <p:cNvCxnSpPr>
            <a:cxnSpLocks/>
            <a:stCxn id="68" idx="2"/>
            <a:endCxn id="65" idx="0"/>
          </p:cNvCxnSpPr>
          <p:nvPr/>
        </p:nvCxnSpPr>
        <p:spPr>
          <a:xfrm rot="16200000" flipH="1">
            <a:off x="3676641" y="3106405"/>
            <a:ext cx="1733108" cy="2220629"/>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5" name="Verbinder: gewinkelt 74">
            <a:extLst>
              <a:ext uri="{FF2B5EF4-FFF2-40B4-BE49-F238E27FC236}">
                <a16:creationId xmlns:a16="http://schemas.microsoft.com/office/drawing/2014/main" id="{FB80FF53-B4E6-24EE-FD71-BD86605CC816}"/>
              </a:ext>
            </a:extLst>
          </p:cNvPr>
          <p:cNvCxnSpPr>
            <a:cxnSpLocks/>
            <a:endCxn id="64" idx="0"/>
          </p:cNvCxnSpPr>
          <p:nvPr/>
        </p:nvCxnSpPr>
        <p:spPr>
          <a:xfrm rot="16200000" flipH="1">
            <a:off x="2588521" y="4236538"/>
            <a:ext cx="1688715" cy="4763"/>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6" name="Verbinder: gewinkelt 75">
            <a:extLst>
              <a:ext uri="{FF2B5EF4-FFF2-40B4-BE49-F238E27FC236}">
                <a16:creationId xmlns:a16="http://schemas.microsoft.com/office/drawing/2014/main" id="{F1FC16FE-9F4E-A5B9-0B05-8782E5932B48}"/>
              </a:ext>
            </a:extLst>
          </p:cNvPr>
          <p:cNvCxnSpPr>
            <a:cxnSpLocks/>
            <a:stCxn id="69" idx="2"/>
            <a:endCxn id="67" idx="0"/>
          </p:cNvCxnSpPr>
          <p:nvPr/>
        </p:nvCxnSpPr>
        <p:spPr>
          <a:xfrm rot="5400000">
            <a:off x="8108153" y="3541134"/>
            <a:ext cx="1733108" cy="1351175"/>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7" name="Verbinder: gewinkelt 76">
            <a:extLst>
              <a:ext uri="{FF2B5EF4-FFF2-40B4-BE49-F238E27FC236}">
                <a16:creationId xmlns:a16="http://schemas.microsoft.com/office/drawing/2014/main" id="{DB0A66FB-DF5B-4223-8E75-78D431CC7BC3}"/>
              </a:ext>
            </a:extLst>
          </p:cNvPr>
          <p:cNvCxnSpPr>
            <a:cxnSpLocks/>
            <a:stCxn id="69" idx="2"/>
            <a:endCxn id="66" idx="0"/>
          </p:cNvCxnSpPr>
          <p:nvPr/>
        </p:nvCxnSpPr>
        <p:spPr>
          <a:xfrm rot="16200000" flipH="1">
            <a:off x="9446088" y="3554372"/>
            <a:ext cx="1733108" cy="1324696"/>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78" name="Rechteck 77">
            <a:extLst>
              <a:ext uri="{FF2B5EF4-FFF2-40B4-BE49-F238E27FC236}">
                <a16:creationId xmlns:a16="http://schemas.microsoft.com/office/drawing/2014/main" id="{1BAA866C-B855-9EA3-6AB9-56E7542AE519}"/>
              </a:ext>
            </a:extLst>
          </p:cNvPr>
          <p:cNvSpPr/>
          <p:nvPr/>
        </p:nvSpPr>
        <p:spPr>
          <a:xfrm>
            <a:off x="1632775" y="3429185"/>
            <a:ext cx="3595445" cy="71437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dirty="0">
                <a:solidFill>
                  <a:schemeClr val="tx1"/>
                </a:solidFill>
                <a:latin typeface="Arial" charset="0"/>
                <a:ea typeface="Arial" charset="0"/>
                <a:cs typeface="Arial" charset="0"/>
              </a:rPr>
              <a:t>durch die Strategien</a:t>
            </a:r>
          </a:p>
          <a:p>
            <a:pPr algn="ctr"/>
            <a:r>
              <a:rPr lang="de-DE" sz="1601" dirty="0">
                <a:solidFill>
                  <a:schemeClr val="tx1"/>
                </a:solidFill>
                <a:latin typeface="Arial" charset="0"/>
                <a:ea typeface="Arial" charset="0"/>
                <a:cs typeface="Arial" charset="0"/>
              </a:rPr>
              <a:t>zur Verbesserung des Textverstehens</a:t>
            </a:r>
          </a:p>
        </p:txBody>
      </p:sp>
      <p:sp>
        <p:nvSpPr>
          <p:cNvPr id="79" name="Rechteck 78">
            <a:extLst>
              <a:ext uri="{FF2B5EF4-FFF2-40B4-BE49-F238E27FC236}">
                <a16:creationId xmlns:a16="http://schemas.microsoft.com/office/drawing/2014/main" id="{264DB66F-C2FF-63C6-35E1-191CD05F7CDE}"/>
              </a:ext>
            </a:extLst>
          </p:cNvPr>
          <p:cNvSpPr/>
          <p:nvPr/>
        </p:nvSpPr>
        <p:spPr>
          <a:xfrm>
            <a:off x="7884884" y="3429185"/>
            <a:ext cx="3530815" cy="71437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dirty="0">
                <a:solidFill>
                  <a:schemeClr val="tx1"/>
                </a:solidFill>
                <a:latin typeface="Arial" charset="0"/>
                <a:ea typeface="Arial" charset="0"/>
                <a:cs typeface="Arial" charset="0"/>
              </a:rPr>
              <a:t>durch Eingriffe in den Text</a:t>
            </a:r>
          </a:p>
          <a:p>
            <a:pPr algn="ctr"/>
            <a:r>
              <a:rPr lang="de-DE" sz="1601" dirty="0">
                <a:solidFill>
                  <a:schemeClr val="tx1"/>
                </a:solidFill>
                <a:latin typeface="Arial" charset="0"/>
                <a:ea typeface="Arial" charset="0"/>
                <a:cs typeface="Arial" charset="0"/>
              </a:rPr>
              <a:t>zur Erleichterung des Textverstehens</a:t>
            </a:r>
          </a:p>
        </p:txBody>
      </p:sp>
      <p:sp>
        <p:nvSpPr>
          <p:cNvPr id="80" name="Textfeld 79">
            <a:extLst>
              <a:ext uri="{FF2B5EF4-FFF2-40B4-BE49-F238E27FC236}">
                <a16:creationId xmlns:a16="http://schemas.microsoft.com/office/drawing/2014/main" id="{D842077E-D94C-EBEF-4997-FE8C24341078}"/>
              </a:ext>
            </a:extLst>
          </p:cNvPr>
          <p:cNvSpPr txBox="1"/>
          <p:nvPr/>
        </p:nvSpPr>
        <p:spPr>
          <a:xfrm>
            <a:off x="5147241" y="1846157"/>
            <a:ext cx="891591" cy="338682"/>
          </a:xfrm>
          <a:prstGeom prst="rect">
            <a:avLst/>
          </a:prstGeom>
          <a:noFill/>
          <a:ln>
            <a:noFill/>
          </a:ln>
        </p:spPr>
        <p:txBody>
          <a:bodyPr wrap="none" rtlCol="0">
            <a:spAutoFit/>
          </a:bodyPr>
          <a:lstStyle/>
          <a:p>
            <a:pPr>
              <a:spcAft>
                <a:spcPts val="499"/>
              </a:spcAft>
            </a:pPr>
            <a:r>
              <a:rPr lang="de-DE" sz="1601" i="1" dirty="0"/>
              <a:t>offensiv</a:t>
            </a:r>
          </a:p>
        </p:txBody>
      </p:sp>
      <p:sp>
        <p:nvSpPr>
          <p:cNvPr id="81" name="Textfeld 80">
            <a:extLst>
              <a:ext uri="{FF2B5EF4-FFF2-40B4-BE49-F238E27FC236}">
                <a16:creationId xmlns:a16="http://schemas.microsoft.com/office/drawing/2014/main" id="{C2F49C7B-6336-AEB4-6223-DC744EBD8F45}"/>
              </a:ext>
            </a:extLst>
          </p:cNvPr>
          <p:cNvSpPr txBox="1"/>
          <p:nvPr/>
        </p:nvSpPr>
        <p:spPr>
          <a:xfrm>
            <a:off x="6922914" y="1849174"/>
            <a:ext cx="947695" cy="338682"/>
          </a:xfrm>
          <a:prstGeom prst="rect">
            <a:avLst/>
          </a:prstGeom>
          <a:noFill/>
          <a:ln>
            <a:noFill/>
          </a:ln>
        </p:spPr>
        <p:txBody>
          <a:bodyPr wrap="none" rtlCol="0">
            <a:spAutoFit/>
          </a:bodyPr>
          <a:lstStyle/>
          <a:p>
            <a:pPr>
              <a:spcAft>
                <a:spcPts val="499"/>
              </a:spcAft>
            </a:pPr>
            <a:r>
              <a:rPr lang="de-DE" sz="1601" i="1" dirty="0"/>
              <a:t>defensiv</a:t>
            </a:r>
          </a:p>
        </p:txBody>
      </p:sp>
    </p:spTree>
    <p:extLst>
      <p:ext uri="{BB962C8B-B14F-4D97-AF65-F5344CB8AC3E}">
        <p14:creationId xmlns:p14="http://schemas.microsoft.com/office/powerpoint/2010/main" val="175833632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4E632-06A1-DCBE-E1B0-84E81C300A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FD5147-1F81-2B93-B1C8-8574E107D67D}"/>
              </a:ext>
            </a:extLst>
          </p:cNvPr>
          <p:cNvSpPr>
            <a:spLocks noGrp="1"/>
          </p:cNvSpPr>
          <p:nvPr>
            <p:ph type="title"/>
          </p:nvPr>
        </p:nvSpPr>
        <p:spPr/>
        <p:txBody>
          <a:bodyPr/>
          <a:lstStyle/>
          <a:p>
            <a:r>
              <a:rPr lang="de-DE" dirty="0"/>
              <a:t>Textrezeption unterstützen – aber wie?</a:t>
            </a:r>
          </a:p>
        </p:txBody>
      </p:sp>
      <p:sp>
        <p:nvSpPr>
          <p:cNvPr id="3" name="Textplatzhalter 2">
            <a:extLst>
              <a:ext uri="{FF2B5EF4-FFF2-40B4-BE49-F238E27FC236}">
                <a16:creationId xmlns:a16="http://schemas.microsoft.com/office/drawing/2014/main" id="{3A2B0F13-2C63-234E-48FF-AB72DB061EAF}"/>
              </a:ext>
            </a:extLst>
          </p:cNvPr>
          <p:cNvSpPr>
            <a:spLocks noGrp="1"/>
          </p:cNvSpPr>
          <p:nvPr>
            <p:ph type="body" sz="quarter" idx="11"/>
          </p:nvPr>
        </p:nvSpPr>
        <p:spPr/>
        <p:txBody>
          <a:bodyPr/>
          <a:lstStyle/>
          <a:p>
            <a:r>
              <a:rPr lang="en-US" dirty="0"/>
              <a:t>Quelle: </a:t>
            </a:r>
          </a:p>
          <a:p>
            <a:r>
              <a:rPr lang="en-US" dirty="0" err="1"/>
              <a:t>nach</a:t>
            </a:r>
            <a:r>
              <a:rPr lang="en-US" dirty="0"/>
              <a:t> </a:t>
            </a:r>
            <a:r>
              <a:rPr lang="en-US" dirty="0" err="1"/>
              <a:t>Leisen</a:t>
            </a:r>
            <a:r>
              <a:rPr lang="en-US" dirty="0"/>
              <a:t> 2007</a:t>
            </a:r>
          </a:p>
        </p:txBody>
      </p:sp>
      <p:sp>
        <p:nvSpPr>
          <p:cNvPr id="44" name="Rechteck 43">
            <a:extLst>
              <a:ext uri="{FF2B5EF4-FFF2-40B4-BE49-F238E27FC236}">
                <a16:creationId xmlns:a16="http://schemas.microsoft.com/office/drawing/2014/main" id="{58350DC6-3D77-37F1-AD60-D22DB193DE2A}"/>
              </a:ext>
            </a:extLst>
          </p:cNvPr>
          <p:cNvSpPr/>
          <p:nvPr/>
        </p:nvSpPr>
        <p:spPr>
          <a:xfrm>
            <a:off x="227013" y="5083275"/>
            <a:ext cx="1979999" cy="483783"/>
          </a:xfrm>
          <a:prstGeom prst="rect">
            <a:avLst/>
          </a:prstGeom>
          <a:solidFill>
            <a:srgbClr val="B8103B"/>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Fachmethoden</a:t>
            </a:r>
          </a:p>
        </p:txBody>
      </p:sp>
      <p:sp>
        <p:nvSpPr>
          <p:cNvPr id="45" name="Rechteck 44">
            <a:extLst>
              <a:ext uri="{FF2B5EF4-FFF2-40B4-BE49-F238E27FC236}">
                <a16:creationId xmlns:a16="http://schemas.microsoft.com/office/drawing/2014/main" id="{0ECFD6F9-0B3F-97A2-F5B9-D7C57CBD02EA}"/>
              </a:ext>
            </a:extLst>
          </p:cNvPr>
          <p:cNvSpPr/>
          <p:nvPr/>
        </p:nvSpPr>
        <p:spPr>
          <a:xfrm>
            <a:off x="2445262"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Lesestrategien</a:t>
            </a:r>
          </a:p>
        </p:txBody>
      </p:sp>
      <p:sp>
        <p:nvSpPr>
          <p:cNvPr id="46" name="Rechteck 45">
            <a:extLst>
              <a:ext uri="{FF2B5EF4-FFF2-40B4-BE49-F238E27FC236}">
                <a16:creationId xmlns:a16="http://schemas.microsoft.com/office/drawing/2014/main" id="{7DB60046-C833-185E-DC3B-962A328B45E7}"/>
              </a:ext>
            </a:extLst>
          </p:cNvPr>
          <p:cNvSpPr/>
          <p:nvPr/>
        </p:nvSpPr>
        <p:spPr>
          <a:xfrm>
            <a:off x="4663510"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Lesetraining</a:t>
            </a:r>
          </a:p>
        </p:txBody>
      </p:sp>
      <p:sp>
        <p:nvSpPr>
          <p:cNvPr id="47" name="Rechteck 46">
            <a:extLst>
              <a:ext uri="{FF2B5EF4-FFF2-40B4-BE49-F238E27FC236}">
                <a16:creationId xmlns:a16="http://schemas.microsoft.com/office/drawing/2014/main" id="{F086D05D-9ED3-C103-2493-81D739B23C69}"/>
              </a:ext>
            </a:extLst>
          </p:cNvPr>
          <p:cNvSpPr/>
          <p:nvPr/>
        </p:nvSpPr>
        <p:spPr>
          <a:xfrm>
            <a:off x="9984990"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Textoptimierung</a:t>
            </a:r>
          </a:p>
        </p:txBody>
      </p:sp>
      <p:sp>
        <p:nvSpPr>
          <p:cNvPr id="48" name="Rechteck 47">
            <a:extLst>
              <a:ext uri="{FF2B5EF4-FFF2-40B4-BE49-F238E27FC236}">
                <a16:creationId xmlns:a16="http://schemas.microsoft.com/office/drawing/2014/main" id="{2FE11EC9-3C86-12D5-41F8-500A587DA3F0}"/>
              </a:ext>
            </a:extLst>
          </p:cNvPr>
          <p:cNvSpPr/>
          <p:nvPr/>
        </p:nvSpPr>
        <p:spPr>
          <a:xfrm>
            <a:off x="7309119" y="5083275"/>
            <a:ext cx="1979999" cy="483783"/>
          </a:xfrm>
          <a:prstGeom prst="rect">
            <a:avLst/>
          </a:prstGeom>
          <a:solidFill>
            <a:srgbClr val="758FC3"/>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Textvereinfachung</a:t>
            </a:r>
          </a:p>
        </p:txBody>
      </p:sp>
      <p:sp>
        <p:nvSpPr>
          <p:cNvPr id="49" name="Rechteck 48">
            <a:extLst>
              <a:ext uri="{FF2B5EF4-FFF2-40B4-BE49-F238E27FC236}">
                <a16:creationId xmlns:a16="http://schemas.microsoft.com/office/drawing/2014/main" id="{F24DFFE2-9E3D-3138-5B20-E5048F4133AF}"/>
              </a:ext>
            </a:extLst>
          </p:cNvPr>
          <p:cNvSpPr/>
          <p:nvPr/>
        </p:nvSpPr>
        <p:spPr>
          <a:xfrm>
            <a:off x="1853318" y="2635792"/>
            <a:ext cx="3159126" cy="714375"/>
          </a:xfrm>
          <a:prstGeom prst="rect">
            <a:avLst/>
          </a:prstGeom>
          <a:solidFill>
            <a:srgbClr val="4F75B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Anpassung des Lesers </a:t>
            </a:r>
          </a:p>
          <a:p>
            <a:pPr algn="ctr"/>
            <a:r>
              <a:rPr lang="de-DE" sz="1601" b="1" dirty="0">
                <a:solidFill>
                  <a:schemeClr val="bg1"/>
                </a:solidFill>
                <a:latin typeface="Arial" charset="0"/>
                <a:ea typeface="Arial" charset="0"/>
                <a:cs typeface="Arial" charset="0"/>
              </a:rPr>
              <a:t>an den Text</a:t>
            </a:r>
          </a:p>
        </p:txBody>
      </p:sp>
      <p:sp>
        <p:nvSpPr>
          <p:cNvPr id="50" name="Rechteck 49">
            <a:extLst>
              <a:ext uri="{FF2B5EF4-FFF2-40B4-BE49-F238E27FC236}">
                <a16:creationId xmlns:a16="http://schemas.microsoft.com/office/drawing/2014/main" id="{32519C54-5182-51B4-D4DE-F13F744E58A9}"/>
              </a:ext>
            </a:extLst>
          </p:cNvPr>
          <p:cNvSpPr/>
          <p:nvPr/>
        </p:nvSpPr>
        <p:spPr>
          <a:xfrm>
            <a:off x="8070731" y="2635792"/>
            <a:ext cx="3159126" cy="714375"/>
          </a:xfrm>
          <a:prstGeom prst="rect">
            <a:avLst/>
          </a:prstGeom>
          <a:solidFill>
            <a:srgbClr val="4F75B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b="1" dirty="0">
                <a:solidFill>
                  <a:schemeClr val="bg1"/>
                </a:solidFill>
                <a:latin typeface="Arial" charset="0"/>
                <a:ea typeface="Arial" charset="0"/>
                <a:cs typeface="Arial" charset="0"/>
              </a:rPr>
              <a:t>Anpassung des Textes </a:t>
            </a:r>
          </a:p>
          <a:p>
            <a:pPr algn="ctr"/>
            <a:r>
              <a:rPr lang="de-DE" sz="1601" b="1" dirty="0">
                <a:solidFill>
                  <a:schemeClr val="bg1"/>
                </a:solidFill>
                <a:latin typeface="Arial" charset="0"/>
                <a:ea typeface="Arial" charset="0"/>
                <a:cs typeface="Arial" charset="0"/>
              </a:rPr>
              <a:t>an den Leser</a:t>
            </a:r>
          </a:p>
        </p:txBody>
      </p:sp>
      <p:sp>
        <p:nvSpPr>
          <p:cNvPr id="51" name="Rechteck 50">
            <a:extLst>
              <a:ext uri="{FF2B5EF4-FFF2-40B4-BE49-F238E27FC236}">
                <a16:creationId xmlns:a16="http://schemas.microsoft.com/office/drawing/2014/main" id="{241CFC11-5CF7-9A4C-4B49-C18B9791C9B3}"/>
              </a:ext>
            </a:extLst>
          </p:cNvPr>
          <p:cNvSpPr/>
          <p:nvPr/>
        </p:nvSpPr>
        <p:spPr>
          <a:xfrm>
            <a:off x="4546922" y="1016000"/>
            <a:ext cx="3924000" cy="714375"/>
          </a:xfrm>
          <a:prstGeom prst="rect">
            <a:avLst/>
          </a:prstGeom>
          <a:solidFill>
            <a:srgbClr val="3B5988"/>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b="1" dirty="0">
                <a:solidFill>
                  <a:schemeClr val="bg1"/>
                </a:solidFill>
                <a:latin typeface="Arial" charset="0"/>
                <a:ea typeface="Arial" charset="0"/>
                <a:cs typeface="Arial" charset="0"/>
              </a:rPr>
              <a:t>Umgang mit Texten</a:t>
            </a:r>
          </a:p>
        </p:txBody>
      </p:sp>
      <p:cxnSp>
        <p:nvCxnSpPr>
          <p:cNvPr id="52" name="Verbinder: gewinkelt 51">
            <a:extLst>
              <a:ext uri="{FF2B5EF4-FFF2-40B4-BE49-F238E27FC236}">
                <a16:creationId xmlns:a16="http://schemas.microsoft.com/office/drawing/2014/main" id="{A9A3F29E-D10C-4B1E-9187-F01244576481}"/>
              </a:ext>
            </a:extLst>
          </p:cNvPr>
          <p:cNvCxnSpPr>
            <a:cxnSpLocks/>
            <a:stCxn id="51" idx="2"/>
            <a:endCxn id="49" idx="0"/>
          </p:cNvCxnSpPr>
          <p:nvPr/>
        </p:nvCxnSpPr>
        <p:spPr>
          <a:xfrm rot="5400000">
            <a:off x="4518195" y="645062"/>
            <a:ext cx="905415" cy="3076042"/>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3" name="Verbinder: gewinkelt 52">
            <a:extLst>
              <a:ext uri="{FF2B5EF4-FFF2-40B4-BE49-F238E27FC236}">
                <a16:creationId xmlns:a16="http://schemas.microsoft.com/office/drawing/2014/main" id="{77ED874E-9DCA-11F8-B388-6535F701E853}"/>
              </a:ext>
            </a:extLst>
          </p:cNvPr>
          <p:cNvCxnSpPr>
            <a:cxnSpLocks/>
            <a:stCxn id="51" idx="2"/>
            <a:endCxn id="50" idx="0"/>
          </p:cNvCxnSpPr>
          <p:nvPr/>
        </p:nvCxnSpPr>
        <p:spPr>
          <a:xfrm rot="16200000" flipH="1">
            <a:off x="7626901" y="612397"/>
            <a:ext cx="905415" cy="3141372"/>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4" name="Verbinder: gewinkelt 53">
            <a:extLst>
              <a:ext uri="{FF2B5EF4-FFF2-40B4-BE49-F238E27FC236}">
                <a16:creationId xmlns:a16="http://schemas.microsoft.com/office/drawing/2014/main" id="{045152BF-FC95-0705-8108-CE2D02635E16}"/>
              </a:ext>
            </a:extLst>
          </p:cNvPr>
          <p:cNvCxnSpPr>
            <a:cxnSpLocks/>
            <a:stCxn id="49" idx="2"/>
            <a:endCxn id="44" idx="0"/>
          </p:cNvCxnSpPr>
          <p:nvPr/>
        </p:nvCxnSpPr>
        <p:spPr>
          <a:xfrm rot="5400000">
            <a:off x="1458394" y="3108786"/>
            <a:ext cx="1733108" cy="2215868"/>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5" name="Verbinder: gewinkelt 54">
            <a:extLst>
              <a:ext uri="{FF2B5EF4-FFF2-40B4-BE49-F238E27FC236}">
                <a16:creationId xmlns:a16="http://schemas.microsoft.com/office/drawing/2014/main" id="{444B0758-D699-6930-EBA5-1E0E595D2AB9}"/>
              </a:ext>
            </a:extLst>
          </p:cNvPr>
          <p:cNvCxnSpPr>
            <a:cxnSpLocks/>
            <a:stCxn id="49" idx="2"/>
            <a:endCxn id="46" idx="0"/>
          </p:cNvCxnSpPr>
          <p:nvPr/>
        </p:nvCxnSpPr>
        <p:spPr>
          <a:xfrm rot="16200000" flipH="1">
            <a:off x="3676641" y="3106405"/>
            <a:ext cx="1733108" cy="2220629"/>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6" name="Verbinder: gewinkelt 55">
            <a:extLst>
              <a:ext uri="{FF2B5EF4-FFF2-40B4-BE49-F238E27FC236}">
                <a16:creationId xmlns:a16="http://schemas.microsoft.com/office/drawing/2014/main" id="{6465B1EE-FD1B-4B59-06AD-05B6C60D81D8}"/>
              </a:ext>
            </a:extLst>
          </p:cNvPr>
          <p:cNvCxnSpPr>
            <a:cxnSpLocks/>
            <a:endCxn id="45" idx="0"/>
          </p:cNvCxnSpPr>
          <p:nvPr/>
        </p:nvCxnSpPr>
        <p:spPr>
          <a:xfrm rot="16200000" flipH="1">
            <a:off x="2588521" y="4236538"/>
            <a:ext cx="1688715" cy="4763"/>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7" name="Verbinder: gewinkelt 56">
            <a:extLst>
              <a:ext uri="{FF2B5EF4-FFF2-40B4-BE49-F238E27FC236}">
                <a16:creationId xmlns:a16="http://schemas.microsoft.com/office/drawing/2014/main" id="{E3A85BA2-A35E-37A9-EAA1-A41E62B598B3}"/>
              </a:ext>
            </a:extLst>
          </p:cNvPr>
          <p:cNvCxnSpPr>
            <a:cxnSpLocks/>
            <a:stCxn id="50" idx="2"/>
            <a:endCxn id="48" idx="0"/>
          </p:cNvCxnSpPr>
          <p:nvPr/>
        </p:nvCxnSpPr>
        <p:spPr>
          <a:xfrm rot="5400000">
            <a:off x="8108153" y="3541134"/>
            <a:ext cx="1733108" cy="1351175"/>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8" name="Verbinder: gewinkelt 57">
            <a:extLst>
              <a:ext uri="{FF2B5EF4-FFF2-40B4-BE49-F238E27FC236}">
                <a16:creationId xmlns:a16="http://schemas.microsoft.com/office/drawing/2014/main" id="{40ECF8B6-0A64-D4C3-EA17-F43BA129D66B}"/>
              </a:ext>
            </a:extLst>
          </p:cNvPr>
          <p:cNvCxnSpPr>
            <a:cxnSpLocks/>
            <a:stCxn id="50" idx="2"/>
            <a:endCxn id="47" idx="0"/>
          </p:cNvCxnSpPr>
          <p:nvPr/>
        </p:nvCxnSpPr>
        <p:spPr>
          <a:xfrm rot="16200000" flipH="1">
            <a:off x="9446088" y="3554372"/>
            <a:ext cx="1733108" cy="1324696"/>
          </a:xfrm>
          <a:prstGeom prst="bentConnector3">
            <a:avLst>
              <a:gd name="adj1" fmla="val 50000"/>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59" name="Rechteck 58">
            <a:extLst>
              <a:ext uri="{FF2B5EF4-FFF2-40B4-BE49-F238E27FC236}">
                <a16:creationId xmlns:a16="http://schemas.microsoft.com/office/drawing/2014/main" id="{3AB4C347-AA55-1597-EE2F-B52A984761AB}"/>
              </a:ext>
            </a:extLst>
          </p:cNvPr>
          <p:cNvSpPr/>
          <p:nvPr/>
        </p:nvSpPr>
        <p:spPr>
          <a:xfrm>
            <a:off x="1632775" y="3429185"/>
            <a:ext cx="3595445" cy="71437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dirty="0">
                <a:solidFill>
                  <a:schemeClr val="tx1"/>
                </a:solidFill>
                <a:latin typeface="Arial" charset="0"/>
                <a:ea typeface="Arial" charset="0"/>
                <a:cs typeface="Arial" charset="0"/>
              </a:rPr>
              <a:t>durch die Strategien</a:t>
            </a:r>
          </a:p>
          <a:p>
            <a:pPr algn="ctr"/>
            <a:r>
              <a:rPr lang="de-DE" sz="1601" dirty="0">
                <a:solidFill>
                  <a:schemeClr val="tx1"/>
                </a:solidFill>
                <a:latin typeface="Arial" charset="0"/>
                <a:ea typeface="Arial" charset="0"/>
                <a:cs typeface="Arial" charset="0"/>
              </a:rPr>
              <a:t>zur Verbesserung des Textverstehens</a:t>
            </a:r>
          </a:p>
        </p:txBody>
      </p:sp>
      <p:sp>
        <p:nvSpPr>
          <p:cNvPr id="60" name="Rechteck 59">
            <a:extLst>
              <a:ext uri="{FF2B5EF4-FFF2-40B4-BE49-F238E27FC236}">
                <a16:creationId xmlns:a16="http://schemas.microsoft.com/office/drawing/2014/main" id="{313CF3FC-74F9-CEBE-22AD-63938442065D}"/>
              </a:ext>
            </a:extLst>
          </p:cNvPr>
          <p:cNvSpPr/>
          <p:nvPr/>
        </p:nvSpPr>
        <p:spPr>
          <a:xfrm>
            <a:off x="7884884" y="3429185"/>
            <a:ext cx="3530815" cy="71437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nchorCtr="0"/>
          <a:lstStyle/>
          <a:p>
            <a:pPr algn="ctr"/>
            <a:r>
              <a:rPr lang="de-DE" sz="1601" dirty="0">
                <a:solidFill>
                  <a:schemeClr val="tx1"/>
                </a:solidFill>
                <a:latin typeface="Arial" charset="0"/>
                <a:ea typeface="Arial" charset="0"/>
                <a:cs typeface="Arial" charset="0"/>
              </a:rPr>
              <a:t>durch Eingriffe in den Text</a:t>
            </a:r>
          </a:p>
          <a:p>
            <a:pPr algn="ctr"/>
            <a:r>
              <a:rPr lang="de-DE" sz="1601" dirty="0">
                <a:solidFill>
                  <a:schemeClr val="tx1"/>
                </a:solidFill>
                <a:latin typeface="Arial" charset="0"/>
                <a:ea typeface="Arial" charset="0"/>
                <a:cs typeface="Arial" charset="0"/>
              </a:rPr>
              <a:t>zur Erleichterung des Textverstehens</a:t>
            </a:r>
          </a:p>
        </p:txBody>
      </p:sp>
      <p:sp>
        <p:nvSpPr>
          <p:cNvPr id="61" name="Textfeld 60">
            <a:extLst>
              <a:ext uri="{FF2B5EF4-FFF2-40B4-BE49-F238E27FC236}">
                <a16:creationId xmlns:a16="http://schemas.microsoft.com/office/drawing/2014/main" id="{42462CB0-9F62-E6EA-6D51-AF6E760D65AE}"/>
              </a:ext>
            </a:extLst>
          </p:cNvPr>
          <p:cNvSpPr txBox="1"/>
          <p:nvPr/>
        </p:nvSpPr>
        <p:spPr>
          <a:xfrm>
            <a:off x="5147241" y="1846157"/>
            <a:ext cx="891591" cy="338682"/>
          </a:xfrm>
          <a:prstGeom prst="rect">
            <a:avLst/>
          </a:prstGeom>
          <a:noFill/>
          <a:ln>
            <a:noFill/>
          </a:ln>
        </p:spPr>
        <p:txBody>
          <a:bodyPr wrap="none" rtlCol="0">
            <a:spAutoFit/>
          </a:bodyPr>
          <a:lstStyle/>
          <a:p>
            <a:pPr>
              <a:spcAft>
                <a:spcPts val="499"/>
              </a:spcAft>
            </a:pPr>
            <a:r>
              <a:rPr lang="de-DE" sz="1601" i="1" dirty="0"/>
              <a:t>offensiv</a:t>
            </a:r>
          </a:p>
        </p:txBody>
      </p:sp>
      <p:sp>
        <p:nvSpPr>
          <p:cNvPr id="62" name="Textfeld 61">
            <a:extLst>
              <a:ext uri="{FF2B5EF4-FFF2-40B4-BE49-F238E27FC236}">
                <a16:creationId xmlns:a16="http://schemas.microsoft.com/office/drawing/2014/main" id="{2790744B-DB28-8999-6810-E1754CBB5343}"/>
              </a:ext>
            </a:extLst>
          </p:cNvPr>
          <p:cNvSpPr txBox="1"/>
          <p:nvPr/>
        </p:nvSpPr>
        <p:spPr>
          <a:xfrm>
            <a:off x="6922914" y="1849174"/>
            <a:ext cx="947695" cy="338682"/>
          </a:xfrm>
          <a:prstGeom prst="rect">
            <a:avLst/>
          </a:prstGeom>
          <a:noFill/>
          <a:ln>
            <a:noFill/>
          </a:ln>
        </p:spPr>
        <p:txBody>
          <a:bodyPr wrap="none" rtlCol="0">
            <a:spAutoFit/>
          </a:bodyPr>
          <a:lstStyle/>
          <a:p>
            <a:pPr>
              <a:spcAft>
                <a:spcPts val="499"/>
              </a:spcAft>
            </a:pPr>
            <a:r>
              <a:rPr lang="de-DE" sz="1601" i="1" dirty="0"/>
              <a:t>defensiv</a:t>
            </a:r>
          </a:p>
        </p:txBody>
      </p:sp>
      <p:sp>
        <p:nvSpPr>
          <p:cNvPr id="4" name="Rechteck: abgerundete Ecken 3">
            <a:extLst>
              <a:ext uri="{FF2B5EF4-FFF2-40B4-BE49-F238E27FC236}">
                <a16:creationId xmlns:a16="http://schemas.microsoft.com/office/drawing/2014/main" id="{215A8A1F-597F-849A-F1A5-06E6A9CFA12D}"/>
              </a:ext>
            </a:extLst>
          </p:cNvPr>
          <p:cNvSpPr/>
          <p:nvPr/>
        </p:nvSpPr>
        <p:spPr>
          <a:xfrm>
            <a:off x="3935999" y="5664733"/>
            <a:ext cx="4320001" cy="1013877"/>
          </a:xfrm>
          <a:prstGeom prst="roundRect">
            <a:avLst>
              <a:gd name="adj" fmla="val 9181"/>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tIns="46799" bIns="46799" rtlCol="0" anchor="ctr" anchorCtr="0">
            <a:noAutofit/>
          </a:bodyPr>
          <a:lstStyle/>
          <a:p>
            <a:pPr algn="just">
              <a:spcAft>
                <a:spcPts val="601"/>
              </a:spcAft>
            </a:pPr>
            <a:r>
              <a:rPr lang="de-DE" sz="1601" b="1" dirty="0">
                <a:solidFill>
                  <a:schemeClr val="tx1"/>
                </a:solidFill>
                <a:latin typeface="Arial" charset="0"/>
                <a:ea typeface="Arial" charset="0"/>
                <a:cs typeface="Arial" charset="0"/>
              </a:rPr>
              <a:t>Frage</a:t>
            </a:r>
            <a:r>
              <a:rPr lang="de-DE" sz="1601" dirty="0">
                <a:solidFill>
                  <a:schemeClr val="tx1"/>
                </a:solidFill>
                <a:latin typeface="Arial" charset="0"/>
                <a:ea typeface="Arial" charset="0"/>
                <a:cs typeface="Arial" charset="0"/>
              </a:rPr>
              <a:t>: </a:t>
            </a:r>
          </a:p>
          <a:p>
            <a:pPr algn="just"/>
            <a:r>
              <a:rPr lang="de-DE" sz="1601" dirty="0">
                <a:solidFill>
                  <a:schemeClr val="tx1"/>
                </a:solidFill>
                <a:latin typeface="Arial" charset="0"/>
                <a:ea typeface="Arial" charset="0"/>
                <a:cs typeface="Arial" charset="0"/>
              </a:rPr>
              <a:t>Begründen Sie, warum offensive Strategien den defensiven Strategien vorzuziehen sind.</a:t>
            </a:r>
          </a:p>
        </p:txBody>
      </p:sp>
    </p:spTree>
    <p:extLst>
      <p:ext uri="{BB962C8B-B14F-4D97-AF65-F5344CB8AC3E}">
        <p14:creationId xmlns:p14="http://schemas.microsoft.com/office/powerpoint/2010/main" val="246361413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100CA-A9CE-ED41-D8BD-D46B0C33B3E5}"/>
              </a:ext>
            </a:extLst>
          </p:cNvPr>
          <p:cNvSpPr>
            <a:spLocks noGrp="1"/>
          </p:cNvSpPr>
          <p:nvPr>
            <p:ph type="title"/>
          </p:nvPr>
        </p:nvSpPr>
        <p:spPr/>
        <p:txBody>
          <a:bodyPr/>
          <a:lstStyle/>
          <a:p>
            <a:r>
              <a:rPr lang="de-DE" dirty="0"/>
              <a:t>Kalkulierte Herausforderungen</a:t>
            </a:r>
          </a:p>
        </p:txBody>
      </p:sp>
      <p:sp>
        <p:nvSpPr>
          <p:cNvPr id="3" name="Inhaltsplatzhalter 2">
            <a:extLst>
              <a:ext uri="{FF2B5EF4-FFF2-40B4-BE49-F238E27FC236}">
                <a16:creationId xmlns:a16="http://schemas.microsoft.com/office/drawing/2014/main" id="{D506B34A-12F2-8BD9-82AC-5A156BE45E2C}"/>
              </a:ext>
            </a:extLst>
          </p:cNvPr>
          <p:cNvSpPr>
            <a:spLocks noGrp="1"/>
          </p:cNvSpPr>
          <p:nvPr>
            <p:ph sz="quarter" idx="10"/>
          </p:nvPr>
        </p:nvSpPr>
        <p:spPr/>
        <p:txBody>
          <a:bodyPr/>
          <a:lstStyle/>
          <a:p>
            <a:r>
              <a:rPr lang="de-DE" sz="1800" dirty="0"/>
              <a:t>Unterforderung und Überforderung beeinträchtigen oder verhindern das Lernen</a:t>
            </a:r>
          </a:p>
          <a:p>
            <a:pPr lvl="1"/>
            <a:r>
              <a:rPr lang="de-DE" sz="1601" dirty="0"/>
              <a:t>Aufgabenstellungen sollen die Lernenden auf ihre nächste Entwicklungsstufe bringen (s. </a:t>
            </a:r>
            <a:r>
              <a:rPr lang="de-DE" sz="1601" dirty="0" err="1"/>
              <a:t>Vygotskys</a:t>
            </a:r>
            <a:r>
              <a:rPr lang="de-DE" sz="1601" dirty="0"/>
              <a:t> </a:t>
            </a:r>
            <a:r>
              <a:rPr lang="de-DE" sz="1601" i="1" dirty="0"/>
              <a:t>Zone der proximalen Entwicklung</a:t>
            </a:r>
            <a:r>
              <a:rPr lang="de-DE" sz="1601" dirty="0"/>
              <a:t>)</a:t>
            </a:r>
          </a:p>
        </p:txBody>
      </p:sp>
      <p:sp>
        <p:nvSpPr>
          <p:cNvPr id="4" name="Textplatzhalter 3">
            <a:extLst>
              <a:ext uri="{FF2B5EF4-FFF2-40B4-BE49-F238E27FC236}">
                <a16:creationId xmlns:a16="http://schemas.microsoft.com/office/drawing/2014/main" id="{3969B91A-9B6A-7A04-1809-9AA79C2CA405}"/>
              </a:ext>
            </a:extLst>
          </p:cNvPr>
          <p:cNvSpPr>
            <a:spLocks noGrp="1"/>
          </p:cNvSpPr>
          <p:nvPr>
            <p:ph type="body" sz="quarter" idx="11"/>
          </p:nvPr>
        </p:nvSpPr>
        <p:spPr/>
        <p:txBody>
          <a:bodyPr/>
          <a:lstStyle/>
          <a:p>
            <a:r>
              <a:rPr lang="en-US" dirty="0"/>
              <a:t>Quelle:</a:t>
            </a:r>
          </a:p>
          <a:p>
            <a:r>
              <a:rPr lang="en-US" dirty="0" err="1"/>
              <a:t>vgl</a:t>
            </a:r>
            <a:r>
              <a:rPr lang="en-US" dirty="0"/>
              <a:t>. </a:t>
            </a:r>
            <a:r>
              <a:rPr lang="en-US" dirty="0" err="1"/>
              <a:t>Leisen</a:t>
            </a:r>
            <a:r>
              <a:rPr lang="en-US" dirty="0"/>
              <a:t> 2019</a:t>
            </a:r>
          </a:p>
        </p:txBody>
      </p:sp>
      <p:sp>
        <p:nvSpPr>
          <p:cNvPr id="5" name="Rechteck 4">
            <a:extLst>
              <a:ext uri="{FF2B5EF4-FFF2-40B4-BE49-F238E27FC236}">
                <a16:creationId xmlns:a16="http://schemas.microsoft.com/office/drawing/2014/main" id="{48B7DECD-FFFC-8824-0D02-8EC07B189632}"/>
              </a:ext>
            </a:extLst>
          </p:cNvPr>
          <p:cNvSpPr/>
          <p:nvPr/>
        </p:nvSpPr>
        <p:spPr>
          <a:xfrm>
            <a:off x="277018" y="4344462"/>
            <a:ext cx="3131999" cy="908326"/>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pPr algn="ctr">
              <a:spcAft>
                <a:spcPts val="601"/>
              </a:spcAft>
            </a:pPr>
            <a:r>
              <a:rPr lang="de-DE" sz="1601" b="1" dirty="0">
                <a:solidFill>
                  <a:schemeClr val="tx1"/>
                </a:solidFill>
                <a:latin typeface="+mj-lt"/>
                <a:ea typeface="Arial" charset="0"/>
                <a:cs typeface="Arial" charset="0"/>
              </a:rPr>
              <a:t>Unterforderung</a:t>
            </a:r>
          </a:p>
          <a:p>
            <a:r>
              <a:rPr lang="de-DE" sz="1601" dirty="0">
                <a:solidFill>
                  <a:schemeClr val="tx1"/>
                </a:solidFill>
                <a:latin typeface="+mj-lt"/>
              </a:rPr>
              <a:t>•</a:t>
            </a:r>
            <a:r>
              <a:rPr lang="de-DE" sz="1601" dirty="0">
                <a:solidFill>
                  <a:prstClr val="black"/>
                </a:solidFill>
                <a:latin typeface="+mj-lt"/>
              </a:rPr>
              <a:t> leichte Texte</a:t>
            </a:r>
          </a:p>
          <a:p>
            <a:r>
              <a:rPr lang="de-DE" sz="1601" dirty="0">
                <a:solidFill>
                  <a:schemeClr val="tx1"/>
                </a:solidFill>
                <a:latin typeface="+mj-lt"/>
              </a:rPr>
              <a:t>•</a:t>
            </a:r>
            <a:r>
              <a:rPr lang="de-DE" sz="1601" dirty="0">
                <a:solidFill>
                  <a:prstClr val="black"/>
                </a:solidFill>
                <a:latin typeface="+mj-lt"/>
              </a:rPr>
              <a:t> keine/geringe Herausforderung</a:t>
            </a:r>
            <a:endParaRPr lang="de-DE" sz="1601" b="1" dirty="0">
              <a:solidFill>
                <a:prstClr val="black"/>
              </a:solidFill>
              <a:latin typeface="+mj-lt"/>
              <a:ea typeface="Arial" charset="0"/>
              <a:cs typeface="Arial" charset="0"/>
            </a:endParaRPr>
          </a:p>
        </p:txBody>
      </p:sp>
      <p:sp>
        <p:nvSpPr>
          <p:cNvPr id="6" name="Rechteck 5">
            <a:extLst>
              <a:ext uri="{FF2B5EF4-FFF2-40B4-BE49-F238E27FC236}">
                <a16:creationId xmlns:a16="http://schemas.microsoft.com/office/drawing/2014/main" id="{E102CBA8-0AA4-A416-4FAC-43243E1A5941}"/>
              </a:ext>
            </a:extLst>
          </p:cNvPr>
          <p:cNvSpPr/>
          <p:nvPr/>
        </p:nvSpPr>
        <p:spPr>
          <a:xfrm>
            <a:off x="9034984" y="4343378"/>
            <a:ext cx="2880000" cy="908326"/>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pPr algn="ctr">
              <a:spcAft>
                <a:spcPts val="601"/>
              </a:spcAft>
            </a:pPr>
            <a:r>
              <a:rPr lang="de-DE" sz="1601" b="1" dirty="0">
                <a:solidFill>
                  <a:schemeClr val="tx1"/>
                </a:solidFill>
                <a:latin typeface="+mj-lt"/>
                <a:ea typeface="Arial" charset="0"/>
                <a:cs typeface="Arial" charset="0"/>
              </a:rPr>
              <a:t>Überforderung</a:t>
            </a:r>
          </a:p>
          <a:p>
            <a:r>
              <a:rPr lang="de-DE" sz="1601" dirty="0">
                <a:solidFill>
                  <a:schemeClr val="tx1"/>
                </a:solidFill>
                <a:latin typeface="+mj-lt"/>
              </a:rPr>
              <a:t>• </a:t>
            </a:r>
            <a:r>
              <a:rPr lang="de-DE" sz="1601" dirty="0">
                <a:solidFill>
                  <a:prstClr val="black"/>
                </a:solidFill>
                <a:latin typeface="+mj-lt"/>
              </a:rPr>
              <a:t>schwere Texte</a:t>
            </a:r>
          </a:p>
          <a:p>
            <a:r>
              <a:rPr lang="de-DE" sz="1601" dirty="0">
                <a:solidFill>
                  <a:schemeClr val="tx1"/>
                </a:solidFill>
                <a:latin typeface="+mj-lt"/>
              </a:rPr>
              <a:t>• keine/geringe Unterstützung</a:t>
            </a:r>
            <a:endParaRPr lang="de-DE" sz="1601" b="1" dirty="0">
              <a:solidFill>
                <a:prstClr val="black"/>
              </a:solidFill>
              <a:latin typeface="+mj-lt"/>
              <a:ea typeface="Arial" charset="0"/>
              <a:cs typeface="Arial" charset="0"/>
            </a:endParaRPr>
          </a:p>
        </p:txBody>
      </p:sp>
      <p:sp>
        <p:nvSpPr>
          <p:cNvPr id="7" name="Rechteck 6">
            <a:extLst>
              <a:ext uri="{FF2B5EF4-FFF2-40B4-BE49-F238E27FC236}">
                <a16:creationId xmlns:a16="http://schemas.microsoft.com/office/drawing/2014/main" id="{92C689D9-8FF3-4B35-5997-2D6705E32CE3}"/>
              </a:ext>
            </a:extLst>
          </p:cNvPr>
          <p:cNvSpPr/>
          <p:nvPr/>
        </p:nvSpPr>
        <p:spPr>
          <a:xfrm>
            <a:off x="4223550" y="4344465"/>
            <a:ext cx="3600000" cy="1154675"/>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pPr algn="ctr">
              <a:spcAft>
                <a:spcPts val="601"/>
              </a:spcAft>
            </a:pPr>
            <a:r>
              <a:rPr lang="de-DE" sz="1601" b="1" dirty="0">
                <a:solidFill>
                  <a:schemeClr val="tx1"/>
                </a:solidFill>
                <a:latin typeface="+mj-lt"/>
                <a:ea typeface="Arial" charset="0"/>
                <a:cs typeface="Arial" charset="0"/>
              </a:rPr>
              <a:t>Kalkulierte Herausforderung</a:t>
            </a:r>
          </a:p>
          <a:p>
            <a:r>
              <a:rPr lang="de-DE" sz="1601" dirty="0">
                <a:solidFill>
                  <a:schemeClr val="tx1"/>
                </a:solidFill>
                <a:latin typeface="+mj-lt"/>
              </a:rPr>
              <a:t>• </a:t>
            </a:r>
            <a:r>
              <a:rPr lang="de-DE" sz="1601" dirty="0">
                <a:solidFill>
                  <a:prstClr val="black"/>
                </a:solidFill>
                <a:latin typeface="+mj-lt"/>
              </a:rPr>
              <a:t>Differenzierung / Individualisierung</a:t>
            </a:r>
          </a:p>
          <a:p>
            <a:r>
              <a:rPr lang="de-DE" sz="1601" dirty="0">
                <a:solidFill>
                  <a:schemeClr val="tx1"/>
                </a:solidFill>
                <a:latin typeface="+mj-lt"/>
              </a:rPr>
              <a:t>• </a:t>
            </a:r>
            <a:r>
              <a:rPr lang="de-DE" sz="1601" dirty="0">
                <a:solidFill>
                  <a:prstClr val="black"/>
                </a:solidFill>
                <a:latin typeface="+mj-lt"/>
              </a:rPr>
              <a:t>Unterstützung / </a:t>
            </a:r>
            <a:r>
              <a:rPr lang="de-DE" sz="1601" dirty="0" err="1">
                <a:solidFill>
                  <a:prstClr val="black"/>
                </a:solidFill>
                <a:latin typeface="+mj-lt"/>
              </a:rPr>
              <a:t>Scaffolding</a:t>
            </a:r>
            <a:endParaRPr lang="de-DE" sz="1601" dirty="0">
              <a:solidFill>
                <a:prstClr val="black"/>
              </a:solidFill>
              <a:latin typeface="+mj-lt"/>
            </a:endParaRPr>
          </a:p>
          <a:p>
            <a:r>
              <a:rPr lang="de-DE" sz="1601" dirty="0">
                <a:solidFill>
                  <a:schemeClr val="tx1"/>
                </a:solidFill>
                <a:latin typeface="+mj-lt"/>
              </a:rPr>
              <a:t>• </a:t>
            </a:r>
            <a:r>
              <a:rPr lang="de-DE" sz="1601" dirty="0">
                <a:solidFill>
                  <a:prstClr val="black"/>
                </a:solidFill>
                <a:latin typeface="+mj-lt"/>
              </a:rPr>
              <a:t>Ausbau der Sprachkompetenzen</a:t>
            </a:r>
          </a:p>
        </p:txBody>
      </p:sp>
      <p:sp>
        <p:nvSpPr>
          <p:cNvPr id="8" name="Rechteck 7">
            <a:extLst>
              <a:ext uri="{FF2B5EF4-FFF2-40B4-BE49-F238E27FC236}">
                <a16:creationId xmlns:a16="http://schemas.microsoft.com/office/drawing/2014/main" id="{39C9EC13-881B-84AC-E51D-49ECBDDB17EF}"/>
              </a:ext>
            </a:extLst>
          </p:cNvPr>
          <p:cNvSpPr/>
          <p:nvPr/>
        </p:nvSpPr>
        <p:spPr>
          <a:xfrm>
            <a:off x="9034984" y="5744846"/>
            <a:ext cx="2880000" cy="33868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r>
              <a:rPr lang="de-DE" sz="1601" b="1" dirty="0">
                <a:solidFill>
                  <a:srgbClr val="000000"/>
                </a:solidFill>
                <a:latin typeface="+mj-lt"/>
                <a:sym typeface="Wingdings" panose="05000000000000000000" pitchFamily="2" charset="2"/>
              </a:rPr>
              <a:t></a:t>
            </a:r>
            <a:r>
              <a:rPr lang="de-DE" sz="1601" b="1" dirty="0">
                <a:solidFill>
                  <a:prstClr val="black"/>
                </a:solidFill>
                <a:latin typeface="+mj-lt"/>
              </a:rPr>
              <a:t> fehlende Unterstützung</a:t>
            </a:r>
          </a:p>
        </p:txBody>
      </p:sp>
      <p:sp>
        <p:nvSpPr>
          <p:cNvPr id="9" name="Rechteck 8">
            <a:extLst>
              <a:ext uri="{FF2B5EF4-FFF2-40B4-BE49-F238E27FC236}">
                <a16:creationId xmlns:a16="http://schemas.microsoft.com/office/drawing/2014/main" id="{A156CA44-8AB9-CE16-435E-40C508D770E4}"/>
              </a:ext>
            </a:extLst>
          </p:cNvPr>
          <p:cNvSpPr/>
          <p:nvPr/>
        </p:nvSpPr>
        <p:spPr>
          <a:xfrm>
            <a:off x="4583550" y="5744845"/>
            <a:ext cx="2880000" cy="33868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pPr>
              <a:spcBef>
                <a:spcPts val="0"/>
              </a:spcBef>
              <a:spcAft>
                <a:spcPts val="0"/>
              </a:spcAft>
            </a:pPr>
            <a:r>
              <a:rPr lang="de-DE" sz="1601" b="1" dirty="0">
                <a:solidFill>
                  <a:srgbClr val="000000"/>
                </a:solidFill>
                <a:latin typeface="+mj-lt"/>
                <a:sym typeface="Wingdings" panose="05000000000000000000" pitchFamily="2" charset="2"/>
              </a:rPr>
              <a:t></a:t>
            </a:r>
            <a:r>
              <a:rPr lang="de-DE" sz="1601" b="1" dirty="0">
                <a:solidFill>
                  <a:srgbClr val="000000"/>
                </a:solidFill>
                <a:latin typeface="+mj-lt"/>
              </a:rPr>
              <a:t> offensive Strategien</a:t>
            </a:r>
            <a:endParaRPr lang="de-DE" sz="1601" b="1" dirty="0">
              <a:latin typeface="+mj-lt"/>
            </a:endParaRPr>
          </a:p>
        </p:txBody>
      </p:sp>
      <p:sp>
        <p:nvSpPr>
          <p:cNvPr id="10" name="Rechteck 9">
            <a:extLst>
              <a:ext uri="{FF2B5EF4-FFF2-40B4-BE49-F238E27FC236}">
                <a16:creationId xmlns:a16="http://schemas.microsoft.com/office/drawing/2014/main" id="{625CDDF3-2B70-144C-E4F4-54691E31E0A2}"/>
              </a:ext>
            </a:extLst>
          </p:cNvPr>
          <p:cNvSpPr/>
          <p:nvPr/>
        </p:nvSpPr>
        <p:spPr>
          <a:xfrm>
            <a:off x="403017" y="5744845"/>
            <a:ext cx="2880000" cy="33868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nchorCtr="0">
            <a:spAutoFit/>
          </a:bodyPr>
          <a:lstStyle/>
          <a:p>
            <a:pPr>
              <a:spcBef>
                <a:spcPts val="0"/>
              </a:spcBef>
              <a:spcAft>
                <a:spcPts val="0"/>
              </a:spcAft>
            </a:pPr>
            <a:r>
              <a:rPr lang="de-DE" sz="1601" b="1" dirty="0">
                <a:solidFill>
                  <a:srgbClr val="000000"/>
                </a:solidFill>
                <a:latin typeface="+mj-lt"/>
                <a:sym typeface="Wingdings" panose="05000000000000000000" pitchFamily="2" charset="2"/>
              </a:rPr>
              <a:t></a:t>
            </a:r>
            <a:r>
              <a:rPr lang="de-DE" sz="1601" b="1" dirty="0">
                <a:solidFill>
                  <a:srgbClr val="000000"/>
                </a:solidFill>
                <a:latin typeface="+mj-lt"/>
              </a:rPr>
              <a:t> defensive Strategien</a:t>
            </a:r>
            <a:endParaRPr lang="de-DE" sz="1601" b="1" dirty="0">
              <a:latin typeface="+mj-lt"/>
            </a:endParaRPr>
          </a:p>
        </p:txBody>
      </p:sp>
      <p:cxnSp>
        <p:nvCxnSpPr>
          <p:cNvPr id="11" name="Gerader Verbinder 10">
            <a:extLst>
              <a:ext uri="{FF2B5EF4-FFF2-40B4-BE49-F238E27FC236}">
                <a16:creationId xmlns:a16="http://schemas.microsoft.com/office/drawing/2014/main" id="{BC0DC0B5-2A0A-1DA5-5B87-F6E40DDA4CA1}"/>
              </a:ext>
            </a:extLst>
          </p:cNvPr>
          <p:cNvCxnSpPr>
            <a:cxnSpLocks/>
          </p:cNvCxnSpPr>
          <p:nvPr/>
        </p:nvCxnSpPr>
        <p:spPr>
          <a:xfrm>
            <a:off x="493017" y="2585204"/>
            <a:ext cx="11195999" cy="0"/>
          </a:xfrm>
          <a:prstGeom prst="line">
            <a:avLst/>
          </a:prstGeom>
          <a:ln w="19050">
            <a:solidFill>
              <a:srgbClr val="004C93">
                <a:alpha val="34902"/>
              </a:srgbClr>
            </a:solidFill>
            <a:prstDash val="lgDash"/>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Textfeld 11">
            <a:extLst>
              <a:ext uri="{FF2B5EF4-FFF2-40B4-BE49-F238E27FC236}">
                <a16:creationId xmlns:a16="http://schemas.microsoft.com/office/drawing/2014/main" id="{5CF17B71-B8FB-46C3-6F03-C76B72707D6B}"/>
              </a:ext>
            </a:extLst>
          </p:cNvPr>
          <p:cNvSpPr txBox="1"/>
          <p:nvPr/>
        </p:nvSpPr>
        <p:spPr>
          <a:xfrm>
            <a:off x="711630" y="2409737"/>
            <a:ext cx="1018315" cy="338682"/>
          </a:xfrm>
          <a:prstGeom prst="rect">
            <a:avLst/>
          </a:prstGeom>
          <a:solidFill>
            <a:schemeClr val="bg1"/>
          </a:solidFill>
          <a:ln>
            <a:noFill/>
          </a:ln>
        </p:spPr>
        <p:txBody>
          <a:bodyPr wrap="square" rtlCol="0">
            <a:spAutoFit/>
          </a:bodyPr>
          <a:lstStyle/>
          <a:p>
            <a:pPr algn="ctr">
              <a:spcAft>
                <a:spcPts val="499"/>
              </a:spcAft>
            </a:pPr>
            <a:r>
              <a:rPr lang="de-DE" sz="1601" dirty="0">
                <a:solidFill>
                  <a:srgbClr val="B7CDE1"/>
                </a:solidFill>
              </a:rPr>
              <a:t>Lernziel</a:t>
            </a:r>
          </a:p>
        </p:txBody>
      </p:sp>
      <p:sp>
        <p:nvSpPr>
          <p:cNvPr id="13" name="Rechteck 12">
            <a:extLst>
              <a:ext uri="{FF2B5EF4-FFF2-40B4-BE49-F238E27FC236}">
                <a16:creationId xmlns:a16="http://schemas.microsoft.com/office/drawing/2014/main" id="{D60A9E4F-E872-FFBD-CDAB-6F0BCFAEE418}"/>
              </a:ext>
            </a:extLst>
          </p:cNvPr>
          <p:cNvSpPr/>
          <p:nvPr/>
        </p:nvSpPr>
        <p:spPr>
          <a:xfrm>
            <a:off x="493017" y="4013507"/>
            <a:ext cx="540000" cy="1799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Rechteck 13">
            <a:extLst>
              <a:ext uri="{FF2B5EF4-FFF2-40B4-BE49-F238E27FC236}">
                <a16:creationId xmlns:a16="http://schemas.microsoft.com/office/drawing/2014/main" id="{DB8C9D44-60C9-49D6-C596-898CDB04D917}"/>
              </a:ext>
            </a:extLst>
          </p:cNvPr>
          <p:cNvSpPr/>
          <p:nvPr/>
        </p:nvSpPr>
        <p:spPr>
          <a:xfrm>
            <a:off x="1029020" y="4013507"/>
            <a:ext cx="540000" cy="1799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477C6BAE-351F-ED86-D0A9-123CA906DC02}"/>
              </a:ext>
            </a:extLst>
          </p:cNvPr>
          <p:cNvSpPr/>
          <p:nvPr/>
        </p:nvSpPr>
        <p:spPr>
          <a:xfrm>
            <a:off x="1564571" y="4013507"/>
            <a:ext cx="540000" cy="1799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 name="Rechteck 15">
            <a:extLst>
              <a:ext uri="{FF2B5EF4-FFF2-40B4-BE49-F238E27FC236}">
                <a16:creationId xmlns:a16="http://schemas.microsoft.com/office/drawing/2014/main" id="{FCD71EFD-8360-C56A-841B-026F4324491F}"/>
              </a:ext>
            </a:extLst>
          </p:cNvPr>
          <p:cNvSpPr/>
          <p:nvPr/>
        </p:nvSpPr>
        <p:spPr>
          <a:xfrm>
            <a:off x="2104288" y="4013507"/>
            <a:ext cx="540000" cy="1799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26" name="Grafik 25" descr="Frau mit einfarbiger Füllung">
            <a:extLst>
              <a:ext uri="{FF2B5EF4-FFF2-40B4-BE49-F238E27FC236}">
                <a16:creationId xmlns:a16="http://schemas.microsoft.com/office/drawing/2014/main" id="{12AED386-4D8B-45F5-C691-432D17D38FB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86288" y="3435178"/>
            <a:ext cx="576000" cy="576000"/>
          </a:xfrm>
          <a:prstGeom prst="rect">
            <a:avLst/>
          </a:prstGeom>
        </p:spPr>
      </p:pic>
      <p:sp>
        <p:nvSpPr>
          <p:cNvPr id="36" name="Textfeld 35">
            <a:extLst>
              <a:ext uri="{FF2B5EF4-FFF2-40B4-BE49-F238E27FC236}">
                <a16:creationId xmlns:a16="http://schemas.microsoft.com/office/drawing/2014/main" id="{1EC7F6A6-C462-CE14-5693-DA971ADE395B}"/>
              </a:ext>
            </a:extLst>
          </p:cNvPr>
          <p:cNvSpPr txBox="1"/>
          <p:nvPr/>
        </p:nvSpPr>
        <p:spPr>
          <a:xfrm>
            <a:off x="7113898" y="3013823"/>
            <a:ext cx="1875314" cy="338682"/>
          </a:xfrm>
          <a:prstGeom prst="rect">
            <a:avLst/>
          </a:prstGeom>
          <a:solidFill>
            <a:schemeClr val="bg1"/>
          </a:solidFill>
          <a:ln>
            <a:noFill/>
          </a:ln>
        </p:spPr>
        <p:txBody>
          <a:bodyPr wrap="square" rtlCol="0">
            <a:spAutoFit/>
          </a:bodyPr>
          <a:lstStyle/>
          <a:p>
            <a:pPr>
              <a:spcAft>
                <a:spcPts val="499"/>
              </a:spcAft>
            </a:pPr>
            <a:r>
              <a:rPr lang="de-DE" sz="1601" i="1" dirty="0"/>
              <a:t>Individualisierung</a:t>
            </a:r>
          </a:p>
        </p:txBody>
      </p:sp>
      <p:sp>
        <p:nvSpPr>
          <p:cNvPr id="20" name="Rechteck 19">
            <a:extLst>
              <a:ext uri="{FF2B5EF4-FFF2-40B4-BE49-F238E27FC236}">
                <a16:creationId xmlns:a16="http://schemas.microsoft.com/office/drawing/2014/main" id="{A396B796-66F7-087B-3994-CF4449A37271}"/>
              </a:ext>
            </a:extLst>
          </p:cNvPr>
          <p:cNvSpPr/>
          <p:nvPr/>
        </p:nvSpPr>
        <p:spPr>
          <a:xfrm>
            <a:off x="4871785" y="4013462"/>
            <a:ext cx="540000" cy="17999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2AEAB145-01D5-AF4D-CF39-538A71870EB8}"/>
              </a:ext>
            </a:extLst>
          </p:cNvPr>
          <p:cNvSpPr/>
          <p:nvPr/>
        </p:nvSpPr>
        <p:spPr>
          <a:xfrm>
            <a:off x="5411785" y="3653462"/>
            <a:ext cx="540000" cy="54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576C3D14-0DD6-8836-B1C3-DF719A853698}"/>
              </a:ext>
            </a:extLst>
          </p:cNvPr>
          <p:cNvSpPr/>
          <p:nvPr/>
        </p:nvSpPr>
        <p:spPr>
          <a:xfrm>
            <a:off x="5950865" y="3293462"/>
            <a:ext cx="540000" cy="9000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D2A3BBCB-A178-FE45-3E3A-271F1B518E66}"/>
              </a:ext>
            </a:extLst>
          </p:cNvPr>
          <p:cNvSpPr/>
          <p:nvPr/>
        </p:nvSpPr>
        <p:spPr>
          <a:xfrm>
            <a:off x="6483793" y="2933461"/>
            <a:ext cx="540000" cy="12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25" name="Grafik 24" descr="Krabbeln mit einfarbiger Füllung">
            <a:extLst>
              <a:ext uri="{FF2B5EF4-FFF2-40B4-BE49-F238E27FC236}">
                <a16:creationId xmlns:a16="http://schemas.microsoft.com/office/drawing/2014/main" id="{167DC4CA-00AF-199C-0DD5-B26FDDA120C9}"/>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458891">
            <a:off x="6065451" y="2613981"/>
            <a:ext cx="576000" cy="576000"/>
          </a:xfrm>
          <a:prstGeom prst="rect">
            <a:avLst/>
          </a:prstGeom>
        </p:spPr>
      </p:pic>
      <p:sp>
        <p:nvSpPr>
          <p:cNvPr id="27" name="Rechteck 26">
            <a:extLst>
              <a:ext uri="{FF2B5EF4-FFF2-40B4-BE49-F238E27FC236}">
                <a16:creationId xmlns:a16="http://schemas.microsoft.com/office/drawing/2014/main" id="{CAC3D46E-F20A-7C5C-588C-FDD674B14D2B}"/>
              </a:ext>
            </a:extLst>
          </p:cNvPr>
          <p:cNvSpPr/>
          <p:nvPr/>
        </p:nvSpPr>
        <p:spPr>
          <a:xfrm>
            <a:off x="4871785" y="4103506"/>
            <a:ext cx="540000" cy="90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ECF07765-329D-EFA0-DFAA-EF3235EC40CB}"/>
              </a:ext>
            </a:extLst>
          </p:cNvPr>
          <p:cNvSpPr/>
          <p:nvPr/>
        </p:nvSpPr>
        <p:spPr>
          <a:xfrm>
            <a:off x="5411590" y="3923507"/>
            <a:ext cx="540000" cy="26999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277642D5-89AB-4213-C0BA-F41D014EE86E}"/>
              </a:ext>
            </a:extLst>
          </p:cNvPr>
          <p:cNvSpPr/>
          <p:nvPr/>
        </p:nvSpPr>
        <p:spPr>
          <a:xfrm>
            <a:off x="5950865" y="3743507"/>
            <a:ext cx="540000" cy="450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8F2E116D-06C1-BDCD-37B5-2A56C7B11FD7}"/>
              </a:ext>
            </a:extLst>
          </p:cNvPr>
          <p:cNvSpPr/>
          <p:nvPr/>
        </p:nvSpPr>
        <p:spPr>
          <a:xfrm>
            <a:off x="6490670" y="3563507"/>
            <a:ext cx="534482" cy="630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31" name="Grafik 30" descr="Frau mit einfarbiger Füllung">
            <a:extLst>
              <a:ext uri="{FF2B5EF4-FFF2-40B4-BE49-F238E27FC236}">
                <a16:creationId xmlns:a16="http://schemas.microsoft.com/office/drawing/2014/main" id="{598F1555-3C4E-E7BB-AEA4-D349BB2DBD1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2865" y="2983354"/>
            <a:ext cx="576000" cy="576000"/>
          </a:xfrm>
          <a:prstGeom prst="rect">
            <a:avLst/>
          </a:prstGeom>
        </p:spPr>
      </p:pic>
      <p:pic>
        <p:nvPicPr>
          <p:cNvPr id="32" name="Grafik 31">
            <a:extLst>
              <a:ext uri="{FF2B5EF4-FFF2-40B4-BE49-F238E27FC236}">
                <a16:creationId xmlns:a16="http://schemas.microsoft.com/office/drawing/2014/main" id="{5500BA62-5146-DD2E-C7B0-0EC2FD6194E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77805" y="3652248"/>
            <a:ext cx="304714" cy="362428"/>
          </a:xfrm>
          <a:prstGeom prst="rect">
            <a:avLst/>
          </a:prstGeom>
        </p:spPr>
      </p:pic>
      <p:pic>
        <p:nvPicPr>
          <p:cNvPr id="33" name="Grafik 32">
            <a:extLst>
              <a:ext uri="{FF2B5EF4-FFF2-40B4-BE49-F238E27FC236}">
                <a16:creationId xmlns:a16="http://schemas.microsoft.com/office/drawing/2014/main" id="{4B989A66-C29E-EACC-608B-BE8ACA66FDF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12463" y="3293262"/>
            <a:ext cx="304714" cy="362428"/>
          </a:xfrm>
          <a:prstGeom prst="rect">
            <a:avLst/>
          </a:prstGeom>
        </p:spPr>
      </p:pic>
      <p:pic>
        <p:nvPicPr>
          <p:cNvPr id="34" name="Grafik 33" descr="Mann mit einfarbiger Füllung">
            <a:extLst>
              <a:ext uri="{FF2B5EF4-FFF2-40B4-BE49-F238E27FC236}">
                <a16:creationId xmlns:a16="http://schemas.microsoft.com/office/drawing/2014/main" id="{38A06885-0ED2-281D-5E36-7C4B05BF4E9A}"/>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40836" y="3289730"/>
            <a:ext cx="576000" cy="576000"/>
          </a:xfrm>
          <a:prstGeom prst="rect">
            <a:avLst/>
          </a:prstGeom>
        </p:spPr>
      </p:pic>
      <p:sp>
        <p:nvSpPr>
          <p:cNvPr id="35" name="Textfeld 34">
            <a:extLst>
              <a:ext uri="{FF2B5EF4-FFF2-40B4-BE49-F238E27FC236}">
                <a16:creationId xmlns:a16="http://schemas.microsoft.com/office/drawing/2014/main" id="{C5BCAA60-F70C-2816-0D98-9703D378281F}"/>
              </a:ext>
            </a:extLst>
          </p:cNvPr>
          <p:cNvSpPr txBox="1"/>
          <p:nvPr/>
        </p:nvSpPr>
        <p:spPr>
          <a:xfrm>
            <a:off x="4491602" y="2691898"/>
            <a:ext cx="1457901" cy="338682"/>
          </a:xfrm>
          <a:prstGeom prst="rect">
            <a:avLst/>
          </a:prstGeom>
          <a:solidFill>
            <a:schemeClr val="bg1"/>
          </a:solidFill>
          <a:ln>
            <a:noFill/>
          </a:ln>
        </p:spPr>
        <p:txBody>
          <a:bodyPr wrap="square" rtlCol="0">
            <a:spAutoFit/>
          </a:bodyPr>
          <a:lstStyle/>
          <a:p>
            <a:pPr>
              <a:spcAft>
                <a:spcPts val="499"/>
              </a:spcAft>
            </a:pPr>
            <a:r>
              <a:rPr lang="de-DE" sz="1601" i="1" dirty="0" err="1"/>
              <a:t>Scaffolding</a:t>
            </a:r>
            <a:endParaRPr lang="de-DE" sz="1601" i="1" dirty="0"/>
          </a:p>
        </p:txBody>
      </p:sp>
      <p:cxnSp>
        <p:nvCxnSpPr>
          <p:cNvPr id="37" name="Gerade Verbindung mit Pfeil 36">
            <a:extLst>
              <a:ext uri="{FF2B5EF4-FFF2-40B4-BE49-F238E27FC236}">
                <a16:creationId xmlns:a16="http://schemas.microsoft.com/office/drawing/2014/main" id="{27AA1DEF-A498-CDB9-BD53-1635C75BC503}"/>
              </a:ext>
            </a:extLst>
          </p:cNvPr>
          <p:cNvCxnSpPr>
            <a:cxnSpLocks/>
            <a:stCxn id="35" idx="2"/>
            <a:endCxn id="33" idx="1"/>
          </p:cNvCxnSpPr>
          <p:nvPr/>
        </p:nvCxnSpPr>
        <p:spPr>
          <a:xfrm>
            <a:off x="5220553" y="3030580"/>
            <a:ext cx="591910" cy="443896"/>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8" name="Gerade Verbindung mit Pfeil 37">
            <a:extLst>
              <a:ext uri="{FF2B5EF4-FFF2-40B4-BE49-F238E27FC236}">
                <a16:creationId xmlns:a16="http://schemas.microsoft.com/office/drawing/2014/main" id="{AEF573F7-DBCC-F9DE-B2DB-FC8F042574D0}"/>
              </a:ext>
            </a:extLst>
          </p:cNvPr>
          <p:cNvCxnSpPr>
            <a:cxnSpLocks/>
            <a:stCxn id="36" idx="2"/>
            <a:endCxn id="30" idx="3"/>
          </p:cNvCxnSpPr>
          <p:nvPr/>
        </p:nvCxnSpPr>
        <p:spPr>
          <a:xfrm flipH="1">
            <a:off x="7025152" y="3352505"/>
            <a:ext cx="1026403" cy="526002"/>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7" name="Rechteck 16">
            <a:extLst>
              <a:ext uri="{FF2B5EF4-FFF2-40B4-BE49-F238E27FC236}">
                <a16:creationId xmlns:a16="http://schemas.microsoft.com/office/drawing/2014/main" id="{EFD7583C-E905-5F46-0045-9595F6A87518}"/>
              </a:ext>
            </a:extLst>
          </p:cNvPr>
          <p:cNvSpPr/>
          <p:nvPr/>
        </p:nvSpPr>
        <p:spPr>
          <a:xfrm>
            <a:off x="9407434" y="4012296"/>
            <a:ext cx="540000" cy="1799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63D5975C-4C26-0061-0EC4-09C06B6EB805}"/>
              </a:ext>
            </a:extLst>
          </p:cNvPr>
          <p:cNvSpPr/>
          <p:nvPr/>
        </p:nvSpPr>
        <p:spPr>
          <a:xfrm>
            <a:off x="9947434" y="3293505"/>
            <a:ext cx="540000" cy="90000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C0B81A94-58CB-25B7-7BF0-0F96F0A52B66}"/>
              </a:ext>
            </a:extLst>
          </p:cNvPr>
          <p:cNvSpPr/>
          <p:nvPr/>
        </p:nvSpPr>
        <p:spPr>
          <a:xfrm>
            <a:off x="10487434" y="2573507"/>
            <a:ext cx="540000" cy="162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24" name="Grafik 23" descr="Mann mit einfarbiger Füllung">
            <a:extLst>
              <a:ext uri="{FF2B5EF4-FFF2-40B4-BE49-F238E27FC236}">
                <a16:creationId xmlns:a16="http://schemas.microsoft.com/office/drawing/2014/main" id="{59230A49-3797-D908-012E-5570A71172B8}"/>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87521" y="3436348"/>
            <a:ext cx="576000" cy="576000"/>
          </a:xfrm>
          <a:prstGeom prst="rect">
            <a:avLst/>
          </a:prstGeom>
        </p:spPr>
      </p:pic>
      <p:sp>
        <p:nvSpPr>
          <p:cNvPr id="39" name="Rechteck 38">
            <a:extLst>
              <a:ext uri="{FF2B5EF4-FFF2-40B4-BE49-F238E27FC236}">
                <a16:creationId xmlns:a16="http://schemas.microsoft.com/office/drawing/2014/main" id="{25684117-09FD-9FDC-FB21-E0F91380B57A}"/>
              </a:ext>
            </a:extLst>
          </p:cNvPr>
          <p:cNvSpPr/>
          <p:nvPr/>
        </p:nvSpPr>
        <p:spPr>
          <a:xfrm>
            <a:off x="11022449" y="1851882"/>
            <a:ext cx="540000" cy="234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85243206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08AB79-C77B-BAF9-CFA5-0DACFB22F230}"/>
              </a:ext>
            </a:extLst>
          </p:cNvPr>
          <p:cNvSpPr>
            <a:spLocks noGrp="1"/>
          </p:cNvSpPr>
          <p:nvPr>
            <p:ph type="title"/>
          </p:nvPr>
        </p:nvSpPr>
        <p:spPr/>
        <p:txBody>
          <a:bodyPr/>
          <a:lstStyle/>
          <a:p>
            <a:r>
              <a:rPr lang="de-DE" dirty="0"/>
              <a:t>Unterstützungsmöglichkeiten im Überblick</a:t>
            </a:r>
          </a:p>
        </p:txBody>
      </p:sp>
      <p:sp>
        <p:nvSpPr>
          <p:cNvPr id="9" name="Textplatzhalter 8">
            <a:extLst>
              <a:ext uri="{FF2B5EF4-FFF2-40B4-BE49-F238E27FC236}">
                <a16:creationId xmlns:a16="http://schemas.microsoft.com/office/drawing/2014/main" id="{DD457A6D-0FF7-BF39-A6DA-9143830F52A6}"/>
              </a:ext>
            </a:extLst>
          </p:cNvPr>
          <p:cNvSpPr>
            <a:spLocks noGrp="1"/>
          </p:cNvSpPr>
          <p:nvPr>
            <p:ph type="body" sz="quarter" idx="11"/>
          </p:nvPr>
        </p:nvSpPr>
        <p:spPr/>
        <p:txBody>
          <a:bodyPr/>
          <a:lstStyle/>
          <a:p>
            <a:r>
              <a:rPr lang="de-DE" dirty="0"/>
              <a:t>Quellen:</a:t>
            </a:r>
          </a:p>
          <a:p>
            <a:r>
              <a:rPr lang="de-DE" dirty="0"/>
              <a:t>s. Leisen 2004; Leisen 2012; Leisen 2013</a:t>
            </a:r>
          </a:p>
        </p:txBody>
      </p:sp>
      <p:grpSp>
        <p:nvGrpSpPr>
          <p:cNvPr id="10" name="Gruppieren 9">
            <a:extLst>
              <a:ext uri="{FF2B5EF4-FFF2-40B4-BE49-F238E27FC236}">
                <a16:creationId xmlns:a16="http://schemas.microsoft.com/office/drawing/2014/main" id="{4495EA22-C936-3EAA-61E0-BFB191817F6B}"/>
              </a:ext>
            </a:extLst>
          </p:cNvPr>
          <p:cNvGrpSpPr/>
          <p:nvPr/>
        </p:nvGrpSpPr>
        <p:grpSpPr>
          <a:xfrm>
            <a:off x="227012" y="1092596"/>
            <a:ext cx="5760000" cy="1807355"/>
            <a:chOff x="227012" y="1637262"/>
            <a:chExt cx="5760000" cy="1807353"/>
          </a:xfrm>
        </p:grpSpPr>
        <p:sp>
          <p:nvSpPr>
            <p:cNvPr id="11" name="Textfeld 10">
              <a:extLst>
                <a:ext uri="{FF2B5EF4-FFF2-40B4-BE49-F238E27FC236}">
                  <a16:creationId xmlns:a16="http://schemas.microsoft.com/office/drawing/2014/main" id="{60000B8D-26BF-858B-E1B9-BA244BC76BB2}"/>
                </a:ext>
              </a:extLst>
            </p:cNvPr>
            <p:cNvSpPr txBox="1"/>
            <p:nvPr/>
          </p:nvSpPr>
          <p:spPr>
            <a:xfrm>
              <a:off x="227012" y="1968058"/>
              <a:ext cx="5760000" cy="1476557"/>
            </a:xfrm>
            <a:prstGeom prst="rect">
              <a:avLst/>
            </a:prstGeom>
            <a:noFill/>
            <a:ln w="28575">
              <a:solidFill>
                <a:srgbClr val="004C93"/>
              </a:solidFill>
            </a:ln>
          </p:spPr>
          <p:txBody>
            <a:bodyPr wrap="square" rtlCol="0">
              <a:spAutoFit/>
            </a:bodyPr>
            <a:lstStyle/>
            <a:p>
              <a:pPr marL="285750" indent="-285750">
                <a:buFont typeface="Arial" panose="020B0604020202020204" pitchFamily="34" charset="0"/>
                <a:buChar char="•"/>
              </a:pPr>
              <a:r>
                <a:rPr lang="de-DE" sz="1499" dirty="0"/>
                <a:t>Substantiv-Verb-Analyse nach Abbott (1983)</a:t>
              </a:r>
            </a:p>
            <a:p>
              <a:pPr marL="285750" indent="-285750">
                <a:buFont typeface="Arial" panose="020B0604020202020204" pitchFamily="34" charset="0"/>
                <a:buChar char="•"/>
              </a:pPr>
              <a:r>
                <a:rPr lang="de-DE" sz="1499" dirty="0"/>
                <a:t>CRC-Karten-Methode nach Beck und Cunningham (1989)</a:t>
              </a:r>
            </a:p>
            <a:p>
              <a:pPr marL="285750" indent="-285750">
                <a:buFont typeface="Arial" panose="020B0604020202020204" pitchFamily="34" charset="0"/>
                <a:buChar char="•"/>
              </a:pPr>
              <a:r>
                <a:rPr lang="de-DE" sz="1499" dirty="0"/>
                <a:t>Life</a:t>
              </a:r>
              <a:r>
                <a:rPr lang="de-DE" sz="1499" baseline="30000" dirty="0"/>
                <a:t>3</a:t>
              </a:r>
              <a:r>
                <a:rPr lang="de-DE" sz="1499" dirty="0"/>
                <a:t>-Konzept nach Schulte (2003)</a:t>
              </a:r>
            </a:p>
            <a:p>
              <a:pPr marL="285750" indent="-285750">
                <a:buFont typeface="Arial" panose="020B0604020202020204" pitchFamily="34" charset="0"/>
                <a:buChar char="•"/>
              </a:pPr>
              <a:r>
                <a:rPr lang="de-DE" sz="1499" dirty="0"/>
                <a:t>Objektspiel (s. Humbert 2013; s. Schultz 2008)</a:t>
              </a:r>
            </a:p>
            <a:p>
              <a:pPr marL="742951" lvl="1" indent="-285750">
                <a:buFont typeface="Arial" panose="020B0604020202020204" pitchFamily="34" charset="0"/>
                <a:buChar char="•"/>
              </a:pPr>
              <a:r>
                <a:rPr lang="de-DE" sz="1499" dirty="0"/>
                <a:t>Erweiterbar durch </a:t>
              </a:r>
              <a:r>
                <a:rPr lang="de-DE" sz="1499" dirty="0" err="1"/>
                <a:t>Role</a:t>
              </a:r>
              <a:r>
                <a:rPr lang="de-DE" sz="1499" dirty="0"/>
                <a:t>-Play-Diagramme (RPD) nach </a:t>
              </a:r>
              <a:r>
                <a:rPr lang="de-DE" sz="1499" dirty="0" err="1"/>
                <a:t>Börstler</a:t>
              </a:r>
              <a:r>
                <a:rPr lang="de-DE" sz="1499" dirty="0"/>
                <a:t> (2005)</a:t>
              </a:r>
            </a:p>
          </p:txBody>
        </p:sp>
        <p:sp>
          <p:nvSpPr>
            <p:cNvPr id="12" name="Textfeld 11">
              <a:extLst>
                <a:ext uri="{FF2B5EF4-FFF2-40B4-BE49-F238E27FC236}">
                  <a16:creationId xmlns:a16="http://schemas.microsoft.com/office/drawing/2014/main" id="{83BA5A74-C552-17EA-9185-17AE1E27960A}"/>
                </a:ext>
              </a:extLst>
            </p:cNvPr>
            <p:cNvSpPr txBox="1"/>
            <p:nvPr/>
          </p:nvSpPr>
          <p:spPr>
            <a:xfrm>
              <a:off x="227012" y="1637262"/>
              <a:ext cx="5760000" cy="323037"/>
            </a:xfrm>
            <a:prstGeom prst="rect">
              <a:avLst/>
            </a:prstGeom>
            <a:solidFill>
              <a:srgbClr val="004C93"/>
            </a:solidFill>
            <a:ln w="28575">
              <a:solidFill>
                <a:srgbClr val="004C93"/>
              </a:solidFill>
            </a:ln>
          </p:spPr>
          <p:txBody>
            <a:bodyPr wrap="square" rtlCol="0" anchor="ctr">
              <a:spAutoFit/>
            </a:bodyPr>
            <a:lstStyle/>
            <a:p>
              <a:pPr lvl="0" algn="ctr"/>
              <a:r>
                <a:rPr lang="de-DE" sz="1400" b="1" dirty="0">
                  <a:solidFill>
                    <a:schemeClr val="bg1"/>
                  </a:solidFill>
                  <a:ea typeface="Arial" charset="0"/>
                  <a:cs typeface="Arial" charset="0"/>
                </a:rPr>
                <a:t>1. Fachspezifische</a:t>
              </a:r>
              <a:r>
                <a:rPr lang="de-DE" sz="1499" b="1" dirty="0">
                  <a:solidFill>
                    <a:schemeClr val="bg1"/>
                  </a:solidFill>
                </a:rPr>
                <a:t> Methoden</a:t>
              </a:r>
            </a:p>
          </p:txBody>
        </p:sp>
      </p:grpSp>
      <p:grpSp>
        <p:nvGrpSpPr>
          <p:cNvPr id="13" name="Gruppieren 12">
            <a:extLst>
              <a:ext uri="{FF2B5EF4-FFF2-40B4-BE49-F238E27FC236}">
                <a16:creationId xmlns:a16="http://schemas.microsoft.com/office/drawing/2014/main" id="{920DCE68-8186-4F12-AA7F-4A6A52AC7EC4}"/>
              </a:ext>
            </a:extLst>
          </p:cNvPr>
          <p:cNvGrpSpPr/>
          <p:nvPr/>
        </p:nvGrpSpPr>
        <p:grpSpPr>
          <a:xfrm>
            <a:off x="227012" y="3012553"/>
            <a:ext cx="5760000" cy="3096017"/>
            <a:chOff x="227012" y="1637261"/>
            <a:chExt cx="5760000" cy="3096018"/>
          </a:xfrm>
        </p:grpSpPr>
        <p:sp>
          <p:nvSpPr>
            <p:cNvPr id="14" name="Textfeld 13">
              <a:extLst>
                <a:ext uri="{FF2B5EF4-FFF2-40B4-BE49-F238E27FC236}">
                  <a16:creationId xmlns:a16="http://schemas.microsoft.com/office/drawing/2014/main" id="{9C277E57-C951-348D-D021-AAE83EB4B714}"/>
                </a:ext>
              </a:extLst>
            </p:cNvPr>
            <p:cNvSpPr txBox="1"/>
            <p:nvPr/>
          </p:nvSpPr>
          <p:spPr>
            <a:xfrm>
              <a:off x="227012" y="1968056"/>
              <a:ext cx="5760000" cy="2765223"/>
            </a:xfrm>
            <a:prstGeom prst="rect">
              <a:avLst/>
            </a:prstGeom>
            <a:noFill/>
            <a:ln w="28575">
              <a:solidFill>
                <a:srgbClr val="004C93"/>
              </a:solidFill>
            </a:ln>
          </p:spPr>
          <p:txBody>
            <a:bodyPr wrap="square" rtlCol="0">
              <a:noAutofit/>
            </a:bodyPr>
            <a:lstStyle/>
            <a:p>
              <a:pPr marL="342900" indent="-342900">
                <a:buFont typeface="+mj-lt"/>
                <a:buAutoNum type="arabicPeriod"/>
              </a:pPr>
              <a:r>
                <a:rPr lang="de-DE" sz="1499" dirty="0"/>
                <a:t>Fragen zum Text beantworten</a:t>
              </a:r>
            </a:p>
            <a:p>
              <a:pPr marL="342900" indent="-342900">
                <a:buFont typeface="+mj-lt"/>
                <a:buAutoNum type="arabicPeriod"/>
              </a:pPr>
              <a:r>
                <a:rPr lang="de-DE" sz="1499" dirty="0"/>
                <a:t>Fragen an den Text stellen</a:t>
              </a:r>
            </a:p>
            <a:p>
              <a:pPr marL="342900" indent="-342900">
                <a:buFont typeface="+mj-lt"/>
                <a:buAutoNum type="arabicPeriod"/>
              </a:pPr>
              <a:r>
                <a:rPr lang="de-DE" sz="1499" dirty="0"/>
                <a:t>Den Text strukturieren und kategorisieren</a:t>
              </a:r>
            </a:p>
            <a:p>
              <a:pPr marL="342900" indent="-342900">
                <a:buFont typeface="+mj-lt"/>
                <a:buAutoNum type="arabicPeriod"/>
              </a:pPr>
              <a:r>
                <a:rPr lang="de-DE" sz="1499" dirty="0"/>
                <a:t>Texte mit Bildern lesen</a:t>
              </a:r>
            </a:p>
            <a:p>
              <a:pPr marL="342900" indent="-342900">
                <a:buFont typeface="+mj-lt"/>
                <a:buAutoNum type="arabicPeriod"/>
              </a:pPr>
              <a:r>
                <a:rPr lang="de-DE" sz="1499" dirty="0"/>
                <a:t>Den Text farborientiert markieren</a:t>
              </a:r>
            </a:p>
            <a:p>
              <a:pPr marL="342900" indent="-342900">
                <a:buFont typeface="+mj-lt"/>
                <a:buAutoNum type="arabicPeriod"/>
              </a:pPr>
              <a:r>
                <a:rPr lang="de-DE" sz="1499" dirty="0"/>
                <a:t>Den Text in andere Darstellungsformen übertragen</a:t>
              </a:r>
            </a:p>
            <a:p>
              <a:pPr marL="342900" indent="-342900">
                <a:buFont typeface="+mj-lt"/>
                <a:buAutoNum type="arabicPeriod"/>
              </a:pPr>
              <a:r>
                <a:rPr lang="de-DE" sz="1499" dirty="0"/>
                <a:t>Textexpansion</a:t>
              </a:r>
            </a:p>
            <a:p>
              <a:pPr marL="342900" indent="-342900">
                <a:buFont typeface="+mj-lt"/>
                <a:buAutoNum type="arabicPeriod"/>
              </a:pPr>
              <a:r>
                <a:rPr lang="de-DE" sz="1499" dirty="0"/>
                <a:t>Verschiedene Texte vergleichen</a:t>
              </a:r>
            </a:p>
            <a:p>
              <a:pPr marL="342900" indent="-342900">
                <a:buFont typeface="+mj-lt"/>
                <a:buAutoNum type="arabicPeriod"/>
              </a:pPr>
              <a:r>
                <a:rPr lang="de-DE" sz="1499" dirty="0"/>
                <a:t>Schlüsselwörter suchen und Texte zusammenfassen</a:t>
              </a:r>
            </a:p>
            <a:p>
              <a:pPr marL="342900" indent="-342900">
                <a:buFont typeface="+mj-lt"/>
                <a:buAutoNum type="arabicPeriod"/>
              </a:pPr>
              <a:r>
                <a:rPr lang="de-DE" sz="1499" dirty="0"/>
                <a:t>Fünf-Phasen-Schema</a:t>
              </a:r>
            </a:p>
            <a:p>
              <a:pPr marL="285750" indent="-285750">
                <a:buFont typeface="Arial" panose="020B0604020202020204" pitchFamily="34" charset="0"/>
                <a:buChar char="•"/>
              </a:pPr>
              <a:r>
                <a:rPr lang="de-DE" sz="1499" dirty="0"/>
                <a:t>…</a:t>
              </a:r>
            </a:p>
          </p:txBody>
        </p:sp>
        <p:sp>
          <p:nvSpPr>
            <p:cNvPr id="15" name="Textfeld 14">
              <a:extLst>
                <a:ext uri="{FF2B5EF4-FFF2-40B4-BE49-F238E27FC236}">
                  <a16:creationId xmlns:a16="http://schemas.microsoft.com/office/drawing/2014/main" id="{EBB735E3-D39A-CE2E-5703-F64224F9A018}"/>
                </a:ext>
              </a:extLst>
            </p:cNvPr>
            <p:cNvSpPr txBox="1"/>
            <p:nvPr/>
          </p:nvSpPr>
          <p:spPr>
            <a:xfrm>
              <a:off x="227012" y="1637261"/>
              <a:ext cx="5760000" cy="323037"/>
            </a:xfrm>
            <a:prstGeom prst="rect">
              <a:avLst/>
            </a:prstGeom>
            <a:solidFill>
              <a:srgbClr val="004C93"/>
            </a:solidFill>
            <a:ln w="28575">
              <a:solidFill>
                <a:srgbClr val="004C93"/>
              </a:solidFill>
            </a:ln>
          </p:spPr>
          <p:txBody>
            <a:bodyPr wrap="square" rtlCol="0" anchor="ctr">
              <a:spAutoFit/>
            </a:bodyPr>
            <a:lstStyle/>
            <a:p>
              <a:pPr lvl="0" algn="ctr"/>
              <a:r>
                <a:rPr lang="de-DE" sz="1499" b="1" dirty="0">
                  <a:solidFill>
                    <a:schemeClr val="bg1"/>
                  </a:solidFill>
                </a:rPr>
                <a:t>2. Lesestrategien</a:t>
              </a:r>
            </a:p>
          </p:txBody>
        </p:sp>
      </p:grpSp>
      <p:grpSp>
        <p:nvGrpSpPr>
          <p:cNvPr id="16" name="Gruppieren 15">
            <a:extLst>
              <a:ext uri="{FF2B5EF4-FFF2-40B4-BE49-F238E27FC236}">
                <a16:creationId xmlns:a16="http://schemas.microsoft.com/office/drawing/2014/main" id="{5B0407FA-F725-B472-8AA8-8BA5F69881BB}"/>
              </a:ext>
            </a:extLst>
          </p:cNvPr>
          <p:cNvGrpSpPr/>
          <p:nvPr/>
        </p:nvGrpSpPr>
        <p:grpSpPr>
          <a:xfrm>
            <a:off x="6204988" y="1087543"/>
            <a:ext cx="5760000" cy="5021028"/>
            <a:chOff x="227012" y="1632049"/>
            <a:chExt cx="5760000" cy="5183037"/>
          </a:xfrm>
        </p:grpSpPr>
        <p:sp>
          <p:nvSpPr>
            <p:cNvPr id="17" name="Textfeld 16">
              <a:extLst>
                <a:ext uri="{FF2B5EF4-FFF2-40B4-BE49-F238E27FC236}">
                  <a16:creationId xmlns:a16="http://schemas.microsoft.com/office/drawing/2014/main" id="{587810D0-CBAA-D9C4-F748-224E53ED0F62}"/>
                </a:ext>
              </a:extLst>
            </p:cNvPr>
            <p:cNvSpPr txBox="1"/>
            <p:nvPr/>
          </p:nvSpPr>
          <p:spPr>
            <a:xfrm>
              <a:off x="227012" y="1968057"/>
              <a:ext cx="5760000" cy="4847029"/>
            </a:xfrm>
            <a:prstGeom prst="rect">
              <a:avLst/>
            </a:prstGeom>
            <a:noFill/>
            <a:ln w="28575">
              <a:solidFill>
                <a:srgbClr val="004C93"/>
              </a:solidFill>
            </a:ln>
          </p:spPr>
          <p:txBody>
            <a:bodyPr wrap="square" rtlCol="0">
              <a:noAutofit/>
            </a:bodyPr>
            <a:lstStyle/>
            <a:p>
              <a:pPr marL="285750" indent="-285750">
                <a:buFont typeface="Arial" panose="020B0604020202020204" pitchFamily="34" charset="0"/>
                <a:buChar char="•"/>
              </a:pPr>
              <a:r>
                <a:rPr lang="de-DE" sz="1499" dirty="0"/>
                <a:t>Abbildungen beschriften</a:t>
              </a:r>
            </a:p>
            <a:p>
              <a:pPr marL="285750" indent="-285750">
                <a:buFont typeface="Arial" panose="020B0604020202020204" pitchFamily="34" charset="0"/>
                <a:buChar char="•"/>
              </a:pPr>
              <a:r>
                <a:rPr lang="de-DE" sz="1499" dirty="0"/>
                <a:t>Aussagen zuordnen / auf Richtigkeit prüfen</a:t>
              </a:r>
            </a:p>
            <a:p>
              <a:pPr marL="285750" indent="-285750">
                <a:buFont typeface="Arial" panose="020B0604020202020204" pitchFamily="34" charset="0"/>
                <a:buChar char="•"/>
              </a:pPr>
              <a:r>
                <a:rPr lang="de-DE" sz="1499" dirty="0"/>
                <a:t>Begriffe zuordnen</a:t>
              </a:r>
            </a:p>
            <a:p>
              <a:pPr marL="285750" indent="-285750">
                <a:buFont typeface="Arial" panose="020B0604020202020204" pitchFamily="34" charset="0"/>
                <a:buChar char="•"/>
              </a:pPr>
              <a:r>
                <a:rPr lang="de-DE" sz="1499" dirty="0"/>
                <a:t>Darstellungsformen ausfüllen</a:t>
              </a:r>
            </a:p>
            <a:p>
              <a:pPr marL="285750" indent="-285750">
                <a:buFont typeface="Arial" panose="020B0604020202020204" pitchFamily="34" charset="0"/>
                <a:buChar char="•"/>
              </a:pPr>
              <a:r>
                <a:rPr lang="de-DE" sz="1499" dirty="0"/>
                <a:t>Fachbegriffe erkennen und zuordnen</a:t>
              </a:r>
            </a:p>
            <a:p>
              <a:pPr marL="285750" indent="-285750">
                <a:buFont typeface="Arial" panose="020B0604020202020204" pitchFamily="34" charset="0"/>
                <a:buChar char="•"/>
              </a:pPr>
              <a:r>
                <a:rPr lang="de-DE" sz="1499" dirty="0"/>
                <a:t>Fehlersuche</a:t>
              </a:r>
            </a:p>
            <a:p>
              <a:pPr marL="285750" indent="-285750">
                <a:buFont typeface="Arial" panose="020B0604020202020204" pitchFamily="34" charset="0"/>
                <a:buChar char="•"/>
              </a:pPr>
              <a:r>
                <a:rPr lang="de-DE" sz="1499" dirty="0"/>
                <a:t>Fragen beantworten</a:t>
              </a:r>
            </a:p>
            <a:p>
              <a:pPr marL="285750" indent="-285750">
                <a:buFont typeface="Arial" panose="020B0604020202020204" pitchFamily="34" charset="0"/>
                <a:buChar char="•"/>
              </a:pPr>
              <a:r>
                <a:rPr lang="de-DE" sz="1499" dirty="0"/>
                <a:t>Fragen stellen</a:t>
              </a:r>
            </a:p>
            <a:p>
              <a:pPr marL="285750" indent="-285750">
                <a:buFont typeface="Arial" panose="020B0604020202020204" pitchFamily="34" charset="0"/>
                <a:buChar char="•"/>
              </a:pPr>
              <a:r>
                <a:rPr lang="de-DE" sz="1499" dirty="0"/>
                <a:t>Informationen suchen</a:t>
              </a:r>
            </a:p>
            <a:p>
              <a:pPr marL="285750" indent="-285750">
                <a:buFont typeface="Arial" panose="020B0604020202020204" pitchFamily="34" charset="0"/>
                <a:buChar char="•"/>
              </a:pPr>
              <a:r>
                <a:rPr lang="de-DE" sz="1499" dirty="0"/>
                <a:t>Satzhälften zusammenfügen</a:t>
              </a:r>
            </a:p>
            <a:p>
              <a:pPr marL="285750" indent="-285750">
                <a:buFont typeface="Arial" panose="020B0604020202020204" pitchFamily="34" charset="0"/>
                <a:buChar char="•"/>
              </a:pPr>
              <a:r>
                <a:rPr lang="de-DE" sz="1499" dirty="0"/>
                <a:t>Sätze aussuchen</a:t>
              </a:r>
            </a:p>
            <a:p>
              <a:pPr marL="285750" indent="-285750">
                <a:buFont typeface="Arial" panose="020B0604020202020204" pitchFamily="34" charset="0"/>
                <a:buChar char="•"/>
              </a:pPr>
              <a:r>
                <a:rPr lang="de-DE" sz="1499" dirty="0"/>
                <a:t>Sätze berichtigen</a:t>
              </a:r>
            </a:p>
            <a:p>
              <a:pPr marL="285750" indent="-285750">
                <a:buFont typeface="Arial" panose="020B0604020202020204" pitchFamily="34" charset="0"/>
                <a:buChar char="•"/>
              </a:pPr>
              <a:r>
                <a:rPr lang="de-DE" sz="1499" dirty="0"/>
                <a:t>Schlüsse ziehen</a:t>
              </a:r>
            </a:p>
            <a:p>
              <a:pPr marL="285750" indent="-285750">
                <a:buFont typeface="Arial" panose="020B0604020202020204" pitchFamily="34" charset="0"/>
                <a:buChar char="•"/>
              </a:pPr>
              <a:r>
                <a:rPr lang="de-DE" sz="1499" dirty="0"/>
                <a:t>Situationsbezogen interpretieren und reflektieren</a:t>
              </a:r>
            </a:p>
            <a:p>
              <a:pPr marL="285750" indent="-285750">
                <a:buFont typeface="Arial" panose="020B0604020202020204" pitchFamily="34" charset="0"/>
                <a:buChar char="•"/>
              </a:pPr>
              <a:r>
                <a:rPr lang="de-DE" sz="1499" dirty="0"/>
                <a:t>Textänderungen vergleichen</a:t>
              </a:r>
            </a:p>
            <a:p>
              <a:pPr marL="285750" indent="-285750">
                <a:buFont typeface="Arial" panose="020B0604020202020204" pitchFamily="34" charset="0"/>
                <a:buChar char="•"/>
              </a:pPr>
              <a:r>
                <a:rPr lang="de-DE" sz="1499" dirty="0"/>
                <a:t>Textlücken ausfüllen</a:t>
              </a:r>
            </a:p>
            <a:p>
              <a:pPr marL="285750" indent="-285750">
                <a:buFont typeface="Arial" panose="020B0604020202020204" pitchFamily="34" charset="0"/>
                <a:buChar char="•"/>
              </a:pPr>
              <a:r>
                <a:rPr lang="de-DE" sz="1499" dirty="0"/>
                <a:t>Textpuzzle bearbeiten</a:t>
              </a:r>
            </a:p>
            <a:p>
              <a:pPr marL="285750" indent="-285750">
                <a:buFont typeface="Arial" panose="020B0604020202020204" pitchFamily="34" charset="0"/>
                <a:buChar char="•"/>
              </a:pPr>
              <a:r>
                <a:rPr lang="de-DE" sz="1499" dirty="0"/>
                <a:t>Überschriften formulieren oder zuordnen</a:t>
              </a:r>
            </a:p>
            <a:p>
              <a:pPr marL="285750" indent="-285750">
                <a:buFont typeface="Arial" panose="020B0604020202020204" pitchFamily="34" charset="0"/>
                <a:buChar char="•"/>
              </a:pPr>
              <a:r>
                <a:rPr lang="de-DE" sz="1499" dirty="0"/>
                <a:t>Wörtersuche</a:t>
              </a:r>
            </a:p>
            <a:p>
              <a:pPr marL="285750" indent="-285750">
                <a:buFont typeface="Arial" panose="020B0604020202020204" pitchFamily="34" charset="0"/>
                <a:buChar char="•"/>
              </a:pPr>
              <a:r>
                <a:rPr lang="de-DE" sz="1499" dirty="0"/>
                <a:t>…</a:t>
              </a:r>
            </a:p>
          </p:txBody>
        </p:sp>
        <p:sp>
          <p:nvSpPr>
            <p:cNvPr id="18" name="Textfeld 17">
              <a:extLst>
                <a:ext uri="{FF2B5EF4-FFF2-40B4-BE49-F238E27FC236}">
                  <a16:creationId xmlns:a16="http://schemas.microsoft.com/office/drawing/2014/main" id="{3FF596B6-4182-1EEF-F44F-321BDC35223B}"/>
                </a:ext>
              </a:extLst>
            </p:cNvPr>
            <p:cNvSpPr txBox="1"/>
            <p:nvPr/>
          </p:nvSpPr>
          <p:spPr>
            <a:xfrm>
              <a:off x="227012" y="1632049"/>
              <a:ext cx="5760000" cy="333460"/>
            </a:xfrm>
            <a:prstGeom prst="rect">
              <a:avLst/>
            </a:prstGeom>
            <a:solidFill>
              <a:srgbClr val="004C93"/>
            </a:solidFill>
            <a:ln w="28575">
              <a:solidFill>
                <a:srgbClr val="004C93"/>
              </a:solidFill>
            </a:ln>
          </p:spPr>
          <p:txBody>
            <a:bodyPr wrap="square" rtlCol="0" anchor="ctr">
              <a:spAutoFit/>
            </a:bodyPr>
            <a:lstStyle/>
            <a:p>
              <a:pPr lvl="0" algn="ctr"/>
              <a:r>
                <a:rPr lang="de-DE" sz="1499" b="1" dirty="0">
                  <a:solidFill>
                    <a:schemeClr val="bg1"/>
                  </a:solidFill>
                </a:rPr>
                <a:t>3. Leseübungen</a:t>
              </a:r>
            </a:p>
          </p:txBody>
        </p:sp>
      </p:grpSp>
    </p:spTree>
    <p:extLst>
      <p:ext uri="{BB962C8B-B14F-4D97-AF65-F5344CB8AC3E}">
        <p14:creationId xmlns:p14="http://schemas.microsoft.com/office/powerpoint/2010/main" val="80884376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CD7CA4-795A-6A10-573D-8169CEBD0673}"/>
              </a:ext>
            </a:extLst>
          </p:cNvPr>
          <p:cNvSpPr>
            <a:spLocks noGrp="1"/>
          </p:cNvSpPr>
          <p:nvPr>
            <p:ph type="title"/>
          </p:nvPr>
        </p:nvSpPr>
        <p:spPr/>
        <p:txBody>
          <a:bodyPr/>
          <a:lstStyle/>
          <a:p>
            <a:r>
              <a:rPr lang="de-DE" dirty="0"/>
              <a:t>1. Fachmethoden: Class-</a:t>
            </a:r>
            <a:r>
              <a:rPr lang="de-DE" dirty="0" err="1"/>
              <a:t>Responsibility</a:t>
            </a:r>
            <a:r>
              <a:rPr lang="de-DE" dirty="0"/>
              <a:t>-</a:t>
            </a:r>
            <a:r>
              <a:rPr lang="de-DE" dirty="0" err="1"/>
              <a:t>Collaboration</a:t>
            </a:r>
            <a:r>
              <a:rPr lang="de-DE" dirty="0"/>
              <a:t>-Karten</a:t>
            </a:r>
          </a:p>
        </p:txBody>
      </p:sp>
      <p:sp>
        <p:nvSpPr>
          <p:cNvPr id="3" name="Inhaltsplatzhalter 2">
            <a:extLst>
              <a:ext uri="{FF2B5EF4-FFF2-40B4-BE49-F238E27FC236}">
                <a16:creationId xmlns:a16="http://schemas.microsoft.com/office/drawing/2014/main" id="{2FC0AC91-E570-3EAD-03CC-935BDB347E94}"/>
              </a:ext>
            </a:extLst>
          </p:cNvPr>
          <p:cNvSpPr>
            <a:spLocks noGrp="1"/>
          </p:cNvSpPr>
          <p:nvPr>
            <p:ph sz="quarter" idx="10"/>
          </p:nvPr>
        </p:nvSpPr>
        <p:spPr/>
        <p:txBody>
          <a:bodyPr/>
          <a:lstStyle/>
          <a:p>
            <a:pPr>
              <a:tabLst>
                <a:tab pos="1166814" algn="l"/>
                <a:tab pos="2062165" algn="l"/>
                <a:tab pos="4395794" algn="l"/>
              </a:tabLst>
            </a:pPr>
            <a:r>
              <a:rPr lang="de-DE" sz="1800" b="1" dirty="0"/>
              <a:t>CRC</a:t>
            </a:r>
            <a:r>
              <a:rPr lang="de-DE" sz="1800" dirty="0"/>
              <a:t> = 	</a:t>
            </a:r>
            <a:r>
              <a:rPr lang="de-DE" sz="1800" b="1" dirty="0"/>
              <a:t>C</a:t>
            </a:r>
            <a:r>
              <a:rPr lang="de-DE" sz="1800" dirty="0"/>
              <a:t>lass 	– </a:t>
            </a:r>
            <a:r>
              <a:rPr lang="de-DE" sz="1800" b="1" dirty="0" err="1"/>
              <a:t>R</a:t>
            </a:r>
            <a:r>
              <a:rPr lang="de-DE" sz="1800" dirty="0" err="1"/>
              <a:t>esponsibility</a:t>
            </a:r>
            <a:r>
              <a:rPr lang="de-DE" sz="1800" dirty="0"/>
              <a:t> 	– </a:t>
            </a:r>
            <a:r>
              <a:rPr lang="de-DE" sz="1800" b="1" dirty="0" err="1"/>
              <a:t>C</a:t>
            </a:r>
            <a:r>
              <a:rPr lang="de-DE" sz="1800" dirty="0" err="1"/>
              <a:t>ollaboration</a:t>
            </a:r>
            <a:endParaRPr lang="de-DE" sz="1800" dirty="0"/>
          </a:p>
          <a:p>
            <a:pPr marL="125" indent="0">
              <a:lnSpc>
                <a:spcPct val="50000"/>
              </a:lnSpc>
              <a:spcBef>
                <a:spcPts val="0"/>
              </a:spcBef>
              <a:buNone/>
              <a:tabLst>
                <a:tab pos="1166814" algn="l"/>
                <a:tab pos="2062165" algn="l"/>
                <a:tab pos="4395794" algn="l"/>
              </a:tabLst>
            </a:pPr>
            <a:r>
              <a:rPr lang="de-DE" sz="1800" dirty="0"/>
              <a:t>	Klasse 	– Verantwortlichkeit 	– Zusammenarbeit</a:t>
            </a:r>
          </a:p>
          <a:p>
            <a:r>
              <a:rPr lang="de-DE" sz="1800" dirty="0"/>
              <a:t>Jede Klasse entspricht einer Karteikarte und enthält</a:t>
            </a:r>
          </a:p>
          <a:p>
            <a:pPr lvl="1"/>
            <a:r>
              <a:rPr lang="de-DE" sz="1601" dirty="0"/>
              <a:t>einen eindeutigen Klassennamen (➜ </a:t>
            </a:r>
            <a:r>
              <a:rPr lang="de-DE" sz="1601" i="1" dirty="0"/>
              <a:t>Bezeichner</a:t>
            </a:r>
            <a:r>
              <a:rPr lang="de-DE" sz="1601" dirty="0"/>
              <a:t>)</a:t>
            </a:r>
          </a:p>
          <a:p>
            <a:pPr lvl="1"/>
            <a:r>
              <a:rPr lang="de-DE" sz="1601" dirty="0"/>
              <a:t>Super- und Subklassen (➜ </a:t>
            </a:r>
            <a:r>
              <a:rPr lang="de-DE" sz="1601" i="1" dirty="0"/>
              <a:t>Polymorphismus</a:t>
            </a:r>
            <a:r>
              <a:rPr lang="de-DE" sz="1601" dirty="0"/>
              <a:t>)</a:t>
            </a:r>
          </a:p>
          <a:p>
            <a:pPr lvl="1"/>
            <a:r>
              <a:rPr lang="de-DE" sz="1601" dirty="0"/>
              <a:t>ein </a:t>
            </a:r>
            <a:r>
              <a:rPr lang="de-DE" sz="1601" u="sng" dirty="0"/>
              <a:t>informelles</a:t>
            </a:r>
            <a:r>
              <a:rPr lang="de-DE" sz="1601" dirty="0"/>
              <a:t> Verzeichnis über Verantwortlichkeiten (➜ </a:t>
            </a:r>
            <a:r>
              <a:rPr lang="de-DE" sz="1601" i="1" dirty="0"/>
              <a:t>Methoden</a:t>
            </a:r>
            <a:r>
              <a:rPr lang="de-DE" sz="1601" dirty="0"/>
              <a:t>)</a:t>
            </a:r>
          </a:p>
          <a:p>
            <a:pPr lvl="1"/>
            <a:r>
              <a:rPr lang="de-DE" sz="1601" dirty="0"/>
              <a:t>alle Klassen, mit denen die Klasse kollaboriert (➜ </a:t>
            </a:r>
            <a:r>
              <a:rPr lang="de-DE" sz="1601" i="1" dirty="0"/>
              <a:t>Assoziationen</a:t>
            </a:r>
            <a:r>
              <a:rPr lang="de-DE" sz="1601" dirty="0"/>
              <a:t>)</a:t>
            </a:r>
          </a:p>
          <a:p>
            <a:pPr lvl="1"/>
            <a:r>
              <a:rPr lang="de-DE" sz="1601" dirty="0"/>
              <a:t>ein </a:t>
            </a:r>
            <a:r>
              <a:rPr lang="de-DE" sz="1601" u="sng" dirty="0"/>
              <a:t>detailliertes</a:t>
            </a:r>
            <a:r>
              <a:rPr lang="de-DE" sz="1601" dirty="0"/>
              <a:t> Verzeichnis über Operationen (➜ </a:t>
            </a:r>
            <a:r>
              <a:rPr lang="de-DE" sz="1601" i="1" dirty="0"/>
              <a:t>Methoden</a:t>
            </a:r>
            <a:r>
              <a:rPr lang="de-DE" sz="1601" dirty="0"/>
              <a:t>)</a:t>
            </a:r>
          </a:p>
          <a:p>
            <a:pPr lvl="1"/>
            <a:r>
              <a:rPr lang="de-DE" sz="1601" dirty="0"/>
              <a:t>ein </a:t>
            </a:r>
            <a:r>
              <a:rPr lang="de-DE" sz="1601" u="sng" dirty="0"/>
              <a:t>detailliertes</a:t>
            </a:r>
            <a:r>
              <a:rPr lang="de-DE" sz="1601" dirty="0"/>
              <a:t> Verzeichnis über Eigenschaften (➜ </a:t>
            </a:r>
            <a:r>
              <a:rPr lang="de-DE" sz="1601" i="1" dirty="0"/>
              <a:t>Attribute</a:t>
            </a:r>
            <a:r>
              <a:rPr lang="de-DE" sz="1601" dirty="0"/>
              <a:t>)</a:t>
            </a:r>
          </a:p>
          <a:p>
            <a:r>
              <a:rPr lang="de-DE" sz="1800" b="1" dirty="0"/>
              <a:t>Vorteil</a:t>
            </a:r>
            <a:r>
              <a:rPr lang="de-DE" sz="1800" dirty="0"/>
              <a:t>: Flexibel</a:t>
            </a:r>
          </a:p>
          <a:p>
            <a:pPr lvl="1"/>
            <a:r>
              <a:rPr lang="de-DE" sz="1601" dirty="0"/>
              <a:t>In Einzel-, Partner und Gruppenarbeit durchführbar</a:t>
            </a:r>
          </a:p>
          <a:p>
            <a:pPr lvl="1"/>
            <a:r>
              <a:rPr lang="de-DE" sz="1601" dirty="0"/>
              <a:t>Kombinierbar mit weiteren Methoden (bspw. Objektspiel)</a:t>
            </a:r>
          </a:p>
          <a:p>
            <a:pPr lvl="1"/>
            <a:r>
              <a:rPr lang="de-DE" sz="1601" dirty="0"/>
              <a:t>Grundmodell durch zusätzliche Informationen erweiterbar</a:t>
            </a:r>
          </a:p>
        </p:txBody>
      </p:sp>
      <p:sp>
        <p:nvSpPr>
          <p:cNvPr id="4" name="Textplatzhalter 3">
            <a:extLst>
              <a:ext uri="{FF2B5EF4-FFF2-40B4-BE49-F238E27FC236}">
                <a16:creationId xmlns:a16="http://schemas.microsoft.com/office/drawing/2014/main" id="{379855D4-7605-BF92-B548-2DD13C184B1A}"/>
              </a:ext>
            </a:extLst>
          </p:cNvPr>
          <p:cNvSpPr>
            <a:spLocks noGrp="1"/>
          </p:cNvSpPr>
          <p:nvPr>
            <p:ph type="body" sz="quarter" idx="11"/>
          </p:nvPr>
        </p:nvSpPr>
        <p:spPr/>
        <p:txBody>
          <a:bodyPr/>
          <a:lstStyle/>
          <a:p>
            <a:r>
              <a:rPr lang="de-DE" dirty="0"/>
              <a:t>Quelle:</a:t>
            </a:r>
          </a:p>
          <a:p>
            <a:r>
              <a:rPr lang="de-DE" dirty="0"/>
              <a:t>Beck und Cunningham 1989</a:t>
            </a:r>
          </a:p>
        </p:txBody>
      </p:sp>
      <p:graphicFrame>
        <p:nvGraphicFramePr>
          <p:cNvPr id="9" name="Tabelle 8">
            <a:extLst>
              <a:ext uri="{FF2B5EF4-FFF2-40B4-BE49-F238E27FC236}">
                <a16:creationId xmlns:a16="http://schemas.microsoft.com/office/drawing/2014/main" id="{4B780C7D-6AC6-9505-3F35-0AC489F5D0BB}"/>
              </a:ext>
            </a:extLst>
          </p:cNvPr>
          <p:cNvGraphicFramePr>
            <a:graphicFrameLocks noGrp="1"/>
          </p:cNvGraphicFramePr>
          <p:nvPr>
            <p:extLst>
              <p:ext uri="{D42A27DB-BD31-4B8C-83A1-F6EECF244321}">
                <p14:modId xmlns:p14="http://schemas.microsoft.com/office/powerpoint/2010/main" val="2423150997"/>
              </p:ext>
            </p:extLst>
          </p:nvPr>
        </p:nvGraphicFramePr>
        <p:xfrm>
          <a:off x="7421732" y="1354554"/>
          <a:ext cx="4543258" cy="2259922"/>
        </p:xfrm>
        <a:graphic>
          <a:graphicData uri="http://schemas.openxmlformats.org/drawingml/2006/table">
            <a:tbl>
              <a:tblPr firstRow="1" bandRow="1"/>
              <a:tblGrid>
                <a:gridCol w="2271629">
                  <a:extLst>
                    <a:ext uri="{9D8B030D-6E8A-4147-A177-3AD203B41FA5}">
                      <a16:colId xmlns:a16="http://schemas.microsoft.com/office/drawing/2014/main" val="881651122"/>
                    </a:ext>
                  </a:extLst>
                </a:gridCol>
                <a:gridCol w="2271629">
                  <a:extLst>
                    <a:ext uri="{9D8B030D-6E8A-4147-A177-3AD203B41FA5}">
                      <a16:colId xmlns:a16="http://schemas.microsoft.com/office/drawing/2014/main" val="2895420327"/>
                    </a:ext>
                  </a:extLst>
                </a:gridCol>
              </a:tblGrid>
              <a:tr h="360001">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Klassenbezeichner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579120">
                <a:tc gridSpan="2">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Superklassen</a:t>
                      </a:r>
                      <a:r>
                        <a:rPr lang="de-DE" sz="1600" dirty="0"/>
                        <a:t>:</a:t>
                      </a:r>
                    </a:p>
                    <a:p>
                      <a:endParaRPr lang="de-DE" sz="1600"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hMerge="1">
                  <a:txBody>
                    <a:bodyPr/>
                    <a:lstStyle/>
                    <a:p>
                      <a:endParaRPr lang="de-DE" dirty="0"/>
                    </a:p>
                  </a:txBody>
                  <a:tcPr/>
                </a:tc>
                <a:extLst>
                  <a:ext uri="{0D108BD9-81ED-4DB2-BD59-A6C34878D82A}">
                    <a16:rowId xmlns:a16="http://schemas.microsoft.com/office/drawing/2014/main" val="3351696159"/>
                  </a:ext>
                </a:extLst>
              </a:tr>
              <a:tr h="579120">
                <a:tc gridSpan="2">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Subklassen</a:t>
                      </a:r>
                      <a:r>
                        <a:rPr lang="de-DE" sz="1600" dirty="0"/>
                        <a:t>:</a:t>
                      </a:r>
                    </a:p>
                    <a:p>
                      <a:endParaRPr lang="de-DE" sz="16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hMerge="1">
                  <a:txBody>
                    <a:bodyPr/>
                    <a:lstStyle/>
                    <a:p>
                      <a:endParaRPr lang="de-DE" dirty="0"/>
                    </a:p>
                  </a:txBody>
                  <a:tcPr/>
                </a:tc>
                <a:extLst>
                  <a:ext uri="{0D108BD9-81ED-4DB2-BD59-A6C34878D82A}">
                    <a16:rowId xmlns:a16="http://schemas.microsoft.com/office/drawing/2014/main" val="3111262436"/>
                  </a:ext>
                </a:extLst>
              </a:tr>
              <a:tr h="741681">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Verantwortlichkeiten: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Zusammenarbeit: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
        <p:nvSpPr>
          <p:cNvPr id="10" name="Textfeld 9">
            <a:extLst>
              <a:ext uri="{FF2B5EF4-FFF2-40B4-BE49-F238E27FC236}">
                <a16:creationId xmlns:a16="http://schemas.microsoft.com/office/drawing/2014/main" id="{7C65E917-4F65-3968-28A0-03F06A1703AA}"/>
              </a:ext>
            </a:extLst>
          </p:cNvPr>
          <p:cNvSpPr txBox="1"/>
          <p:nvPr/>
        </p:nvSpPr>
        <p:spPr>
          <a:xfrm>
            <a:off x="7421729" y="1016000"/>
            <a:ext cx="1225400" cy="338682"/>
          </a:xfrm>
          <a:prstGeom prst="rect">
            <a:avLst/>
          </a:prstGeom>
          <a:noFill/>
          <a:ln>
            <a:noFill/>
          </a:ln>
        </p:spPr>
        <p:txBody>
          <a:bodyPr wrap="none" rtlCol="0">
            <a:spAutoFit/>
          </a:bodyPr>
          <a:lstStyle/>
          <a:p>
            <a:pPr defTabSz="914402" fontAlgn="auto">
              <a:spcBef>
                <a:spcPts val="0"/>
              </a:spcBef>
              <a:spcAft>
                <a:spcPts val="499"/>
              </a:spcAft>
            </a:pPr>
            <a:r>
              <a:rPr lang="de-DE" sz="1601" i="1" dirty="0">
                <a:solidFill>
                  <a:prstClr val="black"/>
                </a:solidFill>
                <a:latin typeface="Arial" panose="020B0604020202020204"/>
                <a:ea typeface="+mn-ea"/>
                <a:cs typeface="+mn-cs"/>
              </a:rPr>
              <a:t>Vorderseite</a:t>
            </a:r>
          </a:p>
        </p:txBody>
      </p:sp>
      <p:graphicFrame>
        <p:nvGraphicFramePr>
          <p:cNvPr id="11" name="Tabelle 8">
            <a:extLst>
              <a:ext uri="{FF2B5EF4-FFF2-40B4-BE49-F238E27FC236}">
                <a16:creationId xmlns:a16="http://schemas.microsoft.com/office/drawing/2014/main" id="{29DA15DD-25FC-7E0B-D301-56777C39D8EC}"/>
              </a:ext>
            </a:extLst>
          </p:cNvPr>
          <p:cNvGraphicFramePr>
            <a:graphicFrameLocks noGrp="1"/>
          </p:cNvGraphicFramePr>
          <p:nvPr>
            <p:extLst>
              <p:ext uri="{D42A27DB-BD31-4B8C-83A1-F6EECF244321}">
                <p14:modId xmlns:p14="http://schemas.microsoft.com/office/powerpoint/2010/main" val="4122079448"/>
              </p:ext>
            </p:extLst>
          </p:nvPr>
        </p:nvGraphicFramePr>
        <p:xfrm>
          <a:off x="7421730" y="4312920"/>
          <a:ext cx="4543255" cy="1518241"/>
        </p:xfrm>
        <a:graphic>
          <a:graphicData uri="http://schemas.openxmlformats.org/drawingml/2006/table">
            <a:tbl>
              <a:tblPr firstRow="1" bandRow="1"/>
              <a:tblGrid>
                <a:gridCol w="4543255">
                  <a:extLst>
                    <a:ext uri="{9D8B030D-6E8A-4147-A177-3AD203B41FA5}">
                      <a16:colId xmlns:a16="http://schemas.microsoft.com/office/drawing/2014/main" val="881651122"/>
                    </a:ext>
                  </a:extLst>
                </a:gridCol>
              </a:tblGrid>
              <a:tr h="360001">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Klassenbezeichner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3392079206"/>
                  </a:ext>
                </a:extLst>
              </a:tr>
              <a:tr h="5791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Definitionen</a:t>
                      </a:r>
                      <a:r>
                        <a:rPr lang="de-DE" sz="1600" dirty="0"/>
                        <a:t>:</a:t>
                      </a:r>
                    </a:p>
                    <a:p>
                      <a:endParaRPr lang="de-DE" sz="1600"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351696159"/>
                  </a:ext>
                </a:extLst>
              </a:tr>
              <a:tr h="5791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Attribute</a:t>
                      </a:r>
                      <a:r>
                        <a:rPr lang="de-DE" sz="1600" dirty="0"/>
                        <a:t>:</a:t>
                      </a:r>
                    </a:p>
                    <a:p>
                      <a:endParaRPr lang="de-DE" sz="16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111262436"/>
                  </a:ext>
                </a:extLst>
              </a:tr>
            </a:tbl>
          </a:graphicData>
        </a:graphic>
      </p:graphicFrame>
      <p:sp>
        <p:nvSpPr>
          <p:cNvPr id="12" name="Textfeld 11">
            <a:extLst>
              <a:ext uri="{FF2B5EF4-FFF2-40B4-BE49-F238E27FC236}">
                <a16:creationId xmlns:a16="http://schemas.microsoft.com/office/drawing/2014/main" id="{81EBF8D4-7240-6678-1891-2CF1A06DA507}"/>
              </a:ext>
            </a:extLst>
          </p:cNvPr>
          <p:cNvSpPr txBox="1"/>
          <p:nvPr/>
        </p:nvSpPr>
        <p:spPr>
          <a:xfrm>
            <a:off x="7421726" y="3974366"/>
            <a:ext cx="1083951" cy="338682"/>
          </a:xfrm>
          <a:prstGeom prst="rect">
            <a:avLst/>
          </a:prstGeom>
          <a:noFill/>
          <a:ln>
            <a:noFill/>
          </a:ln>
        </p:spPr>
        <p:txBody>
          <a:bodyPr wrap="none" rtlCol="0">
            <a:spAutoFit/>
          </a:bodyPr>
          <a:lstStyle/>
          <a:p>
            <a:pPr defTabSz="914402" fontAlgn="auto">
              <a:spcBef>
                <a:spcPts val="0"/>
              </a:spcBef>
              <a:spcAft>
                <a:spcPts val="499"/>
              </a:spcAft>
            </a:pPr>
            <a:r>
              <a:rPr lang="de-DE" sz="1601" i="1" dirty="0">
                <a:solidFill>
                  <a:prstClr val="black"/>
                </a:solidFill>
                <a:latin typeface="Arial" panose="020B0604020202020204"/>
                <a:ea typeface="+mn-ea"/>
                <a:cs typeface="+mn-cs"/>
              </a:rPr>
              <a:t>Rückseite</a:t>
            </a:r>
          </a:p>
        </p:txBody>
      </p:sp>
    </p:spTree>
    <p:extLst>
      <p:ext uri="{BB962C8B-B14F-4D97-AF65-F5344CB8AC3E}">
        <p14:creationId xmlns:p14="http://schemas.microsoft.com/office/powerpoint/2010/main" val="329249750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E2BEB-ACDF-2F7B-3CA2-79E96F280F5A}"/>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a:t>
            </a:r>
          </a:p>
        </p:txBody>
      </p:sp>
      <p:sp>
        <p:nvSpPr>
          <p:cNvPr id="4" name="Textplatzhalter 3">
            <a:extLst>
              <a:ext uri="{FF2B5EF4-FFF2-40B4-BE49-F238E27FC236}">
                <a16:creationId xmlns:a16="http://schemas.microsoft.com/office/drawing/2014/main" id="{64BCAADA-E0C7-15F6-30DB-6CD71A23734C}"/>
              </a:ext>
            </a:extLst>
          </p:cNvPr>
          <p:cNvSpPr>
            <a:spLocks noGrp="1"/>
          </p:cNvSpPr>
          <p:nvPr>
            <p:ph type="body" sz="quarter" idx="11"/>
          </p:nvPr>
        </p:nvSpPr>
        <p:spPr/>
        <p:txBody>
          <a:bodyPr/>
          <a:lstStyle/>
          <a:p>
            <a:endParaRPr lang="de-DE"/>
          </a:p>
        </p:txBody>
      </p:sp>
      <p:graphicFrame>
        <p:nvGraphicFramePr>
          <p:cNvPr id="7" name="Inhaltsplatzhalter 8">
            <a:extLst>
              <a:ext uri="{FF2B5EF4-FFF2-40B4-BE49-F238E27FC236}">
                <a16:creationId xmlns:a16="http://schemas.microsoft.com/office/drawing/2014/main" id="{E48C883F-804A-8EE1-D1DC-D3550B814A10}"/>
              </a:ext>
            </a:extLst>
          </p:cNvPr>
          <p:cNvGraphicFramePr>
            <a:graphicFrameLocks/>
          </p:cNvGraphicFramePr>
          <p:nvPr>
            <p:extLst>
              <p:ext uri="{D42A27DB-BD31-4B8C-83A1-F6EECF244321}">
                <p14:modId xmlns:p14="http://schemas.microsoft.com/office/powerpoint/2010/main" val="1076346922"/>
              </p:ext>
            </p:extLst>
          </p:nvPr>
        </p:nvGraphicFramePr>
        <p:xfrm>
          <a:off x="3215482" y="1233488"/>
          <a:ext cx="5761037" cy="504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298062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FD6474-C3A4-7ADE-EE38-256CE2B711CF}"/>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1</a:t>
            </a:r>
          </a:p>
        </p:txBody>
      </p:sp>
      <p:sp>
        <p:nvSpPr>
          <p:cNvPr id="3" name="Inhaltsplatzhalter 2">
            <a:extLst>
              <a:ext uri="{FF2B5EF4-FFF2-40B4-BE49-F238E27FC236}">
                <a16:creationId xmlns:a16="http://schemas.microsoft.com/office/drawing/2014/main" id="{F90D5CAB-BD2A-F56A-C6A9-2E9A11D6F9C9}"/>
              </a:ext>
            </a:extLst>
          </p:cNvPr>
          <p:cNvSpPr>
            <a:spLocks noGrp="1"/>
          </p:cNvSpPr>
          <p:nvPr>
            <p:ph sz="quarter" idx="10"/>
          </p:nvPr>
        </p:nvSpPr>
        <p:spPr/>
        <p:txBody>
          <a:bodyPr/>
          <a:lstStyle/>
          <a:p>
            <a:pPr marL="125" indent="0">
              <a:buNone/>
            </a:pPr>
            <a:r>
              <a:rPr lang="de-DE" b="1" dirty="0">
                <a:solidFill>
                  <a:schemeClr val="tx1"/>
                </a:solidFill>
                <a:sym typeface="Wingdings" panose="05000000000000000000" pitchFamily="2" charset="2"/>
              </a:rPr>
              <a:t> </a:t>
            </a:r>
            <a:r>
              <a:rPr lang="de-DE" b="1" dirty="0">
                <a:solidFill>
                  <a:schemeClr val="tx1"/>
                </a:solidFill>
              </a:rPr>
              <a:t>Schritt 1</a:t>
            </a:r>
            <a:r>
              <a:rPr lang="de-DE" dirty="0">
                <a:solidFill>
                  <a:schemeClr val="tx1"/>
                </a:solidFill>
              </a:rPr>
              <a:t>: Klassen identifizieren </a:t>
            </a:r>
          </a:p>
          <a:p>
            <a:pPr lvl="1">
              <a:buFont typeface="Arial" panose="020B0604020202020204" pitchFamily="34" charset="0"/>
              <a:buChar char="•"/>
            </a:pPr>
            <a:r>
              <a:rPr lang="de-DE" dirty="0"/>
              <a:t>Substantiv-Verb-Analyse nach Abbott (1983)</a:t>
            </a:r>
          </a:p>
          <a:p>
            <a:pPr lvl="1">
              <a:buFont typeface="Arial" panose="020B0604020202020204" pitchFamily="34" charset="0"/>
              <a:buChar char="•"/>
            </a:pPr>
            <a:r>
              <a:rPr lang="de-DE" b="1" dirty="0"/>
              <a:t>Substantive</a:t>
            </a:r>
            <a:r>
              <a:rPr lang="de-DE" dirty="0"/>
              <a:t>: </a:t>
            </a:r>
            <a:r>
              <a:rPr lang="de-DE" dirty="0">
                <a:solidFill>
                  <a:schemeClr val="accent3"/>
                </a:solidFill>
              </a:rPr>
              <a:t>Klassen</a:t>
            </a:r>
            <a:r>
              <a:rPr lang="de-DE" dirty="0"/>
              <a:t> oder </a:t>
            </a:r>
            <a:r>
              <a:rPr lang="de-DE" dirty="0">
                <a:solidFill>
                  <a:schemeClr val="accent2"/>
                </a:solidFill>
              </a:rPr>
              <a:t>Attribute</a:t>
            </a:r>
          </a:p>
          <a:p>
            <a:pPr lvl="1">
              <a:buFont typeface="Arial" panose="020B0604020202020204" pitchFamily="34" charset="0"/>
              <a:buChar char="•"/>
            </a:pPr>
            <a:r>
              <a:rPr lang="de-DE" b="1" dirty="0"/>
              <a:t>Verben</a:t>
            </a:r>
            <a:r>
              <a:rPr lang="de-DE" dirty="0"/>
              <a:t>: </a:t>
            </a:r>
            <a:r>
              <a:rPr lang="de-DE" dirty="0">
                <a:solidFill>
                  <a:schemeClr val="tx2"/>
                </a:solidFill>
              </a:rPr>
              <a:t>Methoden</a:t>
            </a:r>
          </a:p>
          <a:p>
            <a:pPr marL="125" indent="0">
              <a:buNone/>
            </a:pPr>
            <a:r>
              <a:rPr lang="de-DE" b="1" dirty="0"/>
              <a:t>Schritt 2</a:t>
            </a:r>
            <a:r>
              <a:rPr lang="de-DE" dirty="0"/>
              <a:t>: Klassen in CRC-Karten umwandeln</a:t>
            </a:r>
          </a:p>
          <a:p>
            <a:pPr marL="125" indent="0">
              <a:buNone/>
            </a:pPr>
            <a:r>
              <a:rPr lang="de-DE" b="1" dirty="0"/>
              <a:t>Schritt 3</a:t>
            </a:r>
            <a:r>
              <a:rPr lang="de-DE" dirty="0"/>
              <a:t>: Szenario durchspielen</a:t>
            </a:r>
          </a:p>
          <a:p>
            <a:pPr marL="125" indent="0">
              <a:buNone/>
            </a:pPr>
            <a:r>
              <a:rPr lang="de-DE" b="1" dirty="0"/>
              <a:t>Schritt 4</a:t>
            </a:r>
            <a:r>
              <a:rPr lang="de-DE" dirty="0"/>
              <a:t>: Klassen verfeinern</a:t>
            </a:r>
          </a:p>
          <a:p>
            <a:pPr marL="125" indent="0">
              <a:buNone/>
            </a:pPr>
            <a:r>
              <a:rPr lang="de-DE" b="1" dirty="0"/>
              <a:t>Schritt 5</a:t>
            </a:r>
            <a:r>
              <a:rPr lang="de-DE" dirty="0"/>
              <a:t>: Austausch &amp; Verbesserungen</a:t>
            </a:r>
          </a:p>
        </p:txBody>
      </p:sp>
      <p:sp>
        <p:nvSpPr>
          <p:cNvPr id="4" name="Inhaltsplatzhalter 3">
            <a:extLst>
              <a:ext uri="{FF2B5EF4-FFF2-40B4-BE49-F238E27FC236}">
                <a16:creationId xmlns:a16="http://schemas.microsoft.com/office/drawing/2014/main" id="{87660F2A-CF6F-EE92-F845-B2477E1EC5F4}"/>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dirty="0">
                <a:solidFill>
                  <a:schemeClr val="accent3"/>
                </a:solidFill>
              </a:rPr>
              <a:t>Kunden</a:t>
            </a:r>
            <a:r>
              <a:rPr lang="de-DE" dirty="0"/>
              <a:t> müssen seine </a:t>
            </a:r>
            <a:r>
              <a:rPr lang="de-DE" dirty="0">
                <a:solidFill>
                  <a:schemeClr val="accent3"/>
                </a:solidFill>
              </a:rPr>
              <a:t>Bestellungen</a:t>
            </a:r>
            <a:r>
              <a:rPr lang="de-DE" dirty="0"/>
              <a:t> mit </a:t>
            </a:r>
            <a:r>
              <a:rPr lang="de-DE" dirty="0">
                <a:solidFill>
                  <a:schemeClr val="accent3"/>
                </a:solidFill>
              </a:rPr>
              <a:t>Bestellposten</a:t>
            </a:r>
            <a:r>
              <a:rPr lang="de-DE" dirty="0"/>
              <a:t> </a:t>
            </a:r>
            <a:r>
              <a:rPr lang="de-DE" dirty="0">
                <a:solidFill>
                  <a:schemeClr val="tx2"/>
                </a:solidFill>
              </a:rPr>
              <a:t>verwaltet</a:t>
            </a:r>
            <a:r>
              <a:rPr lang="de-DE" dirty="0"/>
              <a:t> werden.</a:t>
            </a:r>
          </a:p>
          <a:p>
            <a:pPr marL="1339885" lvl="1" indent="-536589">
              <a:buNone/>
            </a:pPr>
            <a:r>
              <a:rPr lang="de-DE" dirty="0"/>
              <a:t>ii. 	Ein </a:t>
            </a:r>
            <a:r>
              <a:rPr lang="de-DE" dirty="0">
                <a:solidFill>
                  <a:schemeClr val="accent3"/>
                </a:solidFill>
              </a:rPr>
              <a:t>Kunde</a:t>
            </a:r>
            <a:r>
              <a:rPr lang="de-DE" dirty="0"/>
              <a:t> muss neue </a:t>
            </a:r>
            <a:r>
              <a:rPr lang="de-DE" dirty="0">
                <a:solidFill>
                  <a:schemeClr val="accent3"/>
                </a:solidFill>
              </a:rPr>
              <a:t>Bestellungen</a:t>
            </a:r>
            <a:r>
              <a:rPr lang="de-DE" dirty="0"/>
              <a:t> </a:t>
            </a:r>
            <a:r>
              <a:rPr lang="de-DE" dirty="0">
                <a:solidFill>
                  <a:schemeClr val="tx2"/>
                </a:solidFill>
              </a:rPr>
              <a:t>aufgeben</a:t>
            </a:r>
            <a:r>
              <a:rPr lang="de-DE" dirty="0"/>
              <a:t> können. Die </a:t>
            </a:r>
            <a:r>
              <a:rPr lang="de-DE" dirty="0">
                <a:solidFill>
                  <a:schemeClr val="accent2"/>
                </a:solidFill>
              </a:rPr>
              <a:t>Informationen</a:t>
            </a:r>
            <a:r>
              <a:rPr lang="de-DE" dirty="0"/>
              <a:t> über all seine </a:t>
            </a:r>
            <a:r>
              <a:rPr lang="de-DE" dirty="0">
                <a:solidFill>
                  <a:schemeClr val="accent3"/>
                </a:solidFill>
              </a:rPr>
              <a:t>Bestellungen</a:t>
            </a:r>
            <a:r>
              <a:rPr lang="de-DE" dirty="0"/>
              <a:t> müssen </a:t>
            </a:r>
            <a:r>
              <a:rPr lang="de-DE" dirty="0">
                <a:solidFill>
                  <a:schemeClr val="tx2"/>
                </a:solidFill>
              </a:rPr>
              <a:t>abgefragt</a:t>
            </a:r>
            <a:r>
              <a:rPr lang="de-DE" dirty="0"/>
              <a:t> werden können.</a:t>
            </a:r>
          </a:p>
          <a:p>
            <a:pPr marL="1339885" lvl="1" indent="-536589">
              <a:buNone/>
            </a:pPr>
            <a:r>
              <a:rPr lang="de-DE" dirty="0" err="1"/>
              <a:t>iii.</a:t>
            </a:r>
            <a:r>
              <a:rPr lang="de-DE" dirty="0"/>
              <a:t>	Eine </a:t>
            </a:r>
            <a:r>
              <a:rPr lang="de-DE" dirty="0">
                <a:solidFill>
                  <a:schemeClr val="accent3"/>
                </a:solidFill>
              </a:rPr>
              <a:t>Bestellung</a:t>
            </a:r>
            <a:r>
              <a:rPr lang="de-DE" dirty="0"/>
              <a:t> </a:t>
            </a:r>
            <a:r>
              <a:rPr lang="de-DE" dirty="0">
                <a:solidFill>
                  <a:schemeClr val="tx2"/>
                </a:solidFill>
              </a:rPr>
              <a:t>besteht</a:t>
            </a:r>
            <a:r>
              <a:rPr lang="de-DE" dirty="0"/>
              <a:t> aus einer </a:t>
            </a:r>
            <a:r>
              <a:rPr lang="de-DE" dirty="0">
                <a:solidFill>
                  <a:schemeClr val="accent2"/>
                </a:solidFill>
              </a:rPr>
              <a:t>Bestellnummer</a:t>
            </a:r>
            <a:r>
              <a:rPr lang="de-DE" dirty="0"/>
              <a:t> und beliebig vielen </a:t>
            </a:r>
            <a:r>
              <a:rPr lang="de-DE" dirty="0">
                <a:solidFill>
                  <a:schemeClr val="accent2"/>
                </a:solidFill>
              </a:rPr>
              <a:t>Bestellposten</a:t>
            </a:r>
            <a:r>
              <a:rPr lang="de-DE" dirty="0"/>
              <a:t>. Die </a:t>
            </a:r>
            <a:r>
              <a:rPr lang="de-DE" dirty="0">
                <a:solidFill>
                  <a:schemeClr val="accent2"/>
                </a:solidFill>
              </a:rPr>
              <a:t>Informationen</a:t>
            </a:r>
            <a:r>
              <a:rPr lang="de-DE" dirty="0"/>
              <a:t> über die </a:t>
            </a:r>
            <a:r>
              <a:rPr lang="de-DE" dirty="0">
                <a:solidFill>
                  <a:schemeClr val="accent2"/>
                </a:solidFill>
              </a:rPr>
              <a:t>Bestellnummer</a:t>
            </a:r>
            <a:r>
              <a:rPr lang="de-DE" dirty="0"/>
              <a:t> und über die </a:t>
            </a:r>
            <a:r>
              <a:rPr lang="de-DE" dirty="0">
                <a:solidFill>
                  <a:schemeClr val="accent3"/>
                </a:solidFill>
              </a:rPr>
              <a:t>Bestellposten</a:t>
            </a:r>
            <a:r>
              <a:rPr lang="de-DE" dirty="0"/>
              <a:t> müssen auch </a:t>
            </a:r>
            <a:r>
              <a:rPr lang="de-DE" dirty="0">
                <a:solidFill>
                  <a:schemeClr val="tx2"/>
                </a:solidFill>
              </a:rPr>
              <a:t>abgefragt</a:t>
            </a:r>
            <a:r>
              <a:rPr lang="de-DE" dirty="0"/>
              <a:t> werden können. Außerdem muss man einer </a:t>
            </a:r>
            <a:r>
              <a:rPr lang="de-DE" dirty="0">
                <a:solidFill>
                  <a:schemeClr val="accent3"/>
                </a:solidFill>
              </a:rPr>
              <a:t>Bestellung</a:t>
            </a:r>
            <a:r>
              <a:rPr lang="de-DE" dirty="0"/>
              <a:t> weitere </a:t>
            </a:r>
            <a:r>
              <a:rPr lang="de-DE" dirty="0">
                <a:solidFill>
                  <a:schemeClr val="accent3"/>
                </a:solidFill>
              </a:rPr>
              <a:t>Bestellposten</a:t>
            </a:r>
            <a:r>
              <a:rPr lang="de-DE" dirty="0"/>
              <a:t> </a:t>
            </a:r>
            <a:r>
              <a:rPr lang="de-DE" dirty="0">
                <a:solidFill>
                  <a:schemeClr val="tx2"/>
                </a:solidFill>
              </a:rPr>
              <a:t>hinzufügen</a:t>
            </a:r>
            <a:r>
              <a:rPr lang="de-DE" dirty="0"/>
              <a:t> können.</a:t>
            </a:r>
          </a:p>
          <a:p>
            <a:pPr marL="1339885" lvl="1" indent="-536589">
              <a:buNone/>
            </a:pPr>
            <a:r>
              <a:rPr lang="de-DE" dirty="0"/>
              <a:t>iv.	Für einen </a:t>
            </a:r>
            <a:r>
              <a:rPr lang="de-DE" dirty="0">
                <a:solidFill>
                  <a:schemeClr val="accent3"/>
                </a:solidFill>
              </a:rPr>
              <a:t>Bestellposten</a:t>
            </a:r>
            <a:r>
              <a:rPr lang="de-DE" dirty="0"/>
              <a:t> werden lediglich die </a:t>
            </a:r>
            <a:r>
              <a:rPr lang="de-DE" dirty="0">
                <a:solidFill>
                  <a:schemeClr val="accent2"/>
                </a:solidFill>
              </a:rPr>
              <a:t>Artikelnummer</a:t>
            </a:r>
            <a:r>
              <a:rPr lang="de-DE" dirty="0"/>
              <a:t>, die </a:t>
            </a:r>
            <a:r>
              <a:rPr lang="de-DE" dirty="0">
                <a:solidFill>
                  <a:schemeClr val="accent2"/>
                </a:solidFill>
              </a:rPr>
              <a:t>Artikelbezeichnung</a:t>
            </a:r>
            <a:r>
              <a:rPr lang="de-DE" dirty="0"/>
              <a:t>, der </a:t>
            </a:r>
            <a:r>
              <a:rPr lang="de-DE" dirty="0">
                <a:solidFill>
                  <a:schemeClr val="accent2"/>
                </a:solidFill>
              </a:rPr>
              <a:t>Stückpreis</a:t>
            </a:r>
            <a:r>
              <a:rPr lang="de-DE" dirty="0"/>
              <a:t> und die bestellte </a:t>
            </a:r>
            <a:r>
              <a:rPr lang="de-DE" dirty="0">
                <a:solidFill>
                  <a:schemeClr val="accent2"/>
                </a:solidFill>
              </a:rPr>
              <a:t>Anzahl</a:t>
            </a:r>
            <a:r>
              <a:rPr lang="de-DE" dirty="0"/>
              <a:t> </a:t>
            </a:r>
            <a:r>
              <a:rPr lang="de-DE" dirty="0">
                <a:solidFill>
                  <a:schemeClr val="tx2"/>
                </a:solidFill>
              </a:rPr>
              <a:t>verwaltet</a:t>
            </a:r>
            <a:r>
              <a:rPr lang="de-DE" dirty="0"/>
              <a:t>. Diese </a:t>
            </a:r>
            <a:r>
              <a:rPr lang="de-DE" dirty="0">
                <a:solidFill>
                  <a:schemeClr val="accent2"/>
                </a:solidFill>
              </a:rPr>
              <a:t>Informationen</a:t>
            </a:r>
            <a:r>
              <a:rPr lang="de-DE" dirty="0"/>
              <a:t> müssen auch </a:t>
            </a:r>
            <a:r>
              <a:rPr lang="de-DE"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p:txBody>
      </p:sp>
      <p:sp>
        <p:nvSpPr>
          <p:cNvPr id="5" name="Textplatzhalter 4">
            <a:extLst>
              <a:ext uri="{FF2B5EF4-FFF2-40B4-BE49-F238E27FC236}">
                <a16:creationId xmlns:a16="http://schemas.microsoft.com/office/drawing/2014/main" id="{6CC49548-D583-70B5-2A84-6CD4FD8B79B2}"/>
              </a:ext>
            </a:extLst>
          </p:cNvPr>
          <p:cNvSpPr>
            <a:spLocks noGrp="1"/>
          </p:cNvSpPr>
          <p:nvPr>
            <p:ph type="body" sz="quarter" idx="13"/>
          </p:nvPr>
        </p:nvSpPr>
        <p:spPr/>
        <p:txBody>
          <a:bodyPr/>
          <a:lstStyle/>
          <a:p>
            <a:r>
              <a:rPr lang="en-US" dirty="0"/>
              <a:t>Quelle:</a:t>
            </a:r>
          </a:p>
          <a:p>
            <a:r>
              <a:rPr lang="en-US" dirty="0"/>
              <a:t>MSB-NRW 2019</a:t>
            </a:r>
          </a:p>
        </p:txBody>
      </p:sp>
    </p:spTree>
    <p:extLst>
      <p:ext uri="{BB962C8B-B14F-4D97-AF65-F5344CB8AC3E}">
        <p14:creationId xmlns:p14="http://schemas.microsoft.com/office/powerpoint/2010/main" val="22545335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7340A-CB1E-A700-7217-4F1DF4FB00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C19768-F817-E3CE-C190-BE1C832A3B34}"/>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2</a:t>
            </a:r>
          </a:p>
        </p:txBody>
      </p:sp>
      <p:sp>
        <p:nvSpPr>
          <p:cNvPr id="4" name="Inhaltsplatzhalter 3">
            <a:extLst>
              <a:ext uri="{FF2B5EF4-FFF2-40B4-BE49-F238E27FC236}">
                <a16:creationId xmlns:a16="http://schemas.microsoft.com/office/drawing/2014/main" id="{C7078A00-BF9D-1F12-2C0A-CBCF5841AECA}"/>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b="1" dirty="0">
                <a:solidFill>
                  <a:schemeClr val="accent3"/>
                </a:solidFill>
              </a:rPr>
              <a:t>Kunden</a:t>
            </a:r>
            <a:r>
              <a:rPr lang="de-DE" dirty="0"/>
              <a:t> müssen seine </a:t>
            </a:r>
            <a:r>
              <a:rPr lang="de-DE" b="1" dirty="0">
                <a:solidFill>
                  <a:schemeClr val="accent3"/>
                </a:solidFill>
              </a:rPr>
              <a:t>Bestellungen</a:t>
            </a:r>
            <a:r>
              <a:rPr lang="de-DE" dirty="0"/>
              <a:t> mit </a:t>
            </a:r>
            <a:r>
              <a:rPr lang="de-DE" b="1" dirty="0">
                <a:solidFill>
                  <a:schemeClr val="accent3"/>
                </a:solidFill>
              </a:rPr>
              <a:t>Bestellposten</a:t>
            </a:r>
            <a:r>
              <a:rPr lang="de-DE" dirty="0"/>
              <a:t> </a:t>
            </a:r>
            <a:r>
              <a:rPr lang="de-DE" dirty="0">
                <a:solidFill>
                  <a:schemeClr val="tx2"/>
                </a:solidFill>
              </a:rPr>
              <a:t>verwaltet</a:t>
            </a:r>
            <a:r>
              <a:rPr lang="de-DE" dirty="0"/>
              <a:t> werden.</a:t>
            </a:r>
          </a:p>
          <a:p>
            <a:pPr marL="1339885" lvl="1" indent="-536589">
              <a:buNone/>
            </a:pPr>
            <a:r>
              <a:rPr lang="de-DE" dirty="0"/>
              <a:t>ii. 	Ein </a:t>
            </a:r>
            <a:r>
              <a:rPr lang="de-DE" b="1" dirty="0">
                <a:solidFill>
                  <a:schemeClr val="accent3"/>
                </a:solidFill>
              </a:rPr>
              <a:t>Kunde</a:t>
            </a:r>
            <a:r>
              <a:rPr lang="de-DE" dirty="0"/>
              <a:t> muss neue </a:t>
            </a:r>
            <a:r>
              <a:rPr lang="de-DE" b="1" dirty="0">
                <a:solidFill>
                  <a:schemeClr val="accent3"/>
                </a:solidFill>
              </a:rPr>
              <a:t>Bestellungen</a:t>
            </a:r>
            <a:r>
              <a:rPr lang="de-DE" dirty="0"/>
              <a:t> </a:t>
            </a:r>
            <a:r>
              <a:rPr lang="de-DE" dirty="0">
                <a:solidFill>
                  <a:schemeClr val="tx2"/>
                </a:solidFill>
              </a:rPr>
              <a:t>aufgeben</a:t>
            </a:r>
            <a:r>
              <a:rPr lang="de-DE" dirty="0"/>
              <a:t> können. Die </a:t>
            </a:r>
            <a:r>
              <a:rPr lang="de-DE" dirty="0">
                <a:solidFill>
                  <a:schemeClr val="accent2"/>
                </a:solidFill>
              </a:rPr>
              <a:t>Informationen</a:t>
            </a:r>
            <a:r>
              <a:rPr lang="de-DE" dirty="0"/>
              <a:t> über all seine </a:t>
            </a:r>
            <a:r>
              <a:rPr lang="de-DE" b="1" dirty="0">
                <a:solidFill>
                  <a:schemeClr val="accent3"/>
                </a:solidFill>
              </a:rPr>
              <a:t>Bestellungen</a:t>
            </a:r>
            <a:r>
              <a:rPr lang="de-DE" dirty="0"/>
              <a:t> müssen </a:t>
            </a:r>
            <a:r>
              <a:rPr lang="de-DE" dirty="0">
                <a:solidFill>
                  <a:schemeClr val="tx2"/>
                </a:solidFill>
              </a:rPr>
              <a:t>abgefragt</a:t>
            </a:r>
            <a:r>
              <a:rPr lang="de-DE" dirty="0"/>
              <a:t> werden können.</a:t>
            </a:r>
          </a:p>
          <a:p>
            <a:pPr marL="1339885" lvl="1" indent="-536589">
              <a:buNone/>
            </a:pPr>
            <a:r>
              <a:rPr lang="de-DE" dirty="0" err="1"/>
              <a:t>iii.</a:t>
            </a:r>
            <a:r>
              <a:rPr lang="de-DE" dirty="0"/>
              <a:t>	Eine </a:t>
            </a:r>
            <a:r>
              <a:rPr lang="de-DE" b="1" dirty="0">
                <a:solidFill>
                  <a:schemeClr val="accent3"/>
                </a:solidFill>
              </a:rPr>
              <a:t>Bestellung</a:t>
            </a:r>
            <a:r>
              <a:rPr lang="de-DE" dirty="0"/>
              <a:t> </a:t>
            </a:r>
            <a:r>
              <a:rPr lang="de-DE" dirty="0">
                <a:solidFill>
                  <a:schemeClr val="tx2"/>
                </a:solidFill>
              </a:rPr>
              <a:t>besteht</a:t>
            </a:r>
            <a:r>
              <a:rPr lang="de-DE" dirty="0"/>
              <a:t> aus einer </a:t>
            </a:r>
            <a:r>
              <a:rPr lang="de-DE" dirty="0">
                <a:solidFill>
                  <a:schemeClr val="accent2"/>
                </a:solidFill>
              </a:rPr>
              <a:t>Bestellnummer</a:t>
            </a:r>
            <a:r>
              <a:rPr lang="de-DE" dirty="0"/>
              <a:t> und beliebig vielen </a:t>
            </a:r>
            <a:r>
              <a:rPr lang="de-DE" dirty="0">
                <a:solidFill>
                  <a:schemeClr val="accent2"/>
                </a:solidFill>
              </a:rPr>
              <a:t>Bestellposten</a:t>
            </a:r>
            <a:r>
              <a:rPr lang="de-DE" dirty="0"/>
              <a:t>. Die </a:t>
            </a:r>
            <a:r>
              <a:rPr lang="de-DE" dirty="0">
                <a:solidFill>
                  <a:schemeClr val="accent2"/>
                </a:solidFill>
              </a:rPr>
              <a:t>Informationen</a:t>
            </a:r>
            <a:r>
              <a:rPr lang="de-DE" dirty="0"/>
              <a:t> über die </a:t>
            </a:r>
            <a:r>
              <a:rPr lang="de-DE" dirty="0">
                <a:solidFill>
                  <a:schemeClr val="accent2"/>
                </a:solidFill>
              </a:rPr>
              <a:t>Bestellnummer</a:t>
            </a:r>
            <a:r>
              <a:rPr lang="de-DE" dirty="0"/>
              <a:t> und über die </a:t>
            </a:r>
            <a:r>
              <a:rPr lang="de-DE" b="1" dirty="0">
                <a:solidFill>
                  <a:schemeClr val="accent3"/>
                </a:solidFill>
              </a:rPr>
              <a:t>Bestellposten</a:t>
            </a:r>
            <a:r>
              <a:rPr lang="de-DE" dirty="0"/>
              <a:t> müssen auch </a:t>
            </a:r>
            <a:r>
              <a:rPr lang="de-DE" dirty="0">
                <a:solidFill>
                  <a:schemeClr val="tx2"/>
                </a:solidFill>
              </a:rPr>
              <a:t>abgefragt</a:t>
            </a:r>
            <a:r>
              <a:rPr lang="de-DE" dirty="0"/>
              <a:t> werden können. Außerdem muss man einer </a:t>
            </a:r>
            <a:r>
              <a:rPr lang="de-DE" b="1" dirty="0">
                <a:solidFill>
                  <a:schemeClr val="accent3"/>
                </a:solidFill>
              </a:rPr>
              <a:t>Bestellung</a:t>
            </a:r>
            <a:r>
              <a:rPr lang="de-DE" dirty="0"/>
              <a:t> weitere </a:t>
            </a:r>
            <a:r>
              <a:rPr lang="de-DE" b="1" dirty="0">
                <a:solidFill>
                  <a:schemeClr val="accent3"/>
                </a:solidFill>
              </a:rPr>
              <a:t>Bestellposten</a:t>
            </a:r>
            <a:r>
              <a:rPr lang="de-DE" dirty="0"/>
              <a:t> </a:t>
            </a:r>
            <a:r>
              <a:rPr lang="de-DE" dirty="0">
                <a:solidFill>
                  <a:schemeClr val="tx2"/>
                </a:solidFill>
              </a:rPr>
              <a:t>hinzufügen</a:t>
            </a:r>
            <a:r>
              <a:rPr lang="de-DE" dirty="0"/>
              <a:t> können.</a:t>
            </a:r>
          </a:p>
          <a:p>
            <a:pPr marL="1339885" lvl="1" indent="-536589">
              <a:buNone/>
            </a:pPr>
            <a:r>
              <a:rPr lang="de-DE" dirty="0"/>
              <a:t>iv.	Für einen </a:t>
            </a:r>
            <a:r>
              <a:rPr lang="de-DE" b="1" dirty="0">
                <a:solidFill>
                  <a:schemeClr val="accent3"/>
                </a:solidFill>
              </a:rPr>
              <a:t>Bestellposten</a:t>
            </a:r>
            <a:r>
              <a:rPr lang="de-DE" dirty="0"/>
              <a:t> werden lediglich die </a:t>
            </a:r>
            <a:r>
              <a:rPr lang="de-DE" dirty="0">
                <a:solidFill>
                  <a:schemeClr val="accent2"/>
                </a:solidFill>
              </a:rPr>
              <a:t>Artikelnummer</a:t>
            </a:r>
            <a:r>
              <a:rPr lang="de-DE" dirty="0"/>
              <a:t>, die </a:t>
            </a:r>
            <a:r>
              <a:rPr lang="de-DE" dirty="0">
                <a:solidFill>
                  <a:schemeClr val="accent2"/>
                </a:solidFill>
              </a:rPr>
              <a:t>Artikelbezeichnung</a:t>
            </a:r>
            <a:r>
              <a:rPr lang="de-DE" dirty="0"/>
              <a:t>, der </a:t>
            </a:r>
            <a:r>
              <a:rPr lang="de-DE" dirty="0">
                <a:solidFill>
                  <a:schemeClr val="accent2"/>
                </a:solidFill>
              </a:rPr>
              <a:t>Stückpreis</a:t>
            </a:r>
            <a:r>
              <a:rPr lang="de-DE" dirty="0"/>
              <a:t> und die bestellte </a:t>
            </a:r>
            <a:r>
              <a:rPr lang="de-DE" dirty="0">
                <a:solidFill>
                  <a:schemeClr val="accent2"/>
                </a:solidFill>
              </a:rPr>
              <a:t>Anzahl</a:t>
            </a:r>
            <a:r>
              <a:rPr lang="de-DE" dirty="0"/>
              <a:t> </a:t>
            </a:r>
            <a:r>
              <a:rPr lang="de-DE" dirty="0">
                <a:solidFill>
                  <a:schemeClr val="tx2"/>
                </a:solidFill>
              </a:rPr>
              <a:t>verwaltet</a:t>
            </a:r>
            <a:r>
              <a:rPr lang="de-DE" dirty="0"/>
              <a:t>. Diese </a:t>
            </a:r>
            <a:r>
              <a:rPr lang="de-DE" dirty="0">
                <a:solidFill>
                  <a:schemeClr val="accent2"/>
                </a:solidFill>
              </a:rPr>
              <a:t>Informationen</a:t>
            </a:r>
            <a:r>
              <a:rPr lang="de-DE" dirty="0"/>
              <a:t> müssen auch </a:t>
            </a:r>
            <a:r>
              <a:rPr lang="de-DE"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16E30D0F-62BF-7B78-8FF4-93D5C536C47D}"/>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B2B7A24C-CBC3-AF72-BDBB-438E49C2EFB9}"/>
              </a:ext>
            </a:extLst>
          </p:cNvPr>
          <p:cNvGraphicFramePr>
            <a:graphicFrameLocks noGrp="1"/>
          </p:cNvGraphicFramePr>
          <p:nvPr>
            <p:extLst>
              <p:ext uri="{D42A27DB-BD31-4B8C-83A1-F6EECF244321}">
                <p14:modId xmlns:p14="http://schemas.microsoft.com/office/powerpoint/2010/main" val="3303525113"/>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F77919D0-5190-5A62-E3B9-D5FAB2833444}"/>
              </a:ext>
            </a:extLst>
          </p:cNvPr>
          <p:cNvGraphicFramePr>
            <a:graphicFrameLocks noGrp="1"/>
          </p:cNvGraphicFramePr>
          <p:nvPr>
            <p:extLst>
              <p:ext uri="{D42A27DB-BD31-4B8C-83A1-F6EECF244321}">
                <p14:modId xmlns:p14="http://schemas.microsoft.com/office/powerpoint/2010/main" val="805876033"/>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6CA8EB0E-DD7E-6FF7-48D2-22481054C1A8}"/>
              </a:ext>
            </a:extLst>
          </p:cNvPr>
          <p:cNvGraphicFramePr>
            <a:graphicFrameLocks noGrp="1"/>
          </p:cNvGraphicFramePr>
          <p:nvPr>
            <p:extLst>
              <p:ext uri="{D42A27DB-BD31-4B8C-83A1-F6EECF244321}">
                <p14:modId xmlns:p14="http://schemas.microsoft.com/office/powerpoint/2010/main" val="674043742"/>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2536729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4447D-60EC-ED26-09F7-ECEAF1E632BD}"/>
              </a:ext>
            </a:extLst>
          </p:cNvPr>
          <p:cNvSpPr>
            <a:spLocks noGrp="1"/>
          </p:cNvSpPr>
          <p:nvPr>
            <p:ph type="title"/>
          </p:nvPr>
        </p:nvSpPr>
        <p:spPr/>
        <p:txBody>
          <a:bodyPr/>
          <a:lstStyle/>
          <a:p>
            <a:r>
              <a:rPr lang="de-DE" dirty="0"/>
              <a:t>Landesspezifische Ausgestaltungen: Bayern</a:t>
            </a:r>
            <a:endParaRPr lang="de-DE" dirty="0">
              <a:solidFill>
                <a:srgbClr val="FF0000"/>
              </a:solidFill>
            </a:endParaRPr>
          </a:p>
        </p:txBody>
      </p:sp>
      <p:sp>
        <p:nvSpPr>
          <p:cNvPr id="3" name="Inhaltsplatzhalter 2">
            <a:extLst>
              <a:ext uri="{FF2B5EF4-FFF2-40B4-BE49-F238E27FC236}">
                <a16:creationId xmlns:a16="http://schemas.microsoft.com/office/drawing/2014/main" id="{AEFF2077-D3F3-0C7F-033B-5655CD7A4527}"/>
              </a:ext>
            </a:extLst>
          </p:cNvPr>
          <p:cNvSpPr>
            <a:spLocks noGrp="1"/>
          </p:cNvSpPr>
          <p:nvPr>
            <p:ph sz="quarter" idx="10"/>
          </p:nvPr>
        </p:nvSpPr>
        <p:spPr/>
        <p:txBody>
          <a:bodyPr/>
          <a:lstStyle/>
          <a:p>
            <a:pPr marL="124" indent="0">
              <a:buNone/>
            </a:pPr>
            <a:r>
              <a:rPr lang="de-DE" b="1" dirty="0"/>
              <a:t>LehrplanPLUS für das Gymnasium mit neun-jährigem Bildungsgang (G9)</a:t>
            </a:r>
          </a:p>
          <a:p>
            <a:r>
              <a:rPr lang="de-DE" b="1" dirty="0"/>
              <a:t>Bildungs- und Erziehungsauftrag</a:t>
            </a:r>
          </a:p>
          <a:p>
            <a:pPr lvl="1"/>
            <a:r>
              <a:rPr lang="de-DE" dirty="0"/>
              <a:t>Lernende werden „sich der Bedeutung von Sprache und Kommunikation bewusst“</a:t>
            </a:r>
          </a:p>
          <a:p>
            <a:r>
              <a:rPr lang="de-DE" b="1" dirty="0"/>
              <a:t>Übergreifende Bildungs- und Erziehungsziele</a:t>
            </a:r>
          </a:p>
          <a:p>
            <a:pPr lvl="1"/>
            <a:r>
              <a:rPr lang="de-DE" dirty="0"/>
              <a:t>Sprachliche Bildung:</a:t>
            </a:r>
          </a:p>
          <a:p>
            <a:pPr lvl="2"/>
            <a:r>
              <a:rPr lang="de-DE" dirty="0"/>
              <a:t>Sprache als essenzieller Bestandteil zur kommunikativen Teilhabe an einer Gesellschaft</a:t>
            </a:r>
          </a:p>
          <a:p>
            <a:pPr lvl="2"/>
            <a:r>
              <a:rPr lang="de-DE" dirty="0"/>
              <a:t>Die Beherrschung sprachlicher Kompetenzen ist Voraussetzung für schulischen Erfolg</a:t>
            </a:r>
          </a:p>
          <a:p>
            <a:pPr lvl="2"/>
            <a:r>
              <a:rPr lang="de-DE" dirty="0"/>
              <a:t>Damit ist der Aufbau sprachlicher Kompetenzen zentrale Aufgabe aller Fächer</a:t>
            </a:r>
          </a:p>
        </p:txBody>
      </p:sp>
      <p:sp>
        <p:nvSpPr>
          <p:cNvPr id="4" name="Textplatzhalter 3">
            <a:extLst>
              <a:ext uri="{FF2B5EF4-FFF2-40B4-BE49-F238E27FC236}">
                <a16:creationId xmlns:a16="http://schemas.microsoft.com/office/drawing/2014/main" id="{46F9A8A4-5247-FFF7-49C6-3BE8C94FDEA6}"/>
              </a:ext>
            </a:extLst>
          </p:cNvPr>
          <p:cNvSpPr>
            <a:spLocks noGrp="1"/>
          </p:cNvSpPr>
          <p:nvPr>
            <p:ph type="body" sz="quarter" idx="11"/>
          </p:nvPr>
        </p:nvSpPr>
        <p:spPr/>
        <p:txBody>
          <a:bodyPr/>
          <a:lstStyle/>
          <a:p>
            <a:r>
              <a:rPr lang="de-DE" dirty="0"/>
              <a:t>Quellen:</a:t>
            </a:r>
          </a:p>
          <a:p>
            <a:r>
              <a:rPr lang="de-DE" dirty="0"/>
              <a:t>ISB 2024, 2024</a:t>
            </a:r>
          </a:p>
        </p:txBody>
      </p:sp>
      <p:pic>
        <p:nvPicPr>
          <p:cNvPr id="5" name="Grafik 4">
            <a:extLst>
              <a:ext uri="{FF2B5EF4-FFF2-40B4-BE49-F238E27FC236}">
                <a16:creationId xmlns:a16="http://schemas.microsoft.com/office/drawing/2014/main" id="{DFAA20DB-85BF-BDCB-147F-381097133F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1046" cy="835200"/>
          </a:xfrm>
          <a:prstGeom prst="rect">
            <a:avLst/>
          </a:prstGeom>
        </p:spPr>
      </p:pic>
    </p:spTree>
    <p:extLst>
      <p:ext uri="{BB962C8B-B14F-4D97-AF65-F5344CB8AC3E}">
        <p14:creationId xmlns:p14="http://schemas.microsoft.com/office/powerpoint/2010/main" val="47803459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1FD8-855D-6C9B-5512-122BE6E209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CAD5CC-7FDB-ECF2-89D1-D93DAA394F9A}"/>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3</a:t>
            </a:r>
          </a:p>
        </p:txBody>
      </p:sp>
      <p:sp>
        <p:nvSpPr>
          <p:cNvPr id="4" name="Inhaltsplatzhalter 3">
            <a:extLst>
              <a:ext uri="{FF2B5EF4-FFF2-40B4-BE49-F238E27FC236}">
                <a16:creationId xmlns:a16="http://schemas.microsoft.com/office/drawing/2014/main" id="{65B6D601-267E-6340-33DB-D623C0AFB847}"/>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highlight>
                  <a:srgbClr val="FEFFBD"/>
                </a:highlight>
              </a:rPr>
              <a:t>Für jeden </a:t>
            </a:r>
            <a:r>
              <a:rPr lang="de-DE" b="1" dirty="0">
                <a:solidFill>
                  <a:schemeClr val="accent3"/>
                </a:solidFill>
                <a:highlight>
                  <a:srgbClr val="FEFFBD"/>
                </a:highlight>
              </a:rPr>
              <a:t>Kunden</a:t>
            </a:r>
            <a:r>
              <a:rPr lang="de-DE" dirty="0">
                <a:highlight>
                  <a:srgbClr val="FEFFBD"/>
                </a:highlight>
              </a:rPr>
              <a:t> müssen seine </a:t>
            </a:r>
            <a:r>
              <a:rPr lang="de-DE" b="1" dirty="0">
                <a:solidFill>
                  <a:schemeClr val="accent3"/>
                </a:solidFill>
                <a:highlight>
                  <a:srgbClr val="FEFFBD"/>
                </a:highlight>
              </a:rPr>
              <a:t>Bestellungen</a:t>
            </a:r>
            <a:r>
              <a:rPr lang="de-DE" dirty="0">
                <a:highlight>
                  <a:srgbClr val="FEFFBD"/>
                </a:highlight>
              </a:rPr>
              <a:t> mit </a:t>
            </a:r>
            <a:r>
              <a:rPr lang="de-DE" b="1" dirty="0">
                <a:solidFill>
                  <a:schemeClr val="accent3"/>
                </a:solidFill>
                <a:highlight>
                  <a:srgbClr val="FEFFBD"/>
                </a:highlight>
              </a:rPr>
              <a:t>Bestellposten</a:t>
            </a:r>
            <a:r>
              <a:rPr lang="de-DE" dirty="0">
                <a:highlight>
                  <a:srgbClr val="FEFFBD"/>
                </a:highlight>
              </a:rPr>
              <a:t> </a:t>
            </a:r>
            <a:r>
              <a:rPr lang="de-DE" dirty="0">
                <a:solidFill>
                  <a:schemeClr val="tx2"/>
                </a:solidFill>
                <a:highlight>
                  <a:srgbClr val="FEFFBD"/>
                </a:highlight>
              </a:rPr>
              <a:t>verwaltet</a:t>
            </a:r>
            <a:r>
              <a:rPr lang="de-DE" dirty="0">
                <a:highlight>
                  <a:srgbClr val="FEFFBD"/>
                </a:highlight>
              </a:rPr>
              <a:t> werden.</a:t>
            </a:r>
          </a:p>
          <a:p>
            <a:pPr marL="1339885" lvl="1" indent="-536589">
              <a:buNone/>
            </a:pPr>
            <a:r>
              <a:rPr lang="de-DE" dirty="0"/>
              <a:t>ii. 	Ein </a:t>
            </a:r>
            <a:r>
              <a:rPr lang="de-DE" b="1" dirty="0">
                <a:solidFill>
                  <a:schemeClr val="accent3"/>
                </a:solidFill>
              </a:rPr>
              <a:t>Kunde</a:t>
            </a:r>
            <a:r>
              <a:rPr lang="de-DE" dirty="0"/>
              <a:t> muss neue </a:t>
            </a:r>
            <a:r>
              <a:rPr lang="de-DE" b="1" dirty="0">
                <a:solidFill>
                  <a:schemeClr val="accent3"/>
                </a:solidFill>
              </a:rPr>
              <a:t>Bestellungen</a:t>
            </a:r>
            <a:r>
              <a:rPr lang="de-DE" dirty="0"/>
              <a:t> </a:t>
            </a:r>
            <a:r>
              <a:rPr lang="de-DE" dirty="0">
                <a:solidFill>
                  <a:schemeClr val="tx2"/>
                </a:solidFill>
              </a:rPr>
              <a:t>aufgeben</a:t>
            </a:r>
            <a:r>
              <a:rPr lang="de-DE" dirty="0"/>
              <a:t> können. Die </a:t>
            </a:r>
            <a:r>
              <a:rPr lang="de-DE" dirty="0">
                <a:solidFill>
                  <a:schemeClr val="accent2"/>
                </a:solidFill>
              </a:rPr>
              <a:t>Informationen</a:t>
            </a:r>
            <a:r>
              <a:rPr lang="de-DE" dirty="0"/>
              <a:t> über all seine </a:t>
            </a:r>
            <a:r>
              <a:rPr lang="de-DE" b="1" dirty="0">
                <a:solidFill>
                  <a:schemeClr val="accent3"/>
                </a:solidFill>
              </a:rPr>
              <a:t>Bestellungen</a:t>
            </a:r>
            <a:r>
              <a:rPr lang="de-DE" dirty="0"/>
              <a:t> müssen </a:t>
            </a:r>
            <a:r>
              <a:rPr lang="de-DE" dirty="0">
                <a:solidFill>
                  <a:schemeClr val="tx2"/>
                </a:solidFill>
              </a:rPr>
              <a:t>abgefragt</a:t>
            </a:r>
            <a:r>
              <a:rPr lang="de-DE" dirty="0"/>
              <a:t> werden können.</a:t>
            </a:r>
          </a:p>
          <a:p>
            <a:pPr marL="1339885" lvl="1" indent="-536589">
              <a:buNone/>
            </a:pPr>
            <a:r>
              <a:rPr lang="de-DE" dirty="0" err="1"/>
              <a:t>iii.</a:t>
            </a:r>
            <a:r>
              <a:rPr lang="de-DE" dirty="0"/>
              <a:t>	Eine </a:t>
            </a:r>
            <a:r>
              <a:rPr lang="de-DE" b="1" dirty="0">
                <a:solidFill>
                  <a:schemeClr val="accent3"/>
                </a:solidFill>
              </a:rPr>
              <a:t>Bestellung</a:t>
            </a:r>
            <a:r>
              <a:rPr lang="de-DE" dirty="0"/>
              <a:t> </a:t>
            </a:r>
            <a:r>
              <a:rPr lang="de-DE" dirty="0">
                <a:solidFill>
                  <a:schemeClr val="tx2"/>
                </a:solidFill>
              </a:rPr>
              <a:t>besteht</a:t>
            </a:r>
            <a:r>
              <a:rPr lang="de-DE" dirty="0"/>
              <a:t> aus einer </a:t>
            </a:r>
            <a:r>
              <a:rPr lang="de-DE" dirty="0">
                <a:solidFill>
                  <a:schemeClr val="accent2"/>
                </a:solidFill>
              </a:rPr>
              <a:t>Bestellnummer</a:t>
            </a:r>
            <a:r>
              <a:rPr lang="de-DE" dirty="0"/>
              <a:t> und beliebig vielen </a:t>
            </a:r>
            <a:r>
              <a:rPr lang="de-DE" dirty="0">
                <a:solidFill>
                  <a:schemeClr val="accent2"/>
                </a:solidFill>
              </a:rPr>
              <a:t>Bestellposten</a:t>
            </a:r>
            <a:r>
              <a:rPr lang="de-DE" dirty="0"/>
              <a:t>. Die </a:t>
            </a:r>
            <a:r>
              <a:rPr lang="de-DE" dirty="0">
                <a:solidFill>
                  <a:schemeClr val="accent2"/>
                </a:solidFill>
              </a:rPr>
              <a:t>Informationen</a:t>
            </a:r>
            <a:r>
              <a:rPr lang="de-DE" dirty="0"/>
              <a:t> über die </a:t>
            </a:r>
            <a:r>
              <a:rPr lang="de-DE" dirty="0">
                <a:solidFill>
                  <a:schemeClr val="accent2"/>
                </a:solidFill>
              </a:rPr>
              <a:t>Bestellnummer</a:t>
            </a:r>
            <a:r>
              <a:rPr lang="de-DE" dirty="0"/>
              <a:t> und über die </a:t>
            </a:r>
            <a:r>
              <a:rPr lang="de-DE" b="1" dirty="0">
                <a:solidFill>
                  <a:schemeClr val="accent3"/>
                </a:solidFill>
              </a:rPr>
              <a:t>Bestellposten</a:t>
            </a:r>
            <a:r>
              <a:rPr lang="de-DE" dirty="0"/>
              <a:t> müssen auch </a:t>
            </a:r>
            <a:r>
              <a:rPr lang="de-DE" dirty="0">
                <a:solidFill>
                  <a:schemeClr val="tx2"/>
                </a:solidFill>
              </a:rPr>
              <a:t>abgefragt</a:t>
            </a:r>
            <a:r>
              <a:rPr lang="de-DE" dirty="0"/>
              <a:t> werden können. Außerdem muss man einer </a:t>
            </a:r>
            <a:r>
              <a:rPr lang="de-DE" b="1" dirty="0">
                <a:solidFill>
                  <a:schemeClr val="accent3"/>
                </a:solidFill>
              </a:rPr>
              <a:t>Bestellung</a:t>
            </a:r>
            <a:r>
              <a:rPr lang="de-DE" dirty="0"/>
              <a:t> weitere </a:t>
            </a:r>
            <a:r>
              <a:rPr lang="de-DE" b="1" dirty="0">
                <a:solidFill>
                  <a:schemeClr val="accent3"/>
                </a:solidFill>
              </a:rPr>
              <a:t>Bestellposten</a:t>
            </a:r>
            <a:r>
              <a:rPr lang="de-DE" dirty="0"/>
              <a:t> </a:t>
            </a:r>
            <a:r>
              <a:rPr lang="de-DE" dirty="0">
                <a:solidFill>
                  <a:schemeClr val="tx2"/>
                </a:solidFill>
              </a:rPr>
              <a:t>hinzufügen</a:t>
            </a:r>
            <a:r>
              <a:rPr lang="de-DE" dirty="0"/>
              <a:t> können.</a:t>
            </a:r>
          </a:p>
          <a:p>
            <a:pPr marL="1339885" lvl="1" indent="-536589">
              <a:buNone/>
            </a:pPr>
            <a:r>
              <a:rPr lang="de-DE" dirty="0"/>
              <a:t>iv.	Für einen </a:t>
            </a:r>
            <a:r>
              <a:rPr lang="de-DE" b="1" dirty="0">
                <a:solidFill>
                  <a:schemeClr val="accent3"/>
                </a:solidFill>
              </a:rPr>
              <a:t>Bestellposten</a:t>
            </a:r>
            <a:r>
              <a:rPr lang="de-DE" dirty="0"/>
              <a:t> werden lediglich die </a:t>
            </a:r>
            <a:r>
              <a:rPr lang="de-DE" dirty="0">
                <a:solidFill>
                  <a:schemeClr val="accent2"/>
                </a:solidFill>
              </a:rPr>
              <a:t>Artikelnummer</a:t>
            </a:r>
            <a:r>
              <a:rPr lang="de-DE" dirty="0"/>
              <a:t>, die </a:t>
            </a:r>
            <a:r>
              <a:rPr lang="de-DE" dirty="0">
                <a:solidFill>
                  <a:schemeClr val="accent2"/>
                </a:solidFill>
              </a:rPr>
              <a:t>Artikelbezeichnung</a:t>
            </a:r>
            <a:r>
              <a:rPr lang="de-DE" dirty="0"/>
              <a:t>, der </a:t>
            </a:r>
            <a:r>
              <a:rPr lang="de-DE" dirty="0">
                <a:solidFill>
                  <a:schemeClr val="accent2"/>
                </a:solidFill>
              </a:rPr>
              <a:t>Stückpreis</a:t>
            </a:r>
            <a:r>
              <a:rPr lang="de-DE" dirty="0"/>
              <a:t> und die bestellte </a:t>
            </a:r>
            <a:r>
              <a:rPr lang="de-DE" dirty="0">
                <a:solidFill>
                  <a:schemeClr val="accent2"/>
                </a:solidFill>
              </a:rPr>
              <a:t>Anzahl</a:t>
            </a:r>
            <a:r>
              <a:rPr lang="de-DE" dirty="0"/>
              <a:t> </a:t>
            </a:r>
            <a:r>
              <a:rPr lang="de-DE" dirty="0">
                <a:solidFill>
                  <a:schemeClr val="tx2"/>
                </a:solidFill>
              </a:rPr>
              <a:t>verwaltet</a:t>
            </a:r>
            <a:r>
              <a:rPr lang="de-DE" dirty="0"/>
              <a:t>. Diese </a:t>
            </a:r>
            <a:r>
              <a:rPr lang="de-DE" dirty="0">
                <a:solidFill>
                  <a:schemeClr val="accent2"/>
                </a:solidFill>
              </a:rPr>
              <a:t>Informationen</a:t>
            </a:r>
            <a:r>
              <a:rPr lang="de-DE" dirty="0"/>
              <a:t> müssen auch </a:t>
            </a:r>
            <a:r>
              <a:rPr lang="de-DE"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1A3B7BDE-369E-8387-FBBF-168EAEF9802B}"/>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A8CB1592-9C8A-E2EF-C6DC-81459C36CF34}"/>
              </a:ext>
            </a:extLst>
          </p:cNvPr>
          <p:cNvGraphicFramePr>
            <a:graphicFrameLocks noGrp="1"/>
          </p:cNvGraphicFramePr>
          <p:nvPr>
            <p:extLst>
              <p:ext uri="{D42A27DB-BD31-4B8C-83A1-F6EECF244321}">
                <p14:modId xmlns:p14="http://schemas.microsoft.com/office/powerpoint/2010/main" val="1773660856"/>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Bestellungen verwalten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FA4404DA-D6D6-88A9-1248-580A39D1FDD0}"/>
              </a:ext>
            </a:extLst>
          </p:cNvPr>
          <p:cNvGraphicFramePr>
            <a:graphicFrameLocks noGrp="1"/>
          </p:cNvGraphicFramePr>
          <p:nvPr>
            <p:extLst>
              <p:ext uri="{D42A27DB-BD31-4B8C-83A1-F6EECF244321}">
                <p14:modId xmlns:p14="http://schemas.microsoft.com/office/powerpoint/2010/main" val="1254967412"/>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E34C6D99-4EDB-AD55-CF83-8DD518A9595A}"/>
              </a:ext>
            </a:extLst>
          </p:cNvPr>
          <p:cNvGraphicFramePr>
            <a:graphicFrameLocks noGrp="1"/>
          </p:cNvGraphicFramePr>
          <p:nvPr>
            <p:extLst>
              <p:ext uri="{D42A27DB-BD31-4B8C-83A1-F6EECF244321}">
                <p14:modId xmlns:p14="http://schemas.microsoft.com/office/powerpoint/2010/main" val="2599743057"/>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70123684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EE49D-5A68-9B0D-3244-F3474E9B06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AD95C13-626A-8B76-F523-4399D316EB92}"/>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3</a:t>
            </a:r>
          </a:p>
        </p:txBody>
      </p:sp>
      <p:sp>
        <p:nvSpPr>
          <p:cNvPr id="4" name="Inhaltsplatzhalter 3">
            <a:extLst>
              <a:ext uri="{FF2B5EF4-FFF2-40B4-BE49-F238E27FC236}">
                <a16:creationId xmlns:a16="http://schemas.microsoft.com/office/drawing/2014/main" id="{446BBBFE-5DE0-566C-A7A8-6B806A76F1BF}"/>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b="1" dirty="0">
                <a:solidFill>
                  <a:schemeClr val="accent3"/>
                </a:solidFill>
              </a:rPr>
              <a:t>Kunden</a:t>
            </a:r>
            <a:r>
              <a:rPr lang="de-DE" dirty="0"/>
              <a:t> müssen seine </a:t>
            </a:r>
            <a:r>
              <a:rPr lang="de-DE" b="1" dirty="0">
                <a:solidFill>
                  <a:schemeClr val="accent3"/>
                </a:solidFill>
              </a:rPr>
              <a:t>Bestellungen</a:t>
            </a:r>
            <a:r>
              <a:rPr lang="de-DE" dirty="0"/>
              <a:t> mit </a:t>
            </a:r>
            <a:r>
              <a:rPr lang="de-DE" b="1" dirty="0">
                <a:solidFill>
                  <a:schemeClr val="accent3"/>
                </a:solidFill>
              </a:rPr>
              <a:t>Bestellposten</a:t>
            </a:r>
            <a:r>
              <a:rPr lang="de-DE" dirty="0"/>
              <a:t> </a:t>
            </a:r>
            <a:r>
              <a:rPr lang="de-DE" dirty="0">
                <a:solidFill>
                  <a:schemeClr val="tx2"/>
                </a:solidFill>
              </a:rPr>
              <a:t>verwaltet</a:t>
            </a:r>
            <a:r>
              <a:rPr lang="de-DE" dirty="0"/>
              <a:t> werden.</a:t>
            </a:r>
          </a:p>
          <a:p>
            <a:pPr marL="1339885" lvl="1" indent="-536589">
              <a:buNone/>
            </a:pPr>
            <a:r>
              <a:rPr lang="de-DE" dirty="0"/>
              <a:t>ii. 	</a:t>
            </a:r>
            <a:r>
              <a:rPr lang="de-DE" dirty="0">
                <a:highlight>
                  <a:srgbClr val="FEFFBD"/>
                </a:highlight>
              </a:rPr>
              <a:t>Ein </a:t>
            </a:r>
            <a:r>
              <a:rPr lang="de-DE" b="1" dirty="0">
                <a:solidFill>
                  <a:schemeClr val="accent3"/>
                </a:solidFill>
                <a:highlight>
                  <a:srgbClr val="FEFFBD"/>
                </a:highlight>
              </a:rPr>
              <a:t>Kunde</a:t>
            </a:r>
            <a:r>
              <a:rPr lang="de-DE" dirty="0">
                <a:highlight>
                  <a:srgbClr val="FEFFBD"/>
                </a:highlight>
              </a:rPr>
              <a:t> muss neue </a:t>
            </a:r>
            <a:r>
              <a:rPr lang="de-DE" b="1" dirty="0">
                <a:solidFill>
                  <a:schemeClr val="accent3"/>
                </a:solidFill>
                <a:highlight>
                  <a:srgbClr val="FEFFBD"/>
                </a:highlight>
              </a:rPr>
              <a:t>Bestellungen</a:t>
            </a:r>
            <a:r>
              <a:rPr lang="de-DE" dirty="0">
                <a:highlight>
                  <a:srgbClr val="FEFFBD"/>
                </a:highlight>
              </a:rPr>
              <a:t> </a:t>
            </a:r>
            <a:r>
              <a:rPr lang="de-DE" dirty="0">
                <a:solidFill>
                  <a:schemeClr val="tx2"/>
                </a:solidFill>
                <a:highlight>
                  <a:srgbClr val="FEFFBD"/>
                </a:highlight>
              </a:rPr>
              <a:t>aufgeben</a:t>
            </a:r>
            <a:r>
              <a:rPr lang="de-DE" dirty="0">
                <a:highlight>
                  <a:srgbClr val="FEFFBD"/>
                </a:highlight>
              </a:rPr>
              <a:t> können. Die </a:t>
            </a:r>
            <a:r>
              <a:rPr lang="de-DE" dirty="0">
                <a:solidFill>
                  <a:schemeClr val="accent2"/>
                </a:solidFill>
                <a:highlight>
                  <a:srgbClr val="FEFFBD"/>
                </a:highlight>
              </a:rPr>
              <a:t>Informationen</a:t>
            </a:r>
            <a:r>
              <a:rPr lang="de-DE" dirty="0">
                <a:highlight>
                  <a:srgbClr val="FEFFBD"/>
                </a:highlight>
              </a:rPr>
              <a:t> über all seine </a:t>
            </a:r>
            <a:r>
              <a:rPr lang="de-DE" b="1" dirty="0">
                <a:solidFill>
                  <a:schemeClr val="accent3"/>
                </a:solidFill>
                <a:highlight>
                  <a:srgbClr val="FEFFBD"/>
                </a:highlight>
              </a:rPr>
              <a:t>Bestellungen</a:t>
            </a:r>
            <a:r>
              <a:rPr lang="de-DE" dirty="0">
                <a:highlight>
                  <a:srgbClr val="FEFFBD"/>
                </a:highlight>
              </a:rPr>
              <a:t> müssen </a:t>
            </a:r>
            <a:r>
              <a:rPr lang="de-DE" dirty="0">
                <a:solidFill>
                  <a:schemeClr val="tx2"/>
                </a:solidFill>
                <a:highlight>
                  <a:srgbClr val="FEFFBD"/>
                </a:highlight>
              </a:rPr>
              <a:t>abgefragt</a:t>
            </a:r>
            <a:r>
              <a:rPr lang="de-DE" dirty="0">
                <a:highlight>
                  <a:srgbClr val="FEFFBD"/>
                </a:highlight>
              </a:rPr>
              <a:t> werden können.</a:t>
            </a:r>
          </a:p>
          <a:p>
            <a:pPr marL="1339885" lvl="1" indent="-536589">
              <a:buNone/>
            </a:pPr>
            <a:r>
              <a:rPr lang="de-DE" dirty="0" err="1"/>
              <a:t>iii.</a:t>
            </a:r>
            <a:r>
              <a:rPr lang="de-DE" dirty="0"/>
              <a:t>	Eine </a:t>
            </a:r>
            <a:r>
              <a:rPr lang="de-DE" b="1" dirty="0">
                <a:solidFill>
                  <a:schemeClr val="accent3"/>
                </a:solidFill>
              </a:rPr>
              <a:t>Bestellung</a:t>
            </a:r>
            <a:r>
              <a:rPr lang="de-DE" dirty="0"/>
              <a:t> </a:t>
            </a:r>
            <a:r>
              <a:rPr lang="de-DE" dirty="0">
                <a:solidFill>
                  <a:schemeClr val="tx2"/>
                </a:solidFill>
              </a:rPr>
              <a:t>besteht</a:t>
            </a:r>
            <a:r>
              <a:rPr lang="de-DE" dirty="0"/>
              <a:t> aus einer </a:t>
            </a:r>
            <a:r>
              <a:rPr lang="de-DE" dirty="0">
                <a:solidFill>
                  <a:schemeClr val="accent2"/>
                </a:solidFill>
              </a:rPr>
              <a:t>Bestellnummer</a:t>
            </a:r>
            <a:r>
              <a:rPr lang="de-DE" dirty="0"/>
              <a:t> und beliebig vielen </a:t>
            </a:r>
            <a:r>
              <a:rPr lang="de-DE" dirty="0">
                <a:solidFill>
                  <a:schemeClr val="accent2"/>
                </a:solidFill>
              </a:rPr>
              <a:t>Bestellposten</a:t>
            </a:r>
            <a:r>
              <a:rPr lang="de-DE" dirty="0"/>
              <a:t>. Die </a:t>
            </a:r>
            <a:r>
              <a:rPr lang="de-DE" dirty="0">
                <a:solidFill>
                  <a:schemeClr val="accent2"/>
                </a:solidFill>
              </a:rPr>
              <a:t>Informationen</a:t>
            </a:r>
            <a:r>
              <a:rPr lang="de-DE" dirty="0"/>
              <a:t> über die </a:t>
            </a:r>
            <a:r>
              <a:rPr lang="de-DE" dirty="0">
                <a:solidFill>
                  <a:schemeClr val="accent2"/>
                </a:solidFill>
              </a:rPr>
              <a:t>Bestellnummer</a:t>
            </a:r>
            <a:r>
              <a:rPr lang="de-DE" dirty="0"/>
              <a:t> und über die </a:t>
            </a:r>
            <a:r>
              <a:rPr lang="de-DE" b="1" dirty="0">
                <a:solidFill>
                  <a:schemeClr val="accent3"/>
                </a:solidFill>
              </a:rPr>
              <a:t>Bestellposten</a:t>
            </a:r>
            <a:r>
              <a:rPr lang="de-DE" dirty="0"/>
              <a:t> müssen auch </a:t>
            </a:r>
            <a:r>
              <a:rPr lang="de-DE" dirty="0">
                <a:solidFill>
                  <a:schemeClr val="tx2"/>
                </a:solidFill>
              </a:rPr>
              <a:t>abgefragt</a:t>
            </a:r>
            <a:r>
              <a:rPr lang="de-DE" dirty="0"/>
              <a:t> werden können. Außerdem muss man einer </a:t>
            </a:r>
            <a:r>
              <a:rPr lang="de-DE" b="1" dirty="0">
                <a:solidFill>
                  <a:schemeClr val="accent3"/>
                </a:solidFill>
              </a:rPr>
              <a:t>Bestellung</a:t>
            </a:r>
            <a:r>
              <a:rPr lang="de-DE" dirty="0"/>
              <a:t> weitere </a:t>
            </a:r>
            <a:r>
              <a:rPr lang="de-DE" b="1" dirty="0">
                <a:solidFill>
                  <a:schemeClr val="accent3"/>
                </a:solidFill>
              </a:rPr>
              <a:t>Bestellposten</a:t>
            </a:r>
            <a:r>
              <a:rPr lang="de-DE" dirty="0"/>
              <a:t> </a:t>
            </a:r>
            <a:r>
              <a:rPr lang="de-DE" dirty="0">
                <a:solidFill>
                  <a:schemeClr val="tx2"/>
                </a:solidFill>
              </a:rPr>
              <a:t>hinzufügen</a:t>
            </a:r>
            <a:r>
              <a:rPr lang="de-DE" dirty="0"/>
              <a:t> können.</a:t>
            </a:r>
          </a:p>
          <a:p>
            <a:pPr marL="1339885" lvl="1" indent="-536589">
              <a:buNone/>
            </a:pPr>
            <a:r>
              <a:rPr lang="de-DE" dirty="0"/>
              <a:t>iv.	Für einen </a:t>
            </a:r>
            <a:r>
              <a:rPr lang="de-DE" b="1" dirty="0">
                <a:solidFill>
                  <a:schemeClr val="accent3"/>
                </a:solidFill>
              </a:rPr>
              <a:t>Bestellposten</a:t>
            </a:r>
            <a:r>
              <a:rPr lang="de-DE" dirty="0"/>
              <a:t> werden lediglich die </a:t>
            </a:r>
            <a:r>
              <a:rPr lang="de-DE" dirty="0">
                <a:solidFill>
                  <a:schemeClr val="accent2"/>
                </a:solidFill>
              </a:rPr>
              <a:t>Artikelnummer</a:t>
            </a:r>
            <a:r>
              <a:rPr lang="de-DE" dirty="0"/>
              <a:t>, die </a:t>
            </a:r>
            <a:r>
              <a:rPr lang="de-DE" dirty="0">
                <a:solidFill>
                  <a:schemeClr val="accent2"/>
                </a:solidFill>
              </a:rPr>
              <a:t>Artikelbezeichnung</a:t>
            </a:r>
            <a:r>
              <a:rPr lang="de-DE" dirty="0"/>
              <a:t>, der </a:t>
            </a:r>
            <a:r>
              <a:rPr lang="de-DE" dirty="0">
                <a:solidFill>
                  <a:schemeClr val="accent2"/>
                </a:solidFill>
              </a:rPr>
              <a:t>Stückpreis</a:t>
            </a:r>
            <a:r>
              <a:rPr lang="de-DE" dirty="0"/>
              <a:t> und die bestellte </a:t>
            </a:r>
            <a:r>
              <a:rPr lang="de-DE" dirty="0">
                <a:solidFill>
                  <a:schemeClr val="accent2"/>
                </a:solidFill>
              </a:rPr>
              <a:t>Anzahl</a:t>
            </a:r>
            <a:r>
              <a:rPr lang="de-DE" dirty="0"/>
              <a:t> </a:t>
            </a:r>
            <a:r>
              <a:rPr lang="de-DE" dirty="0">
                <a:solidFill>
                  <a:schemeClr val="tx2"/>
                </a:solidFill>
              </a:rPr>
              <a:t>verwaltet</a:t>
            </a:r>
            <a:r>
              <a:rPr lang="de-DE" dirty="0"/>
              <a:t>. Diese </a:t>
            </a:r>
            <a:r>
              <a:rPr lang="de-DE" dirty="0">
                <a:solidFill>
                  <a:schemeClr val="accent2"/>
                </a:solidFill>
              </a:rPr>
              <a:t>Informationen</a:t>
            </a:r>
            <a:r>
              <a:rPr lang="de-DE" dirty="0"/>
              <a:t> müssen auch </a:t>
            </a:r>
            <a:r>
              <a:rPr lang="de-DE"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8DB2220E-DABD-143F-5438-6862E437A071}"/>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A523B9DE-C3E2-496E-10EC-E613F22EEA2A}"/>
              </a:ext>
            </a:extLst>
          </p:cNvPr>
          <p:cNvGraphicFramePr>
            <a:graphicFrameLocks noGrp="1"/>
          </p:cNvGraphicFramePr>
          <p:nvPr>
            <p:extLst>
              <p:ext uri="{D42A27DB-BD31-4B8C-83A1-F6EECF244321}">
                <p14:modId xmlns:p14="http://schemas.microsoft.com/office/powerpoint/2010/main" val="859859129"/>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Bestellungen verwalten</a:t>
                      </a:r>
                    </a:p>
                    <a:p>
                      <a:pPr marL="285750" indent="-285750">
                        <a:buFont typeface="Arial" panose="020B0604020202020204" pitchFamily="34" charset="0"/>
                        <a:buChar char="•"/>
                      </a:pPr>
                      <a:r>
                        <a:rPr lang="de-DE" sz="1400" b="0" dirty="0"/>
                        <a:t>Neue Bestellung aufgeben</a:t>
                      </a:r>
                    </a:p>
                    <a:p>
                      <a:pPr marL="285750" indent="-285750">
                        <a:buFont typeface="Arial" panose="020B0604020202020204" pitchFamily="34" charset="0"/>
                        <a:buChar char="•"/>
                      </a:pPr>
                      <a:r>
                        <a:rPr lang="de-DE" sz="1400" b="0" dirty="0"/>
                        <a:t>Bestellinformationen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F2A814DE-5D39-8D97-1B38-E2D1324FF0E4}"/>
              </a:ext>
            </a:extLst>
          </p:cNvPr>
          <p:cNvGraphicFramePr>
            <a:graphicFrameLocks noGrp="1"/>
          </p:cNvGraphicFramePr>
          <p:nvPr>
            <p:extLst>
              <p:ext uri="{D42A27DB-BD31-4B8C-83A1-F6EECF244321}">
                <p14:modId xmlns:p14="http://schemas.microsoft.com/office/powerpoint/2010/main" val="3734149826"/>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C1AEAE02-1BBE-C03E-4BDE-994D2C7636F0}"/>
              </a:ext>
            </a:extLst>
          </p:cNvPr>
          <p:cNvGraphicFramePr>
            <a:graphicFrameLocks noGrp="1"/>
          </p:cNvGraphicFramePr>
          <p:nvPr>
            <p:extLst>
              <p:ext uri="{D42A27DB-BD31-4B8C-83A1-F6EECF244321}">
                <p14:modId xmlns:p14="http://schemas.microsoft.com/office/powerpoint/2010/main" val="4162773074"/>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148456598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F2F4B-AD7B-3ACA-DC56-50F728041D7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C011AD-FC49-BB57-C66A-53D2C010D54E}"/>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3</a:t>
            </a:r>
          </a:p>
        </p:txBody>
      </p:sp>
      <p:sp>
        <p:nvSpPr>
          <p:cNvPr id="4" name="Inhaltsplatzhalter 3">
            <a:extLst>
              <a:ext uri="{FF2B5EF4-FFF2-40B4-BE49-F238E27FC236}">
                <a16:creationId xmlns:a16="http://schemas.microsoft.com/office/drawing/2014/main" id="{1596386A-93F4-4D00-C2EA-77CF5AB60456}"/>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b="1" dirty="0">
                <a:solidFill>
                  <a:schemeClr val="accent3"/>
                </a:solidFill>
              </a:rPr>
              <a:t>Kunden</a:t>
            </a:r>
            <a:r>
              <a:rPr lang="de-DE" dirty="0"/>
              <a:t> müssen seine </a:t>
            </a:r>
            <a:r>
              <a:rPr lang="de-DE" b="1" dirty="0">
                <a:solidFill>
                  <a:schemeClr val="accent3"/>
                </a:solidFill>
              </a:rPr>
              <a:t>Bestellungen</a:t>
            </a:r>
            <a:r>
              <a:rPr lang="de-DE" dirty="0"/>
              <a:t> mit </a:t>
            </a:r>
            <a:r>
              <a:rPr lang="de-DE" b="1" dirty="0">
                <a:solidFill>
                  <a:schemeClr val="accent3"/>
                </a:solidFill>
              </a:rPr>
              <a:t>Bestellposten</a:t>
            </a:r>
            <a:r>
              <a:rPr lang="de-DE" dirty="0"/>
              <a:t> </a:t>
            </a:r>
            <a:r>
              <a:rPr lang="de-DE" dirty="0">
                <a:solidFill>
                  <a:schemeClr val="tx2"/>
                </a:solidFill>
              </a:rPr>
              <a:t>verwaltet</a:t>
            </a:r>
            <a:r>
              <a:rPr lang="de-DE" dirty="0"/>
              <a:t> werden.</a:t>
            </a:r>
          </a:p>
          <a:p>
            <a:pPr marL="1339885" lvl="1" indent="-536589">
              <a:buNone/>
            </a:pPr>
            <a:r>
              <a:rPr lang="de-DE" dirty="0"/>
              <a:t>ii. 	Ein </a:t>
            </a:r>
            <a:r>
              <a:rPr lang="de-DE" b="1" dirty="0">
                <a:solidFill>
                  <a:schemeClr val="accent3"/>
                </a:solidFill>
              </a:rPr>
              <a:t>Kunde</a:t>
            </a:r>
            <a:r>
              <a:rPr lang="de-DE" dirty="0"/>
              <a:t> muss neue </a:t>
            </a:r>
            <a:r>
              <a:rPr lang="de-DE" b="1" dirty="0">
                <a:solidFill>
                  <a:schemeClr val="accent3"/>
                </a:solidFill>
              </a:rPr>
              <a:t>Bestellungen</a:t>
            </a:r>
            <a:r>
              <a:rPr lang="de-DE" dirty="0"/>
              <a:t> </a:t>
            </a:r>
            <a:r>
              <a:rPr lang="de-DE" dirty="0">
                <a:solidFill>
                  <a:schemeClr val="tx2"/>
                </a:solidFill>
              </a:rPr>
              <a:t>aufgeben</a:t>
            </a:r>
            <a:r>
              <a:rPr lang="de-DE" dirty="0"/>
              <a:t> können. Die </a:t>
            </a:r>
            <a:r>
              <a:rPr lang="de-DE" dirty="0">
                <a:solidFill>
                  <a:schemeClr val="accent2"/>
                </a:solidFill>
              </a:rPr>
              <a:t>Informationen</a:t>
            </a:r>
            <a:r>
              <a:rPr lang="de-DE" dirty="0"/>
              <a:t> über all seine </a:t>
            </a:r>
            <a:r>
              <a:rPr lang="de-DE" b="1" dirty="0">
                <a:solidFill>
                  <a:schemeClr val="accent3"/>
                </a:solidFill>
              </a:rPr>
              <a:t>Bestellungen</a:t>
            </a:r>
            <a:r>
              <a:rPr lang="de-DE" dirty="0"/>
              <a:t> müssen </a:t>
            </a:r>
            <a:r>
              <a:rPr lang="de-DE" dirty="0">
                <a:solidFill>
                  <a:schemeClr val="tx2"/>
                </a:solidFill>
              </a:rPr>
              <a:t>abgefragt</a:t>
            </a:r>
            <a:r>
              <a:rPr lang="de-DE" dirty="0"/>
              <a:t> werden können.</a:t>
            </a:r>
          </a:p>
          <a:p>
            <a:pPr marL="1339885" lvl="1" indent="-536589">
              <a:buNone/>
            </a:pPr>
            <a:r>
              <a:rPr lang="de-DE" dirty="0" err="1"/>
              <a:t>iii.</a:t>
            </a:r>
            <a:r>
              <a:rPr lang="de-DE" dirty="0"/>
              <a:t>	</a:t>
            </a:r>
            <a:r>
              <a:rPr lang="de-DE" dirty="0">
                <a:highlight>
                  <a:srgbClr val="FEFFBD"/>
                </a:highlight>
              </a:rPr>
              <a:t>Eine </a:t>
            </a:r>
            <a:r>
              <a:rPr lang="de-DE" b="1" dirty="0">
                <a:solidFill>
                  <a:schemeClr val="accent3"/>
                </a:solidFill>
                <a:highlight>
                  <a:srgbClr val="FEFFBD"/>
                </a:highlight>
              </a:rPr>
              <a:t>Bestellung</a:t>
            </a:r>
            <a:r>
              <a:rPr lang="de-DE" dirty="0">
                <a:highlight>
                  <a:srgbClr val="FEFFBD"/>
                </a:highlight>
              </a:rPr>
              <a:t> </a:t>
            </a:r>
            <a:r>
              <a:rPr lang="de-DE" dirty="0">
                <a:solidFill>
                  <a:schemeClr val="tx2"/>
                </a:solidFill>
                <a:highlight>
                  <a:srgbClr val="FEFFBD"/>
                </a:highlight>
              </a:rPr>
              <a:t>besteht</a:t>
            </a:r>
            <a:r>
              <a:rPr lang="de-DE" dirty="0">
                <a:highlight>
                  <a:srgbClr val="FEFFBD"/>
                </a:highlight>
              </a:rPr>
              <a:t> aus einer </a:t>
            </a:r>
            <a:r>
              <a:rPr lang="de-DE" dirty="0">
                <a:solidFill>
                  <a:schemeClr val="accent2"/>
                </a:solidFill>
                <a:highlight>
                  <a:srgbClr val="FEFFBD"/>
                </a:highlight>
              </a:rPr>
              <a:t>Bestellnummer</a:t>
            </a:r>
            <a:r>
              <a:rPr lang="de-DE" dirty="0">
                <a:highlight>
                  <a:srgbClr val="FEFFBD"/>
                </a:highlight>
              </a:rPr>
              <a:t> und beliebig vielen </a:t>
            </a:r>
            <a:r>
              <a:rPr lang="de-DE" dirty="0">
                <a:solidFill>
                  <a:schemeClr val="accent2"/>
                </a:solidFill>
                <a:highlight>
                  <a:srgbClr val="FEFFBD"/>
                </a:highlight>
              </a:rPr>
              <a:t>Bestellposten</a:t>
            </a:r>
            <a:r>
              <a:rPr lang="de-DE" dirty="0">
                <a:highlight>
                  <a:srgbClr val="FEFFBD"/>
                </a:highlight>
              </a:rPr>
              <a:t>. Die </a:t>
            </a:r>
            <a:r>
              <a:rPr lang="de-DE" dirty="0">
                <a:solidFill>
                  <a:schemeClr val="accent2"/>
                </a:solidFill>
                <a:highlight>
                  <a:srgbClr val="FEFFBD"/>
                </a:highlight>
              </a:rPr>
              <a:t>Informationen</a:t>
            </a:r>
            <a:r>
              <a:rPr lang="de-DE" dirty="0">
                <a:highlight>
                  <a:srgbClr val="FEFFBD"/>
                </a:highlight>
              </a:rPr>
              <a:t> über die </a:t>
            </a:r>
            <a:r>
              <a:rPr lang="de-DE" dirty="0">
                <a:solidFill>
                  <a:schemeClr val="accent2"/>
                </a:solidFill>
                <a:highlight>
                  <a:srgbClr val="FEFFBD"/>
                </a:highlight>
              </a:rPr>
              <a:t>Bestellnummer</a:t>
            </a:r>
            <a:r>
              <a:rPr lang="de-DE" dirty="0">
                <a:highlight>
                  <a:srgbClr val="FEFFBD"/>
                </a:highlight>
              </a:rPr>
              <a:t> und über die </a:t>
            </a:r>
            <a:r>
              <a:rPr lang="de-DE" b="1" dirty="0">
                <a:solidFill>
                  <a:schemeClr val="accent3"/>
                </a:solidFill>
                <a:highlight>
                  <a:srgbClr val="FEFFBD"/>
                </a:highlight>
              </a:rPr>
              <a:t>Bestellposten</a:t>
            </a:r>
            <a:r>
              <a:rPr lang="de-DE" dirty="0">
                <a:highlight>
                  <a:srgbClr val="FEFFBD"/>
                </a:highlight>
              </a:rPr>
              <a:t> müssen auch </a:t>
            </a:r>
            <a:r>
              <a:rPr lang="de-DE" dirty="0">
                <a:solidFill>
                  <a:schemeClr val="tx2"/>
                </a:solidFill>
                <a:highlight>
                  <a:srgbClr val="FEFFBD"/>
                </a:highlight>
              </a:rPr>
              <a:t>abgefragt</a:t>
            </a:r>
            <a:r>
              <a:rPr lang="de-DE" dirty="0">
                <a:highlight>
                  <a:srgbClr val="FEFFBD"/>
                </a:highlight>
              </a:rPr>
              <a:t> werden können. Außerdem muss man einer </a:t>
            </a:r>
            <a:r>
              <a:rPr lang="de-DE" b="1" dirty="0">
                <a:solidFill>
                  <a:schemeClr val="accent3"/>
                </a:solidFill>
                <a:highlight>
                  <a:srgbClr val="FEFFBD"/>
                </a:highlight>
              </a:rPr>
              <a:t>Bestellung</a:t>
            </a:r>
            <a:r>
              <a:rPr lang="de-DE" dirty="0">
                <a:highlight>
                  <a:srgbClr val="FEFFBD"/>
                </a:highlight>
              </a:rPr>
              <a:t> weitere </a:t>
            </a:r>
            <a:r>
              <a:rPr lang="de-DE" b="1" dirty="0">
                <a:solidFill>
                  <a:schemeClr val="accent3"/>
                </a:solidFill>
                <a:highlight>
                  <a:srgbClr val="FEFFBD"/>
                </a:highlight>
              </a:rPr>
              <a:t>Bestellposten</a:t>
            </a:r>
            <a:r>
              <a:rPr lang="de-DE" dirty="0">
                <a:highlight>
                  <a:srgbClr val="FEFFBD"/>
                </a:highlight>
              </a:rPr>
              <a:t> </a:t>
            </a:r>
            <a:r>
              <a:rPr lang="de-DE" dirty="0">
                <a:solidFill>
                  <a:schemeClr val="tx2"/>
                </a:solidFill>
                <a:highlight>
                  <a:srgbClr val="FEFFBD"/>
                </a:highlight>
              </a:rPr>
              <a:t>hinzufügen</a:t>
            </a:r>
            <a:r>
              <a:rPr lang="de-DE" dirty="0">
                <a:highlight>
                  <a:srgbClr val="FEFFBD"/>
                </a:highlight>
              </a:rPr>
              <a:t> können.</a:t>
            </a:r>
          </a:p>
          <a:p>
            <a:pPr marL="1339885" lvl="1" indent="-536589">
              <a:buNone/>
            </a:pPr>
            <a:r>
              <a:rPr lang="de-DE" dirty="0"/>
              <a:t>iv.	Für einen </a:t>
            </a:r>
            <a:r>
              <a:rPr lang="de-DE" b="1" dirty="0">
                <a:solidFill>
                  <a:schemeClr val="accent3"/>
                </a:solidFill>
              </a:rPr>
              <a:t>Bestellposten</a:t>
            </a:r>
            <a:r>
              <a:rPr lang="de-DE" dirty="0"/>
              <a:t> werden lediglich die </a:t>
            </a:r>
            <a:r>
              <a:rPr lang="de-DE" dirty="0">
                <a:solidFill>
                  <a:schemeClr val="accent2"/>
                </a:solidFill>
              </a:rPr>
              <a:t>Artikelnummer</a:t>
            </a:r>
            <a:r>
              <a:rPr lang="de-DE" dirty="0"/>
              <a:t>, die </a:t>
            </a:r>
            <a:r>
              <a:rPr lang="de-DE" dirty="0">
                <a:solidFill>
                  <a:schemeClr val="accent2"/>
                </a:solidFill>
              </a:rPr>
              <a:t>Artikelbezeichnung</a:t>
            </a:r>
            <a:r>
              <a:rPr lang="de-DE" dirty="0"/>
              <a:t>, der </a:t>
            </a:r>
            <a:r>
              <a:rPr lang="de-DE" dirty="0">
                <a:solidFill>
                  <a:schemeClr val="accent2"/>
                </a:solidFill>
              </a:rPr>
              <a:t>Stückpreis</a:t>
            </a:r>
            <a:r>
              <a:rPr lang="de-DE" dirty="0"/>
              <a:t> und die bestellte </a:t>
            </a:r>
            <a:r>
              <a:rPr lang="de-DE" dirty="0">
                <a:solidFill>
                  <a:schemeClr val="accent2"/>
                </a:solidFill>
              </a:rPr>
              <a:t>Anzahl</a:t>
            </a:r>
            <a:r>
              <a:rPr lang="de-DE" dirty="0"/>
              <a:t> </a:t>
            </a:r>
            <a:r>
              <a:rPr lang="de-DE" dirty="0">
                <a:solidFill>
                  <a:schemeClr val="tx2"/>
                </a:solidFill>
              </a:rPr>
              <a:t>verwaltet</a:t>
            </a:r>
            <a:r>
              <a:rPr lang="de-DE" dirty="0"/>
              <a:t>. Diese </a:t>
            </a:r>
            <a:r>
              <a:rPr lang="de-DE" dirty="0">
                <a:solidFill>
                  <a:schemeClr val="accent2"/>
                </a:solidFill>
              </a:rPr>
              <a:t>Informationen</a:t>
            </a:r>
            <a:r>
              <a:rPr lang="de-DE" dirty="0"/>
              <a:t> müssen auch </a:t>
            </a:r>
            <a:r>
              <a:rPr lang="de-DE"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D6A19498-3969-20D4-B5AD-6962B1649D70}"/>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645D669F-0D1D-F309-79C1-9D0082B7152C}"/>
              </a:ext>
            </a:extLst>
          </p:cNvPr>
          <p:cNvGraphicFramePr>
            <a:graphicFrameLocks noGrp="1"/>
          </p:cNvGraphicFramePr>
          <p:nvPr>
            <p:extLst>
              <p:ext uri="{D42A27DB-BD31-4B8C-83A1-F6EECF244321}">
                <p14:modId xmlns:p14="http://schemas.microsoft.com/office/powerpoint/2010/main" val="859859129"/>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Bestellungen verwalten</a:t>
                      </a:r>
                    </a:p>
                    <a:p>
                      <a:pPr marL="285750" indent="-285750">
                        <a:buFont typeface="Arial" panose="020B0604020202020204" pitchFamily="34" charset="0"/>
                        <a:buChar char="•"/>
                      </a:pPr>
                      <a:r>
                        <a:rPr lang="de-DE" sz="1400" b="0" dirty="0"/>
                        <a:t>Neue Bestellung aufgeben</a:t>
                      </a:r>
                    </a:p>
                    <a:p>
                      <a:pPr marL="285750" indent="-285750">
                        <a:buFont typeface="Arial" panose="020B0604020202020204" pitchFamily="34" charset="0"/>
                        <a:buChar char="•"/>
                      </a:pPr>
                      <a:r>
                        <a:rPr lang="de-DE" sz="1400" b="0" dirty="0"/>
                        <a:t>Bestellinformationen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7319B17C-F487-07D6-43FC-F39DBA5C1223}"/>
              </a:ext>
            </a:extLst>
          </p:cNvPr>
          <p:cNvGraphicFramePr>
            <a:graphicFrameLocks noGrp="1"/>
          </p:cNvGraphicFramePr>
          <p:nvPr>
            <p:extLst>
              <p:ext uri="{D42A27DB-BD31-4B8C-83A1-F6EECF244321}">
                <p14:modId xmlns:p14="http://schemas.microsoft.com/office/powerpoint/2010/main" val="3262213154"/>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B7A7361A-7CFA-C4FF-A847-D68C5565D989}"/>
              </a:ext>
            </a:extLst>
          </p:cNvPr>
          <p:cNvGraphicFramePr>
            <a:graphicFrameLocks noGrp="1"/>
          </p:cNvGraphicFramePr>
          <p:nvPr>
            <p:extLst>
              <p:ext uri="{D42A27DB-BD31-4B8C-83A1-F6EECF244321}">
                <p14:modId xmlns:p14="http://schemas.microsoft.com/office/powerpoint/2010/main" val="1480044472"/>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Bestellnummer abfragen</a:t>
                      </a:r>
                    </a:p>
                    <a:p>
                      <a:pPr marL="285750" indent="-285750">
                        <a:buFont typeface="Arial" panose="020B0604020202020204" pitchFamily="34" charset="0"/>
                        <a:buChar char="•"/>
                      </a:pPr>
                      <a:r>
                        <a:rPr lang="de-DE" sz="1400" b="0" dirty="0"/>
                        <a:t>Bestellposten abfragen</a:t>
                      </a:r>
                    </a:p>
                    <a:p>
                      <a:pPr marL="285750" indent="-285750">
                        <a:buFont typeface="Arial" panose="020B0604020202020204" pitchFamily="34" charset="0"/>
                        <a:buChar char="•"/>
                      </a:pPr>
                      <a:r>
                        <a:rPr lang="de-DE" sz="1400" b="0" dirty="0"/>
                        <a:t>Bestellposten hinzufügen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Bestellposten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463037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AF6DF-733F-D9B0-8ED2-205586768B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EC8FC7-4A3C-C1BE-9E4D-BEA95D239FC6}"/>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3</a:t>
            </a:r>
          </a:p>
        </p:txBody>
      </p:sp>
      <p:sp>
        <p:nvSpPr>
          <p:cNvPr id="4" name="Inhaltsplatzhalter 3">
            <a:extLst>
              <a:ext uri="{FF2B5EF4-FFF2-40B4-BE49-F238E27FC236}">
                <a16:creationId xmlns:a16="http://schemas.microsoft.com/office/drawing/2014/main" id="{8B74CA0E-2D80-A5F4-0A77-720C090CA020}"/>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b="1" dirty="0">
                <a:solidFill>
                  <a:schemeClr val="accent3"/>
                </a:solidFill>
              </a:rPr>
              <a:t>Kunden</a:t>
            </a:r>
            <a:r>
              <a:rPr lang="de-DE" dirty="0"/>
              <a:t> müssen seine </a:t>
            </a:r>
            <a:r>
              <a:rPr lang="de-DE" b="1" dirty="0">
                <a:solidFill>
                  <a:schemeClr val="accent3"/>
                </a:solidFill>
              </a:rPr>
              <a:t>Bestellungen</a:t>
            </a:r>
            <a:r>
              <a:rPr lang="de-DE" dirty="0"/>
              <a:t> mit </a:t>
            </a:r>
            <a:r>
              <a:rPr lang="de-DE" b="1" dirty="0">
                <a:solidFill>
                  <a:schemeClr val="accent3"/>
                </a:solidFill>
              </a:rPr>
              <a:t>Bestellposten</a:t>
            </a:r>
            <a:r>
              <a:rPr lang="de-DE" dirty="0"/>
              <a:t> </a:t>
            </a:r>
            <a:r>
              <a:rPr lang="de-DE" dirty="0">
                <a:solidFill>
                  <a:schemeClr val="tx2"/>
                </a:solidFill>
              </a:rPr>
              <a:t>verwaltet</a:t>
            </a:r>
            <a:r>
              <a:rPr lang="de-DE" dirty="0"/>
              <a:t> werden.</a:t>
            </a:r>
          </a:p>
          <a:p>
            <a:pPr marL="1339885" lvl="1" indent="-536589">
              <a:buNone/>
            </a:pPr>
            <a:r>
              <a:rPr lang="de-DE" dirty="0"/>
              <a:t>ii. 	Ein </a:t>
            </a:r>
            <a:r>
              <a:rPr lang="de-DE" b="1" dirty="0">
                <a:solidFill>
                  <a:schemeClr val="accent3"/>
                </a:solidFill>
              </a:rPr>
              <a:t>Kunde</a:t>
            </a:r>
            <a:r>
              <a:rPr lang="de-DE" dirty="0"/>
              <a:t> muss neue </a:t>
            </a:r>
            <a:r>
              <a:rPr lang="de-DE" b="1" dirty="0">
                <a:solidFill>
                  <a:schemeClr val="accent3"/>
                </a:solidFill>
              </a:rPr>
              <a:t>Bestellungen</a:t>
            </a:r>
            <a:r>
              <a:rPr lang="de-DE" dirty="0"/>
              <a:t> </a:t>
            </a:r>
            <a:r>
              <a:rPr lang="de-DE" dirty="0">
                <a:solidFill>
                  <a:schemeClr val="tx2"/>
                </a:solidFill>
              </a:rPr>
              <a:t>aufgeben</a:t>
            </a:r>
            <a:r>
              <a:rPr lang="de-DE" dirty="0"/>
              <a:t> können. Die </a:t>
            </a:r>
            <a:r>
              <a:rPr lang="de-DE" dirty="0">
                <a:solidFill>
                  <a:schemeClr val="accent2"/>
                </a:solidFill>
              </a:rPr>
              <a:t>Informationen</a:t>
            </a:r>
            <a:r>
              <a:rPr lang="de-DE" dirty="0"/>
              <a:t> über all seine </a:t>
            </a:r>
            <a:r>
              <a:rPr lang="de-DE" b="1" dirty="0">
                <a:solidFill>
                  <a:schemeClr val="accent3"/>
                </a:solidFill>
              </a:rPr>
              <a:t>Bestellungen</a:t>
            </a:r>
            <a:r>
              <a:rPr lang="de-DE" dirty="0"/>
              <a:t> müssen </a:t>
            </a:r>
            <a:r>
              <a:rPr lang="de-DE" dirty="0">
                <a:solidFill>
                  <a:schemeClr val="tx2"/>
                </a:solidFill>
              </a:rPr>
              <a:t>abgefragt</a:t>
            </a:r>
            <a:r>
              <a:rPr lang="de-DE" dirty="0"/>
              <a:t> werden können.</a:t>
            </a:r>
          </a:p>
          <a:p>
            <a:pPr marL="1339885" lvl="1" indent="-536589">
              <a:buNone/>
            </a:pPr>
            <a:r>
              <a:rPr lang="de-DE" dirty="0" err="1"/>
              <a:t>iii.</a:t>
            </a:r>
            <a:r>
              <a:rPr lang="de-DE" dirty="0"/>
              <a:t>	Eine </a:t>
            </a:r>
            <a:r>
              <a:rPr lang="de-DE" b="1" dirty="0">
                <a:solidFill>
                  <a:schemeClr val="accent3"/>
                </a:solidFill>
              </a:rPr>
              <a:t>Bestellung</a:t>
            </a:r>
            <a:r>
              <a:rPr lang="de-DE" dirty="0"/>
              <a:t> </a:t>
            </a:r>
            <a:r>
              <a:rPr lang="de-DE" dirty="0">
                <a:solidFill>
                  <a:schemeClr val="tx2"/>
                </a:solidFill>
              </a:rPr>
              <a:t>besteht</a:t>
            </a:r>
            <a:r>
              <a:rPr lang="de-DE" dirty="0"/>
              <a:t> aus einer </a:t>
            </a:r>
            <a:r>
              <a:rPr lang="de-DE" dirty="0">
                <a:solidFill>
                  <a:schemeClr val="accent2"/>
                </a:solidFill>
              </a:rPr>
              <a:t>Bestellnummer</a:t>
            </a:r>
            <a:r>
              <a:rPr lang="de-DE" dirty="0"/>
              <a:t> und beliebig vielen </a:t>
            </a:r>
            <a:r>
              <a:rPr lang="de-DE" dirty="0">
                <a:solidFill>
                  <a:schemeClr val="accent2"/>
                </a:solidFill>
              </a:rPr>
              <a:t>Bestellposten</a:t>
            </a:r>
            <a:r>
              <a:rPr lang="de-DE" dirty="0"/>
              <a:t>. Die </a:t>
            </a:r>
            <a:r>
              <a:rPr lang="de-DE" dirty="0">
                <a:solidFill>
                  <a:schemeClr val="accent2"/>
                </a:solidFill>
              </a:rPr>
              <a:t>Informationen</a:t>
            </a:r>
            <a:r>
              <a:rPr lang="de-DE" dirty="0"/>
              <a:t> über die </a:t>
            </a:r>
            <a:r>
              <a:rPr lang="de-DE" dirty="0">
                <a:solidFill>
                  <a:schemeClr val="accent2"/>
                </a:solidFill>
              </a:rPr>
              <a:t>Bestellnummer</a:t>
            </a:r>
            <a:r>
              <a:rPr lang="de-DE" dirty="0"/>
              <a:t> und über die </a:t>
            </a:r>
            <a:r>
              <a:rPr lang="de-DE" b="1" dirty="0">
                <a:solidFill>
                  <a:schemeClr val="accent3"/>
                </a:solidFill>
              </a:rPr>
              <a:t>Bestellposten</a:t>
            </a:r>
            <a:r>
              <a:rPr lang="de-DE" dirty="0"/>
              <a:t> müssen auch </a:t>
            </a:r>
            <a:r>
              <a:rPr lang="de-DE" dirty="0">
                <a:solidFill>
                  <a:schemeClr val="tx2"/>
                </a:solidFill>
              </a:rPr>
              <a:t>abgefragt</a:t>
            </a:r>
            <a:r>
              <a:rPr lang="de-DE" dirty="0"/>
              <a:t> werden können. Außerdem muss man einer </a:t>
            </a:r>
            <a:r>
              <a:rPr lang="de-DE" b="1" dirty="0">
                <a:solidFill>
                  <a:schemeClr val="accent3"/>
                </a:solidFill>
              </a:rPr>
              <a:t>Bestellung</a:t>
            </a:r>
            <a:r>
              <a:rPr lang="de-DE" dirty="0"/>
              <a:t> weitere </a:t>
            </a:r>
            <a:r>
              <a:rPr lang="de-DE" b="1" dirty="0">
                <a:solidFill>
                  <a:schemeClr val="accent3"/>
                </a:solidFill>
              </a:rPr>
              <a:t>Bestellposten</a:t>
            </a:r>
            <a:r>
              <a:rPr lang="de-DE" dirty="0"/>
              <a:t> </a:t>
            </a:r>
            <a:r>
              <a:rPr lang="de-DE" dirty="0">
                <a:solidFill>
                  <a:schemeClr val="tx2"/>
                </a:solidFill>
              </a:rPr>
              <a:t>hinzufügen</a:t>
            </a:r>
            <a:r>
              <a:rPr lang="de-DE" dirty="0"/>
              <a:t> können.</a:t>
            </a:r>
          </a:p>
          <a:p>
            <a:pPr marL="1339885" lvl="1" indent="-536589">
              <a:buNone/>
            </a:pPr>
            <a:r>
              <a:rPr lang="de-DE" dirty="0"/>
              <a:t>iv.	</a:t>
            </a:r>
            <a:r>
              <a:rPr lang="de-DE" dirty="0">
                <a:highlight>
                  <a:srgbClr val="FEFFBD"/>
                </a:highlight>
              </a:rPr>
              <a:t>Für einen </a:t>
            </a:r>
            <a:r>
              <a:rPr lang="de-DE" b="1" dirty="0">
                <a:solidFill>
                  <a:schemeClr val="accent3"/>
                </a:solidFill>
                <a:highlight>
                  <a:srgbClr val="FEFFBD"/>
                </a:highlight>
              </a:rPr>
              <a:t>Bestellposten</a:t>
            </a:r>
            <a:r>
              <a:rPr lang="de-DE" dirty="0">
                <a:highlight>
                  <a:srgbClr val="FEFFBD"/>
                </a:highlight>
              </a:rPr>
              <a:t> werden lediglich die </a:t>
            </a:r>
            <a:r>
              <a:rPr lang="de-DE" dirty="0">
                <a:solidFill>
                  <a:schemeClr val="accent2"/>
                </a:solidFill>
                <a:highlight>
                  <a:srgbClr val="FEFFBD"/>
                </a:highlight>
              </a:rPr>
              <a:t>Artikelnummer</a:t>
            </a:r>
            <a:r>
              <a:rPr lang="de-DE" dirty="0">
                <a:highlight>
                  <a:srgbClr val="FEFFBD"/>
                </a:highlight>
              </a:rPr>
              <a:t>, die </a:t>
            </a:r>
            <a:r>
              <a:rPr lang="de-DE" dirty="0">
                <a:solidFill>
                  <a:schemeClr val="accent2"/>
                </a:solidFill>
                <a:highlight>
                  <a:srgbClr val="FEFFBD"/>
                </a:highlight>
              </a:rPr>
              <a:t>Artikelbezeichnung</a:t>
            </a:r>
            <a:r>
              <a:rPr lang="de-DE" dirty="0">
                <a:highlight>
                  <a:srgbClr val="FEFFBD"/>
                </a:highlight>
              </a:rPr>
              <a:t>, der </a:t>
            </a:r>
            <a:r>
              <a:rPr lang="de-DE" dirty="0">
                <a:solidFill>
                  <a:schemeClr val="accent2"/>
                </a:solidFill>
                <a:highlight>
                  <a:srgbClr val="FEFFBD"/>
                </a:highlight>
              </a:rPr>
              <a:t>Stückpreis</a:t>
            </a:r>
            <a:r>
              <a:rPr lang="de-DE" dirty="0">
                <a:highlight>
                  <a:srgbClr val="FEFFBD"/>
                </a:highlight>
              </a:rPr>
              <a:t> und die bestellte </a:t>
            </a:r>
            <a:r>
              <a:rPr lang="de-DE" dirty="0">
                <a:solidFill>
                  <a:schemeClr val="accent2"/>
                </a:solidFill>
                <a:highlight>
                  <a:srgbClr val="FEFFBD"/>
                </a:highlight>
              </a:rPr>
              <a:t>Anzahl</a:t>
            </a:r>
            <a:r>
              <a:rPr lang="de-DE" dirty="0">
                <a:highlight>
                  <a:srgbClr val="FEFFBD"/>
                </a:highlight>
              </a:rPr>
              <a:t> </a:t>
            </a:r>
            <a:r>
              <a:rPr lang="de-DE" dirty="0">
                <a:solidFill>
                  <a:schemeClr val="tx2"/>
                </a:solidFill>
                <a:highlight>
                  <a:srgbClr val="FEFFBD"/>
                </a:highlight>
              </a:rPr>
              <a:t>verwaltet</a:t>
            </a:r>
            <a:r>
              <a:rPr lang="de-DE" dirty="0">
                <a:highlight>
                  <a:srgbClr val="FEFFBD"/>
                </a:highlight>
              </a:rPr>
              <a:t>. Diese </a:t>
            </a:r>
            <a:r>
              <a:rPr lang="de-DE" dirty="0">
                <a:solidFill>
                  <a:schemeClr val="accent2"/>
                </a:solidFill>
                <a:highlight>
                  <a:srgbClr val="FEFFBD"/>
                </a:highlight>
              </a:rPr>
              <a:t>Informationen</a:t>
            </a:r>
            <a:r>
              <a:rPr lang="de-DE" dirty="0">
                <a:highlight>
                  <a:srgbClr val="FEFFBD"/>
                </a:highlight>
              </a:rPr>
              <a:t> müssen auch </a:t>
            </a:r>
            <a:r>
              <a:rPr lang="de-DE" dirty="0">
                <a:solidFill>
                  <a:schemeClr val="tx2"/>
                </a:solidFill>
                <a:highlight>
                  <a:srgbClr val="FEFFBD"/>
                </a:highlight>
              </a:rPr>
              <a:t>abgerufen</a:t>
            </a:r>
            <a:r>
              <a:rPr lang="de-DE" dirty="0">
                <a:highlight>
                  <a:srgbClr val="FEFFBD"/>
                </a:highlight>
              </a:rPr>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0D42688B-27DD-7727-F499-BCD08D4E55CE}"/>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5BEB6DF5-8BE7-3ADE-E260-0FF616E35B22}"/>
              </a:ext>
            </a:extLst>
          </p:cNvPr>
          <p:cNvGraphicFramePr>
            <a:graphicFrameLocks noGrp="1"/>
          </p:cNvGraphicFramePr>
          <p:nvPr>
            <p:extLst>
              <p:ext uri="{D42A27DB-BD31-4B8C-83A1-F6EECF244321}">
                <p14:modId xmlns:p14="http://schemas.microsoft.com/office/powerpoint/2010/main" val="859859129"/>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Bestellungen verwalten</a:t>
                      </a:r>
                    </a:p>
                    <a:p>
                      <a:pPr marL="285750" indent="-285750">
                        <a:buFont typeface="Arial" panose="020B0604020202020204" pitchFamily="34" charset="0"/>
                        <a:buChar char="•"/>
                      </a:pPr>
                      <a:r>
                        <a:rPr lang="de-DE" sz="1400" b="0" dirty="0"/>
                        <a:t>Neue Bestellung aufgeben</a:t>
                      </a:r>
                    </a:p>
                    <a:p>
                      <a:pPr marL="285750" indent="-285750">
                        <a:buFont typeface="Arial" panose="020B0604020202020204" pitchFamily="34" charset="0"/>
                        <a:buChar char="•"/>
                      </a:pPr>
                      <a:r>
                        <a:rPr lang="de-DE" sz="1400" b="0" dirty="0"/>
                        <a:t>Bestellinformationen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229BC96E-AB00-239C-75FC-1F6DB5205BFB}"/>
              </a:ext>
            </a:extLst>
          </p:cNvPr>
          <p:cNvGraphicFramePr>
            <a:graphicFrameLocks noGrp="1"/>
          </p:cNvGraphicFramePr>
          <p:nvPr>
            <p:extLst>
              <p:ext uri="{D42A27DB-BD31-4B8C-83A1-F6EECF244321}">
                <p14:modId xmlns:p14="http://schemas.microsoft.com/office/powerpoint/2010/main" val="2183557054"/>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Artikel und ihre Daten verwalten</a:t>
                      </a:r>
                    </a:p>
                    <a:p>
                      <a:pPr marL="285750" indent="-285750">
                        <a:buFont typeface="Arial" panose="020B0604020202020204" pitchFamily="34" charset="0"/>
                        <a:buChar char="•"/>
                      </a:pPr>
                      <a:r>
                        <a:rPr lang="de-DE" sz="1400" b="0" dirty="0"/>
                        <a:t>Artikeldaten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DAB009E7-741B-9F38-CC1A-D2F30F2D2672}"/>
              </a:ext>
            </a:extLst>
          </p:cNvPr>
          <p:cNvGraphicFramePr>
            <a:graphicFrameLocks noGrp="1"/>
          </p:cNvGraphicFramePr>
          <p:nvPr>
            <p:extLst>
              <p:ext uri="{D42A27DB-BD31-4B8C-83A1-F6EECF244321}">
                <p14:modId xmlns:p14="http://schemas.microsoft.com/office/powerpoint/2010/main" val="1480044472"/>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Bestellnummer abfragen</a:t>
                      </a:r>
                    </a:p>
                    <a:p>
                      <a:pPr marL="285750" indent="-285750">
                        <a:buFont typeface="Arial" panose="020B0604020202020204" pitchFamily="34" charset="0"/>
                        <a:buChar char="•"/>
                      </a:pPr>
                      <a:r>
                        <a:rPr lang="de-DE" sz="1400" b="0" dirty="0"/>
                        <a:t>Bestellposten abfragen</a:t>
                      </a:r>
                    </a:p>
                    <a:p>
                      <a:pPr marL="285750" indent="-285750">
                        <a:buFont typeface="Arial" panose="020B0604020202020204" pitchFamily="34" charset="0"/>
                        <a:buChar char="•"/>
                      </a:pPr>
                      <a:r>
                        <a:rPr lang="de-DE" sz="1400" b="0" dirty="0"/>
                        <a:t>Bestellposten hinzufügen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Bestellposten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83624683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A4197-BB53-FDE3-D831-B03BEBCC47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6F3BB8D-D91F-B7EA-1CB5-C25F9C597FF8}"/>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4</a:t>
            </a:r>
          </a:p>
        </p:txBody>
      </p:sp>
      <p:sp>
        <p:nvSpPr>
          <p:cNvPr id="4" name="Inhaltsplatzhalter 3">
            <a:extLst>
              <a:ext uri="{FF2B5EF4-FFF2-40B4-BE49-F238E27FC236}">
                <a16:creationId xmlns:a16="http://schemas.microsoft.com/office/drawing/2014/main" id="{CC62B7BC-F35C-D4B4-A744-8E2708D3C5EB}"/>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dirty="0">
                <a:solidFill>
                  <a:schemeClr val="accent3"/>
                </a:solidFill>
              </a:rPr>
              <a:t>Kunden</a:t>
            </a:r>
            <a:r>
              <a:rPr lang="de-DE" dirty="0"/>
              <a:t> müssen seine </a:t>
            </a:r>
            <a:r>
              <a:rPr lang="de-DE" dirty="0">
                <a:solidFill>
                  <a:schemeClr val="accent3"/>
                </a:solidFill>
              </a:rPr>
              <a:t>Bestellungen</a:t>
            </a:r>
            <a:r>
              <a:rPr lang="de-DE" dirty="0"/>
              <a:t> mit </a:t>
            </a:r>
            <a:r>
              <a:rPr lang="de-DE" dirty="0">
                <a:solidFill>
                  <a:schemeClr val="accent3"/>
                </a:solidFill>
              </a:rPr>
              <a:t>Bestellposten</a:t>
            </a:r>
            <a:r>
              <a:rPr lang="de-DE" dirty="0"/>
              <a:t> </a:t>
            </a:r>
            <a:r>
              <a:rPr lang="de-DE" b="1" dirty="0">
                <a:solidFill>
                  <a:schemeClr val="tx2"/>
                </a:solidFill>
              </a:rPr>
              <a:t>verwaltet</a:t>
            </a:r>
            <a:r>
              <a:rPr lang="de-DE" dirty="0"/>
              <a:t> werden.</a:t>
            </a:r>
          </a:p>
          <a:p>
            <a:pPr marL="1339885" lvl="1" indent="-536589">
              <a:buNone/>
            </a:pPr>
            <a:r>
              <a:rPr lang="de-DE" dirty="0"/>
              <a:t>ii. 	Ein </a:t>
            </a:r>
            <a:r>
              <a:rPr lang="de-DE" dirty="0">
                <a:solidFill>
                  <a:schemeClr val="accent3"/>
                </a:solidFill>
              </a:rPr>
              <a:t>Kunde</a:t>
            </a:r>
            <a:r>
              <a:rPr lang="de-DE" dirty="0"/>
              <a:t> muss neue </a:t>
            </a:r>
            <a:r>
              <a:rPr lang="de-DE" dirty="0">
                <a:solidFill>
                  <a:schemeClr val="accent3"/>
                </a:solidFill>
              </a:rPr>
              <a:t>Bestellungen</a:t>
            </a:r>
            <a:r>
              <a:rPr lang="de-DE" dirty="0"/>
              <a:t> </a:t>
            </a:r>
            <a:r>
              <a:rPr lang="de-DE" b="1" dirty="0">
                <a:solidFill>
                  <a:schemeClr val="tx2"/>
                </a:solidFill>
              </a:rPr>
              <a:t>aufgeben</a:t>
            </a:r>
            <a:r>
              <a:rPr lang="de-DE" dirty="0"/>
              <a:t> können. Die </a:t>
            </a:r>
            <a:r>
              <a:rPr lang="de-DE" b="1" dirty="0">
                <a:solidFill>
                  <a:schemeClr val="accent2"/>
                </a:solidFill>
              </a:rPr>
              <a:t>Informationen</a:t>
            </a:r>
            <a:r>
              <a:rPr lang="de-DE" dirty="0"/>
              <a:t> über all seine </a:t>
            </a:r>
            <a:r>
              <a:rPr lang="de-DE" dirty="0">
                <a:solidFill>
                  <a:schemeClr val="accent3"/>
                </a:solidFill>
              </a:rPr>
              <a:t>Bestellungen</a:t>
            </a:r>
            <a:r>
              <a:rPr lang="de-DE" dirty="0"/>
              <a:t> müssen </a:t>
            </a:r>
            <a:r>
              <a:rPr lang="de-DE" b="1" dirty="0">
                <a:solidFill>
                  <a:schemeClr val="tx2"/>
                </a:solidFill>
              </a:rPr>
              <a:t>abgefragt</a:t>
            </a:r>
            <a:r>
              <a:rPr lang="de-DE" dirty="0"/>
              <a:t> werden können.</a:t>
            </a:r>
          </a:p>
          <a:p>
            <a:pPr marL="1339885" lvl="1" indent="-536589">
              <a:buNone/>
            </a:pPr>
            <a:r>
              <a:rPr lang="de-DE" dirty="0" err="1"/>
              <a:t>iii.</a:t>
            </a:r>
            <a:r>
              <a:rPr lang="de-DE" dirty="0"/>
              <a:t>	Eine </a:t>
            </a:r>
            <a:r>
              <a:rPr lang="de-DE" dirty="0">
                <a:solidFill>
                  <a:schemeClr val="accent3"/>
                </a:solidFill>
              </a:rPr>
              <a:t>Bestellung</a:t>
            </a:r>
            <a:r>
              <a:rPr lang="de-DE" dirty="0"/>
              <a:t> </a:t>
            </a:r>
            <a:r>
              <a:rPr lang="de-DE" b="1" dirty="0">
                <a:solidFill>
                  <a:schemeClr val="tx2"/>
                </a:solidFill>
              </a:rPr>
              <a:t>besteht</a:t>
            </a:r>
            <a:r>
              <a:rPr lang="de-DE" dirty="0"/>
              <a:t> aus einer </a:t>
            </a:r>
            <a:r>
              <a:rPr lang="de-DE" b="1" dirty="0">
                <a:solidFill>
                  <a:schemeClr val="accent2"/>
                </a:solidFill>
              </a:rPr>
              <a:t>Bestellnummer</a:t>
            </a:r>
            <a:r>
              <a:rPr lang="de-DE" dirty="0"/>
              <a:t> und beliebig vielen </a:t>
            </a:r>
            <a:r>
              <a:rPr lang="de-DE" b="1" dirty="0">
                <a:solidFill>
                  <a:schemeClr val="accent2"/>
                </a:solidFill>
              </a:rPr>
              <a:t>Bestellposten</a:t>
            </a:r>
            <a:r>
              <a:rPr lang="de-DE" dirty="0"/>
              <a:t>. Die </a:t>
            </a:r>
            <a:r>
              <a:rPr lang="de-DE" b="1" dirty="0">
                <a:solidFill>
                  <a:schemeClr val="accent2"/>
                </a:solidFill>
              </a:rPr>
              <a:t>Informationen</a:t>
            </a:r>
            <a:r>
              <a:rPr lang="de-DE" dirty="0"/>
              <a:t> über die </a:t>
            </a:r>
            <a:r>
              <a:rPr lang="de-DE" b="1" dirty="0">
                <a:solidFill>
                  <a:schemeClr val="accent2"/>
                </a:solidFill>
              </a:rPr>
              <a:t>Bestellnummer</a:t>
            </a:r>
            <a:r>
              <a:rPr lang="de-DE" dirty="0"/>
              <a:t> und über die </a:t>
            </a:r>
            <a:r>
              <a:rPr lang="de-DE" dirty="0">
                <a:solidFill>
                  <a:schemeClr val="accent3"/>
                </a:solidFill>
              </a:rPr>
              <a:t>Bestellposten</a:t>
            </a:r>
            <a:r>
              <a:rPr lang="de-DE" dirty="0"/>
              <a:t> müssen auch </a:t>
            </a:r>
            <a:r>
              <a:rPr lang="de-DE" b="1" dirty="0">
                <a:solidFill>
                  <a:schemeClr val="tx2"/>
                </a:solidFill>
              </a:rPr>
              <a:t>abgefragt</a:t>
            </a:r>
            <a:r>
              <a:rPr lang="de-DE" dirty="0"/>
              <a:t> werden können. Außerdem muss man einer </a:t>
            </a:r>
            <a:r>
              <a:rPr lang="de-DE" dirty="0">
                <a:solidFill>
                  <a:schemeClr val="accent3"/>
                </a:solidFill>
              </a:rPr>
              <a:t>Bestellung</a:t>
            </a:r>
            <a:r>
              <a:rPr lang="de-DE" dirty="0"/>
              <a:t> weitere </a:t>
            </a:r>
            <a:r>
              <a:rPr lang="de-DE" dirty="0">
                <a:solidFill>
                  <a:schemeClr val="accent3"/>
                </a:solidFill>
              </a:rPr>
              <a:t>Bestellposten</a:t>
            </a:r>
            <a:r>
              <a:rPr lang="de-DE" dirty="0"/>
              <a:t> </a:t>
            </a:r>
            <a:r>
              <a:rPr lang="de-DE" b="1" dirty="0">
                <a:solidFill>
                  <a:schemeClr val="tx2"/>
                </a:solidFill>
              </a:rPr>
              <a:t>hinzufügen</a:t>
            </a:r>
            <a:r>
              <a:rPr lang="de-DE" dirty="0"/>
              <a:t> können.</a:t>
            </a:r>
          </a:p>
          <a:p>
            <a:pPr marL="1339885" lvl="1" indent="-536589">
              <a:buNone/>
            </a:pPr>
            <a:r>
              <a:rPr lang="de-DE" dirty="0"/>
              <a:t>iv.	Für einen </a:t>
            </a:r>
            <a:r>
              <a:rPr lang="de-DE" dirty="0">
                <a:solidFill>
                  <a:schemeClr val="accent3"/>
                </a:solidFill>
              </a:rPr>
              <a:t>Bestellposten</a:t>
            </a:r>
            <a:r>
              <a:rPr lang="de-DE" dirty="0"/>
              <a:t> werden lediglich die </a:t>
            </a:r>
            <a:r>
              <a:rPr lang="de-DE" b="1" dirty="0">
                <a:solidFill>
                  <a:schemeClr val="accent2"/>
                </a:solidFill>
              </a:rPr>
              <a:t>Artikelnummer</a:t>
            </a:r>
            <a:r>
              <a:rPr lang="de-DE" dirty="0"/>
              <a:t>, die </a:t>
            </a:r>
            <a:r>
              <a:rPr lang="de-DE" b="1" dirty="0">
                <a:solidFill>
                  <a:schemeClr val="accent2"/>
                </a:solidFill>
              </a:rPr>
              <a:t>Artikelbezeichnung</a:t>
            </a:r>
            <a:r>
              <a:rPr lang="de-DE" dirty="0"/>
              <a:t>, der </a:t>
            </a:r>
            <a:r>
              <a:rPr lang="de-DE" b="1" dirty="0">
                <a:solidFill>
                  <a:schemeClr val="accent2"/>
                </a:solidFill>
              </a:rPr>
              <a:t>Stückpreis</a:t>
            </a:r>
            <a:r>
              <a:rPr lang="de-DE" dirty="0"/>
              <a:t> und die bestellte </a:t>
            </a:r>
            <a:r>
              <a:rPr lang="de-DE" b="1" dirty="0">
                <a:solidFill>
                  <a:schemeClr val="accent2"/>
                </a:solidFill>
              </a:rPr>
              <a:t>Anzahl</a:t>
            </a:r>
            <a:r>
              <a:rPr lang="de-DE" dirty="0"/>
              <a:t> </a:t>
            </a:r>
            <a:r>
              <a:rPr lang="de-DE" b="1" dirty="0">
                <a:solidFill>
                  <a:schemeClr val="tx2"/>
                </a:solidFill>
              </a:rPr>
              <a:t>verwaltet</a:t>
            </a:r>
            <a:r>
              <a:rPr lang="de-DE" dirty="0"/>
              <a:t>. Diese </a:t>
            </a:r>
            <a:r>
              <a:rPr lang="de-DE" b="1" dirty="0">
                <a:solidFill>
                  <a:schemeClr val="accent2"/>
                </a:solidFill>
              </a:rPr>
              <a:t>Informationen</a:t>
            </a:r>
            <a:r>
              <a:rPr lang="de-DE" dirty="0"/>
              <a:t> müssen auch </a:t>
            </a:r>
            <a:r>
              <a:rPr lang="de-DE" b="1"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55FAABFD-D5AB-66F9-C5FE-0CE54BB2D5E2}"/>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8" name="Tabelle 7">
            <a:extLst>
              <a:ext uri="{FF2B5EF4-FFF2-40B4-BE49-F238E27FC236}">
                <a16:creationId xmlns:a16="http://schemas.microsoft.com/office/drawing/2014/main" id="{1FE56139-F8EE-0A2D-CD8E-BBABC0F88F2D}"/>
              </a:ext>
            </a:extLst>
          </p:cNvPr>
          <p:cNvGraphicFramePr>
            <a:graphicFrameLocks noGrp="1"/>
          </p:cNvGraphicFramePr>
          <p:nvPr>
            <p:extLst>
              <p:ext uri="{D42A27DB-BD31-4B8C-83A1-F6EECF244321}">
                <p14:modId xmlns:p14="http://schemas.microsoft.com/office/powerpoint/2010/main" val="2955079555"/>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p>
                      <a:endParaRPr lang="de-DE" sz="1400" b="0"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10" name="Tabelle 8">
            <a:extLst>
              <a:ext uri="{FF2B5EF4-FFF2-40B4-BE49-F238E27FC236}">
                <a16:creationId xmlns:a16="http://schemas.microsoft.com/office/drawing/2014/main" id="{E403EB1A-487E-4DCB-5185-0BEC3039D6AB}"/>
              </a:ext>
            </a:extLst>
          </p:cNvPr>
          <p:cNvGraphicFramePr>
            <a:graphicFrameLocks noGrp="1"/>
          </p:cNvGraphicFramePr>
          <p:nvPr>
            <p:extLst>
              <p:ext uri="{D42A27DB-BD31-4B8C-83A1-F6EECF244321}">
                <p14:modId xmlns:p14="http://schemas.microsoft.com/office/powerpoint/2010/main" val="2929977056"/>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3" name="Tabelle 2">
            <a:extLst>
              <a:ext uri="{FF2B5EF4-FFF2-40B4-BE49-F238E27FC236}">
                <a16:creationId xmlns:a16="http://schemas.microsoft.com/office/drawing/2014/main" id="{28B890D3-0D1A-8C8E-629A-8ADA87CB24CA}"/>
              </a:ext>
            </a:extLst>
          </p:cNvPr>
          <p:cNvGraphicFramePr>
            <a:graphicFrameLocks noGrp="1"/>
          </p:cNvGraphicFramePr>
          <p:nvPr>
            <p:extLst>
              <p:ext uri="{D42A27DB-BD31-4B8C-83A1-F6EECF244321}">
                <p14:modId xmlns:p14="http://schemas.microsoft.com/office/powerpoint/2010/main" val="760119316"/>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81795994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C00B9-6551-7181-16CB-153745B793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86969D-B6C0-2BEE-73D9-4FADC9C0B3E3}"/>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4</a:t>
            </a:r>
          </a:p>
        </p:txBody>
      </p:sp>
      <p:sp>
        <p:nvSpPr>
          <p:cNvPr id="4" name="Inhaltsplatzhalter 3">
            <a:extLst>
              <a:ext uri="{FF2B5EF4-FFF2-40B4-BE49-F238E27FC236}">
                <a16:creationId xmlns:a16="http://schemas.microsoft.com/office/drawing/2014/main" id="{BB1B58E2-6BE8-98D0-68BA-0D7E1C1305F8}"/>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highlight>
                  <a:srgbClr val="FEFFBD"/>
                </a:highlight>
              </a:rPr>
              <a:t>Für jeden </a:t>
            </a:r>
            <a:r>
              <a:rPr lang="de-DE" dirty="0">
                <a:solidFill>
                  <a:schemeClr val="accent3"/>
                </a:solidFill>
                <a:highlight>
                  <a:srgbClr val="FEFFBD"/>
                </a:highlight>
              </a:rPr>
              <a:t>Kunden</a:t>
            </a:r>
            <a:r>
              <a:rPr lang="de-DE" dirty="0">
                <a:highlight>
                  <a:srgbClr val="FEFFBD"/>
                </a:highlight>
              </a:rPr>
              <a:t> müssen seine </a:t>
            </a:r>
            <a:r>
              <a:rPr lang="de-DE" dirty="0">
                <a:solidFill>
                  <a:schemeClr val="accent3"/>
                </a:solidFill>
                <a:highlight>
                  <a:srgbClr val="FEFFBD"/>
                </a:highlight>
              </a:rPr>
              <a:t>Bestellungen</a:t>
            </a:r>
            <a:r>
              <a:rPr lang="de-DE" dirty="0">
                <a:highlight>
                  <a:srgbClr val="FEFFBD"/>
                </a:highlight>
              </a:rPr>
              <a:t> mit </a:t>
            </a:r>
            <a:r>
              <a:rPr lang="de-DE" dirty="0">
                <a:solidFill>
                  <a:schemeClr val="accent3"/>
                </a:solidFill>
                <a:highlight>
                  <a:srgbClr val="FEFFBD"/>
                </a:highlight>
              </a:rPr>
              <a:t>Bestellposten</a:t>
            </a:r>
            <a:r>
              <a:rPr lang="de-DE" dirty="0">
                <a:highlight>
                  <a:srgbClr val="FEFFBD"/>
                </a:highlight>
              </a:rPr>
              <a:t> </a:t>
            </a:r>
            <a:r>
              <a:rPr lang="de-DE" b="1" dirty="0">
                <a:solidFill>
                  <a:schemeClr val="tx2"/>
                </a:solidFill>
                <a:highlight>
                  <a:srgbClr val="FEFFBD"/>
                </a:highlight>
              </a:rPr>
              <a:t>verwaltet</a:t>
            </a:r>
            <a:r>
              <a:rPr lang="de-DE" dirty="0">
                <a:highlight>
                  <a:srgbClr val="FEFFBD"/>
                </a:highlight>
              </a:rPr>
              <a:t> werden.</a:t>
            </a:r>
          </a:p>
          <a:p>
            <a:pPr marL="1339885" lvl="1" indent="-536589">
              <a:buNone/>
            </a:pPr>
            <a:r>
              <a:rPr lang="de-DE" dirty="0"/>
              <a:t>ii. 	Ein </a:t>
            </a:r>
            <a:r>
              <a:rPr lang="de-DE" dirty="0">
                <a:solidFill>
                  <a:schemeClr val="accent3"/>
                </a:solidFill>
              </a:rPr>
              <a:t>Kunde</a:t>
            </a:r>
            <a:r>
              <a:rPr lang="de-DE" dirty="0"/>
              <a:t> muss neue </a:t>
            </a:r>
            <a:r>
              <a:rPr lang="de-DE" dirty="0">
                <a:solidFill>
                  <a:schemeClr val="accent3"/>
                </a:solidFill>
              </a:rPr>
              <a:t>Bestellungen</a:t>
            </a:r>
            <a:r>
              <a:rPr lang="de-DE" dirty="0"/>
              <a:t> </a:t>
            </a:r>
            <a:r>
              <a:rPr lang="de-DE" b="1" dirty="0">
                <a:solidFill>
                  <a:schemeClr val="tx2"/>
                </a:solidFill>
              </a:rPr>
              <a:t>aufgeben</a:t>
            </a:r>
            <a:r>
              <a:rPr lang="de-DE" dirty="0"/>
              <a:t> können. Die </a:t>
            </a:r>
            <a:r>
              <a:rPr lang="de-DE" b="1" dirty="0">
                <a:solidFill>
                  <a:schemeClr val="accent2"/>
                </a:solidFill>
              </a:rPr>
              <a:t>Informationen</a:t>
            </a:r>
            <a:r>
              <a:rPr lang="de-DE" dirty="0"/>
              <a:t> über all seine </a:t>
            </a:r>
            <a:r>
              <a:rPr lang="de-DE" dirty="0">
                <a:solidFill>
                  <a:schemeClr val="accent3"/>
                </a:solidFill>
              </a:rPr>
              <a:t>Bestellungen</a:t>
            </a:r>
            <a:r>
              <a:rPr lang="de-DE" dirty="0"/>
              <a:t> müssen </a:t>
            </a:r>
            <a:r>
              <a:rPr lang="de-DE" b="1" dirty="0">
                <a:solidFill>
                  <a:schemeClr val="tx2"/>
                </a:solidFill>
              </a:rPr>
              <a:t>abgefragt</a:t>
            </a:r>
            <a:r>
              <a:rPr lang="de-DE" dirty="0"/>
              <a:t> werden können.</a:t>
            </a:r>
          </a:p>
          <a:p>
            <a:pPr marL="1339885" lvl="1" indent="-536589">
              <a:buNone/>
            </a:pPr>
            <a:r>
              <a:rPr lang="de-DE" dirty="0" err="1"/>
              <a:t>iii.</a:t>
            </a:r>
            <a:r>
              <a:rPr lang="de-DE" dirty="0"/>
              <a:t>	Eine </a:t>
            </a:r>
            <a:r>
              <a:rPr lang="de-DE" dirty="0">
                <a:solidFill>
                  <a:schemeClr val="accent3"/>
                </a:solidFill>
              </a:rPr>
              <a:t>Bestellung</a:t>
            </a:r>
            <a:r>
              <a:rPr lang="de-DE" dirty="0"/>
              <a:t> </a:t>
            </a:r>
            <a:r>
              <a:rPr lang="de-DE" b="1" dirty="0">
                <a:solidFill>
                  <a:schemeClr val="tx2"/>
                </a:solidFill>
              </a:rPr>
              <a:t>besteht</a:t>
            </a:r>
            <a:r>
              <a:rPr lang="de-DE" dirty="0"/>
              <a:t> aus einer </a:t>
            </a:r>
            <a:r>
              <a:rPr lang="de-DE" b="1" dirty="0">
                <a:solidFill>
                  <a:schemeClr val="accent2"/>
                </a:solidFill>
              </a:rPr>
              <a:t>Bestellnummer</a:t>
            </a:r>
            <a:r>
              <a:rPr lang="de-DE" dirty="0"/>
              <a:t> und beliebig vielen </a:t>
            </a:r>
            <a:r>
              <a:rPr lang="de-DE" b="1" dirty="0">
                <a:solidFill>
                  <a:schemeClr val="accent2"/>
                </a:solidFill>
              </a:rPr>
              <a:t>Bestellposten</a:t>
            </a:r>
            <a:r>
              <a:rPr lang="de-DE" dirty="0"/>
              <a:t>. Die </a:t>
            </a:r>
            <a:r>
              <a:rPr lang="de-DE" b="1" dirty="0">
                <a:solidFill>
                  <a:schemeClr val="accent2"/>
                </a:solidFill>
              </a:rPr>
              <a:t>Informationen</a:t>
            </a:r>
            <a:r>
              <a:rPr lang="de-DE" dirty="0"/>
              <a:t> über die </a:t>
            </a:r>
            <a:r>
              <a:rPr lang="de-DE" b="1" dirty="0">
                <a:solidFill>
                  <a:schemeClr val="accent2"/>
                </a:solidFill>
              </a:rPr>
              <a:t>Bestellnummer</a:t>
            </a:r>
            <a:r>
              <a:rPr lang="de-DE" dirty="0"/>
              <a:t> und über die </a:t>
            </a:r>
            <a:r>
              <a:rPr lang="de-DE" dirty="0">
                <a:solidFill>
                  <a:schemeClr val="accent3"/>
                </a:solidFill>
              </a:rPr>
              <a:t>Bestellposten</a:t>
            </a:r>
            <a:r>
              <a:rPr lang="de-DE" dirty="0"/>
              <a:t> müssen auch </a:t>
            </a:r>
            <a:r>
              <a:rPr lang="de-DE" b="1" dirty="0">
                <a:solidFill>
                  <a:schemeClr val="tx2"/>
                </a:solidFill>
              </a:rPr>
              <a:t>abgefragt</a:t>
            </a:r>
            <a:r>
              <a:rPr lang="de-DE" dirty="0"/>
              <a:t> werden können. Außerdem muss man einer </a:t>
            </a:r>
            <a:r>
              <a:rPr lang="de-DE" dirty="0">
                <a:solidFill>
                  <a:schemeClr val="accent3"/>
                </a:solidFill>
              </a:rPr>
              <a:t>Bestellung</a:t>
            </a:r>
            <a:r>
              <a:rPr lang="de-DE" dirty="0"/>
              <a:t> weitere </a:t>
            </a:r>
            <a:r>
              <a:rPr lang="de-DE" dirty="0">
                <a:solidFill>
                  <a:schemeClr val="accent3"/>
                </a:solidFill>
              </a:rPr>
              <a:t>Bestellposten</a:t>
            </a:r>
            <a:r>
              <a:rPr lang="de-DE" dirty="0"/>
              <a:t> </a:t>
            </a:r>
            <a:r>
              <a:rPr lang="de-DE" b="1" dirty="0">
                <a:solidFill>
                  <a:schemeClr val="tx2"/>
                </a:solidFill>
              </a:rPr>
              <a:t>hinzufügen</a:t>
            </a:r>
            <a:r>
              <a:rPr lang="de-DE" dirty="0"/>
              <a:t> können.</a:t>
            </a:r>
          </a:p>
          <a:p>
            <a:pPr marL="1339885" lvl="1" indent="-536589">
              <a:buNone/>
            </a:pPr>
            <a:r>
              <a:rPr lang="de-DE" dirty="0"/>
              <a:t>iv.	Für einen </a:t>
            </a:r>
            <a:r>
              <a:rPr lang="de-DE" dirty="0">
                <a:solidFill>
                  <a:schemeClr val="accent3"/>
                </a:solidFill>
              </a:rPr>
              <a:t>Bestellposten</a:t>
            </a:r>
            <a:r>
              <a:rPr lang="de-DE" dirty="0"/>
              <a:t> werden lediglich die </a:t>
            </a:r>
            <a:r>
              <a:rPr lang="de-DE" b="1" dirty="0">
                <a:solidFill>
                  <a:schemeClr val="accent2"/>
                </a:solidFill>
              </a:rPr>
              <a:t>Artikelnummer</a:t>
            </a:r>
            <a:r>
              <a:rPr lang="de-DE" dirty="0"/>
              <a:t>, die </a:t>
            </a:r>
            <a:r>
              <a:rPr lang="de-DE" b="1" dirty="0">
                <a:solidFill>
                  <a:schemeClr val="accent2"/>
                </a:solidFill>
              </a:rPr>
              <a:t>Artikelbezeichnung</a:t>
            </a:r>
            <a:r>
              <a:rPr lang="de-DE" dirty="0"/>
              <a:t>, der </a:t>
            </a:r>
            <a:r>
              <a:rPr lang="de-DE" b="1" dirty="0">
                <a:solidFill>
                  <a:schemeClr val="accent2"/>
                </a:solidFill>
              </a:rPr>
              <a:t>Stückpreis</a:t>
            </a:r>
            <a:r>
              <a:rPr lang="de-DE" dirty="0"/>
              <a:t> und die bestellte </a:t>
            </a:r>
            <a:r>
              <a:rPr lang="de-DE" b="1" dirty="0">
                <a:solidFill>
                  <a:schemeClr val="accent2"/>
                </a:solidFill>
              </a:rPr>
              <a:t>Anzahl</a:t>
            </a:r>
            <a:r>
              <a:rPr lang="de-DE" dirty="0"/>
              <a:t> </a:t>
            </a:r>
            <a:r>
              <a:rPr lang="de-DE" b="1" dirty="0">
                <a:solidFill>
                  <a:schemeClr val="tx2"/>
                </a:solidFill>
              </a:rPr>
              <a:t>verwaltet</a:t>
            </a:r>
            <a:r>
              <a:rPr lang="de-DE" dirty="0"/>
              <a:t>. Diese </a:t>
            </a:r>
            <a:r>
              <a:rPr lang="de-DE" b="1" dirty="0">
                <a:solidFill>
                  <a:schemeClr val="accent2"/>
                </a:solidFill>
              </a:rPr>
              <a:t>Informationen</a:t>
            </a:r>
            <a:r>
              <a:rPr lang="de-DE" dirty="0"/>
              <a:t> müssen auch </a:t>
            </a:r>
            <a:r>
              <a:rPr lang="de-DE" b="1"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A27424DC-E14F-5729-70C6-808745B5D9DA}"/>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97600C73-138C-1311-2BBA-ED8C73A57314}"/>
              </a:ext>
            </a:extLst>
          </p:cNvPr>
          <p:cNvGraphicFramePr>
            <a:graphicFrameLocks noGrp="1"/>
          </p:cNvGraphicFramePr>
          <p:nvPr>
            <p:extLst>
              <p:ext uri="{D42A27DB-BD31-4B8C-83A1-F6EECF244321}">
                <p14:modId xmlns:p14="http://schemas.microsoft.com/office/powerpoint/2010/main" val="1105074512"/>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Bestellungen: </a:t>
                      </a:r>
                      <a:r>
                        <a:rPr lang="de-DE" sz="1400" b="0" i="1" dirty="0"/>
                        <a:t>List&lt;Bestellung&gt;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E458B2B3-0FEF-1E65-75A4-0ABFC4901F8B}"/>
              </a:ext>
            </a:extLst>
          </p:cNvPr>
          <p:cNvGraphicFramePr>
            <a:graphicFrameLocks noGrp="1"/>
          </p:cNvGraphicFramePr>
          <p:nvPr>
            <p:extLst>
              <p:ext uri="{D42A27DB-BD31-4B8C-83A1-F6EECF244321}">
                <p14:modId xmlns:p14="http://schemas.microsoft.com/office/powerpoint/2010/main" val="3147624495"/>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054BAD3E-3DEA-75B4-C0D0-6D3FF2B7A9C6}"/>
              </a:ext>
            </a:extLst>
          </p:cNvPr>
          <p:cNvGraphicFramePr>
            <a:graphicFrameLocks noGrp="1"/>
          </p:cNvGraphicFramePr>
          <p:nvPr>
            <p:extLst>
              <p:ext uri="{D42A27DB-BD31-4B8C-83A1-F6EECF244321}">
                <p14:modId xmlns:p14="http://schemas.microsoft.com/office/powerpoint/2010/main" val="4083801262"/>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49561806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6DACF-66CE-33BD-2643-288CB30D56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63BA09F-70BA-D448-FC10-4C5CCE538BA7}"/>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4</a:t>
            </a:r>
          </a:p>
        </p:txBody>
      </p:sp>
      <p:sp>
        <p:nvSpPr>
          <p:cNvPr id="4" name="Inhaltsplatzhalter 3">
            <a:extLst>
              <a:ext uri="{FF2B5EF4-FFF2-40B4-BE49-F238E27FC236}">
                <a16:creationId xmlns:a16="http://schemas.microsoft.com/office/drawing/2014/main" id="{510D235C-AF78-233B-C526-7141CF01572D}"/>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dirty="0">
                <a:solidFill>
                  <a:schemeClr val="accent3"/>
                </a:solidFill>
              </a:rPr>
              <a:t>Kunden</a:t>
            </a:r>
            <a:r>
              <a:rPr lang="de-DE" dirty="0"/>
              <a:t> müssen seine </a:t>
            </a:r>
            <a:r>
              <a:rPr lang="de-DE" dirty="0">
                <a:solidFill>
                  <a:schemeClr val="accent3"/>
                </a:solidFill>
              </a:rPr>
              <a:t>Bestellungen</a:t>
            </a:r>
            <a:r>
              <a:rPr lang="de-DE" dirty="0"/>
              <a:t> mit </a:t>
            </a:r>
            <a:r>
              <a:rPr lang="de-DE" dirty="0">
                <a:solidFill>
                  <a:schemeClr val="accent3"/>
                </a:solidFill>
              </a:rPr>
              <a:t>Bestellposten</a:t>
            </a:r>
            <a:r>
              <a:rPr lang="de-DE" dirty="0"/>
              <a:t> </a:t>
            </a:r>
            <a:r>
              <a:rPr lang="de-DE" b="1" dirty="0">
                <a:solidFill>
                  <a:schemeClr val="tx2"/>
                </a:solidFill>
              </a:rPr>
              <a:t>verwaltet</a:t>
            </a:r>
            <a:r>
              <a:rPr lang="de-DE" dirty="0"/>
              <a:t> werden.</a:t>
            </a:r>
          </a:p>
          <a:p>
            <a:pPr marL="1339885" lvl="1" indent="-536589">
              <a:buNone/>
            </a:pPr>
            <a:r>
              <a:rPr lang="de-DE" dirty="0"/>
              <a:t>ii. 	</a:t>
            </a:r>
            <a:r>
              <a:rPr lang="de-DE" dirty="0">
                <a:highlight>
                  <a:srgbClr val="FEFFBD"/>
                </a:highlight>
              </a:rPr>
              <a:t>Ein </a:t>
            </a:r>
            <a:r>
              <a:rPr lang="de-DE" dirty="0">
                <a:solidFill>
                  <a:schemeClr val="accent3"/>
                </a:solidFill>
                <a:highlight>
                  <a:srgbClr val="FEFFBD"/>
                </a:highlight>
              </a:rPr>
              <a:t>Kunde</a:t>
            </a:r>
            <a:r>
              <a:rPr lang="de-DE" dirty="0">
                <a:highlight>
                  <a:srgbClr val="FEFFBD"/>
                </a:highlight>
              </a:rPr>
              <a:t> muss neue </a:t>
            </a:r>
            <a:r>
              <a:rPr lang="de-DE" dirty="0">
                <a:solidFill>
                  <a:schemeClr val="accent3"/>
                </a:solidFill>
                <a:highlight>
                  <a:srgbClr val="FEFFBD"/>
                </a:highlight>
              </a:rPr>
              <a:t>Bestellungen</a:t>
            </a:r>
            <a:r>
              <a:rPr lang="de-DE" dirty="0">
                <a:highlight>
                  <a:srgbClr val="FEFFBD"/>
                </a:highlight>
              </a:rPr>
              <a:t> </a:t>
            </a:r>
            <a:r>
              <a:rPr lang="de-DE" b="1" dirty="0">
                <a:solidFill>
                  <a:schemeClr val="tx2"/>
                </a:solidFill>
                <a:highlight>
                  <a:srgbClr val="FEFFBD"/>
                </a:highlight>
              </a:rPr>
              <a:t>aufgeben</a:t>
            </a:r>
            <a:r>
              <a:rPr lang="de-DE" dirty="0">
                <a:highlight>
                  <a:srgbClr val="FEFFBD"/>
                </a:highlight>
              </a:rPr>
              <a:t> können. Die </a:t>
            </a:r>
            <a:r>
              <a:rPr lang="de-DE" b="1" dirty="0">
                <a:solidFill>
                  <a:schemeClr val="accent2"/>
                </a:solidFill>
                <a:highlight>
                  <a:srgbClr val="FEFFBD"/>
                </a:highlight>
              </a:rPr>
              <a:t>Informationen</a:t>
            </a:r>
            <a:r>
              <a:rPr lang="de-DE" dirty="0">
                <a:highlight>
                  <a:srgbClr val="FEFFBD"/>
                </a:highlight>
              </a:rPr>
              <a:t> über all seine </a:t>
            </a:r>
            <a:r>
              <a:rPr lang="de-DE" dirty="0">
                <a:solidFill>
                  <a:schemeClr val="accent3"/>
                </a:solidFill>
                <a:highlight>
                  <a:srgbClr val="FEFFBD"/>
                </a:highlight>
              </a:rPr>
              <a:t>Bestellungen</a:t>
            </a:r>
            <a:r>
              <a:rPr lang="de-DE" dirty="0">
                <a:highlight>
                  <a:srgbClr val="FEFFBD"/>
                </a:highlight>
              </a:rPr>
              <a:t> müssen </a:t>
            </a:r>
            <a:r>
              <a:rPr lang="de-DE" b="1" dirty="0">
                <a:solidFill>
                  <a:schemeClr val="tx2"/>
                </a:solidFill>
                <a:highlight>
                  <a:srgbClr val="FEFFBD"/>
                </a:highlight>
              </a:rPr>
              <a:t>abgefragt</a:t>
            </a:r>
            <a:r>
              <a:rPr lang="de-DE" dirty="0">
                <a:highlight>
                  <a:srgbClr val="FEFFBD"/>
                </a:highlight>
              </a:rPr>
              <a:t> werden können.</a:t>
            </a:r>
          </a:p>
          <a:p>
            <a:pPr marL="1339885" lvl="1" indent="-536589">
              <a:buNone/>
            </a:pPr>
            <a:r>
              <a:rPr lang="de-DE" dirty="0" err="1"/>
              <a:t>iii.</a:t>
            </a:r>
            <a:r>
              <a:rPr lang="de-DE" dirty="0"/>
              <a:t>	Eine </a:t>
            </a:r>
            <a:r>
              <a:rPr lang="de-DE" dirty="0">
                <a:solidFill>
                  <a:schemeClr val="accent3"/>
                </a:solidFill>
              </a:rPr>
              <a:t>Bestellung</a:t>
            </a:r>
            <a:r>
              <a:rPr lang="de-DE" dirty="0"/>
              <a:t> </a:t>
            </a:r>
            <a:r>
              <a:rPr lang="de-DE" b="1" dirty="0">
                <a:solidFill>
                  <a:schemeClr val="tx2"/>
                </a:solidFill>
              </a:rPr>
              <a:t>besteht</a:t>
            </a:r>
            <a:r>
              <a:rPr lang="de-DE" dirty="0"/>
              <a:t> aus einer </a:t>
            </a:r>
            <a:r>
              <a:rPr lang="de-DE" b="1" dirty="0">
                <a:solidFill>
                  <a:schemeClr val="accent2"/>
                </a:solidFill>
              </a:rPr>
              <a:t>Bestellnummer</a:t>
            </a:r>
            <a:r>
              <a:rPr lang="de-DE" dirty="0"/>
              <a:t> und beliebig vielen </a:t>
            </a:r>
            <a:r>
              <a:rPr lang="de-DE" b="1" dirty="0">
                <a:solidFill>
                  <a:schemeClr val="accent2"/>
                </a:solidFill>
              </a:rPr>
              <a:t>Bestellposten</a:t>
            </a:r>
            <a:r>
              <a:rPr lang="de-DE" dirty="0"/>
              <a:t>. Die </a:t>
            </a:r>
            <a:r>
              <a:rPr lang="de-DE" b="1" dirty="0">
                <a:solidFill>
                  <a:schemeClr val="accent2"/>
                </a:solidFill>
              </a:rPr>
              <a:t>Informationen</a:t>
            </a:r>
            <a:r>
              <a:rPr lang="de-DE" dirty="0"/>
              <a:t> über die </a:t>
            </a:r>
            <a:r>
              <a:rPr lang="de-DE" b="1" dirty="0">
                <a:solidFill>
                  <a:schemeClr val="accent2"/>
                </a:solidFill>
              </a:rPr>
              <a:t>Bestellnummer</a:t>
            </a:r>
            <a:r>
              <a:rPr lang="de-DE" dirty="0"/>
              <a:t> und über die </a:t>
            </a:r>
            <a:r>
              <a:rPr lang="de-DE" dirty="0">
                <a:solidFill>
                  <a:schemeClr val="accent3"/>
                </a:solidFill>
              </a:rPr>
              <a:t>Bestellposten</a:t>
            </a:r>
            <a:r>
              <a:rPr lang="de-DE" dirty="0"/>
              <a:t> müssen auch </a:t>
            </a:r>
            <a:r>
              <a:rPr lang="de-DE" b="1" dirty="0">
                <a:solidFill>
                  <a:schemeClr val="tx2"/>
                </a:solidFill>
              </a:rPr>
              <a:t>abgefragt</a:t>
            </a:r>
            <a:r>
              <a:rPr lang="de-DE" dirty="0"/>
              <a:t> werden können. Außerdem muss man einer </a:t>
            </a:r>
            <a:r>
              <a:rPr lang="de-DE" dirty="0">
                <a:solidFill>
                  <a:schemeClr val="accent3"/>
                </a:solidFill>
              </a:rPr>
              <a:t>Bestellung</a:t>
            </a:r>
            <a:r>
              <a:rPr lang="de-DE" dirty="0"/>
              <a:t> weitere </a:t>
            </a:r>
            <a:r>
              <a:rPr lang="de-DE" dirty="0">
                <a:solidFill>
                  <a:schemeClr val="accent3"/>
                </a:solidFill>
              </a:rPr>
              <a:t>Bestellposten</a:t>
            </a:r>
            <a:r>
              <a:rPr lang="de-DE" dirty="0"/>
              <a:t> </a:t>
            </a:r>
            <a:r>
              <a:rPr lang="de-DE" b="1" dirty="0">
                <a:solidFill>
                  <a:schemeClr val="tx2"/>
                </a:solidFill>
              </a:rPr>
              <a:t>hinzufügen</a:t>
            </a:r>
            <a:r>
              <a:rPr lang="de-DE" dirty="0"/>
              <a:t> können.</a:t>
            </a:r>
          </a:p>
          <a:p>
            <a:pPr marL="1339885" lvl="1" indent="-536589">
              <a:buNone/>
            </a:pPr>
            <a:r>
              <a:rPr lang="de-DE" dirty="0"/>
              <a:t>iv.	Für einen </a:t>
            </a:r>
            <a:r>
              <a:rPr lang="de-DE" dirty="0">
                <a:solidFill>
                  <a:schemeClr val="accent3"/>
                </a:solidFill>
              </a:rPr>
              <a:t>Bestellposten</a:t>
            </a:r>
            <a:r>
              <a:rPr lang="de-DE" dirty="0"/>
              <a:t> werden lediglich die </a:t>
            </a:r>
            <a:r>
              <a:rPr lang="de-DE" b="1" dirty="0">
                <a:solidFill>
                  <a:schemeClr val="accent2"/>
                </a:solidFill>
              </a:rPr>
              <a:t>Artikelnummer</a:t>
            </a:r>
            <a:r>
              <a:rPr lang="de-DE" dirty="0"/>
              <a:t>, die </a:t>
            </a:r>
            <a:r>
              <a:rPr lang="de-DE" b="1" dirty="0">
                <a:solidFill>
                  <a:schemeClr val="accent2"/>
                </a:solidFill>
              </a:rPr>
              <a:t>Artikelbezeichnung</a:t>
            </a:r>
            <a:r>
              <a:rPr lang="de-DE" dirty="0"/>
              <a:t>, der </a:t>
            </a:r>
            <a:r>
              <a:rPr lang="de-DE" b="1" dirty="0">
                <a:solidFill>
                  <a:schemeClr val="accent2"/>
                </a:solidFill>
              </a:rPr>
              <a:t>Stückpreis</a:t>
            </a:r>
            <a:r>
              <a:rPr lang="de-DE" dirty="0"/>
              <a:t> und die bestellte </a:t>
            </a:r>
            <a:r>
              <a:rPr lang="de-DE" b="1" dirty="0">
                <a:solidFill>
                  <a:schemeClr val="accent2"/>
                </a:solidFill>
              </a:rPr>
              <a:t>Anzahl</a:t>
            </a:r>
            <a:r>
              <a:rPr lang="de-DE" dirty="0"/>
              <a:t> </a:t>
            </a:r>
            <a:r>
              <a:rPr lang="de-DE" b="1" dirty="0">
                <a:solidFill>
                  <a:schemeClr val="tx2"/>
                </a:solidFill>
              </a:rPr>
              <a:t>verwaltet</a:t>
            </a:r>
            <a:r>
              <a:rPr lang="de-DE" dirty="0"/>
              <a:t>. Diese </a:t>
            </a:r>
            <a:r>
              <a:rPr lang="de-DE" b="1" dirty="0">
                <a:solidFill>
                  <a:schemeClr val="accent2"/>
                </a:solidFill>
              </a:rPr>
              <a:t>Informationen</a:t>
            </a:r>
            <a:r>
              <a:rPr lang="de-DE" dirty="0"/>
              <a:t> müssen auch </a:t>
            </a:r>
            <a:r>
              <a:rPr lang="de-DE" b="1"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4AC5FA80-6A54-992B-FF3B-D51BBF9CE090}"/>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8F412FA5-7E83-3885-79C9-C3D865B5CD44}"/>
              </a:ext>
            </a:extLst>
          </p:cNvPr>
          <p:cNvGraphicFramePr>
            <a:graphicFrameLocks noGrp="1"/>
          </p:cNvGraphicFramePr>
          <p:nvPr>
            <p:extLst>
              <p:ext uri="{D42A27DB-BD31-4B8C-83A1-F6EECF244321}">
                <p14:modId xmlns:p14="http://schemas.microsoft.com/office/powerpoint/2010/main" val="2023756993"/>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p>
                      <a:r>
                        <a:rPr lang="de-DE" sz="1400" b="1" dirty="0"/>
                        <a:t>Definitionen:</a:t>
                      </a:r>
                    </a:p>
                    <a:p>
                      <a:r>
                        <a:rPr lang="de-DE" sz="1400" b="0" dirty="0"/>
                        <a:t>+ aufgeben(Bestellung: </a:t>
                      </a:r>
                      <a:r>
                        <a:rPr lang="de-DE" sz="1400" b="0" i="1" dirty="0"/>
                        <a:t>Bestellung</a:t>
                      </a:r>
                      <a:r>
                        <a:rPr lang="de-DE" sz="1400" b="0" dirty="0"/>
                        <a:t>)</a:t>
                      </a:r>
                    </a:p>
                    <a:p>
                      <a:pPr marL="1970088" indent="-1970088"/>
                      <a:r>
                        <a:rPr lang="de-DE" sz="1400" b="0" dirty="0"/>
                        <a:t>+ </a:t>
                      </a:r>
                      <a:r>
                        <a:rPr lang="de-DE" sz="1400" b="0" dirty="0" err="1"/>
                        <a:t>gibBestellungen</a:t>
                      </a:r>
                      <a:r>
                        <a:rPr lang="de-DE" sz="1400" b="0" dirty="0"/>
                        <a:t>(): </a:t>
                      </a:r>
                      <a:r>
                        <a:rPr lang="de-DE" sz="1400" b="0" i="1" dirty="0"/>
                        <a:t>List&lt;Be </a:t>
                      </a:r>
                      <a:r>
                        <a:rPr lang="de-DE" sz="1400" b="0" i="1" dirty="0" err="1"/>
                        <a:t>stellung</a:t>
                      </a:r>
                      <a:r>
                        <a:rPr lang="de-DE" sz="1400" b="0" i="1" dirty="0"/>
                        <a:t>&gt;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Bestellungen: </a:t>
                      </a:r>
                      <a:r>
                        <a:rPr lang="de-DE" sz="1400" b="0" i="1" dirty="0"/>
                        <a:t>List&lt;Bestellung&gt;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F4E4C1F4-CC72-C732-AC08-564721D30396}"/>
              </a:ext>
            </a:extLst>
          </p:cNvPr>
          <p:cNvGraphicFramePr>
            <a:graphicFrameLocks noGrp="1"/>
          </p:cNvGraphicFramePr>
          <p:nvPr>
            <p:extLst>
              <p:ext uri="{D42A27DB-BD31-4B8C-83A1-F6EECF244321}">
                <p14:modId xmlns:p14="http://schemas.microsoft.com/office/powerpoint/2010/main" val="3209702138"/>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1AAF579C-3FD7-84C9-6272-FE1CA4749528}"/>
              </a:ext>
            </a:extLst>
          </p:cNvPr>
          <p:cNvGraphicFramePr>
            <a:graphicFrameLocks noGrp="1"/>
          </p:cNvGraphicFramePr>
          <p:nvPr>
            <p:extLst>
              <p:ext uri="{D42A27DB-BD31-4B8C-83A1-F6EECF244321}">
                <p14:modId xmlns:p14="http://schemas.microsoft.com/office/powerpoint/2010/main" val="3441478068"/>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148443735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98367-EE7E-C311-4594-D08075DBEF2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8123CAF-1282-D7F0-A4E2-72D0C950ED9D}"/>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4</a:t>
            </a:r>
          </a:p>
        </p:txBody>
      </p:sp>
      <p:sp>
        <p:nvSpPr>
          <p:cNvPr id="4" name="Inhaltsplatzhalter 3">
            <a:extLst>
              <a:ext uri="{FF2B5EF4-FFF2-40B4-BE49-F238E27FC236}">
                <a16:creationId xmlns:a16="http://schemas.microsoft.com/office/drawing/2014/main" id="{A54B333D-D7C6-6623-FABA-0F56075519F6}"/>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dirty="0">
                <a:solidFill>
                  <a:schemeClr val="accent3"/>
                </a:solidFill>
              </a:rPr>
              <a:t>Kunden</a:t>
            </a:r>
            <a:r>
              <a:rPr lang="de-DE" dirty="0"/>
              <a:t> müssen seine </a:t>
            </a:r>
            <a:r>
              <a:rPr lang="de-DE" dirty="0">
                <a:solidFill>
                  <a:schemeClr val="accent3"/>
                </a:solidFill>
              </a:rPr>
              <a:t>Bestellungen</a:t>
            </a:r>
            <a:r>
              <a:rPr lang="de-DE" dirty="0"/>
              <a:t> mit </a:t>
            </a:r>
            <a:r>
              <a:rPr lang="de-DE" dirty="0">
                <a:solidFill>
                  <a:schemeClr val="accent3"/>
                </a:solidFill>
              </a:rPr>
              <a:t>Bestellposten</a:t>
            </a:r>
            <a:r>
              <a:rPr lang="de-DE" dirty="0"/>
              <a:t> </a:t>
            </a:r>
            <a:r>
              <a:rPr lang="de-DE" b="1" dirty="0">
                <a:solidFill>
                  <a:schemeClr val="tx2"/>
                </a:solidFill>
              </a:rPr>
              <a:t>verwaltet</a:t>
            </a:r>
            <a:r>
              <a:rPr lang="de-DE" dirty="0"/>
              <a:t> werden.</a:t>
            </a:r>
          </a:p>
          <a:p>
            <a:pPr marL="1339885" lvl="1" indent="-536589">
              <a:buNone/>
            </a:pPr>
            <a:r>
              <a:rPr lang="de-DE" dirty="0"/>
              <a:t>ii. 	Ein </a:t>
            </a:r>
            <a:r>
              <a:rPr lang="de-DE" dirty="0">
                <a:solidFill>
                  <a:schemeClr val="accent3"/>
                </a:solidFill>
              </a:rPr>
              <a:t>Kunde</a:t>
            </a:r>
            <a:r>
              <a:rPr lang="de-DE" dirty="0"/>
              <a:t> muss neue </a:t>
            </a:r>
            <a:r>
              <a:rPr lang="de-DE" dirty="0">
                <a:solidFill>
                  <a:schemeClr val="accent3"/>
                </a:solidFill>
              </a:rPr>
              <a:t>Bestellungen</a:t>
            </a:r>
            <a:r>
              <a:rPr lang="de-DE" dirty="0"/>
              <a:t> </a:t>
            </a:r>
            <a:r>
              <a:rPr lang="de-DE" b="1" dirty="0">
                <a:solidFill>
                  <a:schemeClr val="tx2"/>
                </a:solidFill>
              </a:rPr>
              <a:t>aufgeben</a:t>
            </a:r>
            <a:r>
              <a:rPr lang="de-DE" dirty="0"/>
              <a:t> können. Die </a:t>
            </a:r>
            <a:r>
              <a:rPr lang="de-DE" b="1" dirty="0">
                <a:solidFill>
                  <a:schemeClr val="accent2"/>
                </a:solidFill>
              </a:rPr>
              <a:t>Informationen</a:t>
            </a:r>
            <a:r>
              <a:rPr lang="de-DE" dirty="0"/>
              <a:t> über all seine </a:t>
            </a:r>
            <a:r>
              <a:rPr lang="de-DE" dirty="0">
                <a:solidFill>
                  <a:schemeClr val="accent3"/>
                </a:solidFill>
              </a:rPr>
              <a:t>Bestellungen</a:t>
            </a:r>
            <a:r>
              <a:rPr lang="de-DE" dirty="0"/>
              <a:t> müssen </a:t>
            </a:r>
            <a:r>
              <a:rPr lang="de-DE" b="1" dirty="0">
                <a:solidFill>
                  <a:schemeClr val="tx2"/>
                </a:solidFill>
              </a:rPr>
              <a:t>abgefragt</a:t>
            </a:r>
            <a:r>
              <a:rPr lang="de-DE" dirty="0"/>
              <a:t> werden können.</a:t>
            </a:r>
          </a:p>
          <a:p>
            <a:pPr marL="1339885" lvl="1" indent="-536589">
              <a:buNone/>
            </a:pPr>
            <a:r>
              <a:rPr lang="de-DE" dirty="0" err="1"/>
              <a:t>iii.</a:t>
            </a:r>
            <a:r>
              <a:rPr lang="de-DE" dirty="0"/>
              <a:t>	</a:t>
            </a:r>
            <a:r>
              <a:rPr lang="de-DE" dirty="0">
                <a:highlight>
                  <a:srgbClr val="FEFFBD"/>
                </a:highlight>
              </a:rPr>
              <a:t>Eine </a:t>
            </a:r>
            <a:r>
              <a:rPr lang="de-DE" dirty="0">
                <a:solidFill>
                  <a:schemeClr val="accent3"/>
                </a:solidFill>
                <a:highlight>
                  <a:srgbClr val="FEFFBD"/>
                </a:highlight>
              </a:rPr>
              <a:t>Bestellung</a:t>
            </a:r>
            <a:r>
              <a:rPr lang="de-DE" dirty="0">
                <a:highlight>
                  <a:srgbClr val="FEFFBD"/>
                </a:highlight>
              </a:rPr>
              <a:t> </a:t>
            </a:r>
            <a:r>
              <a:rPr lang="de-DE" b="1" dirty="0">
                <a:solidFill>
                  <a:schemeClr val="tx2"/>
                </a:solidFill>
                <a:highlight>
                  <a:srgbClr val="FEFFBD"/>
                </a:highlight>
              </a:rPr>
              <a:t>besteht</a:t>
            </a:r>
            <a:r>
              <a:rPr lang="de-DE" dirty="0">
                <a:highlight>
                  <a:srgbClr val="FEFFBD"/>
                </a:highlight>
              </a:rPr>
              <a:t> aus einer </a:t>
            </a:r>
            <a:r>
              <a:rPr lang="de-DE" b="1" dirty="0">
                <a:solidFill>
                  <a:schemeClr val="accent2"/>
                </a:solidFill>
                <a:highlight>
                  <a:srgbClr val="FEFFBD"/>
                </a:highlight>
              </a:rPr>
              <a:t>Bestellnummer</a:t>
            </a:r>
            <a:r>
              <a:rPr lang="de-DE" dirty="0">
                <a:highlight>
                  <a:srgbClr val="FEFFBD"/>
                </a:highlight>
              </a:rPr>
              <a:t> und beliebig vielen </a:t>
            </a:r>
            <a:r>
              <a:rPr lang="de-DE" b="1" dirty="0">
                <a:solidFill>
                  <a:schemeClr val="accent2"/>
                </a:solidFill>
                <a:highlight>
                  <a:srgbClr val="FEFFBD"/>
                </a:highlight>
              </a:rPr>
              <a:t>Bestellposten</a:t>
            </a:r>
            <a:r>
              <a:rPr lang="de-DE" dirty="0">
                <a:highlight>
                  <a:srgbClr val="FEFFBD"/>
                </a:highlight>
              </a:rPr>
              <a:t>. Die </a:t>
            </a:r>
            <a:r>
              <a:rPr lang="de-DE" b="1" dirty="0">
                <a:solidFill>
                  <a:schemeClr val="accent2"/>
                </a:solidFill>
                <a:highlight>
                  <a:srgbClr val="FEFFBD"/>
                </a:highlight>
              </a:rPr>
              <a:t>Informationen</a:t>
            </a:r>
            <a:r>
              <a:rPr lang="de-DE" dirty="0">
                <a:highlight>
                  <a:srgbClr val="FEFFBD"/>
                </a:highlight>
              </a:rPr>
              <a:t> über die </a:t>
            </a:r>
            <a:r>
              <a:rPr lang="de-DE" b="1" dirty="0">
                <a:solidFill>
                  <a:schemeClr val="accent2"/>
                </a:solidFill>
                <a:highlight>
                  <a:srgbClr val="FEFFBD"/>
                </a:highlight>
              </a:rPr>
              <a:t>Bestellnummer</a:t>
            </a:r>
            <a:r>
              <a:rPr lang="de-DE" dirty="0">
                <a:highlight>
                  <a:srgbClr val="FEFFBD"/>
                </a:highlight>
              </a:rPr>
              <a:t> und über die </a:t>
            </a:r>
            <a:r>
              <a:rPr lang="de-DE" dirty="0">
                <a:solidFill>
                  <a:schemeClr val="accent3"/>
                </a:solidFill>
                <a:highlight>
                  <a:srgbClr val="FEFFBD"/>
                </a:highlight>
              </a:rPr>
              <a:t>Bestellposten</a:t>
            </a:r>
            <a:r>
              <a:rPr lang="de-DE" dirty="0">
                <a:highlight>
                  <a:srgbClr val="FEFFBD"/>
                </a:highlight>
              </a:rPr>
              <a:t> müssen auch </a:t>
            </a:r>
            <a:r>
              <a:rPr lang="de-DE" b="1" dirty="0">
                <a:solidFill>
                  <a:schemeClr val="tx2"/>
                </a:solidFill>
                <a:highlight>
                  <a:srgbClr val="FEFFBD"/>
                </a:highlight>
              </a:rPr>
              <a:t>abgefragt</a:t>
            </a:r>
            <a:r>
              <a:rPr lang="de-DE" dirty="0">
                <a:highlight>
                  <a:srgbClr val="FEFFBD"/>
                </a:highlight>
              </a:rPr>
              <a:t> werden können. Außerdem muss man einer </a:t>
            </a:r>
            <a:r>
              <a:rPr lang="de-DE" dirty="0">
                <a:solidFill>
                  <a:schemeClr val="accent3"/>
                </a:solidFill>
                <a:highlight>
                  <a:srgbClr val="FEFFBD"/>
                </a:highlight>
              </a:rPr>
              <a:t>Bestellung</a:t>
            </a:r>
            <a:r>
              <a:rPr lang="de-DE" dirty="0">
                <a:highlight>
                  <a:srgbClr val="FEFFBD"/>
                </a:highlight>
              </a:rPr>
              <a:t> weitere </a:t>
            </a:r>
            <a:r>
              <a:rPr lang="de-DE" dirty="0">
                <a:solidFill>
                  <a:schemeClr val="accent3"/>
                </a:solidFill>
                <a:highlight>
                  <a:srgbClr val="FEFFBD"/>
                </a:highlight>
              </a:rPr>
              <a:t>Bestellposten</a:t>
            </a:r>
            <a:r>
              <a:rPr lang="de-DE" dirty="0">
                <a:highlight>
                  <a:srgbClr val="FEFFBD"/>
                </a:highlight>
              </a:rPr>
              <a:t> </a:t>
            </a:r>
            <a:r>
              <a:rPr lang="de-DE" b="1" dirty="0">
                <a:solidFill>
                  <a:schemeClr val="tx2"/>
                </a:solidFill>
                <a:highlight>
                  <a:srgbClr val="FEFFBD"/>
                </a:highlight>
              </a:rPr>
              <a:t>hinzufügen</a:t>
            </a:r>
            <a:r>
              <a:rPr lang="de-DE" dirty="0">
                <a:highlight>
                  <a:srgbClr val="FEFFBD"/>
                </a:highlight>
              </a:rPr>
              <a:t> können.</a:t>
            </a:r>
          </a:p>
          <a:p>
            <a:pPr marL="1339885" lvl="1" indent="-536589">
              <a:buNone/>
            </a:pPr>
            <a:r>
              <a:rPr lang="de-DE" dirty="0"/>
              <a:t>iv.	Für einen </a:t>
            </a:r>
            <a:r>
              <a:rPr lang="de-DE" dirty="0">
                <a:solidFill>
                  <a:schemeClr val="accent3"/>
                </a:solidFill>
              </a:rPr>
              <a:t>Bestellposten</a:t>
            </a:r>
            <a:r>
              <a:rPr lang="de-DE" dirty="0"/>
              <a:t> werden lediglich die </a:t>
            </a:r>
            <a:r>
              <a:rPr lang="de-DE" b="1" dirty="0">
                <a:solidFill>
                  <a:schemeClr val="accent2"/>
                </a:solidFill>
              </a:rPr>
              <a:t>Artikelnummer</a:t>
            </a:r>
            <a:r>
              <a:rPr lang="de-DE" dirty="0"/>
              <a:t>, die </a:t>
            </a:r>
            <a:r>
              <a:rPr lang="de-DE" b="1" dirty="0">
                <a:solidFill>
                  <a:schemeClr val="accent2"/>
                </a:solidFill>
              </a:rPr>
              <a:t>Artikelbezeichnung</a:t>
            </a:r>
            <a:r>
              <a:rPr lang="de-DE" dirty="0"/>
              <a:t>, der </a:t>
            </a:r>
            <a:r>
              <a:rPr lang="de-DE" b="1" dirty="0">
                <a:solidFill>
                  <a:schemeClr val="accent2"/>
                </a:solidFill>
              </a:rPr>
              <a:t>Stückpreis</a:t>
            </a:r>
            <a:r>
              <a:rPr lang="de-DE" dirty="0"/>
              <a:t> und die bestellte </a:t>
            </a:r>
            <a:r>
              <a:rPr lang="de-DE" b="1" dirty="0">
                <a:solidFill>
                  <a:schemeClr val="accent2"/>
                </a:solidFill>
              </a:rPr>
              <a:t>Anzahl</a:t>
            </a:r>
            <a:r>
              <a:rPr lang="de-DE" dirty="0"/>
              <a:t> </a:t>
            </a:r>
            <a:r>
              <a:rPr lang="de-DE" b="1" dirty="0">
                <a:solidFill>
                  <a:schemeClr val="tx2"/>
                </a:solidFill>
              </a:rPr>
              <a:t>verwaltet</a:t>
            </a:r>
            <a:r>
              <a:rPr lang="de-DE" dirty="0"/>
              <a:t>. Diese </a:t>
            </a:r>
            <a:r>
              <a:rPr lang="de-DE" b="1" dirty="0">
                <a:solidFill>
                  <a:schemeClr val="accent2"/>
                </a:solidFill>
              </a:rPr>
              <a:t>Informationen</a:t>
            </a:r>
            <a:r>
              <a:rPr lang="de-DE" dirty="0"/>
              <a:t> müssen auch </a:t>
            </a:r>
            <a:r>
              <a:rPr lang="de-DE" b="1" dirty="0">
                <a:solidFill>
                  <a:schemeClr val="tx2"/>
                </a:solidFill>
              </a:rPr>
              <a:t>abgerufen</a:t>
            </a:r>
            <a:r>
              <a:rPr lang="de-DE" dirty="0"/>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058F2279-7C90-1A27-92E2-17F4C661E451}"/>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988FB123-5460-8AF1-51CC-819E01250984}"/>
              </a:ext>
            </a:extLst>
          </p:cNvPr>
          <p:cNvGraphicFramePr>
            <a:graphicFrameLocks noGrp="1"/>
          </p:cNvGraphicFramePr>
          <p:nvPr>
            <p:extLst>
              <p:ext uri="{D42A27DB-BD31-4B8C-83A1-F6EECF244321}">
                <p14:modId xmlns:p14="http://schemas.microsoft.com/office/powerpoint/2010/main" val="1891819743"/>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p>
                      <a:r>
                        <a:rPr lang="de-DE" sz="1400" b="1" dirty="0"/>
                        <a:t>Definitionen:</a:t>
                      </a:r>
                    </a:p>
                    <a:p>
                      <a:r>
                        <a:rPr lang="de-DE" sz="1400" b="0" dirty="0"/>
                        <a:t>+ aufgeben(Bestellung: </a:t>
                      </a:r>
                      <a:r>
                        <a:rPr lang="de-DE" sz="1400" b="0" i="1" dirty="0"/>
                        <a:t>Bestellung</a:t>
                      </a:r>
                      <a:r>
                        <a:rPr lang="de-DE" sz="1400" b="0" dirty="0"/>
                        <a:t>)</a:t>
                      </a:r>
                    </a:p>
                    <a:p>
                      <a:pPr marL="1970088" indent="-1970088"/>
                      <a:r>
                        <a:rPr lang="de-DE" sz="1400" b="0" dirty="0"/>
                        <a:t>+ </a:t>
                      </a:r>
                      <a:r>
                        <a:rPr lang="de-DE" sz="1400" b="0" dirty="0" err="1"/>
                        <a:t>gibBestellungen</a:t>
                      </a:r>
                      <a:r>
                        <a:rPr lang="de-DE" sz="1400" b="0" dirty="0"/>
                        <a:t>(): </a:t>
                      </a:r>
                      <a:r>
                        <a:rPr lang="de-DE" sz="1400" b="0" i="1" dirty="0"/>
                        <a:t>List&lt;Be </a:t>
                      </a:r>
                      <a:r>
                        <a:rPr lang="de-DE" sz="1400" b="0" i="1" dirty="0" err="1"/>
                        <a:t>stellung</a:t>
                      </a:r>
                      <a:r>
                        <a:rPr lang="de-DE" sz="1400" b="0" i="1" dirty="0"/>
                        <a:t>&gt;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Bestellungen: </a:t>
                      </a:r>
                      <a:r>
                        <a:rPr lang="de-DE" sz="1400" b="0" i="1" dirty="0"/>
                        <a:t>List&lt;Bestellung&gt;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65830BFC-33BC-6668-8985-172ABD0117D8}"/>
              </a:ext>
            </a:extLst>
          </p:cNvPr>
          <p:cNvGraphicFramePr>
            <a:graphicFrameLocks noGrp="1"/>
          </p:cNvGraphicFramePr>
          <p:nvPr>
            <p:extLst>
              <p:ext uri="{D42A27DB-BD31-4B8C-83A1-F6EECF244321}">
                <p14:modId xmlns:p14="http://schemas.microsoft.com/office/powerpoint/2010/main" val="2485695892"/>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75414286-DAA7-F747-A6A9-DCD1ACF87BEC}"/>
              </a:ext>
            </a:extLst>
          </p:cNvPr>
          <p:cNvGraphicFramePr>
            <a:graphicFrameLocks noGrp="1"/>
          </p:cNvGraphicFramePr>
          <p:nvPr>
            <p:extLst>
              <p:ext uri="{D42A27DB-BD31-4B8C-83A1-F6EECF244321}">
                <p14:modId xmlns:p14="http://schemas.microsoft.com/office/powerpoint/2010/main" val="738646698"/>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p>
                      <a:r>
                        <a:rPr lang="de-DE" sz="1400" b="1" dirty="0"/>
                        <a:t>Definitionen:</a:t>
                      </a:r>
                    </a:p>
                    <a:p>
                      <a:r>
                        <a:rPr lang="de-DE" sz="1400" b="0" dirty="0"/>
                        <a:t>+ </a:t>
                      </a:r>
                      <a:r>
                        <a:rPr lang="de-DE" sz="1400" b="0" dirty="0" err="1"/>
                        <a:t>gibBestellnummer</a:t>
                      </a:r>
                      <a:r>
                        <a:rPr lang="de-DE" sz="1400" b="0" dirty="0"/>
                        <a:t>(): </a:t>
                      </a:r>
                      <a:r>
                        <a:rPr lang="de-DE" sz="1400" b="0" i="1" dirty="0" err="1"/>
                        <a:t>int</a:t>
                      </a:r>
                      <a:endParaRPr lang="de-DE" sz="1400" b="0" i="1" dirty="0"/>
                    </a:p>
                    <a:p>
                      <a:pPr marL="2058988" indent="-2058988"/>
                      <a:r>
                        <a:rPr lang="de-DE" sz="1400" b="0" dirty="0"/>
                        <a:t>+ </a:t>
                      </a:r>
                      <a:r>
                        <a:rPr lang="de-DE" sz="1400" b="0" dirty="0" err="1"/>
                        <a:t>gibBestellposten</a:t>
                      </a:r>
                      <a:r>
                        <a:rPr lang="de-DE" sz="1400" b="0" dirty="0"/>
                        <a:t>(): </a:t>
                      </a:r>
                      <a:r>
                        <a:rPr lang="de-DE" sz="1400" b="0" i="1" dirty="0"/>
                        <a:t>List&lt;Bestell posten&gt;</a:t>
                      </a:r>
                    </a:p>
                    <a:p>
                      <a:pPr marL="1074738" indent="-1074738"/>
                      <a:r>
                        <a:rPr lang="de-DE" sz="1400" b="0" dirty="0"/>
                        <a:t>+ hinzufügen(Bestellposten: </a:t>
                      </a:r>
                      <a:r>
                        <a:rPr lang="de-DE" sz="1400" b="0" i="1" dirty="0"/>
                        <a:t>Bestellposten</a:t>
                      </a:r>
                      <a:r>
                        <a:rPr lang="de-DE" sz="1400" b="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Bestellnummer: </a:t>
                      </a:r>
                      <a:r>
                        <a:rPr lang="de-DE" sz="1400" b="0" i="1" dirty="0" err="1"/>
                        <a:t>int</a:t>
                      </a:r>
                      <a:endParaRPr lang="de-DE" sz="1400" b="0" i="1" dirty="0"/>
                    </a:p>
                    <a:p>
                      <a:pPr marL="0" indent="0">
                        <a:buFont typeface="Arial" panose="020B0604020202020204" pitchFamily="34" charset="0"/>
                        <a:buNone/>
                      </a:pPr>
                      <a:r>
                        <a:rPr lang="de-DE" sz="1400" b="0" i="0" dirty="0"/>
                        <a:t>- Bestellposten: </a:t>
                      </a:r>
                      <a:r>
                        <a:rPr lang="de-DE" sz="1400" b="0" i="1" dirty="0"/>
                        <a:t>List&lt;Bestellposten&gt;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237340373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55931-5757-2F6D-9F16-A166F9D38E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010B18-9E48-7AA7-D657-1EAB99159F2B}"/>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Schritt 4</a:t>
            </a:r>
          </a:p>
        </p:txBody>
      </p:sp>
      <p:sp>
        <p:nvSpPr>
          <p:cNvPr id="4" name="Inhaltsplatzhalter 3">
            <a:extLst>
              <a:ext uri="{FF2B5EF4-FFF2-40B4-BE49-F238E27FC236}">
                <a16:creationId xmlns:a16="http://schemas.microsoft.com/office/drawing/2014/main" id="{529FB530-78BD-FFAC-63B2-19C26E6D170F}"/>
              </a:ext>
            </a:extLst>
          </p:cNvPr>
          <p:cNvSpPr>
            <a:spLocks noGrp="1"/>
          </p:cNvSpPr>
          <p:nvPr>
            <p:ph sz="quarter" idx="11"/>
          </p:nvPr>
        </p:nvSpPr>
        <p:spPr/>
        <p:txBody>
          <a:bodyPr>
            <a:normAutofit fontScale="77500" lnSpcReduction="20000"/>
          </a:bodyPr>
          <a:lstStyle/>
          <a:p>
            <a:pPr marL="0" indent="0">
              <a:buNone/>
            </a:pPr>
            <a:r>
              <a:rPr lang="de-DE" dirty="0">
                <a:solidFill>
                  <a:schemeClr val="bg1">
                    <a:lumMod val="75000"/>
                  </a:schemeClr>
                </a:solidFill>
              </a:rPr>
              <a:t>e)	Über die Kundenverwaltung sollen nun auch die 	Bestellungen der einzelnen Kunden verwaltet werden.</a:t>
            </a:r>
          </a:p>
          <a:p>
            <a:pPr marL="444512" indent="0">
              <a:buNone/>
            </a:pPr>
            <a:r>
              <a:rPr lang="de-DE" dirty="0">
                <a:solidFill>
                  <a:schemeClr val="bg1">
                    <a:lumMod val="75000"/>
                  </a:schemeClr>
                </a:solidFill>
              </a:rPr>
              <a:t>In der Modellerweiterung müssen folgende Anforderungen berücksichtigt werden:</a:t>
            </a:r>
          </a:p>
          <a:p>
            <a:pPr marL="1339885" lvl="1" indent="-536589">
              <a:buNone/>
            </a:pPr>
            <a:r>
              <a:rPr lang="de-DE" dirty="0">
                <a:solidFill>
                  <a:schemeClr val="tx1"/>
                </a:solidFill>
              </a:rPr>
              <a:t>i. 	</a:t>
            </a:r>
            <a:r>
              <a:rPr lang="de-DE" dirty="0"/>
              <a:t>Für jeden </a:t>
            </a:r>
            <a:r>
              <a:rPr lang="de-DE" dirty="0">
                <a:solidFill>
                  <a:schemeClr val="accent3"/>
                </a:solidFill>
              </a:rPr>
              <a:t>Kunden</a:t>
            </a:r>
            <a:r>
              <a:rPr lang="de-DE" dirty="0"/>
              <a:t> müssen seine </a:t>
            </a:r>
            <a:r>
              <a:rPr lang="de-DE" dirty="0">
                <a:solidFill>
                  <a:schemeClr val="accent3"/>
                </a:solidFill>
              </a:rPr>
              <a:t>Bestellungen</a:t>
            </a:r>
            <a:r>
              <a:rPr lang="de-DE" dirty="0"/>
              <a:t> mit </a:t>
            </a:r>
            <a:r>
              <a:rPr lang="de-DE" dirty="0">
                <a:solidFill>
                  <a:schemeClr val="accent3"/>
                </a:solidFill>
              </a:rPr>
              <a:t>Bestellposten</a:t>
            </a:r>
            <a:r>
              <a:rPr lang="de-DE" dirty="0"/>
              <a:t> </a:t>
            </a:r>
            <a:r>
              <a:rPr lang="de-DE" b="1" dirty="0">
                <a:solidFill>
                  <a:schemeClr val="tx2"/>
                </a:solidFill>
              </a:rPr>
              <a:t>verwaltet</a:t>
            </a:r>
            <a:r>
              <a:rPr lang="de-DE" dirty="0"/>
              <a:t> werden.</a:t>
            </a:r>
          </a:p>
          <a:p>
            <a:pPr marL="1339885" lvl="1" indent="-536589">
              <a:buNone/>
            </a:pPr>
            <a:r>
              <a:rPr lang="de-DE" dirty="0"/>
              <a:t>ii. 	Ein </a:t>
            </a:r>
            <a:r>
              <a:rPr lang="de-DE" dirty="0">
                <a:solidFill>
                  <a:schemeClr val="accent3"/>
                </a:solidFill>
              </a:rPr>
              <a:t>Kunde</a:t>
            </a:r>
            <a:r>
              <a:rPr lang="de-DE" dirty="0"/>
              <a:t> muss neue </a:t>
            </a:r>
            <a:r>
              <a:rPr lang="de-DE" dirty="0">
                <a:solidFill>
                  <a:schemeClr val="accent3"/>
                </a:solidFill>
              </a:rPr>
              <a:t>Bestellungen</a:t>
            </a:r>
            <a:r>
              <a:rPr lang="de-DE" dirty="0"/>
              <a:t> </a:t>
            </a:r>
            <a:r>
              <a:rPr lang="de-DE" b="1" dirty="0">
                <a:solidFill>
                  <a:schemeClr val="tx2"/>
                </a:solidFill>
              </a:rPr>
              <a:t>aufgeben</a:t>
            </a:r>
            <a:r>
              <a:rPr lang="de-DE" dirty="0"/>
              <a:t> können. Die </a:t>
            </a:r>
            <a:r>
              <a:rPr lang="de-DE" b="1" dirty="0">
                <a:solidFill>
                  <a:schemeClr val="accent2"/>
                </a:solidFill>
              </a:rPr>
              <a:t>Informationen</a:t>
            </a:r>
            <a:r>
              <a:rPr lang="de-DE" dirty="0"/>
              <a:t> über all seine </a:t>
            </a:r>
            <a:r>
              <a:rPr lang="de-DE" dirty="0">
                <a:solidFill>
                  <a:schemeClr val="accent3"/>
                </a:solidFill>
              </a:rPr>
              <a:t>Bestellungen</a:t>
            </a:r>
            <a:r>
              <a:rPr lang="de-DE" dirty="0"/>
              <a:t> müssen </a:t>
            </a:r>
            <a:r>
              <a:rPr lang="de-DE" b="1" dirty="0">
                <a:solidFill>
                  <a:schemeClr val="tx2"/>
                </a:solidFill>
              </a:rPr>
              <a:t>abgefragt</a:t>
            </a:r>
            <a:r>
              <a:rPr lang="de-DE" dirty="0"/>
              <a:t> werden können.</a:t>
            </a:r>
          </a:p>
          <a:p>
            <a:pPr marL="1339885" lvl="1" indent="-536589">
              <a:buNone/>
            </a:pPr>
            <a:r>
              <a:rPr lang="de-DE" dirty="0" err="1"/>
              <a:t>iii.</a:t>
            </a:r>
            <a:r>
              <a:rPr lang="de-DE" dirty="0"/>
              <a:t>	Eine </a:t>
            </a:r>
            <a:r>
              <a:rPr lang="de-DE" dirty="0">
                <a:solidFill>
                  <a:schemeClr val="accent3"/>
                </a:solidFill>
              </a:rPr>
              <a:t>Bestellung</a:t>
            </a:r>
            <a:r>
              <a:rPr lang="de-DE" dirty="0"/>
              <a:t> </a:t>
            </a:r>
            <a:r>
              <a:rPr lang="de-DE" b="1" dirty="0">
                <a:solidFill>
                  <a:schemeClr val="tx2"/>
                </a:solidFill>
              </a:rPr>
              <a:t>besteht</a:t>
            </a:r>
            <a:r>
              <a:rPr lang="de-DE" dirty="0"/>
              <a:t> aus einer </a:t>
            </a:r>
            <a:r>
              <a:rPr lang="de-DE" b="1" dirty="0">
                <a:solidFill>
                  <a:schemeClr val="accent2"/>
                </a:solidFill>
              </a:rPr>
              <a:t>Bestellnummer</a:t>
            </a:r>
            <a:r>
              <a:rPr lang="de-DE" dirty="0"/>
              <a:t> und beliebig vielen </a:t>
            </a:r>
            <a:r>
              <a:rPr lang="de-DE" b="1" dirty="0">
                <a:solidFill>
                  <a:schemeClr val="accent2"/>
                </a:solidFill>
              </a:rPr>
              <a:t>Bestellposten</a:t>
            </a:r>
            <a:r>
              <a:rPr lang="de-DE" dirty="0"/>
              <a:t>. Die </a:t>
            </a:r>
            <a:r>
              <a:rPr lang="de-DE" b="1" dirty="0">
                <a:solidFill>
                  <a:schemeClr val="accent2"/>
                </a:solidFill>
              </a:rPr>
              <a:t>Informationen</a:t>
            </a:r>
            <a:r>
              <a:rPr lang="de-DE" dirty="0"/>
              <a:t> über die </a:t>
            </a:r>
            <a:r>
              <a:rPr lang="de-DE" b="1" dirty="0">
                <a:solidFill>
                  <a:schemeClr val="accent2"/>
                </a:solidFill>
              </a:rPr>
              <a:t>Bestellnummer</a:t>
            </a:r>
            <a:r>
              <a:rPr lang="de-DE" dirty="0"/>
              <a:t> und über die </a:t>
            </a:r>
            <a:r>
              <a:rPr lang="de-DE" dirty="0">
                <a:solidFill>
                  <a:schemeClr val="accent3"/>
                </a:solidFill>
              </a:rPr>
              <a:t>Bestellposten</a:t>
            </a:r>
            <a:r>
              <a:rPr lang="de-DE" dirty="0"/>
              <a:t> müssen auch </a:t>
            </a:r>
            <a:r>
              <a:rPr lang="de-DE" b="1" dirty="0">
                <a:solidFill>
                  <a:schemeClr val="tx2"/>
                </a:solidFill>
              </a:rPr>
              <a:t>abgefragt</a:t>
            </a:r>
            <a:r>
              <a:rPr lang="de-DE" dirty="0"/>
              <a:t> werden können. Außerdem muss man einer </a:t>
            </a:r>
            <a:r>
              <a:rPr lang="de-DE" dirty="0">
                <a:solidFill>
                  <a:schemeClr val="accent3"/>
                </a:solidFill>
              </a:rPr>
              <a:t>Bestellung</a:t>
            </a:r>
            <a:r>
              <a:rPr lang="de-DE" dirty="0"/>
              <a:t> weitere </a:t>
            </a:r>
            <a:r>
              <a:rPr lang="de-DE" dirty="0">
                <a:solidFill>
                  <a:schemeClr val="accent3"/>
                </a:solidFill>
              </a:rPr>
              <a:t>Bestellposten</a:t>
            </a:r>
            <a:r>
              <a:rPr lang="de-DE" dirty="0"/>
              <a:t> </a:t>
            </a:r>
            <a:r>
              <a:rPr lang="de-DE" b="1" dirty="0">
                <a:solidFill>
                  <a:schemeClr val="tx2"/>
                </a:solidFill>
              </a:rPr>
              <a:t>hinzufügen</a:t>
            </a:r>
            <a:r>
              <a:rPr lang="de-DE" dirty="0"/>
              <a:t> können.</a:t>
            </a:r>
          </a:p>
          <a:p>
            <a:pPr marL="1339885" lvl="1" indent="-536589">
              <a:buNone/>
            </a:pPr>
            <a:r>
              <a:rPr lang="de-DE" dirty="0"/>
              <a:t>iv.	</a:t>
            </a:r>
            <a:r>
              <a:rPr lang="de-DE" dirty="0">
                <a:highlight>
                  <a:srgbClr val="FEFFBD"/>
                </a:highlight>
              </a:rPr>
              <a:t>Für einen </a:t>
            </a:r>
            <a:r>
              <a:rPr lang="de-DE" dirty="0">
                <a:solidFill>
                  <a:schemeClr val="accent3"/>
                </a:solidFill>
                <a:highlight>
                  <a:srgbClr val="FEFFBD"/>
                </a:highlight>
              </a:rPr>
              <a:t>Bestellposten</a:t>
            </a:r>
            <a:r>
              <a:rPr lang="de-DE" dirty="0">
                <a:highlight>
                  <a:srgbClr val="FEFFBD"/>
                </a:highlight>
              </a:rPr>
              <a:t> werden lediglich die </a:t>
            </a:r>
            <a:r>
              <a:rPr lang="de-DE" b="1" dirty="0">
                <a:solidFill>
                  <a:schemeClr val="accent2"/>
                </a:solidFill>
                <a:highlight>
                  <a:srgbClr val="FEFFBD"/>
                </a:highlight>
              </a:rPr>
              <a:t>Artikelnummer</a:t>
            </a:r>
            <a:r>
              <a:rPr lang="de-DE" dirty="0">
                <a:highlight>
                  <a:srgbClr val="FEFFBD"/>
                </a:highlight>
              </a:rPr>
              <a:t>, die </a:t>
            </a:r>
            <a:r>
              <a:rPr lang="de-DE" b="1" dirty="0">
                <a:solidFill>
                  <a:schemeClr val="accent2"/>
                </a:solidFill>
                <a:highlight>
                  <a:srgbClr val="FEFFBD"/>
                </a:highlight>
              </a:rPr>
              <a:t>Artikelbezeichnung</a:t>
            </a:r>
            <a:r>
              <a:rPr lang="de-DE" dirty="0">
                <a:highlight>
                  <a:srgbClr val="FEFFBD"/>
                </a:highlight>
              </a:rPr>
              <a:t>, der </a:t>
            </a:r>
            <a:r>
              <a:rPr lang="de-DE" b="1" dirty="0">
                <a:solidFill>
                  <a:schemeClr val="accent2"/>
                </a:solidFill>
                <a:highlight>
                  <a:srgbClr val="FEFFBD"/>
                </a:highlight>
              </a:rPr>
              <a:t>Stückpreis</a:t>
            </a:r>
            <a:r>
              <a:rPr lang="de-DE" dirty="0">
                <a:highlight>
                  <a:srgbClr val="FEFFBD"/>
                </a:highlight>
              </a:rPr>
              <a:t> und die bestellte </a:t>
            </a:r>
            <a:r>
              <a:rPr lang="de-DE" b="1" dirty="0">
                <a:solidFill>
                  <a:schemeClr val="accent2"/>
                </a:solidFill>
                <a:highlight>
                  <a:srgbClr val="FEFFBD"/>
                </a:highlight>
              </a:rPr>
              <a:t>Anzahl</a:t>
            </a:r>
            <a:r>
              <a:rPr lang="de-DE" dirty="0">
                <a:highlight>
                  <a:srgbClr val="FEFFBD"/>
                </a:highlight>
              </a:rPr>
              <a:t> </a:t>
            </a:r>
            <a:r>
              <a:rPr lang="de-DE" b="1" dirty="0">
                <a:solidFill>
                  <a:schemeClr val="tx2"/>
                </a:solidFill>
                <a:highlight>
                  <a:srgbClr val="FEFFBD"/>
                </a:highlight>
              </a:rPr>
              <a:t>verwaltet</a:t>
            </a:r>
            <a:r>
              <a:rPr lang="de-DE" dirty="0">
                <a:highlight>
                  <a:srgbClr val="FEFFBD"/>
                </a:highlight>
              </a:rPr>
              <a:t>. Diese </a:t>
            </a:r>
            <a:r>
              <a:rPr lang="de-DE" b="1" dirty="0">
                <a:solidFill>
                  <a:schemeClr val="accent2"/>
                </a:solidFill>
                <a:highlight>
                  <a:srgbClr val="FEFFBD"/>
                </a:highlight>
              </a:rPr>
              <a:t>Informationen</a:t>
            </a:r>
            <a:r>
              <a:rPr lang="de-DE" dirty="0">
                <a:highlight>
                  <a:srgbClr val="FEFFBD"/>
                </a:highlight>
              </a:rPr>
              <a:t> müssen auch </a:t>
            </a:r>
            <a:r>
              <a:rPr lang="de-DE" b="1" dirty="0">
                <a:solidFill>
                  <a:schemeClr val="tx2"/>
                </a:solidFill>
                <a:highlight>
                  <a:srgbClr val="FEFFBD"/>
                </a:highlight>
              </a:rPr>
              <a:t>abgerufen</a:t>
            </a:r>
            <a:r>
              <a:rPr lang="de-DE" dirty="0">
                <a:highlight>
                  <a:srgbClr val="FEFFBD"/>
                </a:highlight>
              </a:rPr>
              <a:t> werden können.</a:t>
            </a:r>
          </a:p>
          <a:p>
            <a:pPr marL="444512" lvl="1" indent="0">
              <a:buNone/>
            </a:pPr>
            <a:r>
              <a:rPr lang="de-DE" i="1" dirty="0">
                <a:solidFill>
                  <a:schemeClr val="bg1">
                    <a:lumMod val="75000"/>
                  </a:schemeClr>
                </a:solidFill>
              </a:rPr>
              <a:t>Modellieren Sie die oben genannten Anforderungen als Erweiterung des Implementationsdiagramms aus Abbildung 1.</a:t>
            </a:r>
          </a:p>
          <a:p>
            <a:endParaRPr lang="de-DE" dirty="0"/>
          </a:p>
        </p:txBody>
      </p:sp>
      <p:sp>
        <p:nvSpPr>
          <p:cNvPr id="5" name="Textplatzhalter 4">
            <a:extLst>
              <a:ext uri="{FF2B5EF4-FFF2-40B4-BE49-F238E27FC236}">
                <a16:creationId xmlns:a16="http://schemas.microsoft.com/office/drawing/2014/main" id="{396DEA0C-2578-2E4F-3838-DEC6BB4B4D3A}"/>
              </a:ext>
            </a:extLst>
          </p:cNvPr>
          <p:cNvSpPr>
            <a:spLocks noGrp="1"/>
          </p:cNvSpPr>
          <p:nvPr>
            <p:ph type="body" sz="quarter" idx="13"/>
          </p:nvPr>
        </p:nvSpPr>
        <p:spPr/>
        <p:txBody>
          <a:bodyPr/>
          <a:lstStyle/>
          <a:p>
            <a:r>
              <a:rPr lang="en-US" dirty="0"/>
              <a:t>Quelle:</a:t>
            </a:r>
          </a:p>
          <a:p>
            <a:r>
              <a:rPr lang="en-US" dirty="0"/>
              <a:t>MSB-NRW 2019</a:t>
            </a:r>
          </a:p>
        </p:txBody>
      </p:sp>
      <p:graphicFrame>
        <p:nvGraphicFramePr>
          <p:cNvPr id="3" name="Tabelle 2">
            <a:extLst>
              <a:ext uri="{FF2B5EF4-FFF2-40B4-BE49-F238E27FC236}">
                <a16:creationId xmlns:a16="http://schemas.microsoft.com/office/drawing/2014/main" id="{BCAA66CA-675A-6D26-AD02-E65345A8B3BC}"/>
              </a:ext>
            </a:extLst>
          </p:cNvPr>
          <p:cNvGraphicFramePr>
            <a:graphicFrameLocks noGrp="1"/>
          </p:cNvGraphicFramePr>
          <p:nvPr>
            <p:extLst>
              <p:ext uri="{D42A27DB-BD31-4B8C-83A1-F6EECF244321}">
                <p14:modId xmlns:p14="http://schemas.microsoft.com/office/powerpoint/2010/main" val="3724488886"/>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p>
                      <a:r>
                        <a:rPr lang="de-DE" sz="1400" b="1" dirty="0"/>
                        <a:t>Definitionen:</a:t>
                      </a:r>
                    </a:p>
                    <a:p>
                      <a:r>
                        <a:rPr lang="de-DE" sz="1400" b="0" dirty="0"/>
                        <a:t>+ aufgeben(Bestellung: </a:t>
                      </a:r>
                      <a:r>
                        <a:rPr lang="de-DE" sz="1400" b="0" i="1" dirty="0"/>
                        <a:t>Bestellung</a:t>
                      </a:r>
                      <a:r>
                        <a:rPr lang="de-DE" sz="1400" b="0" dirty="0"/>
                        <a:t>)</a:t>
                      </a:r>
                    </a:p>
                    <a:p>
                      <a:pPr marL="1970088" indent="-1970088"/>
                      <a:r>
                        <a:rPr lang="de-DE" sz="1400" b="0" dirty="0"/>
                        <a:t>+ </a:t>
                      </a:r>
                      <a:r>
                        <a:rPr lang="de-DE" sz="1400" b="0" dirty="0" err="1"/>
                        <a:t>gibBestellungen</a:t>
                      </a:r>
                      <a:r>
                        <a:rPr lang="de-DE" sz="1400" b="0" dirty="0"/>
                        <a:t>(): </a:t>
                      </a:r>
                      <a:r>
                        <a:rPr lang="de-DE" sz="1400" b="0" i="1" dirty="0"/>
                        <a:t>List&lt;Be </a:t>
                      </a:r>
                      <a:r>
                        <a:rPr lang="de-DE" sz="1400" b="0" i="1" dirty="0" err="1"/>
                        <a:t>stellung</a:t>
                      </a:r>
                      <a:r>
                        <a:rPr lang="de-DE" sz="1400" b="0" i="1" dirty="0"/>
                        <a:t>&gt;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Bestellungen: </a:t>
                      </a:r>
                      <a:r>
                        <a:rPr lang="de-DE" sz="1400" b="0" i="1" dirty="0"/>
                        <a:t>List&lt;Bestellung&gt;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8">
            <a:extLst>
              <a:ext uri="{FF2B5EF4-FFF2-40B4-BE49-F238E27FC236}">
                <a16:creationId xmlns:a16="http://schemas.microsoft.com/office/drawing/2014/main" id="{E6C48116-E382-A002-D815-87187CC48D70}"/>
              </a:ext>
            </a:extLst>
          </p:cNvPr>
          <p:cNvGraphicFramePr>
            <a:graphicFrameLocks noGrp="1"/>
          </p:cNvGraphicFramePr>
          <p:nvPr>
            <p:extLst>
              <p:ext uri="{D42A27DB-BD31-4B8C-83A1-F6EECF244321}">
                <p14:modId xmlns:p14="http://schemas.microsoft.com/office/powerpoint/2010/main" val="3962091650"/>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p>
                      <a:r>
                        <a:rPr lang="de-DE" sz="1400" b="1" dirty="0"/>
                        <a:t>Definitionen:</a:t>
                      </a:r>
                    </a:p>
                    <a:p>
                      <a:r>
                        <a:rPr lang="de-DE" sz="1400" b="0" dirty="0"/>
                        <a:t>+ </a:t>
                      </a:r>
                      <a:r>
                        <a:rPr lang="de-DE" sz="1400" b="0" dirty="0" err="1"/>
                        <a:t>gibArtikelnummer</a:t>
                      </a:r>
                      <a:r>
                        <a:rPr lang="de-DE" sz="1400" b="0" dirty="0"/>
                        <a:t>: </a:t>
                      </a:r>
                      <a:r>
                        <a:rPr lang="de-DE" sz="1400" b="0" i="1" dirty="0" err="1"/>
                        <a:t>int</a:t>
                      </a:r>
                      <a:endParaRPr lang="de-DE" sz="1400" b="0" i="1" dirty="0"/>
                    </a:p>
                    <a:p>
                      <a:r>
                        <a:rPr lang="de-DE" sz="1400" b="0" dirty="0"/>
                        <a:t>+ </a:t>
                      </a:r>
                      <a:r>
                        <a:rPr lang="de-DE" sz="1400" b="0" dirty="0" err="1"/>
                        <a:t>gibArtikelbezeichnung</a:t>
                      </a:r>
                      <a:r>
                        <a:rPr lang="de-DE" sz="1400" b="0" dirty="0"/>
                        <a:t>: </a:t>
                      </a:r>
                      <a:r>
                        <a:rPr lang="de-DE" sz="1400" b="0" i="1" dirty="0"/>
                        <a:t>String</a:t>
                      </a:r>
                    </a:p>
                    <a:p>
                      <a:r>
                        <a:rPr lang="de-DE" sz="1400" b="0" dirty="0"/>
                        <a:t>+ </a:t>
                      </a:r>
                      <a:r>
                        <a:rPr lang="de-DE" sz="1400" b="0" dirty="0" err="1"/>
                        <a:t>gibStückpreis</a:t>
                      </a:r>
                      <a:r>
                        <a:rPr lang="de-DE" sz="1400" b="0" dirty="0"/>
                        <a:t>: </a:t>
                      </a:r>
                      <a:r>
                        <a:rPr lang="de-DE" sz="1400" b="0" i="1" dirty="0"/>
                        <a:t>double</a:t>
                      </a:r>
                    </a:p>
                    <a:p>
                      <a:r>
                        <a:rPr lang="de-DE" sz="1400" b="0" dirty="0"/>
                        <a:t>+ </a:t>
                      </a:r>
                      <a:r>
                        <a:rPr lang="de-DE" sz="1400" b="0" dirty="0" err="1"/>
                        <a:t>gibAnzahl</a:t>
                      </a:r>
                      <a:r>
                        <a:rPr lang="de-DE" sz="1400" b="0" dirty="0"/>
                        <a:t>: </a:t>
                      </a:r>
                      <a:r>
                        <a:rPr lang="de-DE" sz="1400" b="0" i="1" dirty="0" err="1"/>
                        <a:t>int</a:t>
                      </a: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Artikelnummer: </a:t>
                      </a:r>
                      <a:r>
                        <a:rPr lang="de-DE" sz="1400" b="0" i="1" dirty="0" err="1"/>
                        <a:t>int</a:t>
                      </a:r>
                      <a:endParaRPr lang="de-DE" sz="1400" b="0" i="1" dirty="0"/>
                    </a:p>
                    <a:p>
                      <a:pPr marL="0" indent="0">
                        <a:buFont typeface="Arial" panose="020B0604020202020204" pitchFamily="34" charset="0"/>
                        <a:buNone/>
                      </a:pPr>
                      <a:r>
                        <a:rPr lang="de-DE" sz="1400" b="0" dirty="0"/>
                        <a:t>- Artikelbezeichnung: </a:t>
                      </a:r>
                      <a:r>
                        <a:rPr lang="de-DE" sz="1400" b="0" i="1" dirty="0"/>
                        <a:t>String</a:t>
                      </a:r>
                    </a:p>
                    <a:p>
                      <a:pPr marL="0" indent="0">
                        <a:buFont typeface="Arial" panose="020B0604020202020204" pitchFamily="34" charset="0"/>
                        <a:buNone/>
                      </a:pPr>
                      <a:r>
                        <a:rPr lang="de-DE" sz="1400" b="0" dirty="0"/>
                        <a:t>- Stückpreis: </a:t>
                      </a:r>
                      <a:r>
                        <a:rPr lang="de-DE" sz="1400" b="0" i="1" dirty="0"/>
                        <a:t>double</a:t>
                      </a:r>
                      <a:r>
                        <a:rPr lang="de-DE" sz="1400" b="0" dirty="0"/>
                        <a:t> </a:t>
                      </a:r>
                    </a:p>
                    <a:p>
                      <a:pPr marL="0" indent="0">
                        <a:buFont typeface="Arial" panose="020B0604020202020204" pitchFamily="34" charset="0"/>
                        <a:buNone/>
                      </a:pPr>
                      <a:r>
                        <a:rPr lang="de-DE" sz="1400" b="0" dirty="0"/>
                        <a:t>- Anzahl: </a:t>
                      </a:r>
                      <a:r>
                        <a:rPr lang="de-DE" sz="1400" b="0" i="1" dirty="0" err="1"/>
                        <a:t>int</a:t>
                      </a: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7" name="Tabelle 6">
            <a:extLst>
              <a:ext uri="{FF2B5EF4-FFF2-40B4-BE49-F238E27FC236}">
                <a16:creationId xmlns:a16="http://schemas.microsoft.com/office/drawing/2014/main" id="{85FCA617-EE58-9732-92DA-C9050D58CE33}"/>
              </a:ext>
            </a:extLst>
          </p:cNvPr>
          <p:cNvGraphicFramePr>
            <a:graphicFrameLocks noGrp="1"/>
          </p:cNvGraphicFramePr>
          <p:nvPr>
            <p:extLst>
              <p:ext uri="{D42A27DB-BD31-4B8C-83A1-F6EECF244321}">
                <p14:modId xmlns:p14="http://schemas.microsoft.com/office/powerpoint/2010/main" val="244731786"/>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p>
                      <a:r>
                        <a:rPr lang="de-DE" sz="1400" b="1" dirty="0"/>
                        <a:t>Definitionen:</a:t>
                      </a:r>
                    </a:p>
                    <a:p>
                      <a:r>
                        <a:rPr lang="de-DE" sz="1400" b="0" dirty="0"/>
                        <a:t>+ </a:t>
                      </a:r>
                      <a:r>
                        <a:rPr lang="de-DE" sz="1400" b="0" dirty="0" err="1"/>
                        <a:t>gibBestellnummer</a:t>
                      </a:r>
                      <a:r>
                        <a:rPr lang="de-DE" sz="1400" b="0" dirty="0"/>
                        <a:t>(): </a:t>
                      </a:r>
                      <a:r>
                        <a:rPr lang="de-DE" sz="1400" b="0" i="1" dirty="0" err="1"/>
                        <a:t>int</a:t>
                      </a:r>
                      <a:endParaRPr lang="de-DE" sz="1400" b="0" i="1" dirty="0"/>
                    </a:p>
                    <a:p>
                      <a:pPr marL="2058988" indent="-2058988"/>
                      <a:r>
                        <a:rPr lang="de-DE" sz="1400" b="0" dirty="0"/>
                        <a:t>+ </a:t>
                      </a:r>
                      <a:r>
                        <a:rPr lang="de-DE" sz="1400" b="0" dirty="0" err="1"/>
                        <a:t>gibBestellposten</a:t>
                      </a:r>
                      <a:r>
                        <a:rPr lang="de-DE" sz="1400" b="0" dirty="0"/>
                        <a:t>(): </a:t>
                      </a:r>
                      <a:r>
                        <a:rPr lang="de-DE" sz="1400" b="0" i="1" dirty="0"/>
                        <a:t>List&lt;Bestell posten&gt;</a:t>
                      </a:r>
                    </a:p>
                    <a:p>
                      <a:pPr marL="1074738" indent="-1074738"/>
                      <a:r>
                        <a:rPr lang="de-DE" sz="1400" b="0" dirty="0"/>
                        <a:t>+ hinzufügen(Bestellposten: </a:t>
                      </a:r>
                      <a:r>
                        <a:rPr lang="de-DE" sz="1400" b="0" i="1" dirty="0"/>
                        <a:t>Bestellposten</a:t>
                      </a:r>
                      <a:r>
                        <a:rPr lang="de-DE" sz="1400" b="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p>
                      <a:r>
                        <a:rPr lang="de-DE" sz="1400" b="1" dirty="0"/>
                        <a:t>Attribute:</a:t>
                      </a:r>
                    </a:p>
                    <a:p>
                      <a:pPr marL="0" indent="0">
                        <a:buFont typeface="Arial" panose="020B0604020202020204" pitchFamily="34" charset="0"/>
                        <a:buNone/>
                      </a:pPr>
                      <a:r>
                        <a:rPr lang="de-DE" sz="1400" b="0" dirty="0"/>
                        <a:t>- Bestellnummer: </a:t>
                      </a:r>
                      <a:r>
                        <a:rPr lang="de-DE" sz="1400" b="0" i="1" dirty="0" err="1"/>
                        <a:t>int</a:t>
                      </a:r>
                      <a:endParaRPr lang="de-DE" sz="1400" b="0" i="1" dirty="0"/>
                    </a:p>
                    <a:p>
                      <a:pPr marL="0" indent="0">
                        <a:buFont typeface="Arial" panose="020B0604020202020204" pitchFamily="34" charset="0"/>
                        <a:buNone/>
                      </a:pPr>
                      <a:r>
                        <a:rPr lang="de-DE" sz="1400" b="0" i="0" dirty="0"/>
                        <a:t>- Bestellposten: </a:t>
                      </a:r>
                      <a:r>
                        <a:rPr lang="de-DE" sz="1400" b="0" i="1" dirty="0"/>
                        <a:t>List&lt;Bestellposten&gt;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86007068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0E342-9BE5-69E7-5CDE-ED33DBBF8F54}"/>
              </a:ext>
            </a:extLst>
          </p:cNvPr>
          <p:cNvSpPr>
            <a:spLocks noGrp="1"/>
          </p:cNvSpPr>
          <p:nvPr>
            <p:ph type="title"/>
          </p:nvPr>
        </p:nvSpPr>
        <p:spPr/>
        <p:txBody>
          <a:bodyPr/>
          <a:lstStyle/>
          <a:p>
            <a:r>
              <a:rPr lang="de-DE" dirty="0"/>
              <a:t>Class-</a:t>
            </a:r>
            <a:r>
              <a:rPr lang="de-DE" dirty="0" err="1"/>
              <a:t>Responsibility</a:t>
            </a:r>
            <a:r>
              <a:rPr lang="de-DE" dirty="0"/>
              <a:t>-</a:t>
            </a:r>
            <a:r>
              <a:rPr lang="de-DE" dirty="0" err="1"/>
              <a:t>Collaboration</a:t>
            </a:r>
            <a:r>
              <a:rPr lang="de-DE" dirty="0"/>
              <a:t>-Karten – Finalisiert</a:t>
            </a:r>
          </a:p>
        </p:txBody>
      </p:sp>
      <p:sp>
        <p:nvSpPr>
          <p:cNvPr id="3" name="Textplatzhalter 2">
            <a:extLst>
              <a:ext uri="{FF2B5EF4-FFF2-40B4-BE49-F238E27FC236}">
                <a16:creationId xmlns:a16="http://schemas.microsoft.com/office/drawing/2014/main" id="{3ACFF3ED-3377-64ED-07A1-90895882C7C1}"/>
              </a:ext>
            </a:extLst>
          </p:cNvPr>
          <p:cNvSpPr>
            <a:spLocks noGrp="1"/>
          </p:cNvSpPr>
          <p:nvPr>
            <p:ph type="body" sz="quarter" idx="11"/>
          </p:nvPr>
        </p:nvSpPr>
        <p:spPr/>
        <p:txBody>
          <a:bodyPr/>
          <a:lstStyle/>
          <a:p>
            <a:endParaRPr lang="de-DE"/>
          </a:p>
        </p:txBody>
      </p:sp>
      <p:graphicFrame>
        <p:nvGraphicFramePr>
          <p:cNvPr id="13" name="Tabelle 8">
            <a:extLst>
              <a:ext uri="{FF2B5EF4-FFF2-40B4-BE49-F238E27FC236}">
                <a16:creationId xmlns:a16="http://schemas.microsoft.com/office/drawing/2014/main" id="{30EF38AB-1018-D79D-1506-35F3A37098DA}"/>
              </a:ext>
            </a:extLst>
          </p:cNvPr>
          <p:cNvGraphicFramePr>
            <a:graphicFrameLocks noGrp="1"/>
          </p:cNvGraphicFramePr>
          <p:nvPr>
            <p:extLst>
              <p:ext uri="{D42A27DB-BD31-4B8C-83A1-F6EECF244321}">
                <p14:modId xmlns:p14="http://schemas.microsoft.com/office/powerpoint/2010/main" val="4026256158"/>
              </p:ext>
            </p:extLst>
          </p:nvPr>
        </p:nvGraphicFramePr>
        <p:xfrm>
          <a:off x="6175078" y="1257617"/>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252">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148">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p>
                      <a:r>
                        <a:rPr lang="de-DE" sz="1400" b="0" dirty="0"/>
                        <a:t>+ aufgeben(Bestellung: </a:t>
                      </a:r>
                      <a:r>
                        <a:rPr lang="de-DE" sz="1400" b="0" i="1" dirty="0"/>
                        <a:t>Bestellung</a:t>
                      </a:r>
                      <a:r>
                        <a:rPr lang="de-DE" sz="1400" b="0" dirty="0"/>
                        <a:t>)</a:t>
                      </a:r>
                    </a:p>
                    <a:p>
                      <a:pPr marL="1970088" indent="-1970088"/>
                      <a:r>
                        <a:rPr lang="de-DE" sz="1400" b="0" dirty="0"/>
                        <a:t>+ </a:t>
                      </a:r>
                      <a:r>
                        <a:rPr lang="de-DE" sz="1400" b="0" dirty="0" err="1"/>
                        <a:t>gibBestellungen</a:t>
                      </a:r>
                      <a:r>
                        <a:rPr lang="de-DE" sz="1400" b="0" dirty="0"/>
                        <a:t>(): </a:t>
                      </a:r>
                      <a:r>
                        <a:rPr lang="de-DE" sz="1400" b="0" i="1" dirty="0"/>
                        <a:t>List&lt;Be </a:t>
                      </a:r>
                      <a:r>
                        <a:rPr lang="de-DE" sz="1400" b="0" i="1" dirty="0" err="1"/>
                        <a:t>stellung</a:t>
                      </a:r>
                      <a:r>
                        <a:rPr lang="de-DE" sz="1400" b="0" i="1" dirty="0"/>
                        <a:t>&gt;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r>
                        <a:rPr lang="de-DE" sz="1400" b="0" dirty="0"/>
                        <a:t>- Bestellungen: </a:t>
                      </a:r>
                      <a:r>
                        <a:rPr lang="de-DE" sz="1400" b="0" i="1" dirty="0"/>
                        <a:t>List&lt;Bestellung&gt;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14" name="Tabelle 8">
            <a:extLst>
              <a:ext uri="{FF2B5EF4-FFF2-40B4-BE49-F238E27FC236}">
                <a16:creationId xmlns:a16="http://schemas.microsoft.com/office/drawing/2014/main" id="{F66C5F0B-9280-1BE4-A158-AEBE24F1632A}"/>
              </a:ext>
            </a:extLst>
          </p:cNvPr>
          <p:cNvGraphicFramePr>
            <a:graphicFrameLocks noGrp="1"/>
          </p:cNvGraphicFramePr>
          <p:nvPr>
            <p:extLst>
              <p:ext uri="{D42A27DB-BD31-4B8C-83A1-F6EECF244321}">
                <p14:modId xmlns:p14="http://schemas.microsoft.com/office/powerpoint/2010/main" val="1499918281"/>
              </p:ext>
            </p:extLst>
          </p:nvPr>
        </p:nvGraphicFramePr>
        <p:xfrm>
          <a:off x="6175078" y="2804113"/>
          <a:ext cx="5904000" cy="1696128"/>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27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33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p>
                      <a:r>
                        <a:rPr lang="de-DE" sz="1400" b="0" dirty="0"/>
                        <a:t>+ </a:t>
                      </a:r>
                      <a:r>
                        <a:rPr lang="de-DE" sz="1400" b="0" dirty="0" err="1"/>
                        <a:t>gibBestellnummer</a:t>
                      </a:r>
                      <a:r>
                        <a:rPr lang="de-DE" sz="1400" b="0" dirty="0"/>
                        <a:t>(): </a:t>
                      </a:r>
                      <a:r>
                        <a:rPr lang="de-DE" sz="1400" b="0" i="1" dirty="0" err="1"/>
                        <a:t>int</a:t>
                      </a:r>
                      <a:endParaRPr lang="de-DE" sz="1400" b="0" i="1" dirty="0"/>
                    </a:p>
                    <a:p>
                      <a:pPr marL="2058988" indent="-2058988"/>
                      <a:r>
                        <a:rPr lang="de-DE" sz="1400" b="0" dirty="0"/>
                        <a:t>+ </a:t>
                      </a:r>
                      <a:r>
                        <a:rPr lang="de-DE" sz="1400" b="0" dirty="0" err="1"/>
                        <a:t>gibBestellposten</a:t>
                      </a:r>
                      <a:r>
                        <a:rPr lang="de-DE" sz="1400" b="0" dirty="0"/>
                        <a:t>(): </a:t>
                      </a:r>
                      <a:r>
                        <a:rPr lang="de-DE" sz="1400" b="0" i="1" dirty="0"/>
                        <a:t>List&lt;Bestell posten&gt;</a:t>
                      </a:r>
                    </a:p>
                    <a:p>
                      <a:pPr marL="1074738" indent="-1074738"/>
                      <a:r>
                        <a:rPr lang="de-DE" sz="1400" b="0" dirty="0"/>
                        <a:t>+ hinzufügen(Bestellposten: </a:t>
                      </a:r>
                      <a:r>
                        <a:rPr lang="de-DE" sz="1400" b="0" i="1" dirty="0"/>
                        <a:t>Bestellposten</a:t>
                      </a:r>
                      <a:r>
                        <a:rPr lang="de-DE" sz="1400" b="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r>
                        <a:rPr lang="de-DE" sz="1400" b="0" dirty="0"/>
                        <a:t>- Bestellnummer: </a:t>
                      </a:r>
                      <a:r>
                        <a:rPr lang="de-DE" sz="1400" b="0" i="1" dirty="0" err="1"/>
                        <a:t>int</a:t>
                      </a:r>
                      <a:endParaRPr lang="de-DE" sz="1400" b="0" i="1" dirty="0"/>
                    </a:p>
                    <a:p>
                      <a:pPr marL="0" indent="0">
                        <a:buFont typeface="Arial" panose="020B0604020202020204" pitchFamily="34" charset="0"/>
                        <a:buNone/>
                      </a:pPr>
                      <a:r>
                        <a:rPr lang="de-DE" sz="1400" b="0" i="0" dirty="0"/>
                        <a:t>- Bestellposten: </a:t>
                      </a:r>
                      <a:r>
                        <a:rPr lang="de-DE" sz="1400" b="0" i="1" dirty="0"/>
                        <a:t>List&lt;Bestellposten&gt;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15" name="Tabelle 8">
            <a:extLst>
              <a:ext uri="{FF2B5EF4-FFF2-40B4-BE49-F238E27FC236}">
                <a16:creationId xmlns:a16="http://schemas.microsoft.com/office/drawing/2014/main" id="{5A063B48-2031-D550-928E-6A8569C02FEC}"/>
              </a:ext>
            </a:extLst>
          </p:cNvPr>
          <p:cNvGraphicFramePr>
            <a:graphicFrameLocks noGrp="1"/>
          </p:cNvGraphicFramePr>
          <p:nvPr>
            <p:extLst>
              <p:ext uri="{D42A27DB-BD31-4B8C-83A1-F6EECF244321}">
                <p14:modId xmlns:p14="http://schemas.microsoft.com/office/powerpoint/2010/main" val="208359792"/>
              </p:ext>
            </p:extLst>
          </p:nvPr>
        </p:nvGraphicFramePr>
        <p:xfrm>
          <a:off x="6175076" y="4592337"/>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Rückseite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Definitionen:</a:t>
                      </a:r>
                    </a:p>
                    <a:p>
                      <a:r>
                        <a:rPr lang="de-DE" sz="1400" b="0" dirty="0"/>
                        <a:t>+ </a:t>
                      </a:r>
                      <a:r>
                        <a:rPr lang="de-DE" sz="1400" b="0" dirty="0" err="1"/>
                        <a:t>gibArtikelnummer</a:t>
                      </a:r>
                      <a:r>
                        <a:rPr lang="de-DE" sz="1400" b="0" dirty="0"/>
                        <a:t>: </a:t>
                      </a:r>
                      <a:r>
                        <a:rPr lang="de-DE" sz="1400" b="0" i="1" dirty="0" err="1"/>
                        <a:t>int</a:t>
                      </a:r>
                      <a:endParaRPr lang="de-DE" sz="1400" b="0" i="1" dirty="0"/>
                    </a:p>
                    <a:p>
                      <a:r>
                        <a:rPr lang="de-DE" sz="1400" b="0" dirty="0"/>
                        <a:t>+ </a:t>
                      </a:r>
                      <a:r>
                        <a:rPr lang="de-DE" sz="1400" b="0" dirty="0" err="1"/>
                        <a:t>gibArtikelbezeichnung</a:t>
                      </a:r>
                      <a:r>
                        <a:rPr lang="de-DE" sz="1400" b="0" dirty="0"/>
                        <a:t>: </a:t>
                      </a:r>
                      <a:r>
                        <a:rPr lang="de-DE" sz="1400" b="0" i="1" dirty="0"/>
                        <a:t>String</a:t>
                      </a:r>
                    </a:p>
                    <a:p>
                      <a:r>
                        <a:rPr lang="de-DE" sz="1400" b="0" dirty="0"/>
                        <a:t>+ </a:t>
                      </a:r>
                      <a:r>
                        <a:rPr lang="de-DE" sz="1400" b="0" dirty="0" err="1"/>
                        <a:t>gibStückpreis</a:t>
                      </a:r>
                      <a:r>
                        <a:rPr lang="de-DE" sz="1400" b="0" dirty="0"/>
                        <a:t>: </a:t>
                      </a:r>
                      <a:r>
                        <a:rPr lang="de-DE" sz="1400" b="0" i="1" dirty="0"/>
                        <a:t>double</a:t>
                      </a:r>
                    </a:p>
                    <a:p>
                      <a:r>
                        <a:rPr lang="de-DE" sz="1400" b="0" dirty="0"/>
                        <a:t>+ </a:t>
                      </a:r>
                      <a:r>
                        <a:rPr lang="de-DE" sz="1400" b="0" dirty="0" err="1"/>
                        <a:t>gibAnzahl</a:t>
                      </a:r>
                      <a:r>
                        <a:rPr lang="de-DE" sz="1400" b="0" dirty="0"/>
                        <a:t>: </a:t>
                      </a:r>
                      <a:r>
                        <a:rPr lang="de-DE" sz="1400" b="0" i="1" dirty="0" err="1"/>
                        <a:t>int</a:t>
                      </a: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Attribute:</a:t>
                      </a:r>
                    </a:p>
                    <a:p>
                      <a:pPr marL="0" indent="0">
                        <a:buFont typeface="Arial" panose="020B0604020202020204" pitchFamily="34" charset="0"/>
                        <a:buNone/>
                      </a:pPr>
                      <a:r>
                        <a:rPr lang="de-DE" sz="1400" b="0" dirty="0"/>
                        <a:t>- Artikelnummer: </a:t>
                      </a:r>
                      <a:r>
                        <a:rPr lang="de-DE" sz="1400" b="0" i="1" dirty="0" err="1"/>
                        <a:t>int</a:t>
                      </a:r>
                      <a:endParaRPr lang="de-DE" sz="1400" b="0" i="1" dirty="0"/>
                    </a:p>
                    <a:p>
                      <a:pPr marL="0" indent="0">
                        <a:buFont typeface="Arial" panose="020B0604020202020204" pitchFamily="34" charset="0"/>
                        <a:buNone/>
                      </a:pPr>
                      <a:r>
                        <a:rPr lang="de-DE" sz="1400" b="0" dirty="0"/>
                        <a:t>- Artikelbezeichnung: </a:t>
                      </a:r>
                      <a:r>
                        <a:rPr lang="de-DE" sz="1400" b="0" i="1" dirty="0"/>
                        <a:t>String</a:t>
                      </a:r>
                    </a:p>
                    <a:p>
                      <a:pPr marL="0" indent="0">
                        <a:buFont typeface="Arial" panose="020B0604020202020204" pitchFamily="34" charset="0"/>
                        <a:buNone/>
                      </a:pPr>
                      <a:r>
                        <a:rPr lang="de-DE" sz="1400" b="0" dirty="0"/>
                        <a:t>- Stückpreis: </a:t>
                      </a:r>
                      <a:r>
                        <a:rPr lang="de-DE" sz="1400" b="0" i="1" dirty="0"/>
                        <a:t>double</a:t>
                      </a:r>
                      <a:r>
                        <a:rPr lang="de-DE" sz="1400" b="0" dirty="0"/>
                        <a:t> </a:t>
                      </a:r>
                    </a:p>
                    <a:p>
                      <a:pPr marL="0" indent="0">
                        <a:buFont typeface="Arial" panose="020B0604020202020204" pitchFamily="34" charset="0"/>
                        <a:buNone/>
                      </a:pPr>
                      <a:r>
                        <a:rPr lang="de-DE" sz="1400" b="0" dirty="0"/>
                        <a:t>- Anzahl: </a:t>
                      </a:r>
                      <a:r>
                        <a:rPr lang="de-DE" sz="1400" b="0" i="1" dirty="0" err="1"/>
                        <a:t>int</a:t>
                      </a:r>
                      <a:endParaRPr lang="de-DE" sz="1400" b="0" i="1" dirty="0"/>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4" name="Tabelle 3">
            <a:extLst>
              <a:ext uri="{FF2B5EF4-FFF2-40B4-BE49-F238E27FC236}">
                <a16:creationId xmlns:a16="http://schemas.microsoft.com/office/drawing/2014/main" id="{BA3DA3B1-7AF4-DA9F-B047-496E57CAAA4A}"/>
              </a:ext>
            </a:extLst>
          </p:cNvPr>
          <p:cNvGraphicFramePr>
            <a:graphicFrameLocks noGrp="1"/>
          </p:cNvGraphicFramePr>
          <p:nvPr>
            <p:extLst>
              <p:ext uri="{D42A27DB-BD31-4B8C-83A1-F6EECF244321}">
                <p14:modId xmlns:p14="http://schemas.microsoft.com/office/powerpoint/2010/main" val="1545991974"/>
              </p:ext>
            </p:extLst>
          </p:nvPr>
        </p:nvGraphicFramePr>
        <p:xfrm>
          <a:off x="119061" y="1253405"/>
          <a:ext cx="5904000" cy="14544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Kunde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484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Bestellungen verwalten</a:t>
                      </a:r>
                    </a:p>
                    <a:p>
                      <a:pPr marL="285750" indent="-285750">
                        <a:buFont typeface="Arial" panose="020B0604020202020204" pitchFamily="34" charset="0"/>
                        <a:buChar char="•"/>
                      </a:pPr>
                      <a:r>
                        <a:rPr lang="de-DE" sz="1400" b="0" dirty="0"/>
                        <a:t>Neue Bestellung aufgeben</a:t>
                      </a:r>
                    </a:p>
                    <a:p>
                      <a:pPr marL="285750" indent="-285750">
                        <a:buFont typeface="Arial" panose="020B0604020202020204" pitchFamily="34" charset="0"/>
                        <a:buChar char="•"/>
                      </a:pPr>
                      <a:r>
                        <a:rPr lang="de-DE" sz="1400" b="0" dirty="0"/>
                        <a:t>Bestellinformationen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5" name="Tabelle 8">
            <a:extLst>
              <a:ext uri="{FF2B5EF4-FFF2-40B4-BE49-F238E27FC236}">
                <a16:creationId xmlns:a16="http://schemas.microsoft.com/office/drawing/2014/main" id="{39BC081C-38AB-F936-6BB6-559FC87CD167}"/>
              </a:ext>
            </a:extLst>
          </p:cNvPr>
          <p:cNvGraphicFramePr>
            <a:graphicFrameLocks noGrp="1"/>
          </p:cNvGraphicFramePr>
          <p:nvPr>
            <p:extLst>
              <p:ext uri="{D42A27DB-BD31-4B8C-83A1-F6EECF244321}">
                <p14:modId xmlns:p14="http://schemas.microsoft.com/office/powerpoint/2010/main" val="2470902683"/>
              </p:ext>
            </p:extLst>
          </p:nvPr>
        </p:nvGraphicFramePr>
        <p:xfrm>
          <a:off x="119059" y="4588125"/>
          <a:ext cx="5904000" cy="1465200"/>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600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Bestellposten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15920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Artikel und ihre Daten verwalten</a:t>
                      </a:r>
                    </a:p>
                    <a:p>
                      <a:pPr marL="285750" indent="-285750">
                        <a:buFont typeface="Arial" panose="020B0604020202020204" pitchFamily="34" charset="0"/>
                        <a:buChar char="•"/>
                      </a:pPr>
                      <a:r>
                        <a:rPr lang="de-DE" sz="1400" b="0" dirty="0"/>
                        <a:t>Artikeldaten abfragen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graphicFrame>
        <p:nvGraphicFramePr>
          <p:cNvPr id="6" name="Tabelle 5">
            <a:extLst>
              <a:ext uri="{FF2B5EF4-FFF2-40B4-BE49-F238E27FC236}">
                <a16:creationId xmlns:a16="http://schemas.microsoft.com/office/drawing/2014/main" id="{6E1C9039-A94B-F81A-CA4E-E519048774AD}"/>
              </a:ext>
            </a:extLst>
          </p:cNvPr>
          <p:cNvGraphicFramePr>
            <a:graphicFrameLocks noGrp="1"/>
          </p:cNvGraphicFramePr>
          <p:nvPr>
            <p:extLst>
              <p:ext uri="{D42A27DB-BD31-4B8C-83A1-F6EECF244321}">
                <p14:modId xmlns:p14="http://schemas.microsoft.com/office/powerpoint/2010/main" val="489272735"/>
              </p:ext>
            </p:extLst>
          </p:nvPr>
        </p:nvGraphicFramePr>
        <p:xfrm>
          <a:off x="119061" y="2799823"/>
          <a:ext cx="5904000" cy="1696284"/>
        </p:xfrm>
        <a:graphic>
          <a:graphicData uri="http://schemas.openxmlformats.org/drawingml/2006/table">
            <a:tbl>
              <a:tblPr firstRow="1" bandRow="1"/>
              <a:tblGrid>
                <a:gridCol w="2952000">
                  <a:extLst>
                    <a:ext uri="{9D8B030D-6E8A-4147-A177-3AD203B41FA5}">
                      <a16:colId xmlns:a16="http://schemas.microsoft.com/office/drawing/2014/main" val="881651122"/>
                    </a:ext>
                  </a:extLst>
                </a:gridCol>
                <a:gridCol w="2952000">
                  <a:extLst>
                    <a:ext uri="{9D8B030D-6E8A-4147-A177-3AD203B41FA5}">
                      <a16:colId xmlns:a16="http://schemas.microsoft.com/office/drawing/2014/main" val="2895420327"/>
                    </a:ext>
                  </a:extLst>
                </a:gridCol>
              </a:tblGrid>
              <a:tr h="304114">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pPr>
                        <a:tabLst>
                          <a:tab pos="5743575" algn="r"/>
                        </a:tabLst>
                      </a:pPr>
                      <a:r>
                        <a:rPr lang="de-DE" sz="1400" dirty="0"/>
                        <a:t>Bestellung 	</a:t>
                      </a:r>
                      <a:r>
                        <a:rPr lang="de-DE" sz="1400" cap="small" baseline="0" dirty="0"/>
                        <a:t>Vorderseite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3392079206"/>
                  </a:ext>
                </a:extLst>
              </a:tr>
              <a:tr h="1391486">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Verantwortlichkeiten:</a:t>
                      </a:r>
                    </a:p>
                    <a:p>
                      <a:pPr marL="285750" indent="-285750">
                        <a:buFont typeface="Arial" panose="020B0604020202020204" pitchFamily="34" charset="0"/>
                        <a:buChar char="•"/>
                      </a:pPr>
                      <a:r>
                        <a:rPr lang="de-DE" sz="1400" b="0" dirty="0"/>
                        <a:t>Bestellnummer abfragen</a:t>
                      </a:r>
                    </a:p>
                    <a:p>
                      <a:pPr marL="285750" indent="-285750">
                        <a:buFont typeface="Arial" panose="020B0604020202020204" pitchFamily="34" charset="0"/>
                        <a:buChar char="•"/>
                      </a:pPr>
                      <a:r>
                        <a:rPr lang="de-DE" sz="1400" b="0" dirty="0"/>
                        <a:t>Bestellposten abfragen</a:t>
                      </a:r>
                    </a:p>
                    <a:p>
                      <a:pPr marL="285750" indent="-285750">
                        <a:buFont typeface="Arial" panose="020B0604020202020204" pitchFamily="34" charset="0"/>
                        <a:buChar char="•"/>
                      </a:pPr>
                      <a:r>
                        <a:rPr lang="de-DE" sz="1400" b="0" dirty="0"/>
                        <a:t>Bestellposten hinzufügen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Zusammenarbeit:</a:t>
                      </a:r>
                    </a:p>
                    <a:p>
                      <a:pPr marL="285750" indent="-285750">
                        <a:buFont typeface="Arial" panose="020B0604020202020204" pitchFamily="34" charset="0"/>
                        <a:buChar char="•"/>
                      </a:pPr>
                      <a:r>
                        <a:rPr lang="de-DE" sz="1400" b="0" dirty="0"/>
                        <a:t>Bestellposten</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294747059"/>
                  </a:ext>
                </a:extLst>
              </a:tr>
            </a:tbl>
          </a:graphicData>
        </a:graphic>
      </p:graphicFrame>
    </p:spTree>
    <p:extLst>
      <p:ext uri="{BB962C8B-B14F-4D97-AF65-F5344CB8AC3E}">
        <p14:creationId xmlns:p14="http://schemas.microsoft.com/office/powerpoint/2010/main" val="366747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4447D-60EC-ED26-09F7-ECEAF1E632BD}"/>
              </a:ext>
            </a:extLst>
          </p:cNvPr>
          <p:cNvSpPr>
            <a:spLocks noGrp="1"/>
          </p:cNvSpPr>
          <p:nvPr>
            <p:ph type="title"/>
          </p:nvPr>
        </p:nvSpPr>
        <p:spPr/>
        <p:txBody>
          <a:bodyPr/>
          <a:lstStyle/>
          <a:p>
            <a:r>
              <a:rPr lang="de-DE" dirty="0"/>
              <a:t>Landesspezifische Ausgestaltungen: Bayern</a:t>
            </a:r>
            <a:endParaRPr lang="de-DE" dirty="0">
              <a:solidFill>
                <a:srgbClr val="FF0000"/>
              </a:solidFill>
            </a:endParaRPr>
          </a:p>
        </p:txBody>
      </p:sp>
      <p:sp>
        <p:nvSpPr>
          <p:cNvPr id="3" name="Inhaltsplatzhalter 2">
            <a:extLst>
              <a:ext uri="{FF2B5EF4-FFF2-40B4-BE49-F238E27FC236}">
                <a16:creationId xmlns:a16="http://schemas.microsoft.com/office/drawing/2014/main" id="{AEFF2077-D3F3-0C7F-033B-5655CD7A4527}"/>
              </a:ext>
            </a:extLst>
          </p:cNvPr>
          <p:cNvSpPr>
            <a:spLocks noGrp="1"/>
          </p:cNvSpPr>
          <p:nvPr>
            <p:ph sz="quarter" idx="10"/>
          </p:nvPr>
        </p:nvSpPr>
        <p:spPr/>
        <p:txBody>
          <a:bodyPr/>
          <a:lstStyle/>
          <a:p>
            <a:pPr marL="124" indent="0">
              <a:buNone/>
            </a:pPr>
            <a:r>
              <a:rPr lang="de-DE" b="1" dirty="0"/>
              <a:t>LehrplanPLUS für das Gymnasium mit neun-jährigem Bildungsgang (G9)</a:t>
            </a:r>
          </a:p>
          <a:p>
            <a:r>
              <a:rPr lang="de-DE" b="1" dirty="0"/>
              <a:t>Fachprofil Informatik</a:t>
            </a:r>
          </a:p>
          <a:p>
            <a:pPr lvl="1"/>
            <a:r>
              <a:rPr lang="de-DE" b="1" dirty="0"/>
              <a:t>Kooperieren und kommunizieren</a:t>
            </a:r>
            <a:r>
              <a:rPr lang="de-DE" dirty="0"/>
              <a:t>: „</a:t>
            </a:r>
            <a:r>
              <a:rPr lang="de-DE" b="0" i="0" dirty="0">
                <a:solidFill>
                  <a:srgbClr val="000000"/>
                </a:solidFill>
                <a:effectLst/>
                <a:highlight>
                  <a:srgbClr val="FEFFBD"/>
                </a:highlight>
                <a:latin typeface="Arial" panose="020B0604020202020204" pitchFamily="34" charset="0"/>
              </a:rPr>
              <a:t>Im Zuge der Bearbeitung informatischer Aufgabenstellungen</a:t>
            </a:r>
            <a:r>
              <a:rPr lang="de-DE" b="0" i="0" dirty="0">
                <a:solidFill>
                  <a:srgbClr val="000000"/>
                </a:solidFill>
                <a:effectLst/>
                <a:highlight>
                  <a:srgbClr val="FFFFFF"/>
                </a:highlight>
                <a:latin typeface="Arial" panose="020B0604020202020204" pitchFamily="34" charset="0"/>
              </a:rPr>
              <a:t> dokumentieren und präsentieren die Schülerinnen und Schüler ihre Arbeitsergebnisse, </a:t>
            </a:r>
            <a:r>
              <a:rPr lang="de-DE" b="0" i="0" dirty="0">
                <a:solidFill>
                  <a:srgbClr val="000000"/>
                </a:solidFill>
                <a:effectLst/>
                <a:highlight>
                  <a:srgbClr val="FEFFBD"/>
                </a:highlight>
                <a:latin typeface="Arial" panose="020B0604020202020204" pitchFamily="34" charset="0"/>
              </a:rPr>
              <a:t>verwenden die Fachsprache angemessen und erläutern bzw. begründen ihre Lösungen</a:t>
            </a:r>
            <a:r>
              <a:rPr lang="de-DE" b="0" i="0" dirty="0">
                <a:solidFill>
                  <a:srgbClr val="000000"/>
                </a:solidFill>
                <a:effectLst/>
                <a:highlight>
                  <a:srgbClr val="FFFFFF"/>
                </a:highlight>
                <a:latin typeface="Arial" panose="020B0604020202020204" pitchFamily="34" charset="0"/>
              </a:rPr>
              <a:t>.“</a:t>
            </a:r>
          </a:p>
          <a:p>
            <a:pPr lvl="1"/>
            <a:r>
              <a:rPr lang="de-DE" b="1" dirty="0">
                <a:highlight>
                  <a:srgbClr val="FFFFFF"/>
                </a:highlight>
                <a:latin typeface="Arial" panose="020B0604020202020204" pitchFamily="34" charset="0"/>
              </a:rPr>
              <a:t>Zusammenarbeit mit anderen Fächern</a:t>
            </a:r>
            <a:r>
              <a:rPr lang="de-DE" dirty="0">
                <a:highlight>
                  <a:srgbClr val="FFFFFF"/>
                </a:highlight>
                <a:latin typeface="Arial" panose="020B0604020202020204" pitchFamily="34" charset="0"/>
              </a:rPr>
              <a:t>: „</a:t>
            </a:r>
            <a:r>
              <a:rPr lang="de-DE" b="0" i="0" dirty="0">
                <a:solidFill>
                  <a:srgbClr val="000000"/>
                </a:solidFill>
                <a:effectLst/>
                <a:highlight>
                  <a:srgbClr val="FFFFFF"/>
                </a:highlight>
                <a:latin typeface="Arial" panose="020B0604020202020204" pitchFamily="34" charset="0"/>
              </a:rPr>
              <a:t>Das Fach </a:t>
            </a:r>
            <a:r>
              <a:rPr lang="de-DE" b="0" i="0" dirty="0">
                <a:solidFill>
                  <a:srgbClr val="000000"/>
                </a:solidFill>
                <a:effectLst/>
                <a:highlight>
                  <a:srgbClr val="FEFFBD"/>
                </a:highlight>
                <a:latin typeface="Arial" panose="020B0604020202020204" pitchFamily="34" charset="0"/>
              </a:rPr>
              <a:t>Informatik unterstützt durch einen sprachsensiblen und die Fachsprache fördernden Unterricht den Kompetenzerwerb aller Schülerinnen und Schüler</a:t>
            </a:r>
            <a:r>
              <a:rPr lang="de-DE" b="0" i="0" dirty="0">
                <a:solidFill>
                  <a:srgbClr val="000000"/>
                </a:solidFill>
                <a:effectLst/>
                <a:highlight>
                  <a:srgbClr val="FFFFFF"/>
                </a:highlight>
                <a:latin typeface="Arial" panose="020B0604020202020204" pitchFamily="34" charset="0"/>
              </a:rPr>
              <a:t>, unabhängig von ihrer Muttersprache.</a:t>
            </a:r>
            <a:r>
              <a:rPr lang="de-DE" dirty="0">
                <a:highlight>
                  <a:srgbClr val="FFFFFF"/>
                </a:highlight>
                <a:latin typeface="Arial" panose="020B0604020202020204" pitchFamily="34" charset="0"/>
              </a:rPr>
              <a:t>“</a:t>
            </a:r>
          </a:p>
          <a:p>
            <a:pPr lvl="1"/>
            <a:r>
              <a:rPr lang="de-DE" b="1" dirty="0">
                <a:highlight>
                  <a:srgbClr val="FFFFFF"/>
                </a:highlight>
                <a:latin typeface="Arial" panose="020B0604020202020204" pitchFamily="34" charset="0"/>
              </a:rPr>
              <a:t>Weitere Bildungs- und Erziehungsziele</a:t>
            </a:r>
            <a:r>
              <a:rPr lang="de-DE" dirty="0">
                <a:highlight>
                  <a:srgbClr val="FFFFFF"/>
                </a:highlight>
                <a:latin typeface="Arial" panose="020B0604020202020204" pitchFamily="34" charset="0"/>
              </a:rPr>
              <a:t>: „</a:t>
            </a:r>
            <a:r>
              <a:rPr lang="de-DE" b="0" i="0" dirty="0">
                <a:solidFill>
                  <a:srgbClr val="000000"/>
                </a:solidFill>
                <a:effectLst/>
                <a:highlight>
                  <a:srgbClr val="FFFFFF"/>
                </a:highlight>
                <a:latin typeface="Arial" panose="020B0604020202020204" pitchFamily="34" charset="0"/>
              </a:rPr>
              <a:t>Das Fach </a:t>
            </a:r>
            <a:r>
              <a:rPr lang="de-DE" b="0" i="0" dirty="0">
                <a:solidFill>
                  <a:srgbClr val="000000"/>
                </a:solidFill>
                <a:effectLst/>
                <a:highlight>
                  <a:srgbClr val="FEFFBD"/>
                </a:highlight>
                <a:latin typeface="Arial" panose="020B0604020202020204" pitchFamily="34" charset="0"/>
              </a:rPr>
              <a:t>Informatik leistet auch Beiträge</a:t>
            </a:r>
            <a:r>
              <a:rPr lang="de-DE" b="0" i="0" dirty="0">
                <a:solidFill>
                  <a:srgbClr val="000000"/>
                </a:solidFill>
                <a:effectLst/>
                <a:highlight>
                  <a:srgbClr val="FFFFFF"/>
                </a:highlight>
                <a:latin typeface="Arial" panose="020B0604020202020204" pitchFamily="34" charset="0"/>
              </a:rPr>
              <a:t> zu weiteren Bildungs- und Erziehungszielen: zur </a:t>
            </a:r>
            <a:r>
              <a:rPr lang="de-DE" b="0" i="1" dirty="0">
                <a:solidFill>
                  <a:srgbClr val="000000"/>
                </a:solidFill>
                <a:effectLst/>
                <a:highlight>
                  <a:srgbClr val="FFFFFF"/>
                </a:highlight>
                <a:latin typeface="Arial" panose="020B0604020202020204" pitchFamily="34" charset="0"/>
              </a:rPr>
              <a:t>Ökonomischen Verbraucherbildung </a:t>
            </a:r>
            <a:r>
              <a:rPr lang="de-DE" b="0" i="0" dirty="0">
                <a:solidFill>
                  <a:srgbClr val="000000"/>
                </a:solidFill>
                <a:effectLst/>
                <a:highlight>
                  <a:srgbClr val="FFFFFF"/>
                </a:highlight>
                <a:latin typeface="Arial" panose="020B0604020202020204" pitchFamily="34" charset="0"/>
              </a:rPr>
              <a:t>(z. B. mittels der Kompetenzen im Bereich Informatik und Gesellschaft), zur </a:t>
            </a:r>
            <a:r>
              <a:rPr lang="de-DE" b="0" i="1" dirty="0">
                <a:solidFill>
                  <a:srgbClr val="000000"/>
                </a:solidFill>
                <a:effectLst/>
                <a:highlight>
                  <a:srgbClr val="FFFFFF"/>
                </a:highlight>
                <a:latin typeface="Arial" panose="020B0604020202020204" pitchFamily="34" charset="0"/>
              </a:rPr>
              <a:t>Beruflichen Orientierung</a:t>
            </a:r>
            <a:r>
              <a:rPr lang="de-DE" b="0" i="0" dirty="0">
                <a:solidFill>
                  <a:srgbClr val="000000"/>
                </a:solidFill>
                <a:effectLst/>
                <a:highlight>
                  <a:srgbClr val="FFFFFF"/>
                </a:highlight>
                <a:latin typeface="Arial" panose="020B0604020202020204" pitchFamily="34" charset="0"/>
              </a:rPr>
              <a:t> (z. B. durch Projektarbeit), zur </a:t>
            </a:r>
            <a:r>
              <a:rPr lang="de-DE" b="0" i="1" dirty="0">
                <a:solidFill>
                  <a:srgbClr val="000000"/>
                </a:solidFill>
                <a:effectLst/>
                <a:highlight>
                  <a:srgbClr val="FFFFFF"/>
                </a:highlight>
                <a:latin typeface="Arial" panose="020B0604020202020204" pitchFamily="34" charset="0"/>
              </a:rPr>
              <a:t>Alltagskompetenz und Lebensökonomie </a:t>
            </a:r>
            <a:r>
              <a:rPr lang="de-DE" b="0" i="0" dirty="0">
                <a:solidFill>
                  <a:srgbClr val="000000"/>
                </a:solidFill>
                <a:effectLst/>
                <a:highlight>
                  <a:srgbClr val="FFFFFF"/>
                </a:highlight>
                <a:latin typeface="Arial" panose="020B0604020202020204" pitchFamily="34" charset="0"/>
              </a:rPr>
              <a:t>(z. B. durch die Einschätzung der Risiken und Gefahren im Kontext sozialer Netzwerke und Künstlicher Intelligenz) und </a:t>
            </a:r>
            <a:r>
              <a:rPr lang="de-DE" b="0" i="0" dirty="0">
                <a:solidFill>
                  <a:srgbClr val="000000"/>
                </a:solidFill>
                <a:effectLst/>
                <a:highlight>
                  <a:srgbClr val="FEFFBD"/>
                </a:highlight>
                <a:latin typeface="Arial" panose="020B0604020202020204" pitchFamily="34" charset="0"/>
              </a:rPr>
              <a:t>zur </a:t>
            </a:r>
            <a:r>
              <a:rPr lang="de-DE" b="0" i="1" dirty="0">
                <a:solidFill>
                  <a:srgbClr val="000000"/>
                </a:solidFill>
                <a:effectLst/>
                <a:highlight>
                  <a:srgbClr val="FEFFBD"/>
                </a:highlight>
                <a:latin typeface="Arial" panose="020B0604020202020204" pitchFamily="34" charset="0"/>
              </a:rPr>
              <a:t>Sprachlichen Bildung</a:t>
            </a:r>
            <a:r>
              <a:rPr lang="de-DE" b="0" i="0" dirty="0">
                <a:solidFill>
                  <a:srgbClr val="000000"/>
                </a:solidFill>
                <a:effectLst/>
                <a:highlight>
                  <a:srgbClr val="FEFFBD"/>
                </a:highlight>
                <a:latin typeface="Arial" panose="020B0604020202020204" pitchFamily="34" charset="0"/>
              </a:rPr>
              <a:t>, z. B. bei der Kommunikation im Team und der Präsentation von Arbeitsergebnissen durch die Verwendung der Fachsprache</a:t>
            </a:r>
            <a:r>
              <a:rPr lang="de-DE" b="0" i="0" dirty="0">
                <a:solidFill>
                  <a:srgbClr val="000000"/>
                </a:solidFill>
                <a:effectLst/>
                <a:highlight>
                  <a:srgbClr val="FFFFFF"/>
                </a:highlight>
                <a:latin typeface="Arial" panose="020B0604020202020204" pitchFamily="34" charset="0"/>
              </a:rPr>
              <a:t>.“</a:t>
            </a:r>
            <a:endParaRPr lang="de-DE" dirty="0"/>
          </a:p>
        </p:txBody>
      </p:sp>
      <p:sp>
        <p:nvSpPr>
          <p:cNvPr id="4" name="Textplatzhalter 3">
            <a:extLst>
              <a:ext uri="{FF2B5EF4-FFF2-40B4-BE49-F238E27FC236}">
                <a16:creationId xmlns:a16="http://schemas.microsoft.com/office/drawing/2014/main" id="{46F9A8A4-5247-FFF7-49C6-3BE8C94FDEA6}"/>
              </a:ext>
            </a:extLst>
          </p:cNvPr>
          <p:cNvSpPr>
            <a:spLocks noGrp="1"/>
          </p:cNvSpPr>
          <p:nvPr>
            <p:ph type="body" sz="quarter" idx="11"/>
          </p:nvPr>
        </p:nvSpPr>
        <p:spPr/>
        <p:txBody>
          <a:bodyPr/>
          <a:lstStyle/>
          <a:p>
            <a:r>
              <a:rPr lang="de-DE" dirty="0"/>
              <a:t>Quelle:</a:t>
            </a:r>
          </a:p>
          <a:p>
            <a:r>
              <a:rPr lang="de-DE" dirty="0"/>
              <a:t>ISB 2024</a:t>
            </a:r>
          </a:p>
        </p:txBody>
      </p:sp>
      <p:pic>
        <p:nvPicPr>
          <p:cNvPr id="5" name="Grafik 4">
            <a:extLst>
              <a:ext uri="{FF2B5EF4-FFF2-40B4-BE49-F238E27FC236}">
                <a16:creationId xmlns:a16="http://schemas.microsoft.com/office/drawing/2014/main" id="{A88479CE-6A9C-8230-0251-C9F301EB5C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79390"/>
            <a:ext cx="621046" cy="835200"/>
          </a:xfrm>
          <a:prstGeom prst="rect">
            <a:avLst/>
          </a:prstGeom>
        </p:spPr>
      </p:pic>
    </p:spTree>
    <p:extLst>
      <p:ext uri="{BB962C8B-B14F-4D97-AF65-F5344CB8AC3E}">
        <p14:creationId xmlns:p14="http://schemas.microsoft.com/office/powerpoint/2010/main" val="2873465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8C06A-81EF-4752-15DE-23FC9150DA07}"/>
              </a:ext>
            </a:extLst>
          </p:cNvPr>
          <p:cNvSpPr>
            <a:spLocks noGrp="1"/>
          </p:cNvSpPr>
          <p:nvPr>
            <p:ph type="title"/>
          </p:nvPr>
        </p:nvSpPr>
        <p:spPr/>
        <p:txBody>
          <a:bodyPr/>
          <a:lstStyle/>
          <a:p>
            <a:r>
              <a:rPr lang="de-DE" dirty="0"/>
              <a:t>2. Lesestrategie 1: </a:t>
            </a:r>
            <a:r>
              <a:rPr lang="de-DE" sz="2400" dirty="0"/>
              <a:t>Fragen zum Text beantworten</a:t>
            </a:r>
            <a:endParaRPr lang="de-DE" dirty="0"/>
          </a:p>
        </p:txBody>
      </p:sp>
      <p:sp>
        <p:nvSpPr>
          <p:cNvPr id="3" name="Inhaltsplatzhalter 2">
            <a:extLst>
              <a:ext uri="{FF2B5EF4-FFF2-40B4-BE49-F238E27FC236}">
                <a16:creationId xmlns:a16="http://schemas.microsoft.com/office/drawing/2014/main" id="{7A23F1E4-AC98-9589-EE4E-25C5C79CB766}"/>
              </a:ext>
            </a:extLst>
          </p:cNvPr>
          <p:cNvSpPr>
            <a:spLocks noGrp="1"/>
          </p:cNvSpPr>
          <p:nvPr>
            <p:ph sz="quarter" idx="10"/>
          </p:nvPr>
        </p:nvSpPr>
        <p:spPr/>
        <p:txBody>
          <a:bodyPr/>
          <a:lstStyle/>
          <a:p>
            <a:pPr marL="124" indent="0">
              <a:buNone/>
            </a:pPr>
            <a:r>
              <a:rPr lang="de-DE" b="1" dirty="0"/>
              <a:t>Beschreibung</a:t>
            </a:r>
          </a:p>
          <a:p>
            <a:r>
              <a:rPr lang="de-DE" dirty="0"/>
              <a:t>Die von der Lehrkraft mitgegebenen Fragen über den Inhalt des Sachtextes verlassen die Lernenden, sich mit dem Sachtext intensiver zu beschäftigen</a:t>
            </a:r>
          </a:p>
          <a:p>
            <a:endParaRPr lang="de-DE" dirty="0"/>
          </a:p>
          <a:p>
            <a:pPr marL="124" indent="0">
              <a:buNone/>
            </a:pPr>
            <a:r>
              <a:rPr lang="de-DE" b="1" dirty="0"/>
              <a:t>Charakteristika</a:t>
            </a:r>
          </a:p>
          <a:p>
            <a:r>
              <a:rPr lang="de-DE" b="1" dirty="0"/>
              <a:t>Sozialformen</a:t>
            </a:r>
            <a:r>
              <a:rPr lang="de-DE" dirty="0"/>
              <a:t>: EA oder PA</a:t>
            </a:r>
          </a:p>
          <a:p>
            <a:r>
              <a:rPr lang="de-DE" b="1" dirty="0"/>
              <a:t>Sprachunterstützung</a:t>
            </a:r>
            <a:r>
              <a:rPr lang="de-DE" dirty="0"/>
              <a:t>: hoch; fordert intensive Beschäftigung mit dem jeweiligen Text</a:t>
            </a:r>
          </a:p>
        </p:txBody>
      </p:sp>
      <p:sp>
        <p:nvSpPr>
          <p:cNvPr id="4" name="Inhaltsplatzhalter 3">
            <a:extLst>
              <a:ext uri="{FF2B5EF4-FFF2-40B4-BE49-F238E27FC236}">
                <a16:creationId xmlns:a16="http://schemas.microsoft.com/office/drawing/2014/main" id="{CC16C375-AF0A-62CF-660D-5B4628CAC39C}"/>
              </a:ext>
            </a:extLst>
          </p:cNvPr>
          <p:cNvSpPr>
            <a:spLocks noGrp="1"/>
          </p:cNvSpPr>
          <p:nvPr>
            <p:ph sz="quarter" idx="11"/>
          </p:nvPr>
        </p:nvSpPr>
        <p:spPr/>
        <p:txBody>
          <a:bodyPr>
            <a:normAutofit lnSpcReduction="10000"/>
          </a:bodyPr>
          <a:lstStyle/>
          <a:p>
            <a:pPr marL="124" indent="0">
              <a:buNone/>
            </a:pPr>
            <a:r>
              <a:rPr lang="de-DE" b="1" dirty="0"/>
              <a:t>Didaktische und methodische Hinweise</a:t>
            </a:r>
          </a:p>
          <a:p>
            <a:r>
              <a:rPr lang="de-DE" dirty="0"/>
              <a:t>Fragen sollten für Lernenden mit Leseschwäche sprachlich und inhaltlich ihrem Sprach- und Denkvermögen angepasst werden</a:t>
            </a:r>
          </a:p>
          <a:p>
            <a:r>
              <a:rPr lang="de-DE" b="1" dirty="0"/>
              <a:t>Empfohlen wird folgende Fragenstruktur:</a:t>
            </a:r>
          </a:p>
          <a:p>
            <a:pPr lvl="1"/>
            <a:r>
              <a:rPr lang="de-DE" dirty="0"/>
              <a:t>Fragen, die sich auf explizite Informationen im Text beziehen</a:t>
            </a:r>
          </a:p>
          <a:p>
            <a:pPr lvl="1"/>
            <a:r>
              <a:rPr lang="de-DE" dirty="0"/>
              <a:t>Fragen, die sich auf implizite Informationen beziehen</a:t>
            </a:r>
          </a:p>
          <a:p>
            <a:pPr lvl="1"/>
            <a:r>
              <a:rPr lang="de-DE" dirty="0"/>
              <a:t>Fragen höherer Kompetenzstufen</a:t>
            </a:r>
          </a:p>
          <a:p>
            <a:r>
              <a:rPr lang="de-DE" dirty="0"/>
              <a:t>Ermöglicht Differenzierung zwischen Lernenden durch unterschiedliche Kompetenzstufen</a:t>
            </a:r>
          </a:p>
        </p:txBody>
      </p:sp>
      <p:sp>
        <p:nvSpPr>
          <p:cNvPr id="5" name="Textplatzhalter 4">
            <a:extLst>
              <a:ext uri="{FF2B5EF4-FFF2-40B4-BE49-F238E27FC236}">
                <a16:creationId xmlns:a16="http://schemas.microsoft.com/office/drawing/2014/main" id="{4465FB9C-2FEA-8C2C-4A9C-59391E7C9525}"/>
              </a:ext>
            </a:extLst>
          </p:cNvPr>
          <p:cNvSpPr>
            <a:spLocks noGrp="1"/>
          </p:cNvSpPr>
          <p:nvPr>
            <p:ph type="body" sz="quarter" idx="13"/>
          </p:nvPr>
        </p:nvSpPr>
        <p:spPr/>
        <p:txBody>
          <a:bodyPr/>
          <a:lstStyle/>
          <a:p>
            <a:r>
              <a:rPr lang="de-DE" dirty="0"/>
              <a:t>Quelle:</a:t>
            </a:r>
          </a:p>
          <a:p>
            <a:r>
              <a:rPr lang="de-DE" dirty="0"/>
              <a:t>Leisen 2013, S. 142 [Praxismaterial]</a:t>
            </a:r>
          </a:p>
        </p:txBody>
      </p:sp>
    </p:spTree>
    <p:extLst>
      <p:ext uri="{BB962C8B-B14F-4D97-AF65-F5344CB8AC3E}">
        <p14:creationId xmlns:p14="http://schemas.microsoft.com/office/powerpoint/2010/main" val="342728908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2B2BA7-08C5-C51E-DFA6-95EB0491412E}"/>
              </a:ext>
            </a:extLst>
          </p:cNvPr>
          <p:cNvSpPr>
            <a:spLocks noGrp="1"/>
          </p:cNvSpPr>
          <p:nvPr>
            <p:ph type="title"/>
          </p:nvPr>
        </p:nvSpPr>
        <p:spPr/>
        <p:txBody>
          <a:bodyPr/>
          <a:lstStyle/>
          <a:p>
            <a:r>
              <a:rPr lang="de-DE" dirty="0"/>
              <a:t>2. Lesestrategie 1: </a:t>
            </a:r>
            <a:r>
              <a:rPr lang="de-DE" sz="2400" dirty="0"/>
              <a:t>Fragen zum Text beantworten</a:t>
            </a:r>
            <a:endParaRPr lang="de-DE" dirty="0"/>
          </a:p>
        </p:txBody>
      </p:sp>
      <p:sp>
        <p:nvSpPr>
          <p:cNvPr id="3" name="Textplatzhalter 2">
            <a:extLst>
              <a:ext uri="{FF2B5EF4-FFF2-40B4-BE49-F238E27FC236}">
                <a16:creationId xmlns:a16="http://schemas.microsoft.com/office/drawing/2014/main" id="{96A62D81-8E9E-B2D0-304F-530A91796100}"/>
              </a:ext>
            </a:extLst>
          </p:cNvPr>
          <p:cNvSpPr>
            <a:spLocks noGrp="1"/>
          </p:cNvSpPr>
          <p:nvPr>
            <p:ph type="body" sz="quarter" idx="11"/>
          </p:nvPr>
        </p:nvSpPr>
        <p:spPr/>
        <p:txBody>
          <a:bodyPr/>
          <a:lstStyle/>
          <a:p>
            <a:r>
              <a:rPr lang="de-DE" dirty="0"/>
              <a:t>Quellen:</a:t>
            </a:r>
          </a:p>
          <a:p>
            <a:r>
              <a:rPr lang="de-DE" dirty="0"/>
              <a:t>Hilbig et al. 2021; Leisen 2013</a:t>
            </a:r>
          </a:p>
        </p:txBody>
      </p:sp>
      <p:pic>
        <p:nvPicPr>
          <p:cNvPr id="4" name="Grafik 3">
            <a:extLst>
              <a:ext uri="{FF2B5EF4-FFF2-40B4-BE49-F238E27FC236}">
                <a16:creationId xmlns:a16="http://schemas.microsoft.com/office/drawing/2014/main" id="{8E10F39A-E609-E610-E7C4-8AAC2EE38F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9013" y="729000"/>
            <a:ext cx="7635976" cy="5400000"/>
          </a:xfrm>
          <a:prstGeom prst="rect">
            <a:avLst/>
          </a:prstGeom>
        </p:spPr>
      </p:pic>
      <p:sp>
        <p:nvSpPr>
          <p:cNvPr id="5" name="Textfeld 4">
            <a:extLst>
              <a:ext uri="{FF2B5EF4-FFF2-40B4-BE49-F238E27FC236}">
                <a16:creationId xmlns:a16="http://schemas.microsoft.com/office/drawing/2014/main" id="{A8E10DC2-D23F-4CF9-5C67-EEC8DFA9B0FF}"/>
              </a:ext>
            </a:extLst>
          </p:cNvPr>
          <p:cNvSpPr txBox="1"/>
          <p:nvPr/>
        </p:nvSpPr>
        <p:spPr>
          <a:xfrm>
            <a:off x="227011" y="1016001"/>
            <a:ext cx="4102002" cy="4962897"/>
          </a:xfrm>
          <a:prstGeom prst="rect">
            <a:avLst/>
          </a:prstGeom>
          <a:noFill/>
          <a:ln w="28575">
            <a:solidFill>
              <a:schemeClr val="tx1"/>
            </a:solidFill>
          </a:ln>
        </p:spPr>
        <p:txBody>
          <a:bodyPr wrap="square" rtlCol="0">
            <a:spAutoFit/>
          </a:bodyPr>
          <a:lstStyle/>
          <a:p>
            <a:pPr algn="l">
              <a:spcAft>
                <a:spcPts val="300"/>
              </a:spcAft>
              <a:tabLst/>
            </a:pPr>
            <a:r>
              <a:rPr lang="de-DE" sz="1400" b="1" baseline="0" dirty="0"/>
              <a:t>Aufgabe</a:t>
            </a:r>
          </a:p>
          <a:p>
            <a:pPr marL="342900" indent="-342900" algn="l">
              <a:spcAft>
                <a:spcPts val="300"/>
              </a:spcAft>
              <a:buFont typeface="+mj-lt"/>
              <a:buAutoNum type="arabicPeriod"/>
              <a:tabLst/>
            </a:pPr>
            <a:r>
              <a:rPr lang="de-DE" sz="1400" dirty="0"/>
              <a:t>Welche Fragen fallen Ihnen für die vorliegenden Sachtext ein? Berücksichtigen Sie explizite, implizite Fragen und Fragen höherer Kompetenzstufen.</a:t>
            </a:r>
            <a:endParaRPr lang="de-DE" sz="1400" baseline="0" dirty="0"/>
          </a:p>
          <a:p>
            <a:pPr algn="l">
              <a:spcAft>
                <a:spcPts val="300"/>
              </a:spcAft>
              <a:tabLst/>
            </a:pPr>
            <a:endParaRPr lang="de-DE" sz="1400" dirty="0"/>
          </a:p>
          <a:p>
            <a:pPr algn="l">
              <a:spcAft>
                <a:spcPts val="300"/>
              </a:spcAft>
              <a:tabLst/>
            </a:pPr>
            <a:r>
              <a:rPr lang="de-DE" sz="1400" b="1" baseline="0" dirty="0"/>
              <a:t>Mögliche Fragen zum Inhalt</a:t>
            </a:r>
            <a:r>
              <a:rPr lang="de-DE" sz="1400" baseline="0" dirty="0"/>
              <a:t>:</a:t>
            </a:r>
          </a:p>
          <a:p>
            <a:pPr marL="342900" indent="-342900" algn="l">
              <a:spcAft>
                <a:spcPts val="300"/>
              </a:spcAft>
              <a:buFont typeface="+mj-lt"/>
              <a:buAutoNum type="arabicPeriod"/>
              <a:tabLst/>
            </a:pPr>
            <a:r>
              <a:rPr lang="de-DE" sz="1400" dirty="0"/>
              <a:t>Was ist die Caesar-Verschlüsselung? (</a:t>
            </a:r>
            <a:r>
              <a:rPr lang="de-DE" sz="1400" i="1" dirty="0"/>
              <a:t>Explizit</a:t>
            </a:r>
            <a:r>
              <a:rPr lang="de-DE" sz="1400" dirty="0"/>
              <a:t>)</a:t>
            </a:r>
          </a:p>
          <a:p>
            <a:pPr marL="342900" indent="-342900" algn="l">
              <a:spcAft>
                <a:spcPts val="300"/>
              </a:spcAft>
              <a:buFont typeface="+mj-lt"/>
              <a:buAutoNum type="arabicPeriod"/>
              <a:tabLst/>
            </a:pPr>
            <a:r>
              <a:rPr lang="de-DE" sz="1400" dirty="0"/>
              <a:t>Um wie viele Stellen hat Caesar das Alphabet verschoben? (</a:t>
            </a:r>
            <a:r>
              <a:rPr lang="de-DE" sz="1400" i="1" dirty="0"/>
              <a:t>Explizit</a:t>
            </a:r>
            <a:r>
              <a:rPr lang="de-DE" sz="1400" dirty="0"/>
              <a:t>)</a:t>
            </a:r>
            <a:endParaRPr lang="de-DE" sz="1400" baseline="0" dirty="0"/>
          </a:p>
          <a:p>
            <a:pPr marL="342900" indent="-342900" algn="l">
              <a:spcAft>
                <a:spcPts val="300"/>
              </a:spcAft>
              <a:buFont typeface="+mj-lt"/>
              <a:buAutoNum type="arabicPeriod"/>
              <a:tabLst/>
            </a:pPr>
            <a:r>
              <a:rPr lang="de-DE" sz="1400" baseline="0" dirty="0"/>
              <a:t>Wie funktioniert die Caesar-Verschlüsselung? (</a:t>
            </a:r>
            <a:r>
              <a:rPr lang="de-DE" sz="1400" i="1" baseline="0" dirty="0"/>
              <a:t>Implizit</a:t>
            </a:r>
            <a:r>
              <a:rPr lang="de-DE" sz="1400" baseline="0" dirty="0"/>
              <a:t>)</a:t>
            </a:r>
          </a:p>
          <a:p>
            <a:pPr marL="342900" indent="-342900" algn="l">
              <a:spcAft>
                <a:spcPts val="300"/>
              </a:spcAft>
              <a:buFont typeface="+mj-lt"/>
              <a:buAutoNum type="arabicPeriod"/>
              <a:tabLst/>
            </a:pPr>
            <a:r>
              <a:rPr lang="de-DE" sz="1400" baseline="0" dirty="0"/>
              <a:t>Warum gibt es 25 verschiedene Möglichkeiten, das Alphabet zu verschieben, wenn es 26 Buchsta</a:t>
            </a:r>
            <a:r>
              <a:rPr lang="de-DE" sz="1400" dirty="0"/>
              <a:t>ben gibt? (</a:t>
            </a:r>
            <a:r>
              <a:rPr lang="de-DE" sz="1400" i="1" dirty="0"/>
              <a:t>Implizit</a:t>
            </a:r>
            <a:r>
              <a:rPr lang="de-DE" sz="1400" dirty="0"/>
              <a:t>)</a:t>
            </a:r>
          </a:p>
          <a:p>
            <a:pPr marL="342900" indent="-342900" algn="l">
              <a:spcAft>
                <a:spcPts val="300"/>
              </a:spcAft>
              <a:buFont typeface="+mj-lt"/>
              <a:buAutoNum type="arabicPeriod"/>
              <a:tabLst/>
            </a:pPr>
            <a:r>
              <a:rPr lang="de-DE" sz="1400" baseline="0" dirty="0"/>
              <a:t>Warum ist die Caesar-Verschlüsselung ein kryptografisches und kein </a:t>
            </a:r>
            <a:r>
              <a:rPr lang="de-DE" sz="1400" baseline="0" dirty="0" err="1"/>
              <a:t>steganografisches</a:t>
            </a:r>
            <a:r>
              <a:rPr lang="de-DE" sz="1400" baseline="0" dirty="0"/>
              <a:t> Verfahren? </a:t>
            </a:r>
            <a:r>
              <a:rPr lang="de-DE" sz="1400" dirty="0"/>
              <a:t>(</a:t>
            </a:r>
            <a:r>
              <a:rPr lang="de-DE" sz="1400" i="1" dirty="0"/>
              <a:t>Gehoben</a:t>
            </a:r>
            <a:r>
              <a:rPr lang="de-DE" sz="1400" dirty="0"/>
              <a:t>)</a:t>
            </a:r>
          </a:p>
          <a:p>
            <a:pPr marL="342900" indent="-342900" algn="l">
              <a:spcAft>
                <a:spcPts val="300"/>
              </a:spcAft>
              <a:buFont typeface="+mj-lt"/>
              <a:buAutoNum type="arabicPeriod"/>
              <a:tabLst/>
            </a:pPr>
            <a:r>
              <a:rPr lang="de-DE" sz="1400" baseline="0" dirty="0"/>
              <a:t>Wie könnte die Caesar-Verschlüsselung sicherer gestaltet werden? </a:t>
            </a:r>
            <a:r>
              <a:rPr lang="de-DE" sz="1400" dirty="0"/>
              <a:t>(</a:t>
            </a:r>
            <a:r>
              <a:rPr lang="de-DE" sz="1400" i="1" dirty="0"/>
              <a:t>Gehoben</a:t>
            </a:r>
            <a:r>
              <a:rPr lang="de-DE" sz="1400" dirty="0"/>
              <a:t>)</a:t>
            </a:r>
            <a:endParaRPr lang="de-DE" sz="1400" baseline="0" dirty="0"/>
          </a:p>
        </p:txBody>
      </p:sp>
    </p:spTree>
    <p:extLst>
      <p:ext uri="{BB962C8B-B14F-4D97-AF65-F5344CB8AC3E}">
        <p14:creationId xmlns:p14="http://schemas.microsoft.com/office/powerpoint/2010/main" val="353543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AB6DC-9F89-C996-DB26-87CFDD5CC48C}"/>
              </a:ext>
            </a:extLst>
          </p:cNvPr>
          <p:cNvSpPr>
            <a:spLocks noGrp="1"/>
          </p:cNvSpPr>
          <p:nvPr>
            <p:ph type="title"/>
          </p:nvPr>
        </p:nvSpPr>
        <p:spPr/>
        <p:txBody>
          <a:bodyPr/>
          <a:lstStyle/>
          <a:p>
            <a:r>
              <a:rPr lang="de-DE" dirty="0"/>
              <a:t>3. Leseübung 11: Bildüberschriften formulieren</a:t>
            </a:r>
          </a:p>
        </p:txBody>
      </p:sp>
      <p:sp>
        <p:nvSpPr>
          <p:cNvPr id="5" name="Inhaltsplatzhalter 4">
            <a:extLst>
              <a:ext uri="{FF2B5EF4-FFF2-40B4-BE49-F238E27FC236}">
                <a16:creationId xmlns:a16="http://schemas.microsoft.com/office/drawing/2014/main" id="{FD0D4672-6302-65FA-B246-7E235F0E53D7}"/>
              </a:ext>
            </a:extLst>
          </p:cNvPr>
          <p:cNvSpPr>
            <a:spLocks noGrp="1"/>
          </p:cNvSpPr>
          <p:nvPr>
            <p:ph sz="quarter" idx="10"/>
          </p:nvPr>
        </p:nvSpPr>
        <p:spPr/>
        <p:txBody>
          <a:bodyPr>
            <a:normAutofit fontScale="77500" lnSpcReduction="20000"/>
          </a:bodyPr>
          <a:lstStyle/>
          <a:p>
            <a:pPr marL="124" indent="0">
              <a:buNone/>
            </a:pPr>
            <a:r>
              <a:rPr lang="de-DE" b="1" dirty="0"/>
              <a:t>Beschreibung</a:t>
            </a:r>
          </a:p>
          <a:p>
            <a:r>
              <a:rPr lang="de-DE" dirty="0"/>
              <a:t>Lernende formulieren Überschriften zu selbst erstellten oder vorgegebenen Abbildungen</a:t>
            </a:r>
          </a:p>
          <a:p>
            <a:pPr marL="124" indent="0">
              <a:buNone/>
            </a:pPr>
            <a:endParaRPr lang="de-DE" dirty="0"/>
          </a:p>
          <a:p>
            <a:pPr marL="124" indent="0">
              <a:buNone/>
            </a:pPr>
            <a:r>
              <a:rPr lang="de-DE" b="1" dirty="0"/>
              <a:t>Charakteristika</a:t>
            </a:r>
          </a:p>
          <a:p>
            <a:r>
              <a:rPr lang="de-DE" b="1" dirty="0"/>
              <a:t>Sozialformen</a:t>
            </a:r>
            <a:r>
              <a:rPr lang="de-DE" dirty="0"/>
              <a:t>: EA, PA, GA oder Plenum</a:t>
            </a:r>
          </a:p>
          <a:p>
            <a:r>
              <a:rPr lang="de-DE" b="1" dirty="0"/>
              <a:t>Sprachunterstützung</a:t>
            </a:r>
            <a:r>
              <a:rPr lang="de-DE" dirty="0"/>
              <a:t>: hoch; gedankliche Prozesse werden mit sprachlichen Prozessen verbunden</a:t>
            </a:r>
          </a:p>
          <a:p>
            <a:pPr marL="124" indent="0">
              <a:buNone/>
            </a:pPr>
            <a:endParaRPr lang="de-DE" dirty="0"/>
          </a:p>
          <a:p>
            <a:pPr marL="124" indent="0">
              <a:buNone/>
            </a:pPr>
            <a:r>
              <a:rPr lang="de-DE" b="1" dirty="0"/>
              <a:t>Didaktische und methodische Hinweise</a:t>
            </a:r>
          </a:p>
          <a:p>
            <a:r>
              <a:rPr lang="de-DE" dirty="0"/>
              <a:t>Flexibel durch variable Sozialformen</a:t>
            </a:r>
          </a:p>
          <a:p>
            <a:r>
              <a:rPr lang="de-DE" dirty="0"/>
              <a:t>Verschiedene Überschriften bieten Diskussionspotenzial z. B. im Plenum oder innerhalb der Gruppe</a:t>
            </a:r>
          </a:p>
          <a:p>
            <a:r>
              <a:rPr lang="de-DE" dirty="0"/>
              <a:t>Ermöglicht Differenzierung </a:t>
            </a:r>
          </a:p>
        </p:txBody>
      </p:sp>
      <p:sp>
        <p:nvSpPr>
          <p:cNvPr id="7" name="Textplatzhalter 6">
            <a:extLst>
              <a:ext uri="{FF2B5EF4-FFF2-40B4-BE49-F238E27FC236}">
                <a16:creationId xmlns:a16="http://schemas.microsoft.com/office/drawing/2014/main" id="{20870AFC-B652-8D3D-CC46-AF84A69D6C50}"/>
              </a:ext>
            </a:extLst>
          </p:cNvPr>
          <p:cNvSpPr>
            <a:spLocks noGrp="1"/>
          </p:cNvSpPr>
          <p:nvPr>
            <p:ph type="body" sz="quarter" idx="13"/>
          </p:nvPr>
        </p:nvSpPr>
        <p:spPr>
          <a:xfrm>
            <a:off x="226800" y="6308727"/>
            <a:ext cx="7308000" cy="396874"/>
          </a:xfrm>
        </p:spPr>
        <p:txBody>
          <a:bodyPr/>
          <a:lstStyle/>
          <a:p>
            <a:r>
              <a:rPr lang="de-DE" dirty="0"/>
              <a:t>Quellen:</a:t>
            </a:r>
          </a:p>
          <a:p>
            <a:pPr marL="0" marR="0" lvl="0" indent="0" algn="l" defTabSz="457201" rtl="0" eaLnBrk="1" fontAlgn="base" latinLnBrk="0" hangingPunct="1">
              <a:lnSpc>
                <a:spcPct val="100000"/>
              </a:lnSpc>
              <a:spcBef>
                <a:spcPts val="0"/>
              </a:spcBef>
              <a:spcAft>
                <a:spcPts val="0"/>
              </a:spcAft>
              <a:buClrTx/>
              <a:buSzTx/>
              <a:buFont typeface="Arial" charset="0"/>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a:ea typeface="ヒラギノ角ゴ Pro W3" charset="-128"/>
                <a:cs typeface="Arial"/>
              </a:rPr>
              <a:t>vgl. Leisen 2013, S. 212 [Praxismaterial];</a:t>
            </a:r>
            <a:r>
              <a:rPr lang="de-DE" sz="1000" dirty="0"/>
              <a:t> Abbildungen „</a:t>
            </a:r>
            <a:r>
              <a:rPr lang="de-DE" sz="1000" dirty="0">
                <a:hlinkClick r:id="rId3"/>
              </a:rPr>
              <a:t>Netzwerktopologie Bus</a:t>
            </a:r>
            <a:r>
              <a:rPr lang="de-DE" sz="1000" dirty="0"/>
              <a:t>“, „</a:t>
            </a:r>
            <a:r>
              <a:rPr lang="de-DE" sz="1000" dirty="0">
                <a:hlinkClick r:id="rId4"/>
              </a:rPr>
              <a:t>Netzwerktopologie Stern</a:t>
            </a:r>
            <a:r>
              <a:rPr lang="de-DE" sz="1000" dirty="0"/>
              <a:t>“, „</a:t>
            </a:r>
            <a:r>
              <a:rPr lang="de-DE" sz="1000" dirty="0">
                <a:hlinkClick r:id="rId5"/>
              </a:rPr>
              <a:t>Netzwerktopologie Ring</a:t>
            </a:r>
            <a:r>
              <a:rPr lang="de-DE" sz="1000" dirty="0"/>
              <a:t>“ und „</a:t>
            </a:r>
            <a:r>
              <a:rPr lang="de-DE" sz="1000" dirty="0">
                <a:hlinkClick r:id="rId6"/>
              </a:rPr>
              <a:t>Netzwerktopologie </a:t>
            </a:r>
            <a:r>
              <a:rPr lang="de-DE" sz="1000" dirty="0" err="1">
                <a:hlinkClick r:id="rId6"/>
              </a:rPr>
              <a:t>Vermascht</a:t>
            </a:r>
            <a:r>
              <a:rPr lang="de-DE" sz="1000" dirty="0"/>
              <a:t>“ von </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7"/>
              </a:rPr>
              <a:t>Head</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 und </a:t>
            </a:r>
            <a:r>
              <a:rPr kumimoji="0" lang="de-DE" sz="1000" b="0" i="0" u="none" strike="noStrike" kern="1200" cap="none" spc="0" normalizeH="0" baseline="0" noProof="0" dirty="0" err="1">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8"/>
              </a:rPr>
              <a:t>Predatorix</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 unter der Lizenz </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9"/>
              </a:rPr>
              <a:t>CC-BY-SA 3.0 </a:t>
            </a:r>
            <a:r>
              <a:rPr kumimoji="0" lang="de-DE" sz="1000" b="0" i="0" u="none" strike="noStrike" kern="1200" cap="none" spc="0" normalizeH="0" baseline="0" noProof="0" dirty="0" err="1">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9"/>
              </a:rPr>
              <a:t>Unported</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a:t>
            </a:r>
            <a:endParaRPr kumimoji="0" lang="de-DE" sz="1000" b="0" i="0" u="none" strike="noStrike" kern="1200" cap="none" spc="0" normalizeH="0" baseline="0" noProof="0" dirty="0">
              <a:ln>
                <a:noFill/>
              </a:ln>
              <a:solidFill>
                <a:srgbClr val="000000"/>
              </a:solidFill>
              <a:effectLst/>
              <a:uLnTx/>
              <a:uFillTx/>
              <a:latin typeface="Arial" panose="020B0604020202020204"/>
              <a:ea typeface="ヒラギノ角ゴ Pro W3" charset="-128"/>
              <a:cs typeface="Arial"/>
            </a:endParaRPr>
          </a:p>
        </p:txBody>
      </p:sp>
      <p:sp>
        <p:nvSpPr>
          <p:cNvPr id="16" name="Textfeld 15">
            <a:extLst>
              <a:ext uri="{FF2B5EF4-FFF2-40B4-BE49-F238E27FC236}">
                <a16:creationId xmlns:a16="http://schemas.microsoft.com/office/drawing/2014/main" id="{B1A3F3F6-9319-FEF8-5C52-39CCFC6351FA}"/>
              </a:ext>
            </a:extLst>
          </p:cNvPr>
          <p:cNvSpPr txBox="1"/>
          <p:nvPr/>
        </p:nvSpPr>
        <p:spPr>
          <a:xfrm>
            <a:off x="6565585" y="5927188"/>
            <a:ext cx="5246693" cy="307777"/>
          </a:xfrm>
          <a:prstGeom prst="rect">
            <a:avLst/>
          </a:prstGeom>
          <a:noFill/>
          <a:ln>
            <a:noFill/>
          </a:ln>
        </p:spPr>
        <p:txBody>
          <a:bodyPr wrap="none" rtlCol="0">
            <a:spAutoFit/>
          </a:bodyPr>
          <a:lstStyle/>
          <a:p>
            <a:pPr algn="ctr">
              <a:spcAft>
                <a:spcPts val="500"/>
              </a:spcAft>
              <a:tabLst/>
            </a:pPr>
            <a:r>
              <a:rPr lang="de-DE" sz="1400" b="1" baseline="0" dirty="0"/>
              <a:t>Aufgabe</a:t>
            </a:r>
            <a:r>
              <a:rPr lang="de-DE" sz="1400" baseline="0" dirty="0"/>
              <a:t>: </a:t>
            </a:r>
            <a:r>
              <a:rPr lang="de-DE" sz="1400" dirty="0"/>
              <a:t>Finde zu jeder Abbildung eine passende Überschrift.</a:t>
            </a:r>
            <a:endParaRPr lang="de-DE" sz="1400" baseline="0" dirty="0"/>
          </a:p>
        </p:txBody>
      </p:sp>
      <p:pic>
        <p:nvPicPr>
          <p:cNvPr id="19" name="Grafik 18">
            <a:extLst>
              <a:ext uri="{FF2B5EF4-FFF2-40B4-BE49-F238E27FC236}">
                <a16:creationId xmlns:a16="http://schemas.microsoft.com/office/drawing/2014/main" id="{C75D5E88-7463-5535-CD54-B084E859E89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52278" y="1233488"/>
            <a:ext cx="2160000" cy="2107317"/>
          </a:xfrm>
          <a:prstGeom prst="rect">
            <a:avLst/>
          </a:prstGeom>
        </p:spPr>
      </p:pic>
      <p:pic>
        <p:nvPicPr>
          <p:cNvPr id="21" name="Grafik 20">
            <a:extLst>
              <a:ext uri="{FF2B5EF4-FFF2-40B4-BE49-F238E27FC236}">
                <a16:creationId xmlns:a16="http://schemas.microsoft.com/office/drawing/2014/main" id="{DCDC91D4-6BA6-54BE-E879-906C065E0F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65585" y="3580793"/>
            <a:ext cx="2160000" cy="2107317"/>
          </a:xfrm>
          <a:prstGeom prst="rect">
            <a:avLst/>
          </a:prstGeom>
        </p:spPr>
      </p:pic>
      <p:pic>
        <p:nvPicPr>
          <p:cNvPr id="23" name="Grafik 22">
            <a:extLst>
              <a:ext uri="{FF2B5EF4-FFF2-40B4-BE49-F238E27FC236}">
                <a16:creationId xmlns:a16="http://schemas.microsoft.com/office/drawing/2014/main" id="{BFC5AAB1-1067-9189-0C3D-87968F018DC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65585" y="1572440"/>
            <a:ext cx="2160000" cy="1429412"/>
          </a:xfrm>
          <a:prstGeom prst="rect">
            <a:avLst/>
          </a:prstGeom>
        </p:spPr>
      </p:pic>
      <p:pic>
        <p:nvPicPr>
          <p:cNvPr id="25" name="Grafik 24">
            <a:extLst>
              <a:ext uri="{FF2B5EF4-FFF2-40B4-BE49-F238E27FC236}">
                <a16:creationId xmlns:a16="http://schemas.microsoft.com/office/drawing/2014/main" id="{3FE0D1EF-03F0-A9EF-85E5-3F728422DDD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52278" y="3733772"/>
            <a:ext cx="2160000" cy="1801358"/>
          </a:xfrm>
          <a:prstGeom prst="rect">
            <a:avLst/>
          </a:prstGeom>
        </p:spPr>
      </p:pic>
    </p:spTree>
    <p:extLst>
      <p:ext uri="{BB962C8B-B14F-4D97-AF65-F5344CB8AC3E}">
        <p14:creationId xmlns:p14="http://schemas.microsoft.com/office/powerpoint/2010/main" val="311731762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C4B8C-3690-B92E-5817-B04AE2D78E55}"/>
              </a:ext>
            </a:extLst>
          </p:cNvPr>
          <p:cNvSpPr>
            <a:spLocks noGrp="1"/>
          </p:cNvSpPr>
          <p:nvPr>
            <p:ph type="title"/>
          </p:nvPr>
        </p:nvSpPr>
        <p:spPr/>
        <p:txBody>
          <a:bodyPr/>
          <a:lstStyle/>
          <a:p>
            <a:r>
              <a:rPr lang="de-DE" dirty="0"/>
              <a:t>4. Methodenwerkzeug 20: Zuordnung</a:t>
            </a:r>
          </a:p>
        </p:txBody>
      </p:sp>
      <p:sp>
        <p:nvSpPr>
          <p:cNvPr id="3" name="Inhaltsplatzhalter 2">
            <a:extLst>
              <a:ext uri="{FF2B5EF4-FFF2-40B4-BE49-F238E27FC236}">
                <a16:creationId xmlns:a16="http://schemas.microsoft.com/office/drawing/2014/main" id="{9210331A-47FA-0A16-B5D0-657649FB177A}"/>
              </a:ext>
            </a:extLst>
          </p:cNvPr>
          <p:cNvSpPr>
            <a:spLocks noGrp="1"/>
          </p:cNvSpPr>
          <p:nvPr>
            <p:ph sz="quarter" idx="10"/>
          </p:nvPr>
        </p:nvSpPr>
        <p:spPr/>
        <p:txBody>
          <a:bodyPr>
            <a:normAutofit fontScale="92500" lnSpcReduction="20000"/>
          </a:bodyPr>
          <a:lstStyle/>
          <a:p>
            <a:pPr marL="124" indent="0">
              <a:buNone/>
            </a:pPr>
            <a:r>
              <a:rPr lang="de-DE" b="1" dirty="0"/>
              <a:t>Beschreibung</a:t>
            </a:r>
          </a:p>
          <a:p>
            <a:r>
              <a:rPr lang="de-DE" dirty="0"/>
              <a:t>Lernende ordnen Gegenstände, Bilder, Symbole, Fachbegriffe, Definitionen, Beispiele usw. einander paarweise zu, um Zusammenhänge, Gemeinsamkeiten oder Unterschiede zu verdeutlichen</a:t>
            </a:r>
          </a:p>
          <a:p>
            <a:pPr marL="124" indent="0">
              <a:buNone/>
            </a:pPr>
            <a:endParaRPr lang="de-DE" dirty="0"/>
          </a:p>
          <a:p>
            <a:pPr marL="124" indent="0">
              <a:buNone/>
            </a:pPr>
            <a:r>
              <a:rPr lang="de-DE" b="1" dirty="0"/>
              <a:t>Charakteristika</a:t>
            </a:r>
          </a:p>
          <a:p>
            <a:r>
              <a:rPr lang="de-DE" b="1" dirty="0"/>
              <a:t>Sozialformen</a:t>
            </a:r>
            <a:r>
              <a:rPr lang="de-DE" dirty="0"/>
              <a:t>: besonderes geeignet für PA oder GA</a:t>
            </a:r>
          </a:p>
          <a:p>
            <a:r>
              <a:rPr lang="de-DE" b="1" dirty="0"/>
              <a:t>Sprachunterstützung</a:t>
            </a:r>
            <a:r>
              <a:rPr lang="de-DE" dirty="0"/>
              <a:t>: hoch; gedankliche Prozesse werden mit sprachlichen Prozessen verbunden</a:t>
            </a:r>
          </a:p>
          <a:p>
            <a:pPr marL="124" indent="0">
              <a:buNone/>
            </a:pPr>
            <a:endParaRPr lang="de-DE" dirty="0"/>
          </a:p>
          <a:p>
            <a:pPr marL="124" indent="0">
              <a:buNone/>
            </a:pPr>
            <a:r>
              <a:rPr lang="de-DE" b="1" dirty="0"/>
              <a:t>Didaktische und methodische Hinweise</a:t>
            </a:r>
          </a:p>
          <a:p>
            <a:r>
              <a:rPr lang="de-DE" dirty="0"/>
              <a:t>Zuordnungen nur sinnvoll, wenn ausreichend Material vorliegt</a:t>
            </a:r>
          </a:p>
          <a:p>
            <a:r>
              <a:rPr lang="de-DE" dirty="0"/>
              <a:t>Zuordnungen können auch in spielerisch Form vorgenommen werden, woraus eine höhere Motivation folgt</a:t>
            </a:r>
          </a:p>
        </p:txBody>
      </p:sp>
      <p:sp>
        <p:nvSpPr>
          <p:cNvPr id="12" name="Textplatzhalter 11">
            <a:extLst>
              <a:ext uri="{FF2B5EF4-FFF2-40B4-BE49-F238E27FC236}">
                <a16:creationId xmlns:a16="http://schemas.microsoft.com/office/drawing/2014/main" id="{C8B13660-4D00-8445-687B-FC0297B8B5F9}"/>
              </a:ext>
            </a:extLst>
          </p:cNvPr>
          <p:cNvSpPr>
            <a:spLocks noGrp="1"/>
          </p:cNvSpPr>
          <p:nvPr>
            <p:ph type="body" sz="quarter" idx="11"/>
          </p:nvPr>
        </p:nvSpPr>
        <p:spPr/>
        <p:txBody>
          <a:bodyPr/>
          <a:lstStyle/>
          <a:p>
            <a:r>
              <a:rPr lang="de-DE" dirty="0"/>
              <a:t>Quelle:</a:t>
            </a:r>
          </a:p>
          <a:p>
            <a:r>
              <a:rPr lang="de-DE" dirty="0"/>
              <a:t>Leisen 2013, S. 50 [Praxismaterial]</a:t>
            </a:r>
          </a:p>
        </p:txBody>
      </p:sp>
    </p:spTree>
    <p:extLst>
      <p:ext uri="{BB962C8B-B14F-4D97-AF65-F5344CB8AC3E}">
        <p14:creationId xmlns:p14="http://schemas.microsoft.com/office/powerpoint/2010/main" val="351991148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D7EE181-0FD3-6805-76F0-3E0B8C473200}"/>
              </a:ext>
            </a:extLst>
          </p:cNvPr>
          <p:cNvSpPr>
            <a:spLocks noGrp="1"/>
          </p:cNvSpPr>
          <p:nvPr>
            <p:ph type="title"/>
          </p:nvPr>
        </p:nvSpPr>
        <p:spPr/>
        <p:txBody>
          <a:bodyPr/>
          <a:lstStyle/>
          <a:p>
            <a:r>
              <a:rPr lang="de-DE" dirty="0"/>
              <a:t>Methodenwerkzeug 20: Zuordnung</a:t>
            </a:r>
          </a:p>
        </p:txBody>
      </p:sp>
      <p:sp>
        <p:nvSpPr>
          <p:cNvPr id="13" name="Textplatzhalter 12">
            <a:extLst>
              <a:ext uri="{FF2B5EF4-FFF2-40B4-BE49-F238E27FC236}">
                <a16:creationId xmlns:a16="http://schemas.microsoft.com/office/drawing/2014/main" id="{FF91AAF5-9D10-5DFF-B22E-F26A30C85ABC}"/>
              </a:ext>
            </a:extLst>
          </p:cNvPr>
          <p:cNvSpPr>
            <a:spLocks noGrp="1"/>
          </p:cNvSpPr>
          <p:nvPr>
            <p:ph type="body" sz="quarter" idx="11"/>
          </p:nvPr>
        </p:nvSpPr>
        <p:spPr>
          <a:xfrm>
            <a:off x="226800" y="6308727"/>
            <a:ext cx="3600000" cy="396874"/>
          </a:xfrm>
        </p:spPr>
        <p:txBody>
          <a:bodyPr/>
          <a:lstStyle/>
          <a:p>
            <a:r>
              <a:rPr lang="de-DE" dirty="0"/>
              <a:t>Quellen:</a:t>
            </a:r>
          </a:p>
          <a:p>
            <a:r>
              <a:rPr lang="de-DE" dirty="0"/>
              <a:t>Hilbig et al. 2021, S. 18f.; Leisen 2013, S. 50 [Praxismaterial]</a:t>
            </a:r>
          </a:p>
        </p:txBody>
      </p:sp>
      <p:sp>
        <p:nvSpPr>
          <p:cNvPr id="10" name="Textfeld 9">
            <a:extLst>
              <a:ext uri="{FF2B5EF4-FFF2-40B4-BE49-F238E27FC236}">
                <a16:creationId xmlns:a16="http://schemas.microsoft.com/office/drawing/2014/main" id="{D667D06C-F082-67A1-4F82-F8275B310B2E}"/>
              </a:ext>
            </a:extLst>
          </p:cNvPr>
          <p:cNvSpPr txBox="1"/>
          <p:nvPr/>
        </p:nvSpPr>
        <p:spPr>
          <a:xfrm>
            <a:off x="227010" y="1604413"/>
            <a:ext cx="2700000" cy="756617"/>
          </a:xfrm>
          <a:prstGeom prst="rect">
            <a:avLst/>
          </a:prstGeom>
          <a:noFill/>
          <a:ln>
            <a:noFill/>
          </a:ln>
        </p:spPr>
        <p:txBody>
          <a:bodyPr wrap="square" rtlCol="0">
            <a:spAutoFit/>
          </a:bodyPr>
          <a:lstStyle/>
          <a:p>
            <a:pPr algn="l">
              <a:spcAft>
                <a:spcPts val="500"/>
              </a:spcAft>
              <a:tabLst/>
            </a:pPr>
            <a:r>
              <a:rPr lang="de-DE" sz="1300" b="1" baseline="0" dirty="0">
                <a:solidFill>
                  <a:schemeClr val="accent3"/>
                </a:solidFill>
              </a:rPr>
              <a:t>Situation</a:t>
            </a:r>
          </a:p>
          <a:p>
            <a:pPr algn="just">
              <a:spcAft>
                <a:spcPts val="500"/>
              </a:spcAft>
              <a:tabLst/>
            </a:pPr>
            <a:r>
              <a:rPr lang="de-DE" sz="1300" dirty="0"/>
              <a:t>Die </a:t>
            </a:r>
            <a:r>
              <a:rPr lang="de-DE" sz="1300" b="1" dirty="0"/>
              <a:t>Situation</a:t>
            </a:r>
            <a:r>
              <a:rPr lang="de-DE" sz="1300" dirty="0"/>
              <a:t> ist eine Problem-situation, die wir lösen möchten.</a:t>
            </a:r>
            <a:endParaRPr lang="de-DE" sz="1300" baseline="0" dirty="0"/>
          </a:p>
        </p:txBody>
      </p:sp>
      <p:sp>
        <p:nvSpPr>
          <p:cNvPr id="11" name="Textfeld 10">
            <a:extLst>
              <a:ext uri="{FF2B5EF4-FFF2-40B4-BE49-F238E27FC236}">
                <a16:creationId xmlns:a16="http://schemas.microsoft.com/office/drawing/2014/main" id="{95423E2C-9ACE-C76F-8277-C4CC5DB2B8FB}"/>
              </a:ext>
            </a:extLst>
          </p:cNvPr>
          <p:cNvSpPr txBox="1"/>
          <p:nvPr/>
        </p:nvSpPr>
        <p:spPr>
          <a:xfrm>
            <a:off x="3239669" y="1609150"/>
            <a:ext cx="2700000" cy="2157001"/>
          </a:xfrm>
          <a:prstGeom prst="rect">
            <a:avLst/>
          </a:prstGeom>
          <a:noFill/>
          <a:ln>
            <a:noFill/>
          </a:ln>
        </p:spPr>
        <p:txBody>
          <a:bodyPr wrap="square" rtlCol="0">
            <a:spAutoFit/>
          </a:bodyPr>
          <a:lstStyle/>
          <a:p>
            <a:pPr algn="l">
              <a:spcAft>
                <a:spcPts val="500"/>
              </a:spcAft>
              <a:tabLst/>
            </a:pPr>
            <a:r>
              <a:rPr lang="de-DE" sz="1300" b="1" baseline="0" dirty="0">
                <a:solidFill>
                  <a:schemeClr val="accent2"/>
                </a:solidFill>
              </a:rPr>
              <a:t>Modell</a:t>
            </a:r>
          </a:p>
          <a:p>
            <a:pPr algn="just">
              <a:spcAft>
                <a:spcPts val="500"/>
              </a:spcAft>
              <a:tabLst/>
            </a:pPr>
            <a:r>
              <a:rPr lang="de-DE" sz="1300" dirty="0"/>
              <a:t>Die Informatikerin </a:t>
            </a:r>
            <a:r>
              <a:rPr lang="de-DE" sz="1300" b="1" dirty="0"/>
              <a:t>formalisiert</a:t>
            </a:r>
            <a:r>
              <a:rPr lang="de-DE" sz="1300" dirty="0"/>
              <a:t> die Situation, d. h. sie bringt die </a:t>
            </a:r>
            <a:r>
              <a:rPr lang="de-DE" sz="1300" dirty="0" err="1"/>
              <a:t>Sit-uation</a:t>
            </a:r>
            <a:r>
              <a:rPr lang="de-DE" sz="1300" dirty="0"/>
              <a:t> in die „Welt der Informatik“. Dadurch entsteht ein </a:t>
            </a:r>
            <a:r>
              <a:rPr lang="de-DE" sz="1300" b="1" dirty="0"/>
              <a:t>Modell</a:t>
            </a:r>
            <a:r>
              <a:rPr lang="de-DE" sz="1300" dirty="0"/>
              <a:t>. Ein Modell ist ein gestalteter Aus-schnitt der Wirklichkeit. Es zeigt den Weg zur Problemlösung und alles, was man auf diesem Weg braucht, auf.</a:t>
            </a:r>
            <a:endParaRPr lang="de-DE" sz="1300" baseline="0" dirty="0"/>
          </a:p>
        </p:txBody>
      </p:sp>
      <p:sp>
        <p:nvSpPr>
          <p:cNvPr id="5" name="Textfeld 4">
            <a:extLst>
              <a:ext uri="{FF2B5EF4-FFF2-40B4-BE49-F238E27FC236}">
                <a16:creationId xmlns:a16="http://schemas.microsoft.com/office/drawing/2014/main" id="{4E12CEDD-CBD5-4E2A-3DE8-40BE1B8A06B0}"/>
              </a:ext>
            </a:extLst>
          </p:cNvPr>
          <p:cNvSpPr txBox="1"/>
          <p:nvPr/>
        </p:nvSpPr>
        <p:spPr>
          <a:xfrm>
            <a:off x="3216000" y="880784"/>
            <a:ext cx="5760000" cy="584775"/>
          </a:xfrm>
          <a:prstGeom prst="rect">
            <a:avLst/>
          </a:prstGeom>
          <a:noFill/>
          <a:ln>
            <a:noFill/>
          </a:ln>
        </p:spPr>
        <p:txBody>
          <a:bodyPr wrap="square" rtlCol="0">
            <a:spAutoFit/>
          </a:bodyPr>
          <a:lstStyle/>
          <a:p>
            <a:pPr algn="l">
              <a:spcAft>
                <a:spcPts val="500"/>
              </a:spcAft>
              <a:tabLst/>
            </a:pPr>
            <a:r>
              <a:rPr lang="de-DE" sz="1600" b="1" baseline="0" dirty="0"/>
              <a:t>Aufgabe</a:t>
            </a:r>
            <a:r>
              <a:rPr lang="de-DE" sz="1600" baseline="0" dirty="0"/>
              <a:t>: Ordne jeder Station im informatischen Modellierungskreis ein geeignetes Beispiel zu</a:t>
            </a:r>
          </a:p>
        </p:txBody>
      </p:sp>
      <p:sp>
        <p:nvSpPr>
          <p:cNvPr id="6" name="Textfeld 5">
            <a:extLst>
              <a:ext uri="{FF2B5EF4-FFF2-40B4-BE49-F238E27FC236}">
                <a16:creationId xmlns:a16="http://schemas.microsoft.com/office/drawing/2014/main" id="{B5ABDD34-5885-B63D-0553-9B6E1D105E7E}"/>
              </a:ext>
            </a:extLst>
          </p:cNvPr>
          <p:cNvSpPr txBox="1"/>
          <p:nvPr/>
        </p:nvSpPr>
        <p:spPr>
          <a:xfrm>
            <a:off x="6252328" y="1604414"/>
            <a:ext cx="2700000" cy="1156727"/>
          </a:xfrm>
          <a:prstGeom prst="rect">
            <a:avLst/>
          </a:prstGeom>
          <a:noFill/>
          <a:ln>
            <a:noFill/>
          </a:ln>
        </p:spPr>
        <p:txBody>
          <a:bodyPr wrap="square" rtlCol="0">
            <a:spAutoFit/>
          </a:bodyPr>
          <a:lstStyle/>
          <a:p>
            <a:pPr algn="l">
              <a:spcAft>
                <a:spcPts val="500"/>
              </a:spcAft>
              <a:tabLst/>
            </a:pPr>
            <a:r>
              <a:rPr lang="de-DE" sz="1300" b="1" baseline="0" dirty="0">
                <a:solidFill>
                  <a:schemeClr val="accent1"/>
                </a:solidFill>
              </a:rPr>
              <a:t>Konsequenz</a:t>
            </a:r>
          </a:p>
          <a:p>
            <a:pPr algn="just">
              <a:spcAft>
                <a:spcPts val="500"/>
              </a:spcAft>
              <a:tabLst/>
            </a:pPr>
            <a:r>
              <a:rPr lang="de-DE" sz="1300" dirty="0"/>
              <a:t>Das so entstandene Modell kann verarbeitet werden. Aus der Ver-</a:t>
            </a:r>
            <a:r>
              <a:rPr lang="de-DE" sz="1300" dirty="0" err="1"/>
              <a:t>arbeitung</a:t>
            </a:r>
            <a:r>
              <a:rPr lang="de-DE" sz="1300" dirty="0"/>
              <a:t> ergeben sich Folgen (</a:t>
            </a:r>
            <a:r>
              <a:rPr lang="de-DE" sz="1300" b="1" dirty="0"/>
              <a:t>Konsequenzen</a:t>
            </a:r>
            <a:r>
              <a:rPr lang="de-DE" sz="1300" dirty="0"/>
              <a:t>).</a:t>
            </a:r>
            <a:endParaRPr lang="de-DE" sz="1300" baseline="0" dirty="0"/>
          </a:p>
        </p:txBody>
      </p:sp>
      <p:sp>
        <p:nvSpPr>
          <p:cNvPr id="7" name="Textfeld 6">
            <a:extLst>
              <a:ext uri="{FF2B5EF4-FFF2-40B4-BE49-F238E27FC236}">
                <a16:creationId xmlns:a16="http://schemas.microsoft.com/office/drawing/2014/main" id="{D56BF082-3BD5-EEC5-5A95-474563CBA6FE}"/>
              </a:ext>
            </a:extLst>
          </p:cNvPr>
          <p:cNvSpPr txBox="1"/>
          <p:nvPr/>
        </p:nvSpPr>
        <p:spPr>
          <a:xfrm>
            <a:off x="9264987" y="1604413"/>
            <a:ext cx="2700000" cy="1356782"/>
          </a:xfrm>
          <a:prstGeom prst="rect">
            <a:avLst/>
          </a:prstGeom>
          <a:noFill/>
          <a:ln>
            <a:noFill/>
          </a:ln>
        </p:spPr>
        <p:txBody>
          <a:bodyPr wrap="square" rtlCol="0">
            <a:spAutoFit/>
          </a:bodyPr>
          <a:lstStyle/>
          <a:p>
            <a:pPr algn="l">
              <a:spcAft>
                <a:spcPts val="500"/>
              </a:spcAft>
              <a:tabLst/>
            </a:pPr>
            <a:r>
              <a:rPr lang="de-DE" sz="1300" b="1" baseline="0" dirty="0">
                <a:solidFill>
                  <a:schemeClr val="tx2"/>
                </a:solidFill>
              </a:rPr>
              <a:t>Ergebnisse</a:t>
            </a:r>
          </a:p>
          <a:p>
            <a:pPr algn="just">
              <a:spcAft>
                <a:spcPts val="500"/>
              </a:spcAft>
              <a:tabLst/>
            </a:pPr>
            <a:r>
              <a:rPr lang="de-DE" sz="1300" dirty="0"/>
              <a:t>Die Informatikerin deutet die Konsequenzen in der realen Welt. Die </a:t>
            </a:r>
            <a:r>
              <a:rPr lang="de-DE" sz="1300" b="1" dirty="0"/>
              <a:t>Ergebnisse</a:t>
            </a:r>
            <a:r>
              <a:rPr lang="de-DE" sz="1300" dirty="0"/>
              <a:t> stellen eine Lösung in der Lebenswirklichkeit (Realität) dar.</a:t>
            </a:r>
            <a:endParaRPr lang="de-DE" sz="1300" baseline="0" dirty="0"/>
          </a:p>
        </p:txBody>
      </p:sp>
      <p:sp>
        <p:nvSpPr>
          <p:cNvPr id="14" name="Textfeld 13">
            <a:extLst>
              <a:ext uri="{FF2B5EF4-FFF2-40B4-BE49-F238E27FC236}">
                <a16:creationId xmlns:a16="http://schemas.microsoft.com/office/drawing/2014/main" id="{AEEDBF6D-E3FC-CBF9-C58A-17C883CFB906}"/>
              </a:ext>
            </a:extLst>
          </p:cNvPr>
          <p:cNvSpPr txBox="1"/>
          <p:nvPr/>
        </p:nvSpPr>
        <p:spPr>
          <a:xfrm>
            <a:off x="3239669" y="4316519"/>
            <a:ext cx="2700000" cy="1692771"/>
          </a:xfrm>
          <a:prstGeom prst="rect">
            <a:avLst/>
          </a:prstGeom>
          <a:solidFill>
            <a:schemeClr val="bg1">
              <a:lumMod val="85000"/>
            </a:schemeClr>
          </a:solidFill>
          <a:ln>
            <a:noFill/>
          </a:ln>
        </p:spPr>
        <p:txBody>
          <a:bodyPr wrap="square" rtlCol="0">
            <a:noAutofit/>
          </a:bodyPr>
          <a:lstStyle/>
          <a:p>
            <a:pPr algn="just">
              <a:spcAft>
                <a:spcPts val="500"/>
              </a:spcAft>
              <a:tabLst/>
            </a:pPr>
            <a:r>
              <a:rPr lang="de-DE" sz="1300" dirty="0"/>
              <a:t>Conrad möchte seinen Kleider-schrank so aufgeräumt haben, dass er möglichst schnell an die zum Wetter passenden Anzieh-sachen kommt.</a:t>
            </a:r>
            <a:endParaRPr lang="de-DE" sz="1300" baseline="0" dirty="0"/>
          </a:p>
        </p:txBody>
      </p:sp>
      <p:sp>
        <p:nvSpPr>
          <p:cNvPr id="15" name="Textfeld 14">
            <a:extLst>
              <a:ext uri="{FF2B5EF4-FFF2-40B4-BE49-F238E27FC236}">
                <a16:creationId xmlns:a16="http://schemas.microsoft.com/office/drawing/2014/main" id="{B5ADE5E9-3B4F-157A-DDCE-02289E6DD08A}"/>
              </a:ext>
            </a:extLst>
          </p:cNvPr>
          <p:cNvSpPr txBox="1"/>
          <p:nvPr/>
        </p:nvSpPr>
        <p:spPr>
          <a:xfrm>
            <a:off x="6252328" y="4316519"/>
            <a:ext cx="2700000" cy="1692771"/>
          </a:xfrm>
          <a:prstGeom prst="rect">
            <a:avLst/>
          </a:prstGeom>
          <a:solidFill>
            <a:schemeClr val="bg1">
              <a:lumMod val="85000"/>
            </a:schemeClr>
          </a:solidFill>
          <a:ln>
            <a:noFill/>
          </a:ln>
        </p:spPr>
        <p:txBody>
          <a:bodyPr wrap="square" rtlCol="0">
            <a:noAutofit/>
          </a:bodyPr>
          <a:lstStyle/>
          <a:p>
            <a:pPr algn="just">
              <a:spcAft>
                <a:spcPts val="500"/>
              </a:spcAft>
              <a:tabLst/>
            </a:pPr>
            <a:r>
              <a:rPr lang="de-DE" sz="1300" dirty="0"/>
              <a:t>Elif und Conrad beschriften die Schubladen und Regalböden von Conrads Kleiderschrank mit kleinen Klebezetteln. Auf den Zetteln steht eine Wetterlage (z. B. kalt oder nass). Die beiden sortieren Conrads Anziehsachen entsprechend der Klebezettel ein. </a:t>
            </a:r>
            <a:endParaRPr lang="de-DE" sz="1300" baseline="0" dirty="0"/>
          </a:p>
        </p:txBody>
      </p:sp>
      <p:sp>
        <p:nvSpPr>
          <p:cNvPr id="16" name="Textfeld 15">
            <a:extLst>
              <a:ext uri="{FF2B5EF4-FFF2-40B4-BE49-F238E27FC236}">
                <a16:creationId xmlns:a16="http://schemas.microsoft.com/office/drawing/2014/main" id="{1C0B36D9-E7C8-A2F9-2607-FCBD95CD1C0B}"/>
              </a:ext>
            </a:extLst>
          </p:cNvPr>
          <p:cNvSpPr txBox="1"/>
          <p:nvPr/>
        </p:nvSpPr>
        <p:spPr>
          <a:xfrm>
            <a:off x="9264987" y="4316519"/>
            <a:ext cx="2700000" cy="1692771"/>
          </a:xfrm>
          <a:prstGeom prst="rect">
            <a:avLst/>
          </a:prstGeom>
          <a:solidFill>
            <a:schemeClr val="bg1">
              <a:lumMod val="85000"/>
            </a:schemeClr>
          </a:solidFill>
          <a:ln>
            <a:noFill/>
          </a:ln>
        </p:spPr>
        <p:txBody>
          <a:bodyPr wrap="square" rtlCol="0">
            <a:noAutofit/>
          </a:bodyPr>
          <a:lstStyle/>
          <a:p>
            <a:pPr algn="just">
              <a:spcAft>
                <a:spcPts val="500"/>
              </a:spcAft>
              <a:tabLst/>
            </a:pPr>
            <a:r>
              <a:rPr lang="de-DE" sz="1300" dirty="0"/>
              <a:t>Conrad bittet Elif um Hilfe und gemeinsam fertigen die beiden eine Skizze an, wie viele Schub-</a:t>
            </a:r>
            <a:r>
              <a:rPr lang="de-DE" sz="1300" dirty="0" err="1"/>
              <a:t>laden</a:t>
            </a:r>
            <a:r>
              <a:rPr lang="de-DE" sz="1300" dirty="0"/>
              <a:t> und Regalböden Conrads Schrank haben muss, um die Anziehsachen entsprechend zu verstauen.</a:t>
            </a:r>
            <a:endParaRPr lang="de-DE" sz="1300" baseline="0" dirty="0"/>
          </a:p>
        </p:txBody>
      </p:sp>
      <p:sp>
        <p:nvSpPr>
          <p:cNvPr id="17" name="Textfeld 16">
            <a:extLst>
              <a:ext uri="{FF2B5EF4-FFF2-40B4-BE49-F238E27FC236}">
                <a16:creationId xmlns:a16="http://schemas.microsoft.com/office/drawing/2014/main" id="{7A7AB488-B59B-DBD4-792B-08ECDEA0D065}"/>
              </a:ext>
            </a:extLst>
          </p:cNvPr>
          <p:cNvSpPr txBox="1"/>
          <p:nvPr/>
        </p:nvSpPr>
        <p:spPr>
          <a:xfrm>
            <a:off x="227010" y="4296916"/>
            <a:ext cx="2700000" cy="1712374"/>
          </a:xfrm>
          <a:prstGeom prst="rect">
            <a:avLst/>
          </a:prstGeom>
          <a:solidFill>
            <a:schemeClr val="bg1">
              <a:lumMod val="85000"/>
            </a:schemeClr>
          </a:solidFill>
          <a:ln>
            <a:noFill/>
          </a:ln>
        </p:spPr>
        <p:txBody>
          <a:bodyPr wrap="square" rtlCol="0">
            <a:noAutofit/>
          </a:bodyPr>
          <a:lstStyle/>
          <a:p>
            <a:pPr algn="just">
              <a:spcAft>
                <a:spcPts val="500"/>
              </a:spcAft>
              <a:tabLst/>
            </a:pPr>
            <a:r>
              <a:rPr lang="de-DE" sz="1300" dirty="0"/>
              <a:t>Elif und Conrad bringen alle Anziehsachen im Kleiderschrank unter. Elif stellt aber beim Überprüfen der Lösung fest: „Hey Conrad, du kannst jetzt zwar passend zum Wetter schnell Klamotten herausholen, aber wenn du einen Haufen frischer …</a:t>
            </a:r>
            <a:endParaRPr lang="de-DE" sz="1300" baseline="0" dirty="0"/>
          </a:p>
        </p:txBody>
      </p:sp>
    </p:spTree>
    <p:extLst>
      <p:ext uri="{BB962C8B-B14F-4D97-AF65-F5344CB8AC3E}">
        <p14:creationId xmlns:p14="http://schemas.microsoft.com/office/powerpoint/2010/main" val="179148975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D667D06C-F082-67A1-4F82-F8275B310B2E}"/>
              </a:ext>
            </a:extLst>
          </p:cNvPr>
          <p:cNvSpPr txBox="1"/>
          <p:nvPr/>
        </p:nvSpPr>
        <p:spPr>
          <a:xfrm>
            <a:off x="227010" y="1126077"/>
            <a:ext cx="2700000" cy="956672"/>
          </a:xfrm>
          <a:prstGeom prst="rect">
            <a:avLst/>
          </a:prstGeom>
          <a:noFill/>
          <a:ln>
            <a:solidFill>
              <a:schemeClr val="tx1"/>
            </a:solidFill>
            <a:prstDash val="lgDash"/>
          </a:ln>
        </p:spPr>
        <p:txBody>
          <a:bodyPr wrap="square" rtlCol="0">
            <a:spAutoFit/>
          </a:bodyPr>
          <a:lstStyle/>
          <a:p>
            <a:pPr algn="l">
              <a:spcAft>
                <a:spcPts val="500"/>
              </a:spcAft>
              <a:tabLst/>
            </a:pPr>
            <a:r>
              <a:rPr lang="de-DE" sz="1300" b="1" baseline="0" dirty="0">
                <a:solidFill>
                  <a:schemeClr val="accent3"/>
                </a:solidFill>
              </a:rPr>
              <a:t>Situation</a:t>
            </a:r>
          </a:p>
          <a:p>
            <a:pPr algn="l">
              <a:spcAft>
                <a:spcPts val="500"/>
              </a:spcAft>
              <a:tabLst/>
            </a:pPr>
            <a:r>
              <a:rPr lang="de-DE" sz="1300" dirty="0"/>
              <a:t>Die </a:t>
            </a:r>
            <a:r>
              <a:rPr lang="de-DE" sz="1300" b="1" dirty="0"/>
              <a:t>Situation</a:t>
            </a:r>
            <a:r>
              <a:rPr lang="de-DE" sz="1300" dirty="0"/>
              <a:t> ist eine Problemsituation, die wir lösen möchten.</a:t>
            </a:r>
            <a:endParaRPr lang="de-DE" sz="1300" baseline="0" dirty="0"/>
          </a:p>
        </p:txBody>
      </p:sp>
      <p:sp>
        <p:nvSpPr>
          <p:cNvPr id="11" name="Textfeld 10">
            <a:extLst>
              <a:ext uri="{FF2B5EF4-FFF2-40B4-BE49-F238E27FC236}">
                <a16:creationId xmlns:a16="http://schemas.microsoft.com/office/drawing/2014/main" id="{95423E2C-9ACE-C76F-8277-C4CC5DB2B8FB}"/>
              </a:ext>
            </a:extLst>
          </p:cNvPr>
          <p:cNvSpPr txBox="1"/>
          <p:nvPr/>
        </p:nvSpPr>
        <p:spPr>
          <a:xfrm>
            <a:off x="3239669" y="1126077"/>
            <a:ext cx="2700000" cy="2357056"/>
          </a:xfrm>
          <a:prstGeom prst="rect">
            <a:avLst/>
          </a:prstGeom>
          <a:noFill/>
          <a:ln>
            <a:solidFill>
              <a:schemeClr val="tx1"/>
            </a:solidFill>
            <a:prstDash val="lgDash"/>
          </a:ln>
        </p:spPr>
        <p:txBody>
          <a:bodyPr wrap="square" rtlCol="0">
            <a:spAutoFit/>
          </a:bodyPr>
          <a:lstStyle/>
          <a:p>
            <a:pPr algn="l">
              <a:spcAft>
                <a:spcPts val="500"/>
              </a:spcAft>
              <a:tabLst/>
            </a:pPr>
            <a:r>
              <a:rPr lang="de-DE" sz="1300" b="1" baseline="0" dirty="0">
                <a:solidFill>
                  <a:schemeClr val="accent2"/>
                </a:solidFill>
              </a:rPr>
              <a:t>Modell</a:t>
            </a:r>
          </a:p>
          <a:p>
            <a:pPr algn="l">
              <a:spcAft>
                <a:spcPts val="500"/>
              </a:spcAft>
              <a:tabLst/>
            </a:pPr>
            <a:r>
              <a:rPr lang="de-DE" sz="1300" dirty="0"/>
              <a:t>Die Informatikerin </a:t>
            </a:r>
            <a:r>
              <a:rPr lang="de-DE" sz="1300" b="1" dirty="0"/>
              <a:t>formalisiert</a:t>
            </a:r>
            <a:r>
              <a:rPr lang="de-DE" sz="1300" dirty="0"/>
              <a:t> die Situation, d. h. sie bringt die Situation in die „Welt der Informatik“. Dadurch entsteht ein </a:t>
            </a:r>
            <a:r>
              <a:rPr lang="de-DE" sz="1300" b="1" dirty="0"/>
              <a:t>Modell</a:t>
            </a:r>
            <a:r>
              <a:rPr lang="de-DE" sz="1300" dirty="0"/>
              <a:t>. Ein Modell ist ein gestalteter Ausschnitt der Wirklichkeit. Es zeigt den Weg zur Problemlösung und alles, was man auf diesem Weg braucht, auf.</a:t>
            </a:r>
            <a:endParaRPr lang="de-DE" sz="1300" baseline="0" dirty="0"/>
          </a:p>
        </p:txBody>
      </p:sp>
      <p:sp>
        <p:nvSpPr>
          <p:cNvPr id="6" name="Textfeld 5">
            <a:extLst>
              <a:ext uri="{FF2B5EF4-FFF2-40B4-BE49-F238E27FC236}">
                <a16:creationId xmlns:a16="http://schemas.microsoft.com/office/drawing/2014/main" id="{B5ABDD34-5885-B63D-0553-9B6E1D105E7E}"/>
              </a:ext>
            </a:extLst>
          </p:cNvPr>
          <p:cNvSpPr txBox="1"/>
          <p:nvPr/>
        </p:nvSpPr>
        <p:spPr>
          <a:xfrm>
            <a:off x="6252328" y="1126077"/>
            <a:ext cx="2700000" cy="1156727"/>
          </a:xfrm>
          <a:prstGeom prst="rect">
            <a:avLst/>
          </a:prstGeom>
          <a:noFill/>
          <a:ln>
            <a:solidFill>
              <a:schemeClr val="tx1"/>
            </a:solidFill>
            <a:prstDash val="lgDash"/>
          </a:ln>
        </p:spPr>
        <p:txBody>
          <a:bodyPr wrap="square" rtlCol="0">
            <a:spAutoFit/>
          </a:bodyPr>
          <a:lstStyle/>
          <a:p>
            <a:pPr algn="l">
              <a:spcAft>
                <a:spcPts val="500"/>
              </a:spcAft>
              <a:tabLst/>
            </a:pPr>
            <a:r>
              <a:rPr lang="de-DE" sz="1300" b="1" baseline="0" dirty="0">
                <a:solidFill>
                  <a:schemeClr val="accent1"/>
                </a:solidFill>
              </a:rPr>
              <a:t>Konsequenz</a:t>
            </a:r>
          </a:p>
          <a:p>
            <a:pPr algn="l">
              <a:spcAft>
                <a:spcPts val="500"/>
              </a:spcAft>
              <a:tabLst/>
            </a:pPr>
            <a:r>
              <a:rPr lang="de-DE" sz="1300" dirty="0"/>
              <a:t>Das so entstandene Modell kann verarbeitet werden. Aus der Verarbeitung ergeben sich Folgen (</a:t>
            </a:r>
            <a:r>
              <a:rPr lang="de-DE" sz="1300" b="1" dirty="0"/>
              <a:t>Konsequenzen</a:t>
            </a:r>
            <a:r>
              <a:rPr lang="de-DE" sz="1300" dirty="0"/>
              <a:t>).</a:t>
            </a:r>
            <a:endParaRPr lang="de-DE" sz="1300" baseline="0" dirty="0"/>
          </a:p>
        </p:txBody>
      </p:sp>
      <p:sp>
        <p:nvSpPr>
          <p:cNvPr id="7" name="Textfeld 6">
            <a:extLst>
              <a:ext uri="{FF2B5EF4-FFF2-40B4-BE49-F238E27FC236}">
                <a16:creationId xmlns:a16="http://schemas.microsoft.com/office/drawing/2014/main" id="{D56BF082-3BD5-EEC5-5A95-474563CBA6FE}"/>
              </a:ext>
            </a:extLst>
          </p:cNvPr>
          <p:cNvSpPr txBox="1"/>
          <p:nvPr/>
        </p:nvSpPr>
        <p:spPr>
          <a:xfrm>
            <a:off x="9264987" y="1126077"/>
            <a:ext cx="2700000" cy="1356782"/>
          </a:xfrm>
          <a:prstGeom prst="rect">
            <a:avLst/>
          </a:prstGeom>
          <a:noFill/>
          <a:ln>
            <a:solidFill>
              <a:schemeClr val="tx1"/>
            </a:solidFill>
            <a:prstDash val="lgDash"/>
          </a:ln>
        </p:spPr>
        <p:txBody>
          <a:bodyPr wrap="square" rtlCol="0">
            <a:spAutoFit/>
          </a:bodyPr>
          <a:lstStyle/>
          <a:p>
            <a:pPr algn="l">
              <a:spcAft>
                <a:spcPts val="500"/>
              </a:spcAft>
              <a:tabLst/>
            </a:pPr>
            <a:r>
              <a:rPr lang="de-DE" sz="1300" b="1" baseline="0" dirty="0">
                <a:solidFill>
                  <a:schemeClr val="tx2"/>
                </a:solidFill>
              </a:rPr>
              <a:t>Ergebnisse</a:t>
            </a:r>
          </a:p>
          <a:p>
            <a:pPr algn="l">
              <a:spcAft>
                <a:spcPts val="500"/>
              </a:spcAft>
              <a:tabLst/>
            </a:pPr>
            <a:r>
              <a:rPr lang="de-DE" sz="1300" dirty="0"/>
              <a:t>Die Informatikerin deutet die Konsequenzen in der realen Welt. Die </a:t>
            </a:r>
            <a:r>
              <a:rPr lang="de-DE" sz="1300" b="1" dirty="0"/>
              <a:t>Ergebnisse</a:t>
            </a:r>
            <a:r>
              <a:rPr lang="de-DE" sz="1300" dirty="0"/>
              <a:t> stellen eine Lösung in der Lebenswirklichkeit (Realität) dar.</a:t>
            </a:r>
            <a:endParaRPr lang="de-DE" sz="1300" baseline="0" dirty="0"/>
          </a:p>
        </p:txBody>
      </p:sp>
      <p:sp>
        <p:nvSpPr>
          <p:cNvPr id="14" name="Textfeld 13">
            <a:extLst>
              <a:ext uri="{FF2B5EF4-FFF2-40B4-BE49-F238E27FC236}">
                <a16:creationId xmlns:a16="http://schemas.microsoft.com/office/drawing/2014/main" id="{AEEDBF6D-E3FC-CBF9-C58A-17C883CFB906}"/>
              </a:ext>
            </a:extLst>
          </p:cNvPr>
          <p:cNvSpPr txBox="1"/>
          <p:nvPr/>
        </p:nvSpPr>
        <p:spPr>
          <a:xfrm>
            <a:off x="3239669" y="4916683"/>
            <a:ext cx="2700000" cy="1092607"/>
          </a:xfrm>
          <a:prstGeom prst="rect">
            <a:avLst/>
          </a:prstGeom>
          <a:solidFill>
            <a:schemeClr val="bg1">
              <a:lumMod val="85000"/>
            </a:schemeClr>
          </a:solidFill>
          <a:ln>
            <a:noFill/>
          </a:ln>
        </p:spPr>
        <p:txBody>
          <a:bodyPr wrap="square" rtlCol="0">
            <a:spAutoFit/>
          </a:bodyPr>
          <a:lstStyle/>
          <a:p>
            <a:pPr algn="just">
              <a:spcAft>
                <a:spcPts val="500"/>
              </a:spcAft>
              <a:tabLst/>
            </a:pPr>
            <a:r>
              <a:rPr lang="de-DE" sz="1300" dirty="0"/>
              <a:t>Conrad möchte seinen Kleider-schrank so aufgeräumt haben, dass er möglichst schnell an die zum Wetter passenden Anzieh-sachen kommt.</a:t>
            </a:r>
            <a:endParaRPr lang="de-DE" sz="1300" baseline="0" dirty="0"/>
          </a:p>
        </p:txBody>
      </p:sp>
      <p:sp>
        <p:nvSpPr>
          <p:cNvPr id="15" name="Textfeld 14">
            <a:extLst>
              <a:ext uri="{FF2B5EF4-FFF2-40B4-BE49-F238E27FC236}">
                <a16:creationId xmlns:a16="http://schemas.microsoft.com/office/drawing/2014/main" id="{B5ADE5E9-3B4F-157A-DDCE-02289E6DD08A}"/>
              </a:ext>
            </a:extLst>
          </p:cNvPr>
          <p:cNvSpPr txBox="1"/>
          <p:nvPr/>
        </p:nvSpPr>
        <p:spPr>
          <a:xfrm>
            <a:off x="6252328" y="4316519"/>
            <a:ext cx="2700000" cy="1692771"/>
          </a:xfrm>
          <a:prstGeom prst="rect">
            <a:avLst/>
          </a:prstGeom>
          <a:solidFill>
            <a:schemeClr val="bg1">
              <a:lumMod val="85000"/>
            </a:schemeClr>
          </a:solidFill>
          <a:ln>
            <a:noFill/>
          </a:ln>
        </p:spPr>
        <p:txBody>
          <a:bodyPr wrap="square" rtlCol="0">
            <a:spAutoFit/>
          </a:bodyPr>
          <a:lstStyle/>
          <a:p>
            <a:pPr algn="just">
              <a:spcAft>
                <a:spcPts val="500"/>
              </a:spcAft>
              <a:tabLst/>
            </a:pPr>
            <a:r>
              <a:rPr lang="de-DE" sz="1300" dirty="0"/>
              <a:t>Elif und Conrad beschriften die Schubladen und Regalböden von Conrads Kleiderschrank mit kleinen Klebezetteln. Auf den Zetteln steht eine Wetterlage (z. B. kalt oder nass). Die beiden sortieren Conrads Anziehsachen entsprechend der Klebezettel ein. </a:t>
            </a:r>
            <a:endParaRPr lang="de-DE" sz="1300" baseline="0" dirty="0"/>
          </a:p>
        </p:txBody>
      </p:sp>
      <p:sp>
        <p:nvSpPr>
          <p:cNvPr id="16" name="Textfeld 15">
            <a:extLst>
              <a:ext uri="{FF2B5EF4-FFF2-40B4-BE49-F238E27FC236}">
                <a16:creationId xmlns:a16="http://schemas.microsoft.com/office/drawing/2014/main" id="{1C0B36D9-E7C8-A2F9-2607-FCBD95CD1C0B}"/>
              </a:ext>
            </a:extLst>
          </p:cNvPr>
          <p:cNvSpPr txBox="1"/>
          <p:nvPr/>
        </p:nvSpPr>
        <p:spPr>
          <a:xfrm>
            <a:off x="9264987" y="4516574"/>
            <a:ext cx="2700000" cy="1492716"/>
          </a:xfrm>
          <a:prstGeom prst="rect">
            <a:avLst/>
          </a:prstGeom>
          <a:solidFill>
            <a:schemeClr val="bg1">
              <a:lumMod val="85000"/>
            </a:schemeClr>
          </a:solidFill>
          <a:ln>
            <a:noFill/>
          </a:ln>
        </p:spPr>
        <p:txBody>
          <a:bodyPr wrap="square" rtlCol="0">
            <a:spAutoFit/>
          </a:bodyPr>
          <a:lstStyle/>
          <a:p>
            <a:pPr algn="just">
              <a:spcAft>
                <a:spcPts val="500"/>
              </a:spcAft>
              <a:tabLst/>
            </a:pPr>
            <a:r>
              <a:rPr lang="de-DE" sz="1300" dirty="0"/>
              <a:t>Conrad bittet Elif um Hilfe und gemeinsam fertigen die beiden eine Skizze an, wie viele Schub-</a:t>
            </a:r>
            <a:r>
              <a:rPr lang="de-DE" sz="1300" dirty="0" err="1"/>
              <a:t>laden</a:t>
            </a:r>
            <a:r>
              <a:rPr lang="de-DE" sz="1300" dirty="0"/>
              <a:t> und Regalböden Conrads Schrank haben muss, um die Anziehsachen entsprechend zu verstauen.</a:t>
            </a:r>
            <a:endParaRPr lang="de-DE" sz="1300" baseline="0" dirty="0"/>
          </a:p>
        </p:txBody>
      </p:sp>
      <p:sp>
        <p:nvSpPr>
          <p:cNvPr id="17" name="Textfeld 16">
            <a:extLst>
              <a:ext uri="{FF2B5EF4-FFF2-40B4-BE49-F238E27FC236}">
                <a16:creationId xmlns:a16="http://schemas.microsoft.com/office/drawing/2014/main" id="{7A7AB488-B59B-DBD4-792B-08ECDEA0D065}"/>
              </a:ext>
            </a:extLst>
          </p:cNvPr>
          <p:cNvSpPr txBox="1"/>
          <p:nvPr/>
        </p:nvSpPr>
        <p:spPr>
          <a:xfrm>
            <a:off x="227010" y="2716081"/>
            <a:ext cx="2700000" cy="3293209"/>
          </a:xfrm>
          <a:prstGeom prst="rect">
            <a:avLst/>
          </a:prstGeom>
          <a:solidFill>
            <a:schemeClr val="bg1">
              <a:lumMod val="85000"/>
            </a:schemeClr>
          </a:solidFill>
          <a:ln>
            <a:noFill/>
          </a:ln>
        </p:spPr>
        <p:txBody>
          <a:bodyPr wrap="square" rtlCol="0">
            <a:spAutoFit/>
          </a:bodyPr>
          <a:lstStyle/>
          <a:p>
            <a:pPr algn="just">
              <a:spcAft>
                <a:spcPts val="500"/>
              </a:spcAft>
              <a:tabLst/>
            </a:pPr>
            <a:r>
              <a:rPr lang="de-DE" sz="1300" dirty="0"/>
              <a:t>Elif und Conrad bringen alle Anziehsachen im Kleiderschrank unter. Elif stellt aber beim Überprüfen der Lösung fest: „Hey Conrad, du kannst jetzt zwar passend zum Wetter schnell Klamotten herausholen, aber wenn du einen Haufen frischer Socken in den Schrank räumen möchtest, musst du ja an ganz vielen verschiedenen Stellen einsortieren! Wie umständlich ist das denn bitte?!“ Also müssen Elif und Conrad ihr Vorgehen noch einmal überarbeiten. Der Kreislauf beginnt von Neuem …</a:t>
            </a:r>
            <a:endParaRPr lang="de-DE" sz="1300" baseline="0" dirty="0"/>
          </a:p>
        </p:txBody>
      </p:sp>
    </p:spTree>
    <p:extLst>
      <p:ext uri="{BB962C8B-B14F-4D97-AF65-F5344CB8AC3E}">
        <p14:creationId xmlns:p14="http://schemas.microsoft.com/office/powerpoint/2010/main" val="128998477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9D0FEF-5A73-383F-0252-C5501E5BF586}"/>
              </a:ext>
            </a:extLst>
          </p:cNvPr>
          <p:cNvSpPr>
            <a:spLocks noGrp="1"/>
          </p:cNvSpPr>
          <p:nvPr>
            <p:ph type="title"/>
          </p:nvPr>
        </p:nvSpPr>
        <p:spPr/>
        <p:txBody>
          <a:bodyPr/>
          <a:lstStyle/>
          <a:p>
            <a:r>
              <a:rPr lang="de-DE" dirty="0"/>
              <a:t>Unterstützungsmöglichkeiten im Überblick</a:t>
            </a:r>
          </a:p>
        </p:txBody>
      </p:sp>
      <p:sp>
        <p:nvSpPr>
          <p:cNvPr id="3" name="Inhaltsplatzhalter 2">
            <a:extLst>
              <a:ext uri="{FF2B5EF4-FFF2-40B4-BE49-F238E27FC236}">
                <a16:creationId xmlns:a16="http://schemas.microsoft.com/office/drawing/2014/main" id="{2620C8CA-2F15-7DFD-D842-AB0855CC0FC5}"/>
              </a:ext>
            </a:extLst>
          </p:cNvPr>
          <p:cNvSpPr>
            <a:spLocks noGrp="1"/>
          </p:cNvSpPr>
          <p:nvPr>
            <p:ph sz="quarter" idx="10"/>
          </p:nvPr>
        </p:nvSpPr>
        <p:spPr/>
        <p:txBody>
          <a:bodyPr>
            <a:normAutofit fontScale="92500" lnSpcReduction="10000"/>
          </a:bodyPr>
          <a:lstStyle/>
          <a:p>
            <a:pPr marL="124" indent="0">
              <a:buNone/>
            </a:pPr>
            <a:r>
              <a:rPr lang="de-DE" b="1" dirty="0"/>
              <a:t>5. Lehrkraftgesteuerte Unterstützung (Integration eines Sachtextes in den Unterricht)</a:t>
            </a:r>
          </a:p>
          <a:p>
            <a:r>
              <a:rPr lang="de-DE" dirty="0"/>
              <a:t>Ein Sachtext wird gelesen und im Plenum besprochen, die Lehrkraft steuert den Leseprozess sorgfältig</a:t>
            </a:r>
          </a:p>
          <a:p>
            <a:r>
              <a:rPr lang="de-DE" b="1" dirty="0"/>
              <a:t>Mögliche didaktische Einbindung</a:t>
            </a:r>
            <a:endParaRPr lang="de-DE" dirty="0"/>
          </a:p>
          <a:p>
            <a:pPr marL="702901" lvl="1" indent="-342900">
              <a:buFont typeface="+mj-lt"/>
              <a:buAutoNum type="arabicPeriod"/>
            </a:pPr>
            <a:r>
              <a:rPr lang="de-DE" dirty="0"/>
              <a:t>Die Lernenden über das Vorgehen und die Leseaufträge zur Texterschließung informieren</a:t>
            </a:r>
          </a:p>
          <a:p>
            <a:pPr marL="702901" lvl="1" indent="-342900">
              <a:buFont typeface="+mj-lt"/>
              <a:buAutoNum type="arabicPeriod"/>
            </a:pPr>
            <a:r>
              <a:rPr lang="de-DE" dirty="0"/>
              <a:t>Vorwissen der Lernenden aktivieren</a:t>
            </a:r>
          </a:p>
          <a:p>
            <a:pPr marL="702901" lvl="1" indent="-342900">
              <a:buFont typeface="+mj-lt"/>
              <a:buAutoNum type="arabicPeriod"/>
            </a:pPr>
            <a:r>
              <a:rPr lang="de-DE" dirty="0"/>
              <a:t>Erstrezeption</a:t>
            </a:r>
          </a:p>
          <a:p>
            <a:pPr marL="702901" lvl="1" indent="-342900">
              <a:buFont typeface="+mj-lt"/>
              <a:buAutoNum type="arabicPeriod"/>
            </a:pPr>
            <a:r>
              <a:rPr lang="de-DE" dirty="0"/>
              <a:t>Wirkungsgespräch</a:t>
            </a:r>
          </a:p>
          <a:p>
            <a:pPr marL="702901" lvl="1" indent="-342900">
              <a:buFont typeface="+mj-lt"/>
              <a:buAutoNum type="arabicPeriod"/>
            </a:pPr>
            <a:r>
              <a:rPr lang="de-DE" dirty="0"/>
              <a:t>Detailrezeption</a:t>
            </a:r>
          </a:p>
          <a:p>
            <a:pPr marL="702901" lvl="1" indent="-342900">
              <a:buFont typeface="+mj-lt"/>
              <a:buAutoNum type="arabicPeriod"/>
            </a:pPr>
            <a:r>
              <a:rPr lang="de-DE" dirty="0"/>
              <a:t>Verständnisprüfung</a:t>
            </a:r>
          </a:p>
          <a:p>
            <a:endParaRPr lang="de-DE" dirty="0"/>
          </a:p>
        </p:txBody>
      </p:sp>
      <p:sp>
        <p:nvSpPr>
          <p:cNvPr id="4" name="Inhaltsplatzhalter 3">
            <a:extLst>
              <a:ext uri="{FF2B5EF4-FFF2-40B4-BE49-F238E27FC236}">
                <a16:creationId xmlns:a16="http://schemas.microsoft.com/office/drawing/2014/main" id="{2354CAA8-9867-CCB7-379A-65884641266F}"/>
              </a:ext>
            </a:extLst>
          </p:cNvPr>
          <p:cNvSpPr>
            <a:spLocks noGrp="1"/>
          </p:cNvSpPr>
          <p:nvPr>
            <p:ph sz="quarter" idx="11"/>
          </p:nvPr>
        </p:nvSpPr>
        <p:spPr/>
        <p:txBody>
          <a:bodyPr>
            <a:normAutofit fontScale="92500" lnSpcReduction="20000"/>
          </a:bodyPr>
          <a:lstStyle/>
          <a:p>
            <a:pPr marL="124" indent="0">
              <a:buNone/>
            </a:pPr>
            <a:r>
              <a:rPr lang="de-DE" b="1" dirty="0"/>
              <a:t>6. Vereinfachung und Optimierung von Sachtexten</a:t>
            </a:r>
          </a:p>
          <a:p>
            <a:r>
              <a:rPr lang="de-DE" dirty="0"/>
              <a:t>Empfohlen für Texte, die die Kompetenzen der Lernenden maßgeblich übersteigen und die Lernenden entsprechen überfordern würden</a:t>
            </a:r>
          </a:p>
          <a:p>
            <a:pPr lvl="1"/>
            <a:r>
              <a:rPr lang="de-DE" b="1" dirty="0"/>
              <a:t>Folge</a:t>
            </a:r>
            <a:r>
              <a:rPr lang="de-DE" dirty="0"/>
              <a:t>: Lernende wären Misserfolgserlebnissen ausgesetzt, was in einer Negativspirale enden könnte</a:t>
            </a:r>
          </a:p>
          <a:p>
            <a:r>
              <a:rPr lang="de-DE" b="1" dirty="0"/>
              <a:t>Mögliche Ansätze</a:t>
            </a:r>
          </a:p>
          <a:p>
            <a:pPr lvl="1"/>
            <a:r>
              <a:rPr lang="de-DE" dirty="0"/>
              <a:t>Erklärungen einschieben („d. h.“ und „z. B.“)</a:t>
            </a:r>
          </a:p>
          <a:p>
            <a:pPr lvl="1"/>
            <a:r>
              <a:rPr lang="de-DE" dirty="0"/>
              <a:t>Kurze Sätze verwenden</a:t>
            </a:r>
          </a:p>
          <a:p>
            <a:pPr lvl="1"/>
            <a:r>
              <a:rPr lang="de-DE" dirty="0"/>
              <a:t>Ausdrucksform der gesprochen Sprache anpassen</a:t>
            </a:r>
          </a:p>
          <a:p>
            <a:pPr lvl="1"/>
            <a:r>
              <a:rPr lang="de-DE" dirty="0"/>
              <a:t>Unnötigen Ausdruckswechsel vermeiden</a:t>
            </a:r>
          </a:p>
          <a:p>
            <a:pPr lvl="1"/>
            <a:r>
              <a:rPr lang="de-DE" dirty="0"/>
              <a:t>Lesehinweise, Ergänzungen</a:t>
            </a:r>
          </a:p>
          <a:p>
            <a:pPr lvl="1"/>
            <a:r>
              <a:rPr lang="de-DE" dirty="0"/>
              <a:t>Adressatenorientierte Neufassung</a:t>
            </a:r>
          </a:p>
        </p:txBody>
      </p:sp>
      <p:sp>
        <p:nvSpPr>
          <p:cNvPr id="5" name="Textplatzhalter 4">
            <a:extLst>
              <a:ext uri="{FF2B5EF4-FFF2-40B4-BE49-F238E27FC236}">
                <a16:creationId xmlns:a16="http://schemas.microsoft.com/office/drawing/2014/main" id="{E348EF80-B585-6741-C384-D3C7E47DBC6A}"/>
              </a:ext>
            </a:extLst>
          </p:cNvPr>
          <p:cNvSpPr>
            <a:spLocks noGrp="1"/>
          </p:cNvSpPr>
          <p:nvPr>
            <p:ph type="body" sz="quarter" idx="13"/>
          </p:nvPr>
        </p:nvSpPr>
        <p:spPr/>
        <p:txBody>
          <a:bodyPr/>
          <a:lstStyle/>
          <a:p>
            <a:r>
              <a:rPr lang="de-DE" dirty="0"/>
              <a:t>Quelle:</a:t>
            </a:r>
          </a:p>
          <a:p>
            <a:r>
              <a:rPr lang="de-DE" dirty="0"/>
              <a:t>Leisen 2013, S. 146, 148, 150f.</a:t>
            </a:r>
          </a:p>
        </p:txBody>
      </p:sp>
    </p:spTree>
    <p:extLst>
      <p:ext uri="{BB962C8B-B14F-4D97-AF65-F5344CB8AC3E}">
        <p14:creationId xmlns:p14="http://schemas.microsoft.com/office/powerpoint/2010/main" val="12340966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948940E-F801-8D4E-D7A6-BFCBB6CC6144}"/>
              </a:ext>
            </a:extLst>
          </p:cNvPr>
          <p:cNvSpPr>
            <a:spLocks noGrp="1"/>
          </p:cNvSpPr>
          <p:nvPr>
            <p:ph type="body" sz="quarter" idx="14"/>
          </p:nvPr>
        </p:nvSpPr>
        <p:spPr/>
        <p:txBody>
          <a:bodyPr/>
          <a:lstStyle/>
          <a:p>
            <a:r>
              <a:rPr lang="de-DE" dirty="0"/>
              <a:t>Schreiben im Informatikunterricht</a:t>
            </a:r>
          </a:p>
        </p:txBody>
      </p:sp>
    </p:spTree>
    <p:extLst>
      <p:ext uri="{BB962C8B-B14F-4D97-AF65-F5344CB8AC3E}">
        <p14:creationId xmlns:p14="http://schemas.microsoft.com/office/powerpoint/2010/main" val="132340170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D3A63-30AD-D95C-BB04-5418573061DA}"/>
              </a:ext>
            </a:extLst>
          </p:cNvPr>
          <p:cNvSpPr>
            <a:spLocks noGrp="1"/>
          </p:cNvSpPr>
          <p:nvPr>
            <p:ph type="title"/>
          </p:nvPr>
        </p:nvSpPr>
        <p:spPr/>
        <p:txBody>
          <a:bodyPr/>
          <a:lstStyle/>
          <a:p>
            <a:r>
              <a:rPr lang="de-DE" dirty="0"/>
              <a:t>Warum schreiben?</a:t>
            </a:r>
          </a:p>
        </p:txBody>
      </p:sp>
      <p:sp>
        <p:nvSpPr>
          <p:cNvPr id="6" name="Inhaltsplatzhalter 5">
            <a:extLst>
              <a:ext uri="{FF2B5EF4-FFF2-40B4-BE49-F238E27FC236}">
                <a16:creationId xmlns:a16="http://schemas.microsoft.com/office/drawing/2014/main" id="{FFF93436-E63B-82DD-02E6-2F51FD179A77}"/>
              </a:ext>
            </a:extLst>
          </p:cNvPr>
          <p:cNvSpPr>
            <a:spLocks noGrp="1"/>
          </p:cNvSpPr>
          <p:nvPr>
            <p:ph sz="quarter" idx="10"/>
          </p:nvPr>
        </p:nvSpPr>
        <p:spPr/>
        <p:txBody>
          <a:bodyPr>
            <a:normAutofit/>
          </a:bodyPr>
          <a:lstStyle/>
          <a:p>
            <a:pPr marL="125" indent="0">
              <a:lnSpc>
                <a:spcPct val="90000"/>
              </a:lnSpc>
              <a:buNone/>
            </a:pPr>
            <a:r>
              <a:rPr lang="de-DE" sz="1900" b="1" dirty="0"/>
              <a:t>Fragen</a:t>
            </a:r>
            <a:r>
              <a:rPr lang="de-DE" sz="1900" dirty="0"/>
              <a:t>:</a:t>
            </a:r>
          </a:p>
          <a:p>
            <a:pPr marL="457326" indent="-457201">
              <a:lnSpc>
                <a:spcPct val="90000"/>
              </a:lnSpc>
              <a:buFont typeface="+mj-lt"/>
              <a:buAutoNum type="arabicPeriod"/>
            </a:pPr>
            <a:r>
              <a:rPr lang="de-DE" sz="1900" dirty="0"/>
              <a:t>Nennen Sie Texte, die im Informatikunterricht geschrieben werden (müssen)?</a:t>
            </a:r>
          </a:p>
        </p:txBody>
      </p:sp>
      <p:sp>
        <p:nvSpPr>
          <p:cNvPr id="7" name="Textplatzhalter 6">
            <a:extLst>
              <a:ext uri="{FF2B5EF4-FFF2-40B4-BE49-F238E27FC236}">
                <a16:creationId xmlns:a16="http://schemas.microsoft.com/office/drawing/2014/main" id="{EE1F8151-6EB6-0EB0-1529-167CDDBFE75A}"/>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397764045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D3A63-30AD-D95C-BB04-5418573061DA}"/>
              </a:ext>
            </a:extLst>
          </p:cNvPr>
          <p:cNvSpPr>
            <a:spLocks noGrp="1"/>
          </p:cNvSpPr>
          <p:nvPr>
            <p:ph type="title"/>
          </p:nvPr>
        </p:nvSpPr>
        <p:spPr/>
        <p:txBody>
          <a:bodyPr/>
          <a:lstStyle/>
          <a:p>
            <a:r>
              <a:rPr lang="de-DE" dirty="0"/>
              <a:t>Warum schreiben?</a:t>
            </a:r>
          </a:p>
        </p:txBody>
      </p:sp>
      <p:sp>
        <p:nvSpPr>
          <p:cNvPr id="6" name="Inhaltsplatzhalter 5">
            <a:extLst>
              <a:ext uri="{FF2B5EF4-FFF2-40B4-BE49-F238E27FC236}">
                <a16:creationId xmlns:a16="http://schemas.microsoft.com/office/drawing/2014/main" id="{FFF93436-E63B-82DD-02E6-2F51FD179A77}"/>
              </a:ext>
            </a:extLst>
          </p:cNvPr>
          <p:cNvSpPr>
            <a:spLocks noGrp="1"/>
          </p:cNvSpPr>
          <p:nvPr>
            <p:ph sz="quarter" idx="10"/>
          </p:nvPr>
        </p:nvSpPr>
        <p:spPr/>
        <p:txBody>
          <a:bodyPr>
            <a:normAutofit fontScale="92500" lnSpcReduction="10000"/>
          </a:bodyPr>
          <a:lstStyle/>
          <a:p>
            <a:pPr marL="125" indent="0">
              <a:buNone/>
            </a:pPr>
            <a:r>
              <a:rPr lang="de-DE" b="1" dirty="0"/>
              <a:t>Fragen</a:t>
            </a:r>
            <a:r>
              <a:rPr lang="de-DE" dirty="0"/>
              <a:t>:</a:t>
            </a:r>
          </a:p>
          <a:p>
            <a:pPr marL="457326" indent="-457201">
              <a:buFont typeface="+mj-lt"/>
              <a:buAutoNum type="arabicPeriod"/>
            </a:pPr>
            <a:r>
              <a:rPr lang="de-DE" dirty="0"/>
              <a:t>Nennen Sie Texte, die im Informatikunterricht geschrieben werden (müssen)?</a:t>
            </a:r>
          </a:p>
          <a:p>
            <a:pPr marL="457326" indent="-457201">
              <a:buFont typeface="+mj-lt"/>
              <a:buAutoNum type="arabicPeriod"/>
            </a:pPr>
            <a:r>
              <a:rPr lang="de-DE" dirty="0"/>
              <a:t>Nennen Sie Texte, die in Informatik-Leistungsbeurteilungen geschrieben werden müssen?</a:t>
            </a:r>
          </a:p>
          <a:p>
            <a:pPr marL="817326" lvl="1" indent="-457201"/>
            <a:r>
              <a:rPr lang="de-DE" dirty="0"/>
              <a:t>Gutachten</a:t>
            </a:r>
          </a:p>
          <a:p>
            <a:pPr marL="817326" lvl="1" indent="-457201"/>
            <a:r>
              <a:rPr lang="de-DE" dirty="0"/>
              <a:t>Essay</a:t>
            </a:r>
          </a:p>
          <a:p>
            <a:pPr marL="817326" lvl="1" indent="-457201"/>
            <a:r>
              <a:rPr lang="de-DE" dirty="0"/>
              <a:t>Beschreibung</a:t>
            </a:r>
          </a:p>
          <a:p>
            <a:pPr marL="817326" lvl="1" indent="-457201"/>
            <a:r>
              <a:rPr lang="de-DE" dirty="0"/>
              <a:t>Kommentar</a:t>
            </a:r>
          </a:p>
          <a:p>
            <a:pPr marL="817326" lvl="1" indent="-457201"/>
            <a:r>
              <a:rPr lang="de-DE" dirty="0"/>
              <a:t>Erläuterung</a:t>
            </a:r>
          </a:p>
          <a:p>
            <a:pPr marL="817326" lvl="1" indent="-457201"/>
            <a:r>
              <a:rPr lang="de-DE" dirty="0"/>
              <a:t>Erörterung</a:t>
            </a:r>
          </a:p>
          <a:p>
            <a:pPr marL="817326" lvl="1" indent="-457201"/>
            <a:r>
              <a:rPr lang="de-DE" dirty="0"/>
              <a:t>Stellungnahme</a:t>
            </a:r>
          </a:p>
          <a:p>
            <a:pPr marL="817326" lvl="1" indent="-457201"/>
            <a:r>
              <a:rPr lang="de-DE" dirty="0"/>
              <a:t>Protokolle</a:t>
            </a:r>
          </a:p>
          <a:p>
            <a:pPr marL="817326" lvl="1" indent="-457201"/>
            <a:r>
              <a:rPr lang="de-DE" dirty="0"/>
              <a:t>Technische Erläuterung</a:t>
            </a:r>
          </a:p>
          <a:p>
            <a:pPr marL="817326" lvl="1" indent="-457201"/>
            <a:r>
              <a:rPr lang="de-DE" dirty="0"/>
              <a:t>Bericht</a:t>
            </a:r>
          </a:p>
          <a:p>
            <a:pPr marL="817326" lvl="1" indent="-457201"/>
            <a:r>
              <a:rPr lang="de-DE" dirty="0"/>
              <a:t>Dokumentation</a:t>
            </a:r>
          </a:p>
        </p:txBody>
      </p:sp>
      <p:sp>
        <p:nvSpPr>
          <p:cNvPr id="7" name="Textplatzhalter 6">
            <a:extLst>
              <a:ext uri="{FF2B5EF4-FFF2-40B4-BE49-F238E27FC236}">
                <a16:creationId xmlns:a16="http://schemas.microsoft.com/office/drawing/2014/main" id="{EE1F8151-6EB6-0EB0-1529-167CDDBFE75A}"/>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120991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79326D-A5C5-0E72-4892-27AB85050639}"/>
              </a:ext>
            </a:extLst>
          </p:cNvPr>
          <p:cNvSpPr>
            <a:spLocks noGrp="1"/>
          </p:cNvSpPr>
          <p:nvPr>
            <p:ph type="title"/>
          </p:nvPr>
        </p:nvSpPr>
        <p:spPr/>
        <p:txBody>
          <a:bodyPr/>
          <a:lstStyle/>
          <a:p>
            <a:r>
              <a:rPr lang="de-DE" dirty="0"/>
              <a:t>Landesspezifische Ausgestaltungen: Berlin-Brandenburg</a:t>
            </a:r>
          </a:p>
        </p:txBody>
      </p:sp>
      <p:sp>
        <p:nvSpPr>
          <p:cNvPr id="3" name="Inhaltsplatzhalter 2">
            <a:extLst>
              <a:ext uri="{FF2B5EF4-FFF2-40B4-BE49-F238E27FC236}">
                <a16:creationId xmlns:a16="http://schemas.microsoft.com/office/drawing/2014/main" id="{F93F2D1E-77BB-71BC-A546-D53CA6197892}"/>
              </a:ext>
            </a:extLst>
          </p:cNvPr>
          <p:cNvSpPr>
            <a:spLocks noGrp="1"/>
          </p:cNvSpPr>
          <p:nvPr>
            <p:ph sz="quarter" idx="10"/>
          </p:nvPr>
        </p:nvSpPr>
        <p:spPr/>
        <p:txBody>
          <a:bodyPr/>
          <a:lstStyle/>
          <a:p>
            <a:pPr marL="124" indent="0">
              <a:buNone/>
            </a:pPr>
            <a:r>
              <a:rPr lang="de-DE" b="1" dirty="0"/>
              <a:t>Gemeinsamer Rahmenlehrplan für die Jahrgangsstufen 1 – 10 der Berliner und Brandenburger Schulen: Teil A – Bildung und Erziehung in den Jahrgangsstufen 1 – 10</a:t>
            </a:r>
          </a:p>
          <a:p>
            <a:r>
              <a:rPr lang="de-DE" b="1" dirty="0"/>
              <a:t>Übergreifende Bildungs- und Erziehungsaufgaben: Sprach- und Medienbildung</a:t>
            </a:r>
          </a:p>
          <a:p>
            <a:pPr lvl="1"/>
            <a:r>
              <a:rPr lang="de-DE" dirty="0"/>
              <a:t>Sprachkompetenzen sind elementar für das Verstehen, die Verständigung und das Verständnis der Welt</a:t>
            </a:r>
          </a:p>
          <a:p>
            <a:pPr lvl="1"/>
            <a:r>
              <a:rPr lang="de-DE" dirty="0"/>
              <a:t>Ein sicherer Umgang mit Sprache befähigt Lernende dazu, </a:t>
            </a:r>
          </a:p>
          <a:p>
            <a:pPr lvl="2"/>
            <a:r>
              <a:rPr lang="de-DE" dirty="0"/>
              <a:t>zu kommunizieren </a:t>
            </a:r>
          </a:p>
          <a:p>
            <a:pPr lvl="2"/>
            <a:r>
              <a:rPr lang="de-DE" dirty="0"/>
              <a:t>ihr eigenes Lernen selbstständig zu organisieren,</a:t>
            </a:r>
          </a:p>
          <a:p>
            <a:pPr lvl="2"/>
            <a:r>
              <a:rPr lang="de-DE" dirty="0"/>
              <a:t>flexibel, kritisch und überzeugend Standpunkte, Interessen, Wünsche, Gedanken und Überlegungen zu reflektieren und anderen gegenüber zum Ausdruck zu bringen,</a:t>
            </a:r>
          </a:p>
          <a:p>
            <a:pPr lvl="2"/>
            <a:r>
              <a:rPr lang="de-DE" dirty="0"/>
              <a:t>metasprachlich zu agieren (</a:t>
            </a:r>
            <a:r>
              <a:rPr lang="de-DE" dirty="0">
                <a:sym typeface="Wingdings" panose="05000000000000000000" pitchFamily="2" charset="2"/>
              </a:rPr>
              <a:t> </a:t>
            </a:r>
            <a:r>
              <a:rPr lang="de-DE" dirty="0"/>
              <a:t>Sprachbewusstheit)</a:t>
            </a:r>
          </a:p>
          <a:p>
            <a:pPr lvl="1"/>
            <a:r>
              <a:rPr lang="de-DE" dirty="0"/>
              <a:t>Sprache schafft die Voraussetzungen für ein erfolgreiches fachbezogenes und fachübergreifendes Lernen und Kommunizieren</a:t>
            </a:r>
          </a:p>
          <a:p>
            <a:pPr lvl="1"/>
            <a:r>
              <a:rPr lang="de-DE" b="1" dirty="0">
                <a:sym typeface="Wingdings" panose="05000000000000000000" pitchFamily="2" charset="2"/>
              </a:rPr>
              <a:t> </a:t>
            </a:r>
            <a:r>
              <a:rPr lang="de-DE" b="1" dirty="0"/>
              <a:t>Sprachbildung ist Aufgabe aller Fächer</a:t>
            </a:r>
          </a:p>
        </p:txBody>
      </p:sp>
      <p:sp>
        <p:nvSpPr>
          <p:cNvPr id="4" name="Textplatzhalter 3">
            <a:extLst>
              <a:ext uri="{FF2B5EF4-FFF2-40B4-BE49-F238E27FC236}">
                <a16:creationId xmlns:a16="http://schemas.microsoft.com/office/drawing/2014/main" id="{6FFDCECE-2353-438A-E497-42895AE2D791}"/>
              </a:ext>
            </a:extLst>
          </p:cNvPr>
          <p:cNvSpPr>
            <a:spLocks noGrp="1"/>
          </p:cNvSpPr>
          <p:nvPr>
            <p:ph type="body" sz="quarter" idx="11"/>
          </p:nvPr>
        </p:nvSpPr>
        <p:spPr/>
        <p:txBody>
          <a:bodyPr/>
          <a:lstStyle/>
          <a:p>
            <a:r>
              <a:rPr lang="de-DE" dirty="0"/>
              <a:t>Quelle:</a:t>
            </a:r>
          </a:p>
          <a:p>
            <a:r>
              <a:rPr lang="de-DE" dirty="0"/>
              <a:t>LISUM 2015</a:t>
            </a:r>
          </a:p>
        </p:txBody>
      </p:sp>
      <p:pic>
        <p:nvPicPr>
          <p:cNvPr id="9" name="Grafik 8">
            <a:extLst>
              <a:ext uri="{FF2B5EF4-FFF2-40B4-BE49-F238E27FC236}">
                <a16:creationId xmlns:a16="http://schemas.microsoft.com/office/drawing/2014/main" id="{3BD3FD99-4931-E00B-8977-5AE680C231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59999" y="18000"/>
            <a:ext cx="635724" cy="1044000"/>
          </a:xfrm>
          <a:prstGeom prst="rect">
            <a:avLst/>
          </a:prstGeom>
        </p:spPr>
      </p:pic>
      <p:pic>
        <p:nvPicPr>
          <p:cNvPr id="10" name="Grafik 9">
            <a:extLst>
              <a:ext uri="{FF2B5EF4-FFF2-40B4-BE49-F238E27FC236}">
                <a16:creationId xmlns:a16="http://schemas.microsoft.com/office/drawing/2014/main" id="{82A69F07-1079-0061-122F-8F8D54E353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0001" y="302363"/>
            <a:ext cx="635724" cy="759637"/>
          </a:xfrm>
          <a:prstGeom prst="rect">
            <a:avLst/>
          </a:prstGeom>
        </p:spPr>
      </p:pic>
    </p:spTree>
    <p:extLst>
      <p:ext uri="{BB962C8B-B14F-4D97-AF65-F5344CB8AC3E}">
        <p14:creationId xmlns:p14="http://schemas.microsoft.com/office/powerpoint/2010/main" val="162312018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99D71-1163-D728-0245-65A9A6561358}"/>
              </a:ext>
            </a:extLst>
          </p:cNvPr>
          <p:cNvSpPr>
            <a:spLocks noGrp="1"/>
          </p:cNvSpPr>
          <p:nvPr>
            <p:ph type="title"/>
          </p:nvPr>
        </p:nvSpPr>
        <p:spPr/>
        <p:txBody>
          <a:bodyPr/>
          <a:lstStyle/>
          <a:p>
            <a:r>
              <a:rPr lang="de-DE" dirty="0"/>
              <a:t>Warum schreiben?</a:t>
            </a:r>
          </a:p>
        </p:txBody>
      </p:sp>
      <p:sp>
        <p:nvSpPr>
          <p:cNvPr id="3" name="Inhaltsplatzhalter 2">
            <a:extLst>
              <a:ext uri="{FF2B5EF4-FFF2-40B4-BE49-F238E27FC236}">
                <a16:creationId xmlns:a16="http://schemas.microsoft.com/office/drawing/2014/main" id="{EF9D60B5-DDFE-1881-D717-DDC672E94B7E}"/>
              </a:ext>
            </a:extLst>
          </p:cNvPr>
          <p:cNvSpPr>
            <a:spLocks noGrp="1"/>
          </p:cNvSpPr>
          <p:nvPr>
            <p:ph sz="quarter" idx="10"/>
          </p:nvPr>
        </p:nvSpPr>
        <p:spPr/>
        <p:txBody>
          <a:bodyPr/>
          <a:lstStyle/>
          <a:p>
            <a:r>
              <a:rPr lang="de-DE" dirty="0"/>
              <a:t>„</a:t>
            </a:r>
            <a:r>
              <a:rPr lang="de-DE" dirty="0" err="1"/>
              <a:t>Thürmann</a:t>
            </a:r>
            <a:r>
              <a:rPr lang="de-DE" dirty="0"/>
              <a:t> (2012) stellt auf der Grundlage zahlreicher Unterrichtsbeobachtungen fest, </a:t>
            </a:r>
            <a:r>
              <a:rPr lang="de-DE" dirty="0">
                <a:highlight>
                  <a:srgbClr val="FEFFBD"/>
                </a:highlight>
              </a:rPr>
              <a:t>dass im Fachunterricht selten geschrieben wird</a:t>
            </a:r>
            <a:r>
              <a:rPr lang="de-DE" dirty="0"/>
              <a:t>. Schreiben erfolgt überwiegend in </a:t>
            </a:r>
            <a:r>
              <a:rPr lang="de-DE" dirty="0">
                <a:highlight>
                  <a:srgbClr val="FEFFBD"/>
                </a:highlight>
              </a:rPr>
              <a:t>spracharmen Textformaten</a:t>
            </a:r>
            <a:r>
              <a:rPr lang="de-DE" dirty="0"/>
              <a:t> wie Tafelabschriften, Notizen, Lückentexten oder kurzen Sätzen für Plakate oder Präsentationen. Längere, </a:t>
            </a:r>
            <a:r>
              <a:rPr lang="de-DE" dirty="0">
                <a:highlight>
                  <a:srgbClr val="FEFFBD"/>
                </a:highlight>
              </a:rPr>
              <a:t>kohärente Texte, in denen es um eine für das Verstehen zentrale Verbindung von Wissenselementen geht, sind selten Gegenstand des Fachunterrichts. In Leistungsüberprüfungen</a:t>
            </a:r>
            <a:r>
              <a:rPr lang="de-DE" dirty="0"/>
              <a:t> werden dagegen </a:t>
            </a:r>
            <a:r>
              <a:rPr lang="de-DE" dirty="0">
                <a:highlight>
                  <a:srgbClr val="FEFFBD"/>
                </a:highlight>
              </a:rPr>
              <a:t>schriftliche Kompetenzen erwartet</a:t>
            </a:r>
            <a:r>
              <a:rPr lang="de-DE" dirty="0"/>
              <a:t>, die im Unterricht nicht explizit vermittelt und gelernt wurden.“</a:t>
            </a:r>
          </a:p>
        </p:txBody>
      </p:sp>
      <p:sp>
        <p:nvSpPr>
          <p:cNvPr id="4" name="Textplatzhalter 3">
            <a:extLst>
              <a:ext uri="{FF2B5EF4-FFF2-40B4-BE49-F238E27FC236}">
                <a16:creationId xmlns:a16="http://schemas.microsoft.com/office/drawing/2014/main" id="{44E801EB-3600-5653-CFE8-BC52BCD69291}"/>
              </a:ext>
            </a:extLst>
          </p:cNvPr>
          <p:cNvSpPr>
            <a:spLocks noGrp="1"/>
          </p:cNvSpPr>
          <p:nvPr>
            <p:ph type="body" sz="quarter" idx="11"/>
          </p:nvPr>
        </p:nvSpPr>
        <p:spPr/>
        <p:txBody>
          <a:bodyPr/>
          <a:lstStyle/>
          <a:p>
            <a:r>
              <a:rPr lang="de-DE" dirty="0"/>
              <a:t>Quelle:</a:t>
            </a:r>
          </a:p>
          <a:p>
            <a:r>
              <a:rPr lang="de-DE" dirty="0"/>
              <a:t>Beese und Roll 2015</a:t>
            </a:r>
          </a:p>
        </p:txBody>
      </p:sp>
    </p:spTree>
    <p:extLst>
      <p:ext uri="{BB962C8B-B14F-4D97-AF65-F5344CB8AC3E}">
        <p14:creationId xmlns:p14="http://schemas.microsoft.com/office/powerpoint/2010/main" val="19926343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Zur Erinnerung: Darstellungsformwechsel</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a:noFill/>
          </a:ln>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3" name="Textfeld 2">
            <a:extLst>
              <a:ext uri="{FF2B5EF4-FFF2-40B4-BE49-F238E27FC236}">
                <a16:creationId xmlns:a16="http://schemas.microsoft.com/office/drawing/2014/main" id="{A9D1632E-FD43-EA02-C81F-65E9ECFD8CE9}"/>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9" name="Textfeld 8">
            <a:extLst>
              <a:ext uri="{FF2B5EF4-FFF2-40B4-BE49-F238E27FC236}">
                <a16:creationId xmlns:a16="http://schemas.microsoft.com/office/drawing/2014/main" id="{B3392EF8-BC38-DBC2-8740-CBD3AEBD2C19}"/>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0" name="Textfeld 9">
            <a:extLst>
              <a:ext uri="{FF2B5EF4-FFF2-40B4-BE49-F238E27FC236}">
                <a16:creationId xmlns:a16="http://schemas.microsoft.com/office/drawing/2014/main" id="{71CCE95A-816D-AF29-14E9-EA4E0FE36C6F}"/>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2" name="Textfeld 11">
            <a:extLst>
              <a:ext uri="{FF2B5EF4-FFF2-40B4-BE49-F238E27FC236}">
                <a16:creationId xmlns:a16="http://schemas.microsoft.com/office/drawing/2014/main" id="{94A620E3-25DB-5BE0-AC2D-FA2625206CCE}"/>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18" name="Pfeil: nach rechts 17">
            <a:extLst>
              <a:ext uri="{FF2B5EF4-FFF2-40B4-BE49-F238E27FC236}">
                <a16:creationId xmlns:a16="http://schemas.microsoft.com/office/drawing/2014/main" id="{38B269D9-6087-4FC2-9231-091E842C5940}"/>
              </a:ext>
            </a:extLst>
          </p:cNvPr>
          <p:cNvSpPr/>
          <p:nvPr/>
        </p:nvSpPr>
        <p:spPr>
          <a:xfrm>
            <a:off x="3110240" y="1171825"/>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Pfeil: nach rechts 19">
            <a:extLst>
              <a:ext uri="{FF2B5EF4-FFF2-40B4-BE49-F238E27FC236}">
                <a16:creationId xmlns:a16="http://schemas.microsoft.com/office/drawing/2014/main" id="{4AF081D3-A896-336D-BAAC-B234CEAA61F1}"/>
              </a:ext>
            </a:extLst>
          </p:cNvPr>
          <p:cNvSpPr/>
          <p:nvPr/>
        </p:nvSpPr>
        <p:spPr>
          <a:xfrm rot="16200000">
            <a:off x="3917023" y="3525330"/>
            <a:ext cx="1075370" cy="532660"/>
          </a:xfrm>
          <a:prstGeom prst="rightArrow">
            <a:avLst/>
          </a:prstGeom>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Pfeil: nach rechts 20">
            <a:extLst>
              <a:ext uri="{FF2B5EF4-FFF2-40B4-BE49-F238E27FC236}">
                <a16:creationId xmlns:a16="http://schemas.microsoft.com/office/drawing/2014/main" id="{14547479-07DB-CAB6-926A-D91330399723}"/>
              </a:ext>
            </a:extLst>
          </p:cNvPr>
          <p:cNvSpPr/>
          <p:nvPr/>
        </p:nvSpPr>
        <p:spPr>
          <a:xfrm rot="10800000">
            <a:off x="8004112" y="1705582"/>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Pfeil: nach rechts 22">
            <a:extLst>
              <a:ext uri="{FF2B5EF4-FFF2-40B4-BE49-F238E27FC236}">
                <a16:creationId xmlns:a16="http://schemas.microsoft.com/office/drawing/2014/main" id="{CBA33F57-ED0E-778D-22FB-A96DA3308312}"/>
              </a:ext>
            </a:extLst>
          </p:cNvPr>
          <p:cNvSpPr/>
          <p:nvPr/>
        </p:nvSpPr>
        <p:spPr>
          <a:xfrm rot="10800000" flipH="1">
            <a:off x="8004112" y="1171824"/>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Pfeil: nach rechts 23">
            <a:extLst>
              <a:ext uri="{FF2B5EF4-FFF2-40B4-BE49-F238E27FC236}">
                <a16:creationId xmlns:a16="http://schemas.microsoft.com/office/drawing/2014/main" id="{408CC5AC-683E-3140-1E47-A19E9FE0AD6D}"/>
              </a:ext>
            </a:extLst>
          </p:cNvPr>
          <p:cNvSpPr/>
          <p:nvPr/>
        </p:nvSpPr>
        <p:spPr>
          <a:xfrm rot="10800000">
            <a:off x="8004112" y="5153517"/>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Pfeil: nach rechts 24">
            <a:extLst>
              <a:ext uri="{FF2B5EF4-FFF2-40B4-BE49-F238E27FC236}">
                <a16:creationId xmlns:a16="http://schemas.microsoft.com/office/drawing/2014/main" id="{3C538CBC-FA6D-586D-CB21-8185F25B4FEA}"/>
              </a:ext>
            </a:extLst>
          </p:cNvPr>
          <p:cNvSpPr/>
          <p:nvPr/>
        </p:nvSpPr>
        <p:spPr>
          <a:xfrm rot="10800000" flipH="1">
            <a:off x="8004112" y="4619759"/>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Pfeil: nach rechts 25">
            <a:extLst>
              <a:ext uri="{FF2B5EF4-FFF2-40B4-BE49-F238E27FC236}">
                <a16:creationId xmlns:a16="http://schemas.microsoft.com/office/drawing/2014/main" id="{4C21BBAE-AC12-45E8-FA85-2E56C77BDE0E}"/>
              </a:ext>
            </a:extLst>
          </p:cNvPr>
          <p:cNvSpPr/>
          <p:nvPr/>
        </p:nvSpPr>
        <p:spPr>
          <a:xfrm rot="5400000" flipV="1">
            <a:off x="7181959" y="3530833"/>
            <a:ext cx="1075370" cy="532660"/>
          </a:xfrm>
          <a:prstGeom prst="rightArrow">
            <a:avLst/>
          </a:prstGeom>
          <a:solidFill>
            <a:srgbClr val="EFE4BF"/>
          </a:solidFill>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Pfeil: nach rechts 26">
            <a:extLst>
              <a:ext uri="{FF2B5EF4-FFF2-40B4-BE49-F238E27FC236}">
                <a16:creationId xmlns:a16="http://schemas.microsoft.com/office/drawing/2014/main" id="{4648CB00-0749-010C-5143-2770A1038379}"/>
              </a:ext>
            </a:extLst>
          </p:cNvPr>
          <p:cNvSpPr/>
          <p:nvPr/>
        </p:nvSpPr>
        <p:spPr>
          <a:xfrm flipH="1">
            <a:off x="3109120" y="1702325"/>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8172690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Darstellungsformwechsel: Vom Modell zum Text</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w="38100">
            <a:noFill/>
            <a:extLst>
              <a:ext uri="{C807C97D-BFC1-408E-A445-0C87EB9F89A2}">
                <ask:lineSketchStyleProps xmlns:ask="http://schemas.microsoft.com/office/drawing/2018/sketchyshapes" sd="1219033472">
                  <a:custGeom>
                    <a:avLst/>
                    <a:gdLst>
                      <a:gd name="connsiteX0" fmla="*/ 0 w 4677811"/>
                      <a:gd name="connsiteY0" fmla="*/ 0 h 2160000"/>
                      <a:gd name="connsiteX1" fmla="*/ 4677811 w 4677811"/>
                      <a:gd name="connsiteY1" fmla="*/ 0 h 2160000"/>
                      <a:gd name="connsiteX2" fmla="*/ 4677811 w 4677811"/>
                      <a:gd name="connsiteY2" fmla="*/ 2160000 h 2160000"/>
                      <a:gd name="connsiteX3" fmla="*/ 0 w 4677811"/>
                      <a:gd name="connsiteY3" fmla="*/ 2160000 h 2160000"/>
                      <a:gd name="connsiteX4" fmla="*/ 0 w 4677811"/>
                      <a:gd name="connsiteY4" fmla="*/ 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7811" h="2160000" extrusionOk="0">
                        <a:moveTo>
                          <a:pt x="0" y="0"/>
                        </a:moveTo>
                        <a:cubicBezTo>
                          <a:pt x="2304667" y="118645"/>
                          <a:pt x="3019027" y="116012"/>
                          <a:pt x="4677811" y="0"/>
                        </a:cubicBezTo>
                        <a:cubicBezTo>
                          <a:pt x="4544929" y="782421"/>
                          <a:pt x="4762762" y="1683839"/>
                          <a:pt x="4677811" y="2160000"/>
                        </a:cubicBezTo>
                        <a:cubicBezTo>
                          <a:pt x="3820108" y="2294600"/>
                          <a:pt x="1599960" y="2002804"/>
                          <a:pt x="0" y="2160000"/>
                        </a:cubicBezTo>
                        <a:cubicBezTo>
                          <a:pt x="-20187" y="1366660"/>
                          <a:pt x="-152480" y="605004"/>
                          <a:pt x="0" y="0"/>
                        </a:cubicBezTo>
                        <a:close/>
                      </a:path>
                    </a:pathLst>
                  </a:custGeom>
                  <ask:type>
                    <ask:lineSketchNone/>
                  </ask:type>
                </ask:lineSketchStyleProps>
              </a:ext>
            </a:extLst>
          </a:ln>
          <a:effectLst>
            <a:softEdge rad="0"/>
          </a:effectLst>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10" name="Textfeld 9">
            <a:extLst>
              <a:ext uri="{FF2B5EF4-FFF2-40B4-BE49-F238E27FC236}">
                <a16:creationId xmlns:a16="http://schemas.microsoft.com/office/drawing/2014/main" id="{FBD26C8D-7697-5A10-A196-537720B2BF84}"/>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11" name="Textfeld 10">
            <a:extLst>
              <a:ext uri="{FF2B5EF4-FFF2-40B4-BE49-F238E27FC236}">
                <a16:creationId xmlns:a16="http://schemas.microsoft.com/office/drawing/2014/main" id="{A080EBA8-7D20-5A76-6090-0275BC0BCEF6}"/>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2" name="Textfeld 11">
            <a:extLst>
              <a:ext uri="{FF2B5EF4-FFF2-40B4-BE49-F238E27FC236}">
                <a16:creationId xmlns:a16="http://schemas.microsoft.com/office/drawing/2014/main" id="{9853A8CF-821E-8483-5FB3-14B256F111FA}"/>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3" name="Textfeld 12">
            <a:extLst>
              <a:ext uri="{FF2B5EF4-FFF2-40B4-BE49-F238E27FC236}">
                <a16:creationId xmlns:a16="http://schemas.microsoft.com/office/drawing/2014/main" id="{204674F8-B214-4321-74DD-9B7103C37D6E}"/>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25" name="Pfeil: nach rechts 24">
            <a:extLst>
              <a:ext uri="{FF2B5EF4-FFF2-40B4-BE49-F238E27FC236}">
                <a16:creationId xmlns:a16="http://schemas.microsoft.com/office/drawing/2014/main" id="{C27D5277-DF6F-D628-743A-46D7F74D4FD0}"/>
              </a:ext>
            </a:extLst>
          </p:cNvPr>
          <p:cNvSpPr/>
          <p:nvPr/>
        </p:nvSpPr>
        <p:spPr>
          <a:xfrm flipH="1">
            <a:off x="3109120" y="1702325"/>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 name="Pfeil: nach rechts 2">
            <a:extLst>
              <a:ext uri="{FF2B5EF4-FFF2-40B4-BE49-F238E27FC236}">
                <a16:creationId xmlns:a16="http://schemas.microsoft.com/office/drawing/2014/main" id="{651A1B36-A9E7-38FA-66DF-B2B93263F0C9}"/>
              </a:ext>
            </a:extLst>
          </p:cNvPr>
          <p:cNvSpPr/>
          <p:nvPr/>
        </p:nvSpPr>
        <p:spPr>
          <a:xfrm rot="5400000" flipV="1">
            <a:off x="7181959" y="3530833"/>
            <a:ext cx="1075370" cy="532660"/>
          </a:xfrm>
          <a:prstGeom prst="rightArrow">
            <a:avLst/>
          </a:prstGeom>
          <a:solidFill>
            <a:srgbClr val="EFE4BF"/>
          </a:solidFill>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408603748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Darstellungsformwechsel: Vom Modell zur Beschreibung</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w="38100">
            <a:solidFill>
              <a:schemeClr val="accent3"/>
            </a:solidFill>
            <a:extLst>
              <a:ext uri="{C807C97D-BFC1-408E-A445-0C87EB9F89A2}">
                <ask:lineSketchStyleProps xmlns:ask="http://schemas.microsoft.com/office/drawing/2018/sketchyshapes" sd="1219033472">
                  <a:custGeom>
                    <a:avLst/>
                    <a:gdLst>
                      <a:gd name="connsiteX0" fmla="*/ 0 w 4677811"/>
                      <a:gd name="connsiteY0" fmla="*/ 0 h 2160000"/>
                      <a:gd name="connsiteX1" fmla="*/ 4677811 w 4677811"/>
                      <a:gd name="connsiteY1" fmla="*/ 0 h 2160000"/>
                      <a:gd name="connsiteX2" fmla="*/ 4677811 w 4677811"/>
                      <a:gd name="connsiteY2" fmla="*/ 2160000 h 2160000"/>
                      <a:gd name="connsiteX3" fmla="*/ 0 w 4677811"/>
                      <a:gd name="connsiteY3" fmla="*/ 2160000 h 2160000"/>
                      <a:gd name="connsiteX4" fmla="*/ 0 w 4677811"/>
                      <a:gd name="connsiteY4" fmla="*/ 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7811" h="2160000" extrusionOk="0">
                        <a:moveTo>
                          <a:pt x="0" y="0"/>
                        </a:moveTo>
                        <a:cubicBezTo>
                          <a:pt x="2304667" y="118645"/>
                          <a:pt x="3019027" y="116012"/>
                          <a:pt x="4677811" y="0"/>
                        </a:cubicBezTo>
                        <a:cubicBezTo>
                          <a:pt x="4544929" y="782421"/>
                          <a:pt x="4762762" y="1683839"/>
                          <a:pt x="4677811" y="2160000"/>
                        </a:cubicBezTo>
                        <a:cubicBezTo>
                          <a:pt x="3820108" y="2294600"/>
                          <a:pt x="1599960" y="2002804"/>
                          <a:pt x="0" y="2160000"/>
                        </a:cubicBezTo>
                        <a:cubicBezTo>
                          <a:pt x="-20187" y="1366660"/>
                          <a:pt x="-152480" y="605004"/>
                          <a:pt x="0" y="0"/>
                        </a:cubicBezTo>
                        <a:close/>
                      </a:path>
                    </a:pathLst>
                  </a:custGeom>
                  <ask:type>
                    <ask:lineSketchNone/>
                  </ask:type>
                </ask:lineSketchStyleProps>
              </a:ext>
            </a:extLst>
          </a:ln>
          <a:effectLst>
            <a:softEdge rad="0"/>
          </a:effectLst>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10" name="Textfeld 9">
            <a:extLst>
              <a:ext uri="{FF2B5EF4-FFF2-40B4-BE49-F238E27FC236}">
                <a16:creationId xmlns:a16="http://schemas.microsoft.com/office/drawing/2014/main" id="{FBD26C8D-7697-5A10-A196-537720B2BF84}"/>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11" name="Textfeld 10">
            <a:extLst>
              <a:ext uri="{FF2B5EF4-FFF2-40B4-BE49-F238E27FC236}">
                <a16:creationId xmlns:a16="http://schemas.microsoft.com/office/drawing/2014/main" id="{A080EBA8-7D20-5A76-6090-0275BC0BCEF6}"/>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2" name="Textfeld 11">
            <a:extLst>
              <a:ext uri="{FF2B5EF4-FFF2-40B4-BE49-F238E27FC236}">
                <a16:creationId xmlns:a16="http://schemas.microsoft.com/office/drawing/2014/main" id="{9853A8CF-821E-8483-5FB3-14B256F111FA}"/>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3" name="Textfeld 12">
            <a:extLst>
              <a:ext uri="{FF2B5EF4-FFF2-40B4-BE49-F238E27FC236}">
                <a16:creationId xmlns:a16="http://schemas.microsoft.com/office/drawing/2014/main" id="{204674F8-B214-4321-74DD-9B7103C37D6E}"/>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3" name="Pfeil: nach rechts 2">
            <a:extLst>
              <a:ext uri="{FF2B5EF4-FFF2-40B4-BE49-F238E27FC236}">
                <a16:creationId xmlns:a16="http://schemas.microsoft.com/office/drawing/2014/main" id="{651A1B36-A9E7-38FA-66DF-B2B93263F0C9}"/>
              </a:ext>
            </a:extLst>
          </p:cNvPr>
          <p:cNvSpPr/>
          <p:nvPr/>
        </p:nvSpPr>
        <p:spPr>
          <a:xfrm rot="5400000" flipV="1">
            <a:off x="7181959" y="3530833"/>
            <a:ext cx="1075370" cy="532660"/>
          </a:xfrm>
          <a:prstGeom prst="rightArrow">
            <a:avLst/>
          </a:prstGeom>
          <a:solidFill>
            <a:srgbClr val="EFE4BF"/>
          </a:solidFill>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03243119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3663E-B804-40B6-9FA0-F582071EB6B0}"/>
              </a:ext>
            </a:extLst>
          </p:cNvPr>
          <p:cNvSpPr>
            <a:spLocks noGrp="1"/>
          </p:cNvSpPr>
          <p:nvPr>
            <p:ph type="title"/>
          </p:nvPr>
        </p:nvSpPr>
        <p:spPr/>
        <p:txBody>
          <a:bodyPr/>
          <a:lstStyle/>
          <a:p>
            <a:r>
              <a:rPr lang="de-DE" dirty="0"/>
              <a:t>Systematische Textsorten- / Schreibarbeit im Fachunterricht</a:t>
            </a:r>
          </a:p>
        </p:txBody>
      </p:sp>
      <p:sp>
        <p:nvSpPr>
          <p:cNvPr id="3" name="Inhaltsplatzhalter 2">
            <a:extLst>
              <a:ext uri="{FF2B5EF4-FFF2-40B4-BE49-F238E27FC236}">
                <a16:creationId xmlns:a16="http://schemas.microsoft.com/office/drawing/2014/main" id="{8F6FF518-C1F5-4AED-A109-67D48C9BC9E7}"/>
              </a:ext>
            </a:extLst>
          </p:cNvPr>
          <p:cNvSpPr>
            <a:spLocks noGrp="1"/>
          </p:cNvSpPr>
          <p:nvPr>
            <p:ph sz="quarter" idx="10"/>
          </p:nvPr>
        </p:nvSpPr>
        <p:spPr/>
        <p:txBody>
          <a:bodyPr/>
          <a:lstStyle/>
          <a:p>
            <a:r>
              <a:rPr lang="de-DE" dirty="0"/>
              <a:t>Komplexere Inhalte und Gedankengänge werden in der Regel nicht in Form einzelner Wörter oder Sätze sondern </a:t>
            </a:r>
            <a:r>
              <a:rPr lang="de-DE" b="1" dirty="0"/>
              <a:t>in Form von Texten </a:t>
            </a:r>
            <a:r>
              <a:rPr lang="de-DE" dirty="0"/>
              <a:t>produziert und rezipiert.</a:t>
            </a:r>
          </a:p>
          <a:p>
            <a:r>
              <a:rPr lang="de-DE" dirty="0"/>
              <a:t>Das Verfassen von Texten dient dabei nicht nur zur Kommunikation in räumlicher / zeitlicher Distanz sondern auch als </a:t>
            </a:r>
            <a:r>
              <a:rPr lang="de-DE" b="1" dirty="0"/>
              <a:t>Denkwerkzeug im Sinne des epistemischen Schreibens</a:t>
            </a:r>
            <a:r>
              <a:rPr lang="de-DE" dirty="0"/>
              <a:t>.</a:t>
            </a:r>
          </a:p>
          <a:p>
            <a:r>
              <a:rPr lang="de-DE" dirty="0"/>
              <a:t>Geschriebene (und gelesene) Texte sind meist Repräsentanten </a:t>
            </a:r>
            <a:r>
              <a:rPr lang="de-DE" b="1" dirty="0"/>
              <a:t>bestimmter wiederkehrender Genres bzw. Textsorten</a:t>
            </a:r>
            <a:r>
              <a:rPr lang="de-DE" dirty="0"/>
              <a:t>.</a:t>
            </a:r>
          </a:p>
          <a:p>
            <a:r>
              <a:rPr lang="de-DE" dirty="0"/>
              <a:t>Textsorten sind dabei häufig </a:t>
            </a:r>
            <a:r>
              <a:rPr lang="de-DE" b="1" dirty="0"/>
              <a:t>Ausdruck fachlicher Systematik und Konventionen</a:t>
            </a:r>
            <a:r>
              <a:rPr lang="de-DE" dirty="0"/>
              <a:t>.</a:t>
            </a:r>
          </a:p>
          <a:p>
            <a:r>
              <a:rPr lang="de-DE" dirty="0"/>
              <a:t>Da ein sicherer rezeptiver Umgang mit Texten auch eine entsprechende Textsortenkompetenz voraussetzt, bietet sich der Einsatz </a:t>
            </a:r>
            <a:r>
              <a:rPr lang="de-DE" b="1" dirty="0"/>
              <a:t>auch für Textsorten an, die (meist) nur gelesen werden</a:t>
            </a:r>
            <a:r>
              <a:rPr lang="de-DE" dirty="0"/>
              <a:t>.</a:t>
            </a:r>
          </a:p>
          <a:p>
            <a:r>
              <a:rPr lang="de-DE" dirty="0"/>
              <a:t>Ein möglicher Ansatz zum Schreiben und zum Umgang mit Textsorten stellt die </a:t>
            </a:r>
            <a:r>
              <a:rPr lang="de-DE" b="1" dirty="0"/>
              <a:t>Genredidaktik</a:t>
            </a:r>
            <a:r>
              <a:rPr lang="de-DE" dirty="0"/>
              <a:t> mit ihrem </a:t>
            </a:r>
            <a:r>
              <a:rPr lang="de-DE" b="1" dirty="0"/>
              <a:t>textsortenbasierten Lehr-/Lernzyklus </a:t>
            </a:r>
            <a:r>
              <a:rPr lang="de-DE" dirty="0"/>
              <a:t>dar.</a:t>
            </a:r>
          </a:p>
        </p:txBody>
      </p:sp>
      <p:sp>
        <p:nvSpPr>
          <p:cNvPr id="4" name="Textplatzhalter 3">
            <a:extLst>
              <a:ext uri="{FF2B5EF4-FFF2-40B4-BE49-F238E27FC236}">
                <a16:creationId xmlns:a16="http://schemas.microsoft.com/office/drawing/2014/main" id="{60178A01-020F-482E-AA6B-2FEF075E594E}"/>
              </a:ext>
            </a:extLst>
          </p:cNvPr>
          <p:cNvSpPr>
            <a:spLocks noGrp="1"/>
          </p:cNvSpPr>
          <p:nvPr>
            <p:ph type="body" sz="quarter" idx="11"/>
          </p:nvPr>
        </p:nvSpPr>
        <p:spPr>
          <a:xfrm>
            <a:off x="226800" y="6308727"/>
            <a:ext cx="2808000" cy="396874"/>
          </a:xfrm>
        </p:spPr>
        <p:txBody>
          <a:bodyPr/>
          <a:lstStyle/>
          <a:p>
            <a:r>
              <a:rPr lang="de-DE" dirty="0"/>
              <a:t>Quellen:</a:t>
            </a:r>
          </a:p>
          <a:p>
            <a:r>
              <a:rPr lang="de-DE" dirty="0"/>
              <a:t>Beese und Roll 2015; Gürsoy 2018, Jahn 2019</a:t>
            </a:r>
          </a:p>
        </p:txBody>
      </p:sp>
    </p:spTree>
    <p:extLst>
      <p:ext uri="{BB962C8B-B14F-4D97-AF65-F5344CB8AC3E}">
        <p14:creationId xmlns:p14="http://schemas.microsoft.com/office/powerpoint/2010/main" val="6368745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FB8349-11AB-D5E5-B90E-6C2EE7A5B33E}"/>
              </a:ext>
            </a:extLst>
          </p:cNvPr>
          <p:cNvSpPr>
            <a:spLocks noGrp="1"/>
          </p:cNvSpPr>
          <p:nvPr>
            <p:ph type="title"/>
          </p:nvPr>
        </p:nvSpPr>
        <p:spPr/>
        <p:txBody>
          <a:bodyPr/>
          <a:lstStyle/>
          <a:p>
            <a:r>
              <a:rPr lang="de-DE" dirty="0"/>
              <a:t>Genredidaktik / Textsortenbasierter Lehr-/Lernzyklus</a:t>
            </a:r>
          </a:p>
        </p:txBody>
      </p:sp>
      <p:sp>
        <p:nvSpPr>
          <p:cNvPr id="3" name="Inhaltsplatzhalter 2">
            <a:extLst>
              <a:ext uri="{FF2B5EF4-FFF2-40B4-BE49-F238E27FC236}">
                <a16:creationId xmlns:a16="http://schemas.microsoft.com/office/drawing/2014/main" id="{EBCD2D51-62AE-D384-BC39-0D1DD5DE87BD}"/>
              </a:ext>
            </a:extLst>
          </p:cNvPr>
          <p:cNvSpPr>
            <a:spLocks noGrp="1"/>
          </p:cNvSpPr>
          <p:nvPr>
            <p:ph sz="quarter" idx="10"/>
          </p:nvPr>
        </p:nvSpPr>
        <p:spPr>
          <a:xfrm>
            <a:off x="227013" y="1233489"/>
            <a:ext cx="7128000" cy="5040310"/>
          </a:xfrm>
        </p:spPr>
        <p:txBody>
          <a:bodyPr>
            <a:normAutofit fontScale="92500" lnSpcReduction="20000"/>
          </a:bodyPr>
          <a:lstStyle/>
          <a:p>
            <a:r>
              <a:rPr lang="de-DE" dirty="0"/>
              <a:t>Grundlage des Unterrichts ist ein spezifisches Genre (eine Textsorte) des Faches. Dabei wird das ausgewählte Genre in einem Lehr-/Lernzyklus erarbeitet, der in fünf Schritte gegliedert wird.</a:t>
            </a:r>
          </a:p>
          <a:p>
            <a:pPr marL="457326" indent="-457201">
              <a:buFont typeface="+mj-lt"/>
              <a:buAutoNum type="arabicPeriod"/>
            </a:pPr>
            <a:r>
              <a:rPr lang="de-DE" b="1" dirty="0"/>
              <a:t>Kontext modellieren</a:t>
            </a:r>
            <a:r>
              <a:rPr lang="de-DE" dirty="0"/>
              <a:t> (thematischen Wortschatz einführen, Vorwissen der </a:t>
            </a:r>
            <a:r>
              <a:rPr lang="de-DE" dirty="0" err="1"/>
              <a:t>SuS</a:t>
            </a:r>
            <a:r>
              <a:rPr lang="de-DE" dirty="0"/>
              <a:t> aktivieren, soziale Dimension von Textsorten einführen)</a:t>
            </a:r>
          </a:p>
          <a:p>
            <a:pPr marL="457326" indent="-457201">
              <a:buFont typeface="+mj-lt"/>
              <a:buAutoNum type="arabicPeriod"/>
            </a:pPr>
            <a:r>
              <a:rPr lang="de-DE" b="1" dirty="0"/>
              <a:t>Text modellieren</a:t>
            </a:r>
            <a:r>
              <a:rPr lang="de-DE" dirty="0"/>
              <a:t> mithilfe einer sprachlich nachvollziehbaren Textvorlage (Modelltext, Textsorte in ihrer Struktur und des Zwecks einführen)</a:t>
            </a:r>
          </a:p>
          <a:p>
            <a:pPr marL="457326" indent="-457201">
              <a:buFont typeface="+mj-lt"/>
              <a:buAutoNum type="arabicPeriod"/>
            </a:pPr>
            <a:r>
              <a:rPr lang="de-DE" b="1" dirty="0"/>
              <a:t>Gemeinsame Rekonstruktion</a:t>
            </a:r>
            <a:r>
              <a:rPr lang="de-DE" dirty="0"/>
              <a:t>, Lehrkraftgesteuertes gemeinsames Schreiben (ggf. mit sprachlichen Baugerüsten)</a:t>
            </a:r>
          </a:p>
          <a:p>
            <a:pPr marL="457326" indent="-457201">
              <a:buFont typeface="+mj-lt"/>
              <a:buAutoNum type="arabicPeriod"/>
            </a:pPr>
            <a:r>
              <a:rPr lang="de-DE" b="1" dirty="0"/>
              <a:t>Eigenständiges Schreiben</a:t>
            </a:r>
          </a:p>
          <a:p>
            <a:pPr marL="457326" indent="-457201">
              <a:buFont typeface="+mj-lt"/>
              <a:buAutoNum type="arabicPeriod"/>
            </a:pPr>
            <a:r>
              <a:rPr lang="de-DE" i="1" dirty="0"/>
              <a:t>Bezug nehmen / abgrenzen zu weiteren Texten/Textsorten</a:t>
            </a:r>
          </a:p>
        </p:txBody>
      </p:sp>
      <p:sp>
        <p:nvSpPr>
          <p:cNvPr id="4" name="Textplatzhalter 3">
            <a:extLst>
              <a:ext uri="{FF2B5EF4-FFF2-40B4-BE49-F238E27FC236}">
                <a16:creationId xmlns:a16="http://schemas.microsoft.com/office/drawing/2014/main" id="{A7241F15-50D8-447C-2A76-6FC2E602BC2C}"/>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6" name="Diagramm 5">
            <a:extLst>
              <a:ext uri="{FF2B5EF4-FFF2-40B4-BE49-F238E27FC236}">
                <a16:creationId xmlns:a16="http://schemas.microsoft.com/office/drawing/2014/main" id="{383C8EFD-96CD-A6D2-7519-FF9C486EEE19}"/>
              </a:ext>
            </a:extLst>
          </p:cNvPr>
          <p:cNvGraphicFramePr/>
          <p:nvPr>
            <p:extLst>
              <p:ext uri="{D42A27DB-BD31-4B8C-83A1-F6EECF244321}">
                <p14:modId xmlns:p14="http://schemas.microsoft.com/office/powerpoint/2010/main" val="2684238366"/>
              </p:ext>
            </p:extLst>
          </p:nvPr>
        </p:nvGraphicFramePr>
        <p:xfrm>
          <a:off x="6924987" y="1233799"/>
          <a:ext cx="5040000" cy="50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694182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00317E-6029-D13E-6F72-6A8A509901B0}"/>
              </a:ext>
            </a:extLst>
          </p:cNvPr>
          <p:cNvSpPr>
            <a:spLocks noGrp="1"/>
          </p:cNvSpPr>
          <p:nvPr>
            <p:ph type="title"/>
          </p:nvPr>
        </p:nvSpPr>
        <p:spPr/>
        <p:txBody>
          <a:bodyPr/>
          <a:lstStyle/>
          <a:p>
            <a:r>
              <a:rPr lang="de-DE" dirty="0"/>
              <a:t>Genredidaktik: 1. Kontext modellieren</a:t>
            </a:r>
          </a:p>
        </p:txBody>
      </p:sp>
      <p:sp>
        <p:nvSpPr>
          <p:cNvPr id="3" name="Inhaltsplatzhalter 2">
            <a:extLst>
              <a:ext uri="{FF2B5EF4-FFF2-40B4-BE49-F238E27FC236}">
                <a16:creationId xmlns:a16="http://schemas.microsoft.com/office/drawing/2014/main" id="{5F196588-8AEC-B29B-CC6F-9FC6BB76A39E}"/>
              </a:ext>
            </a:extLst>
          </p:cNvPr>
          <p:cNvSpPr>
            <a:spLocks noGrp="1"/>
          </p:cNvSpPr>
          <p:nvPr>
            <p:ph sz="quarter" idx="10"/>
          </p:nvPr>
        </p:nvSpPr>
        <p:spPr>
          <a:xfrm>
            <a:off x="227013" y="1233491"/>
            <a:ext cx="8100000" cy="5040310"/>
          </a:xfrm>
        </p:spPr>
        <p:txBody>
          <a:bodyPr>
            <a:normAutofit/>
          </a:bodyPr>
          <a:lstStyle/>
          <a:p>
            <a:pPr>
              <a:defRPr/>
            </a:pPr>
            <a:r>
              <a:rPr lang="de-DE" sz="1900" dirty="0"/>
              <a:t>Ausgangspunkt für den Umgang mit Textsorten ist der Kontext, in dem diese genutzt werden.</a:t>
            </a:r>
          </a:p>
          <a:p>
            <a:pPr>
              <a:defRPr/>
            </a:pPr>
            <a:r>
              <a:rPr lang="de-DE" sz="1900" dirty="0"/>
              <a:t>Im Fokus steht zunächst nicht der Text selbst, sondern der fachliche und soziale Kontext in dem der Text entsteht und genutzt wird.</a:t>
            </a:r>
          </a:p>
          <a:p>
            <a:pPr>
              <a:defRPr/>
            </a:pPr>
            <a:r>
              <a:rPr lang="de-DE" sz="1900" dirty="0"/>
              <a:t>Wer schreibt solche Text oder Teile davon? Für wen? Wozu?</a:t>
            </a:r>
          </a:p>
          <a:p>
            <a:pPr>
              <a:defRPr/>
            </a:pPr>
            <a:r>
              <a:rPr lang="de-DE" sz="1900" dirty="0"/>
              <a:t>Abhängig von der Lerngruppe sind hier geeignete Unterrichtseinstiege und nachvollziehbare Beispiele zu wählen.</a:t>
            </a:r>
          </a:p>
        </p:txBody>
      </p:sp>
      <p:sp>
        <p:nvSpPr>
          <p:cNvPr id="4" name="Textplatzhalter 3">
            <a:extLst>
              <a:ext uri="{FF2B5EF4-FFF2-40B4-BE49-F238E27FC236}">
                <a16:creationId xmlns:a16="http://schemas.microsoft.com/office/drawing/2014/main" id="{FC5F5F0E-862A-B87E-7629-6E3160DF472B}"/>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8" name="Diagramm 7">
            <a:extLst>
              <a:ext uri="{FF2B5EF4-FFF2-40B4-BE49-F238E27FC236}">
                <a16:creationId xmlns:a16="http://schemas.microsoft.com/office/drawing/2014/main" id="{D54876B5-8474-7D2B-6ED5-1588624CEB9F}"/>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755388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00317E-6029-D13E-6F72-6A8A509901B0}"/>
              </a:ext>
            </a:extLst>
          </p:cNvPr>
          <p:cNvSpPr>
            <a:spLocks noGrp="1"/>
          </p:cNvSpPr>
          <p:nvPr>
            <p:ph type="title"/>
          </p:nvPr>
        </p:nvSpPr>
        <p:spPr/>
        <p:txBody>
          <a:bodyPr/>
          <a:lstStyle/>
          <a:p>
            <a:r>
              <a:rPr lang="de-DE" dirty="0"/>
              <a:t>Genredidaktik: 1. Kontext modellieren</a:t>
            </a:r>
          </a:p>
        </p:txBody>
      </p:sp>
      <p:sp>
        <p:nvSpPr>
          <p:cNvPr id="3" name="Inhaltsplatzhalter 2">
            <a:extLst>
              <a:ext uri="{FF2B5EF4-FFF2-40B4-BE49-F238E27FC236}">
                <a16:creationId xmlns:a16="http://schemas.microsoft.com/office/drawing/2014/main" id="{5F196588-8AEC-B29B-CC6F-9FC6BB76A39E}"/>
              </a:ext>
            </a:extLst>
          </p:cNvPr>
          <p:cNvSpPr>
            <a:spLocks noGrp="1"/>
          </p:cNvSpPr>
          <p:nvPr>
            <p:ph sz="quarter" idx="10"/>
          </p:nvPr>
        </p:nvSpPr>
        <p:spPr>
          <a:xfrm>
            <a:off x="227013" y="1233491"/>
            <a:ext cx="8100000" cy="5040310"/>
          </a:xfrm>
        </p:spPr>
        <p:txBody>
          <a:bodyPr>
            <a:normAutofit fontScale="92500" lnSpcReduction="10000"/>
          </a:bodyPr>
          <a:lstStyle/>
          <a:p>
            <a:pPr marL="0" indent="0">
              <a:buNone/>
              <a:defRPr/>
            </a:pPr>
            <a:r>
              <a:rPr lang="de-DE" sz="1800" b="1" dirty="0"/>
              <a:t>Mögliche Fragestellungen</a:t>
            </a:r>
            <a:r>
              <a:rPr lang="de-DE" sz="1800" dirty="0"/>
              <a:t>:</a:t>
            </a:r>
          </a:p>
          <a:p>
            <a:pPr>
              <a:defRPr/>
            </a:pPr>
            <a:r>
              <a:rPr lang="de-DE" sz="1800" dirty="0"/>
              <a:t>Warum werden grafische Modelle erstellt?</a:t>
            </a:r>
          </a:p>
          <a:p>
            <a:pPr>
              <a:defRPr/>
            </a:pPr>
            <a:r>
              <a:rPr lang="de-DE" sz="1800" dirty="0"/>
              <a:t>Warum werden Texte über diese Modelle geschrieben?</a:t>
            </a:r>
          </a:p>
          <a:p>
            <a:pPr>
              <a:defRPr/>
            </a:pPr>
            <a:r>
              <a:rPr lang="de-DE" sz="1800" b="1" dirty="0"/>
              <a:t>Wer erstellt die verschiedenen Darstellungsformen und für wen?</a:t>
            </a:r>
            <a:br>
              <a:rPr lang="de-DE" sz="1800" b="1" dirty="0"/>
            </a:br>
            <a:r>
              <a:rPr lang="de-DE" sz="1800" b="1" dirty="0">
                <a:sym typeface="Wingdings" panose="05000000000000000000" pitchFamily="2" charset="2"/>
              </a:rPr>
              <a:t> </a:t>
            </a:r>
            <a:r>
              <a:rPr lang="de-DE" sz="1800" dirty="0"/>
              <a:t>soziale Rollen, Expertenkommunikation</a:t>
            </a:r>
          </a:p>
          <a:p>
            <a:pPr lvl="0">
              <a:defRPr/>
            </a:pPr>
            <a:r>
              <a:rPr lang="de-DE" sz="1800" dirty="0"/>
              <a:t>Was ist objektorientierte Programmierung? Wofür eignet sie sich?</a:t>
            </a:r>
          </a:p>
          <a:p>
            <a:pPr lvl="0">
              <a:defRPr/>
            </a:pPr>
            <a:r>
              <a:rPr lang="de-DE" sz="1800" dirty="0"/>
              <a:t>Was sind Eigenschaften von objektorientierter Programmierung bzw. die Eigenschaften objektorientierter Programme?</a:t>
            </a:r>
          </a:p>
          <a:p>
            <a:pPr lvl="0">
              <a:defRPr/>
            </a:pPr>
            <a:r>
              <a:rPr lang="de-DE" sz="1800" dirty="0"/>
              <a:t>Was ist Vererbung? Wie heißen die Beziehungen?</a:t>
            </a:r>
          </a:p>
          <a:p>
            <a:pPr lvl="0">
              <a:defRPr/>
            </a:pPr>
            <a:r>
              <a:rPr lang="de-DE" sz="1800" b="1" dirty="0"/>
              <a:t>Was sind Klassendiagramme, wie/warum/für wen werden sie erstellt?</a:t>
            </a:r>
            <a:endParaRPr lang="de-DE" sz="1800" dirty="0"/>
          </a:p>
          <a:p>
            <a:pPr lvl="0">
              <a:defRPr/>
            </a:pPr>
            <a:r>
              <a:rPr lang="de-DE" sz="1800" dirty="0"/>
              <a:t>Wie müssen diese gelesen werden?</a:t>
            </a:r>
          </a:p>
          <a:p>
            <a:pPr lvl="0">
              <a:defRPr/>
            </a:pPr>
            <a:r>
              <a:rPr lang="de-DE" sz="1800" b="1" dirty="0"/>
              <a:t>Was ist eine Beschreibung? </a:t>
            </a:r>
            <a:r>
              <a:rPr lang="de-DE" sz="1800" dirty="0"/>
              <a:t>Wieso beschreiben wir Diagramme?</a:t>
            </a:r>
          </a:p>
        </p:txBody>
      </p:sp>
      <p:sp>
        <p:nvSpPr>
          <p:cNvPr id="4" name="Textplatzhalter 3">
            <a:extLst>
              <a:ext uri="{FF2B5EF4-FFF2-40B4-BE49-F238E27FC236}">
                <a16:creationId xmlns:a16="http://schemas.microsoft.com/office/drawing/2014/main" id="{FC5F5F0E-862A-B87E-7629-6E3160DF472B}"/>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8" name="Diagramm 7">
            <a:extLst>
              <a:ext uri="{FF2B5EF4-FFF2-40B4-BE49-F238E27FC236}">
                <a16:creationId xmlns:a16="http://schemas.microsoft.com/office/drawing/2014/main" id="{D54876B5-8474-7D2B-6ED5-1588624CEB9F}"/>
              </a:ext>
            </a:extLst>
          </p:cNvPr>
          <p:cNvGraphicFramePr/>
          <p:nvPr>
            <p:extLst>
              <p:ext uri="{D42A27DB-BD31-4B8C-83A1-F6EECF244321}">
                <p14:modId xmlns:p14="http://schemas.microsoft.com/office/powerpoint/2010/main" val="1135167512"/>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49057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A5601-6AAD-22A4-FEC4-0E5820025F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F7F0273-D06E-21A6-4DBD-ACA4D0A57F85}"/>
              </a:ext>
            </a:extLst>
          </p:cNvPr>
          <p:cNvSpPr>
            <a:spLocks noGrp="1"/>
          </p:cNvSpPr>
          <p:nvPr>
            <p:ph type="title"/>
          </p:nvPr>
        </p:nvSpPr>
        <p:spPr/>
        <p:txBody>
          <a:bodyPr/>
          <a:lstStyle/>
          <a:p>
            <a:r>
              <a:rPr lang="de-DE" dirty="0"/>
              <a:t>Genredidaktik: 1. Kontext modellieren</a:t>
            </a:r>
          </a:p>
        </p:txBody>
      </p:sp>
      <p:sp>
        <p:nvSpPr>
          <p:cNvPr id="3" name="Inhaltsplatzhalter 2">
            <a:extLst>
              <a:ext uri="{FF2B5EF4-FFF2-40B4-BE49-F238E27FC236}">
                <a16:creationId xmlns:a16="http://schemas.microsoft.com/office/drawing/2014/main" id="{008058E9-F1BB-3A0F-2C85-9B16643A0651}"/>
              </a:ext>
            </a:extLst>
          </p:cNvPr>
          <p:cNvSpPr>
            <a:spLocks noGrp="1"/>
          </p:cNvSpPr>
          <p:nvPr>
            <p:ph sz="quarter" idx="10"/>
          </p:nvPr>
        </p:nvSpPr>
        <p:spPr>
          <a:xfrm>
            <a:off x="227013" y="1233491"/>
            <a:ext cx="8100000" cy="5040310"/>
          </a:xfrm>
        </p:spPr>
        <p:txBody>
          <a:bodyPr>
            <a:normAutofit/>
          </a:bodyPr>
          <a:lstStyle/>
          <a:p>
            <a:pPr marL="0" indent="0">
              <a:buNone/>
              <a:defRPr/>
            </a:pPr>
            <a:r>
              <a:rPr lang="de-DE" b="1" dirty="0"/>
              <a:t>Beschreibung</a:t>
            </a:r>
            <a:r>
              <a:rPr lang="de-DE" dirty="0"/>
              <a:t>:</a:t>
            </a:r>
            <a:endParaRPr lang="de-DE" b="1" dirty="0"/>
          </a:p>
          <a:p>
            <a:pPr>
              <a:defRPr/>
            </a:pPr>
            <a:r>
              <a:rPr lang="de-DE" dirty="0"/>
              <a:t>Textaussagen oder Sachverhalte in </a:t>
            </a:r>
            <a:r>
              <a:rPr lang="de-DE" b="1" dirty="0"/>
              <a:t>eigenen</a:t>
            </a:r>
            <a:r>
              <a:rPr lang="de-DE" dirty="0"/>
              <a:t> Worten </a:t>
            </a:r>
            <a:r>
              <a:rPr lang="de-DE" b="1" dirty="0"/>
              <a:t>strukturiert</a:t>
            </a:r>
            <a:r>
              <a:rPr lang="de-DE" dirty="0"/>
              <a:t> und </a:t>
            </a:r>
            <a:r>
              <a:rPr lang="de-DE" b="1" dirty="0"/>
              <a:t>fachsprachlich</a:t>
            </a:r>
            <a:r>
              <a:rPr lang="de-DE" dirty="0"/>
              <a:t> richtig darstellen</a:t>
            </a:r>
          </a:p>
          <a:p>
            <a:pPr>
              <a:defRPr/>
            </a:pPr>
            <a:r>
              <a:rPr lang="de-DE" dirty="0"/>
              <a:t>genaue, eingehende, </a:t>
            </a:r>
            <a:r>
              <a:rPr lang="de-DE" b="1" dirty="0"/>
              <a:t>sachliche</a:t>
            </a:r>
            <a:r>
              <a:rPr lang="de-DE" dirty="0"/>
              <a:t>, auf </a:t>
            </a:r>
            <a:r>
              <a:rPr lang="de-DE" b="1" dirty="0"/>
              <a:t>Wertungen und Erklärungen verzichtende</a:t>
            </a:r>
            <a:r>
              <a:rPr lang="de-DE" dirty="0"/>
              <a:t> Darstellung von Personen, Vorgängen und Situation</a:t>
            </a:r>
          </a:p>
        </p:txBody>
      </p:sp>
      <p:sp>
        <p:nvSpPr>
          <p:cNvPr id="4" name="Textplatzhalter 3">
            <a:extLst>
              <a:ext uri="{FF2B5EF4-FFF2-40B4-BE49-F238E27FC236}">
                <a16:creationId xmlns:a16="http://schemas.microsoft.com/office/drawing/2014/main" id="{C6AF7CCB-B7B3-1F13-6B5A-25A94B6D002D}"/>
              </a:ext>
            </a:extLst>
          </p:cNvPr>
          <p:cNvSpPr>
            <a:spLocks noGrp="1"/>
          </p:cNvSpPr>
          <p:nvPr>
            <p:ph type="body" sz="quarter" idx="11"/>
          </p:nvPr>
        </p:nvSpPr>
        <p:spPr>
          <a:xfrm>
            <a:off x="226800" y="6308727"/>
            <a:ext cx="4524231" cy="396874"/>
          </a:xfrm>
        </p:spPr>
        <p:txBody>
          <a:bodyPr/>
          <a:lstStyle/>
          <a:p>
            <a:r>
              <a:rPr lang="de-DE" dirty="0"/>
              <a:t>Quellen:</a:t>
            </a:r>
          </a:p>
          <a:p>
            <a:r>
              <a:rPr lang="de-DE" dirty="0"/>
              <a:t>Arbeitskreis der Deutschdidaktiker/innen 2013; vgl. Gürsoy 2018; KMK 2012 </a:t>
            </a:r>
          </a:p>
        </p:txBody>
      </p:sp>
      <p:graphicFrame>
        <p:nvGraphicFramePr>
          <p:cNvPr id="6" name="Diagramm 5">
            <a:extLst>
              <a:ext uri="{FF2B5EF4-FFF2-40B4-BE49-F238E27FC236}">
                <a16:creationId xmlns:a16="http://schemas.microsoft.com/office/drawing/2014/main" id="{C325B6D9-7151-F0B4-A491-0A35BEB1AE5E}"/>
              </a:ext>
            </a:extLst>
          </p:cNvPr>
          <p:cNvGraphicFramePr/>
          <p:nvPr>
            <p:extLst>
              <p:ext uri="{D42A27DB-BD31-4B8C-83A1-F6EECF244321}">
                <p14:modId xmlns:p14="http://schemas.microsoft.com/office/powerpoint/2010/main" val="3578555153"/>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0878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26D13-643F-902E-3E7C-5ABAA9F425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2DA4B4-FBD3-4B8C-3247-6AECA0A571AB}"/>
              </a:ext>
            </a:extLst>
          </p:cNvPr>
          <p:cNvSpPr>
            <a:spLocks noGrp="1"/>
          </p:cNvSpPr>
          <p:nvPr>
            <p:ph type="title"/>
          </p:nvPr>
        </p:nvSpPr>
        <p:spPr/>
        <p:txBody>
          <a:bodyPr/>
          <a:lstStyle/>
          <a:p>
            <a:r>
              <a:rPr lang="de-DE" dirty="0"/>
              <a:t>Genredidaktik: 2. Text modellieren und dekonstruieren</a:t>
            </a:r>
          </a:p>
        </p:txBody>
      </p:sp>
      <p:sp>
        <p:nvSpPr>
          <p:cNvPr id="3" name="Inhaltsplatzhalter 2">
            <a:extLst>
              <a:ext uri="{FF2B5EF4-FFF2-40B4-BE49-F238E27FC236}">
                <a16:creationId xmlns:a16="http://schemas.microsoft.com/office/drawing/2014/main" id="{0E17DE84-0C19-BA90-DCC8-8664256E2C93}"/>
              </a:ext>
            </a:extLst>
          </p:cNvPr>
          <p:cNvSpPr>
            <a:spLocks noGrp="1"/>
          </p:cNvSpPr>
          <p:nvPr>
            <p:ph sz="quarter" idx="10"/>
          </p:nvPr>
        </p:nvSpPr>
        <p:spPr>
          <a:xfrm>
            <a:off x="227013" y="1233491"/>
            <a:ext cx="8435724" cy="5040310"/>
          </a:xfrm>
        </p:spPr>
        <p:txBody>
          <a:bodyPr>
            <a:normAutofit/>
          </a:bodyPr>
          <a:lstStyle/>
          <a:p>
            <a:pPr>
              <a:defRPr/>
            </a:pPr>
            <a:r>
              <a:rPr lang="de-DE" dirty="0">
                <a:solidFill>
                  <a:prstClr val="black"/>
                </a:solidFill>
              </a:rPr>
              <a:t>Den Lernenden wird ein sogenannter Modelltext präsentiert.</a:t>
            </a:r>
          </a:p>
          <a:p>
            <a:pPr>
              <a:defRPr/>
            </a:pPr>
            <a:r>
              <a:rPr lang="de-DE" dirty="0">
                <a:solidFill>
                  <a:prstClr val="black"/>
                </a:solidFill>
              </a:rPr>
              <a:t>Dieser dient als generisches Muster zur Identifikation relevanter Merkmale der Textsorte und als Vorbild für den späteren eigenen Schreibprozess.</a:t>
            </a:r>
          </a:p>
          <a:p>
            <a:pPr>
              <a:defRPr/>
            </a:pPr>
            <a:r>
              <a:rPr lang="de-DE" dirty="0">
                <a:solidFill>
                  <a:prstClr val="black"/>
                </a:solidFill>
              </a:rPr>
              <a:t>Der Text wird häufig von der Lehrkraft verfasst, wobei der Modellcharakter berücksichtigt wird: Alle notwendigen Merkmale sind im Text realisiert, auf jegliche Ornamentierung wird verzichtet.</a:t>
            </a:r>
          </a:p>
          <a:p>
            <a:pPr>
              <a:defRPr/>
            </a:pPr>
            <a:r>
              <a:rPr lang="de-DE" dirty="0">
                <a:solidFill>
                  <a:prstClr val="black"/>
                </a:solidFill>
              </a:rPr>
              <a:t>Der Text wird anschließend dekonstruiert, wobei die wesentlichen Merkmale des Textes identifiziert werden. Dies betrifft unter anderem die Einteilung in Abschnitte sowie die Erkennung wiederkehrender Strukturen und genutzter sprachlicher Mittel und ihrer Funktion.</a:t>
            </a:r>
          </a:p>
          <a:p>
            <a:pPr>
              <a:defRPr/>
            </a:pPr>
            <a:r>
              <a:rPr lang="de-DE" dirty="0">
                <a:solidFill>
                  <a:prstClr val="black"/>
                </a:solidFill>
              </a:rPr>
              <a:t>Hierbei bietet es sich an, später genutzte Checklisten auf Basis des vorgegebenen Modelltextes zu erarbeiten.</a:t>
            </a:r>
          </a:p>
        </p:txBody>
      </p:sp>
      <p:sp>
        <p:nvSpPr>
          <p:cNvPr id="4" name="Textplatzhalter 3">
            <a:extLst>
              <a:ext uri="{FF2B5EF4-FFF2-40B4-BE49-F238E27FC236}">
                <a16:creationId xmlns:a16="http://schemas.microsoft.com/office/drawing/2014/main" id="{E4263BF1-3D24-279C-E2BD-D089A1016659}"/>
              </a:ext>
            </a:extLst>
          </p:cNvPr>
          <p:cNvSpPr>
            <a:spLocks noGrp="1"/>
          </p:cNvSpPr>
          <p:nvPr>
            <p:ph type="body" sz="quarter" idx="11"/>
          </p:nvPr>
        </p:nvSpPr>
        <p:spPr/>
        <p:txBody>
          <a:bodyPr/>
          <a:lstStyle/>
          <a:p>
            <a:r>
              <a:rPr lang="de-DE" dirty="0"/>
              <a:t>Quellen:</a:t>
            </a:r>
          </a:p>
          <a:p>
            <a:r>
              <a:rPr lang="de-DE" sz="1000" dirty="0" err="1">
                <a:solidFill>
                  <a:prstClr val="black"/>
                </a:solidFill>
              </a:rPr>
              <a:t>Boubakri</a:t>
            </a:r>
            <a:r>
              <a:rPr lang="de-DE" sz="1000" dirty="0">
                <a:solidFill>
                  <a:prstClr val="black"/>
                </a:solidFill>
              </a:rPr>
              <a:t> et al. 2018; </a:t>
            </a:r>
            <a:r>
              <a:rPr lang="de-DE" dirty="0"/>
              <a:t>Gürsoy 2018</a:t>
            </a:r>
          </a:p>
        </p:txBody>
      </p:sp>
      <p:graphicFrame>
        <p:nvGraphicFramePr>
          <p:cNvPr id="6" name="Diagramm 5">
            <a:extLst>
              <a:ext uri="{FF2B5EF4-FFF2-40B4-BE49-F238E27FC236}">
                <a16:creationId xmlns:a16="http://schemas.microsoft.com/office/drawing/2014/main" id="{B5C93B93-15E4-6537-6B90-6F54516FB819}"/>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7320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79326D-A5C5-0E72-4892-27AB85050639}"/>
              </a:ext>
            </a:extLst>
          </p:cNvPr>
          <p:cNvSpPr>
            <a:spLocks noGrp="1"/>
          </p:cNvSpPr>
          <p:nvPr>
            <p:ph type="title"/>
          </p:nvPr>
        </p:nvSpPr>
        <p:spPr/>
        <p:txBody>
          <a:bodyPr/>
          <a:lstStyle/>
          <a:p>
            <a:r>
              <a:rPr lang="de-DE" dirty="0"/>
              <a:t>Landesspezifische Ausgestaltungen: Berlin-Brandenburg</a:t>
            </a:r>
          </a:p>
        </p:txBody>
      </p:sp>
      <p:sp>
        <p:nvSpPr>
          <p:cNvPr id="3" name="Inhaltsplatzhalter 2">
            <a:extLst>
              <a:ext uri="{FF2B5EF4-FFF2-40B4-BE49-F238E27FC236}">
                <a16:creationId xmlns:a16="http://schemas.microsoft.com/office/drawing/2014/main" id="{F93F2D1E-77BB-71BC-A546-D53CA6197892}"/>
              </a:ext>
            </a:extLst>
          </p:cNvPr>
          <p:cNvSpPr>
            <a:spLocks noGrp="1"/>
          </p:cNvSpPr>
          <p:nvPr>
            <p:ph sz="quarter" idx="10"/>
          </p:nvPr>
        </p:nvSpPr>
        <p:spPr/>
        <p:txBody>
          <a:bodyPr/>
          <a:lstStyle/>
          <a:p>
            <a:pPr marL="124" indent="0">
              <a:buNone/>
            </a:pPr>
            <a:r>
              <a:rPr lang="de-DE" b="1" dirty="0"/>
              <a:t>Gemeinsamer Rahmenlehrplan für die Jahrgangsstufen 1 – 10 der Berliner und Brandenburger Schulen: Teil B – fächerübergreifende Kompetenzentwicklung</a:t>
            </a:r>
          </a:p>
          <a:p>
            <a:r>
              <a:rPr lang="de-DE" b="1" dirty="0"/>
              <a:t>Basiscurriculum Sprachbildung</a:t>
            </a:r>
          </a:p>
          <a:p>
            <a:pPr lvl="1"/>
            <a:r>
              <a:rPr lang="de-DE" dirty="0"/>
              <a:t>Bietet einen fachübergreifenden Überblick zur Sprachbildung</a:t>
            </a:r>
          </a:p>
          <a:p>
            <a:pPr lvl="1"/>
            <a:r>
              <a:rPr lang="de-DE" dirty="0"/>
              <a:t>Fachübergreifende und fachspezifische sprachliche Kompetenzen ergänzen sich einander</a:t>
            </a:r>
          </a:p>
          <a:p>
            <a:pPr lvl="1"/>
            <a:r>
              <a:rPr lang="de-DE" b="1" dirty="0"/>
              <a:t>Kompetenzmodell Sprachbildung</a:t>
            </a:r>
            <a:r>
              <a:rPr lang="de-DE" dirty="0"/>
              <a:t>: Sprachlicher Kompetenzerwerb ereignet sich über Interaktion im Fachunterricht:</a:t>
            </a:r>
          </a:p>
          <a:p>
            <a:pPr lvl="2"/>
            <a:r>
              <a:rPr lang="de-DE" dirty="0"/>
              <a:t>Aktive Teilnahme an Diskussionen (Interaktion)</a:t>
            </a:r>
          </a:p>
          <a:p>
            <a:pPr lvl="2"/>
            <a:r>
              <a:rPr lang="de-DE" dirty="0"/>
              <a:t>Erschließen von mündlichen und schriftlichen Texten (Rezeption)</a:t>
            </a:r>
          </a:p>
          <a:p>
            <a:pPr lvl="2"/>
            <a:r>
              <a:rPr lang="de-DE" dirty="0"/>
              <a:t>Sprechen und Schreiben von Texten (Produktion)</a:t>
            </a:r>
          </a:p>
          <a:p>
            <a:pPr lvl="2"/>
            <a:r>
              <a:rPr lang="de-DE" dirty="0"/>
              <a:t>Wahrnehmung unterschiedlicher sprachlicher Phänomene und Register (Sprachbewusstheit)</a:t>
            </a:r>
          </a:p>
        </p:txBody>
      </p:sp>
      <p:sp>
        <p:nvSpPr>
          <p:cNvPr id="4" name="Textplatzhalter 3">
            <a:extLst>
              <a:ext uri="{FF2B5EF4-FFF2-40B4-BE49-F238E27FC236}">
                <a16:creationId xmlns:a16="http://schemas.microsoft.com/office/drawing/2014/main" id="{6FFDCECE-2353-438A-E497-42895AE2D791}"/>
              </a:ext>
            </a:extLst>
          </p:cNvPr>
          <p:cNvSpPr>
            <a:spLocks noGrp="1"/>
          </p:cNvSpPr>
          <p:nvPr>
            <p:ph type="body" sz="quarter" idx="11"/>
          </p:nvPr>
        </p:nvSpPr>
        <p:spPr/>
        <p:txBody>
          <a:bodyPr/>
          <a:lstStyle/>
          <a:p>
            <a:r>
              <a:rPr lang="de-DE" dirty="0"/>
              <a:t>Quelle:</a:t>
            </a:r>
          </a:p>
          <a:p>
            <a:r>
              <a:rPr lang="de-DE" dirty="0"/>
              <a:t>LISUM 2015</a:t>
            </a:r>
          </a:p>
        </p:txBody>
      </p:sp>
      <p:pic>
        <p:nvPicPr>
          <p:cNvPr id="9" name="Grafik 8">
            <a:extLst>
              <a:ext uri="{FF2B5EF4-FFF2-40B4-BE49-F238E27FC236}">
                <a16:creationId xmlns:a16="http://schemas.microsoft.com/office/drawing/2014/main" id="{35B5B330-5C2C-6D00-9816-3E9F1E6C23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59999" y="18000"/>
            <a:ext cx="635724" cy="1044000"/>
          </a:xfrm>
          <a:prstGeom prst="rect">
            <a:avLst/>
          </a:prstGeom>
        </p:spPr>
      </p:pic>
      <p:pic>
        <p:nvPicPr>
          <p:cNvPr id="10" name="Grafik 9">
            <a:extLst>
              <a:ext uri="{FF2B5EF4-FFF2-40B4-BE49-F238E27FC236}">
                <a16:creationId xmlns:a16="http://schemas.microsoft.com/office/drawing/2014/main" id="{65102DB2-1D81-9940-52EC-A345B25D0F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0001" y="302363"/>
            <a:ext cx="635724" cy="759637"/>
          </a:xfrm>
          <a:prstGeom prst="rect">
            <a:avLst/>
          </a:prstGeom>
        </p:spPr>
      </p:pic>
    </p:spTree>
    <p:extLst>
      <p:ext uri="{BB962C8B-B14F-4D97-AF65-F5344CB8AC3E}">
        <p14:creationId xmlns:p14="http://schemas.microsoft.com/office/powerpoint/2010/main" val="258278262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26D13-643F-902E-3E7C-5ABAA9F425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2DA4B4-FBD3-4B8C-3247-6AECA0A571AB}"/>
              </a:ext>
            </a:extLst>
          </p:cNvPr>
          <p:cNvSpPr>
            <a:spLocks noGrp="1"/>
          </p:cNvSpPr>
          <p:nvPr>
            <p:ph type="title"/>
          </p:nvPr>
        </p:nvSpPr>
        <p:spPr/>
        <p:txBody>
          <a:bodyPr/>
          <a:lstStyle/>
          <a:p>
            <a:r>
              <a:rPr lang="de-DE" dirty="0"/>
              <a:t>Genredidaktik: 2. Text modellieren</a:t>
            </a:r>
          </a:p>
        </p:txBody>
      </p:sp>
      <p:sp>
        <p:nvSpPr>
          <p:cNvPr id="3" name="Inhaltsplatzhalter 2">
            <a:extLst>
              <a:ext uri="{FF2B5EF4-FFF2-40B4-BE49-F238E27FC236}">
                <a16:creationId xmlns:a16="http://schemas.microsoft.com/office/drawing/2014/main" id="{0E17DE84-0C19-BA90-DCC8-8664256E2C93}"/>
              </a:ext>
            </a:extLst>
          </p:cNvPr>
          <p:cNvSpPr>
            <a:spLocks noGrp="1"/>
          </p:cNvSpPr>
          <p:nvPr>
            <p:ph sz="quarter" idx="10"/>
          </p:nvPr>
        </p:nvSpPr>
        <p:spPr>
          <a:xfrm>
            <a:off x="227013" y="1233491"/>
            <a:ext cx="8435724" cy="5040310"/>
          </a:xfrm>
        </p:spPr>
        <p:txBody>
          <a:bodyPr>
            <a:normAutofit fontScale="85000" lnSpcReduction="20000"/>
          </a:bodyPr>
          <a:lstStyle/>
          <a:p>
            <a:pPr marL="0" indent="0">
              <a:buNone/>
              <a:defRPr/>
            </a:pPr>
            <a:r>
              <a:rPr lang="de-DE" sz="2000" b="1" dirty="0"/>
              <a:t>Zur Bedeutung der Nutzung von Modelltexten:</a:t>
            </a:r>
            <a:endParaRPr lang="de-DE" sz="2000" dirty="0">
              <a:solidFill>
                <a:prstClr val="black"/>
              </a:solidFill>
            </a:endParaRPr>
          </a:p>
          <a:p>
            <a:pPr>
              <a:defRPr/>
            </a:pPr>
            <a:r>
              <a:rPr lang="de-DE" sz="2000" dirty="0">
                <a:solidFill>
                  <a:prstClr val="black"/>
                </a:solidFill>
              </a:rPr>
              <a:t>Lernenden fällt das Schreiben ohne Muster auf dem </a:t>
            </a:r>
            <a:r>
              <a:rPr lang="de-DE" sz="2000" i="1" dirty="0">
                <a:solidFill>
                  <a:prstClr val="black"/>
                </a:solidFill>
              </a:rPr>
              <a:t>leeren Blatt </a:t>
            </a:r>
            <a:r>
              <a:rPr lang="de-DE" sz="2000" dirty="0">
                <a:solidFill>
                  <a:prstClr val="black"/>
                </a:solidFill>
              </a:rPr>
              <a:t>häufig schwer. </a:t>
            </a:r>
            <a:endParaRPr lang="de-DE" dirty="0"/>
          </a:p>
          <a:p>
            <a:pPr>
              <a:defRPr/>
            </a:pPr>
            <a:r>
              <a:rPr lang="de-DE" sz="2000" dirty="0">
                <a:solidFill>
                  <a:prstClr val="black"/>
                </a:solidFill>
              </a:rPr>
              <a:t>Texte schreiben wird oft nur im Fach Deutsch gelernt, </a:t>
            </a:r>
            <a:r>
              <a:rPr lang="de-DE" dirty="0">
                <a:solidFill>
                  <a:prstClr val="black"/>
                </a:solidFill>
              </a:rPr>
              <a:t>in anderen Fächern</a:t>
            </a:r>
            <a:r>
              <a:rPr lang="de-DE" sz="2000" dirty="0">
                <a:solidFill>
                  <a:prstClr val="black"/>
                </a:solidFill>
              </a:rPr>
              <a:t> aber häufig nur (in Prüfungsarbeiten) vorausgesetzt. </a:t>
            </a:r>
            <a:r>
              <a:rPr lang="de-DE" sz="2000" dirty="0">
                <a:solidFill>
                  <a:prstClr val="black"/>
                </a:solidFill>
                <a:sym typeface="Wingdings" panose="05000000000000000000" pitchFamily="2" charset="2"/>
              </a:rPr>
              <a:t></a:t>
            </a:r>
            <a:r>
              <a:rPr lang="de-DE" sz="2000" dirty="0">
                <a:solidFill>
                  <a:prstClr val="black"/>
                </a:solidFill>
              </a:rPr>
              <a:t> Lernende können diese Kompetenzen </a:t>
            </a:r>
            <a:r>
              <a:rPr lang="de-DE" sz="2000" u="sng" dirty="0">
                <a:solidFill>
                  <a:prstClr val="black"/>
                </a:solidFill>
              </a:rPr>
              <a:t>nicht</a:t>
            </a:r>
            <a:r>
              <a:rPr lang="de-DE" sz="2000" dirty="0">
                <a:solidFill>
                  <a:prstClr val="black"/>
                </a:solidFill>
              </a:rPr>
              <a:t> ohne Weiteres übertragen.</a:t>
            </a:r>
            <a:endParaRPr lang="de-DE" dirty="0"/>
          </a:p>
          <a:p>
            <a:pPr>
              <a:defRPr/>
            </a:pPr>
            <a:r>
              <a:rPr lang="de-DE" sz="2000" dirty="0">
                <a:solidFill>
                  <a:prstClr val="black"/>
                </a:solidFill>
              </a:rPr>
              <a:t>Lernende </a:t>
            </a:r>
            <a:r>
              <a:rPr lang="de-DE" sz="2000" b="1" dirty="0">
                <a:solidFill>
                  <a:prstClr val="black"/>
                </a:solidFill>
              </a:rPr>
              <a:t>sollten sprachliche Strukturen nicht isoliert auswendig lernen</a:t>
            </a:r>
            <a:r>
              <a:rPr lang="de-DE" sz="2000" dirty="0">
                <a:solidFill>
                  <a:prstClr val="black"/>
                </a:solidFill>
              </a:rPr>
              <a:t>, sondern auch ihre fachliche Funktion im größeren Kontext verstehen. </a:t>
            </a:r>
            <a:endParaRPr lang="de-DE" dirty="0"/>
          </a:p>
          <a:p>
            <a:pPr>
              <a:defRPr/>
            </a:pPr>
            <a:r>
              <a:rPr lang="de-DE" sz="2000" dirty="0">
                <a:solidFill>
                  <a:prstClr val="black"/>
                </a:solidFill>
              </a:rPr>
              <a:t>Modelltexte bieten den Lernenden die Möglichkeit fachlichen Inhalt in sprachliche Strukturen einzuordnen.</a:t>
            </a:r>
          </a:p>
          <a:p>
            <a:pPr lvl="1">
              <a:defRPr/>
            </a:pPr>
            <a:r>
              <a:rPr lang="de-DE" b="1" dirty="0">
                <a:solidFill>
                  <a:prstClr val="black"/>
                </a:solidFill>
              </a:rPr>
              <a:t>Beispiel</a:t>
            </a:r>
            <a:r>
              <a:rPr lang="de-DE" dirty="0">
                <a:solidFill>
                  <a:prstClr val="black"/>
                </a:solidFill>
              </a:rPr>
              <a:t>: Struktur der Klassen </a:t>
            </a:r>
            <a:r>
              <a:rPr lang="de-DE" dirty="0">
                <a:solidFill>
                  <a:prstClr val="black"/>
                </a:solidFill>
                <a:sym typeface="Wingdings" panose="05000000000000000000" pitchFamily="2" charset="2"/>
              </a:rPr>
              <a:t></a:t>
            </a:r>
            <a:r>
              <a:rPr lang="de-DE" dirty="0">
                <a:solidFill>
                  <a:prstClr val="black"/>
                </a:solidFill>
              </a:rPr>
              <a:t> Struktur der Abschnitte / Ebenen des Diagramms </a:t>
            </a:r>
            <a:r>
              <a:rPr lang="de-DE" dirty="0">
                <a:solidFill>
                  <a:prstClr val="black"/>
                </a:solidFill>
                <a:sym typeface="Wingdings" panose="05000000000000000000" pitchFamily="2" charset="2"/>
              </a:rPr>
              <a:t></a:t>
            </a:r>
            <a:r>
              <a:rPr lang="de-DE" dirty="0">
                <a:solidFill>
                  <a:prstClr val="black"/>
                </a:solidFill>
              </a:rPr>
              <a:t> Einteilung des Textes in Abschnitte.</a:t>
            </a:r>
            <a:endParaRPr lang="de-DE" dirty="0"/>
          </a:p>
          <a:p>
            <a:pPr>
              <a:defRPr/>
            </a:pPr>
            <a:r>
              <a:rPr lang="de-DE" sz="2000" dirty="0">
                <a:solidFill>
                  <a:prstClr val="black"/>
                </a:solidFill>
              </a:rPr>
              <a:t>Modelltexte bieten Lernenden </a:t>
            </a:r>
            <a:r>
              <a:rPr lang="de-DE" sz="2000" b="1" dirty="0">
                <a:solidFill>
                  <a:prstClr val="black"/>
                </a:solidFill>
              </a:rPr>
              <a:t>Anhaltspunkte, wie Texte aufgebaut sind, welche sprachlichen Strukturen sie fordern und welche sozialen und fachlichen Funktionen diese erfüllen</a:t>
            </a:r>
            <a:r>
              <a:rPr lang="de-DE" sz="2000" dirty="0">
                <a:solidFill>
                  <a:prstClr val="black"/>
                </a:solidFill>
              </a:rPr>
              <a:t>. </a:t>
            </a:r>
            <a:r>
              <a:rPr lang="de-DE" sz="2000" dirty="0">
                <a:solidFill>
                  <a:prstClr val="black"/>
                </a:solidFill>
                <a:sym typeface="Wingdings" panose="05000000000000000000" pitchFamily="2" charset="2"/>
              </a:rPr>
              <a:t></a:t>
            </a:r>
            <a:r>
              <a:rPr lang="de-DE" sz="2000" dirty="0">
                <a:solidFill>
                  <a:prstClr val="black"/>
                </a:solidFill>
              </a:rPr>
              <a:t> Texte werden für Lernende greifbarer.</a:t>
            </a:r>
            <a:endParaRPr lang="de-DE" dirty="0"/>
          </a:p>
          <a:p>
            <a:pPr>
              <a:defRPr/>
            </a:pPr>
            <a:r>
              <a:rPr lang="de-DE" sz="2000" dirty="0">
                <a:solidFill>
                  <a:prstClr val="black"/>
                </a:solidFill>
              </a:rPr>
              <a:t>Die Textkorrektur fällt Lehrkräften leichter, wenn ein klares Muster vorgegeben ist. Lernende können eigene Schreibprodukte mit dem Modelltext vergleichen und so ihre Stärken und Schwächen besser reflektieren. </a:t>
            </a:r>
            <a:endParaRPr lang="de-DE" dirty="0"/>
          </a:p>
        </p:txBody>
      </p:sp>
      <p:sp>
        <p:nvSpPr>
          <p:cNvPr id="4" name="Textplatzhalter 3">
            <a:extLst>
              <a:ext uri="{FF2B5EF4-FFF2-40B4-BE49-F238E27FC236}">
                <a16:creationId xmlns:a16="http://schemas.microsoft.com/office/drawing/2014/main" id="{E4263BF1-3D24-279C-E2BD-D089A1016659}"/>
              </a:ext>
            </a:extLst>
          </p:cNvPr>
          <p:cNvSpPr>
            <a:spLocks noGrp="1"/>
          </p:cNvSpPr>
          <p:nvPr>
            <p:ph type="body" sz="quarter" idx="11"/>
          </p:nvPr>
        </p:nvSpPr>
        <p:spPr/>
        <p:txBody>
          <a:bodyPr/>
          <a:lstStyle/>
          <a:p>
            <a:r>
              <a:rPr lang="de-DE" dirty="0"/>
              <a:t>Quellen:</a:t>
            </a:r>
          </a:p>
          <a:p>
            <a:r>
              <a:rPr lang="de-DE" sz="1000" dirty="0" err="1">
                <a:solidFill>
                  <a:prstClr val="black"/>
                </a:solidFill>
              </a:rPr>
              <a:t>Boubakri</a:t>
            </a:r>
            <a:r>
              <a:rPr lang="de-DE" sz="1000" dirty="0">
                <a:solidFill>
                  <a:prstClr val="black"/>
                </a:solidFill>
              </a:rPr>
              <a:t> et al. 2018; </a:t>
            </a:r>
            <a:r>
              <a:rPr lang="de-DE" dirty="0"/>
              <a:t>Gürsoy 2018</a:t>
            </a:r>
          </a:p>
        </p:txBody>
      </p:sp>
      <p:graphicFrame>
        <p:nvGraphicFramePr>
          <p:cNvPr id="6" name="Diagramm 5">
            <a:extLst>
              <a:ext uri="{FF2B5EF4-FFF2-40B4-BE49-F238E27FC236}">
                <a16:creationId xmlns:a16="http://schemas.microsoft.com/office/drawing/2014/main" id="{B5C93B93-15E4-6537-6B90-6F54516FB819}"/>
              </a:ext>
            </a:extLst>
          </p:cNvPr>
          <p:cNvGraphicFramePr/>
          <p:nvPr>
            <p:extLst>
              <p:ext uri="{D42A27DB-BD31-4B8C-83A1-F6EECF244321}">
                <p14:modId xmlns:p14="http://schemas.microsoft.com/office/powerpoint/2010/main" val="617766821"/>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516903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5F1F-F59E-2243-E7C1-CC6CCD3DC3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1BC587-F3D5-E121-FD2C-5D668B626D95}"/>
              </a:ext>
            </a:extLst>
          </p:cNvPr>
          <p:cNvSpPr>
            <a:spLocks noGrp="1"/>
          </p:cNvSpPr>
          <p:nvPr>
            <p:ph type="title"/>
          </p:nvPr>
        </p:nvSpPr>
        <p:spPr/>
        <p:txBody>
          <a:bodyPr/>
          <a:lstStyle/>
          <a:p>
            <a:r>
              <a:rPr lang="de-DE" dirty="0"/>
              <a:t>Genredidaktik: 2. Text modellieren – Der Modelltext</a:t>
            </a:r>
          </a:p>
        </p:txBody>
      </p:sp>
      <p:sp>
        <p:nvSpPr>
          <p:cNvPr id="4" name="Textplatzhalter 3">
            <a:extLst>
              <a:ext uri="{FF2B5EF4-FFF2-40B4-BE49-F238E27FC236}">
                <a16:creationId xmlns:a16="http://schemas.microsoft.com/office/drawing/2014/main" id="{C54C228D-F22A-2A8D-E8DD-E9882E809D54}"/>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FBCBBE2C-1F4C-4CB1-3A02-C6653C8523A9}"/>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Inhaltsplatzhalter 2">
            <a:extLst>
              <a:ext uri="{FF2B5EF4-FFF2-40B4-BE49-F238E27FC236}">
                <a16:creationId xmlns:a16="http://schemas.microsoft.com/office/drawing/2014/main" id="{1680AFE8-B442-0C48-4CAD-80C5F48FA8E1}"/>
              </a:ext>
            </a:extLst>
          </p:cNvPr>
          <p:cNvSpPr>
            <a:spLocks noGrp="1"/>
          </p:cNvSpPr>
          <p:nvPr>
            <p:ph sz="quarter" idx="10"/>
          </p:nvPr>
        </p:nvSpPr>
        <p:spPr>
          <a:xfrm>
            <a:off x="227013" y="1233491"/>
            <a:ext cx="8435724" cy="4854488"/>
          </a:xfrm>
          <a:ln w="38100">
            <a:solidFill>
              <a:schemeClr val="tx1"/>
            </a:solidFill>
          </a:ln>
        </p:spPr>
        <p:txBody>
          <a:bodyPr>
            <a:noAutofit/>
          </a:bodyPr>
          <a:lstStyle/>
          <a:p>
            <a:pPr marL="124" indent="0" algn="just">
              <a:spcBef>
                <a:spcPts val="500"/>
              </a:spcBef>
              <a:spcAft>
                <a:spcPts val="500"/>
              </a:spcAft>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Ebenso werden ihre Attribute, Methoden und Vererbungsbeziehungen dargestellt.</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Die Klasse Comicfigur ist die Superklasse aller weiteren Klassen. Die Klassen Held, </a:t>
            </a:r>
            <a:r>
              <a:rPr lang="de-DE" sz="1200" dirty="0" err="1">
                <a:latin typeface="+mn-lt"/>
                <a:ea typeface="Calibri"/>
                <a:cs typeface="Times New Roman"/>
              </a:rPr>
              <a:t>Boesewicht</a:t>
            </a:r>
            <a:r>
              <a:rPr lang="de-DE" sz="1200" dirty="0">
                <a:latin typeface="+mn-lt"/>
                <a:ea typeface="Calibri"/>
                <a:cs typeface="Times New Roman"/>
              </a:rPr>
              <a:t> und Tierfigur sind direkte Subklassen von Comicfigur. Die Klasse Superheld ist eine Subklasse von Held. Die Klasse </a:t>
            </a:r>
            <a:r>
              <a:rPr lang="de-DE" sz="1200" dirty="0" err="1">
                <a:latin typeface="+mn-lt"/>
                <a:ea typeface="Calibri"/>
                <a:cs typeface="Times New Roman"/>
              </a:rPr>
              <a:t>Superboesewicht</a:t>
            </a:r>
            <a:r>
              <a:rPr lang="de-DE" sz="1200" dirty="0">
                <a:latin typeface="+mn-lt"/>
                <a:ea typeface="Calibri"/>
                <a:cs typeface="Times New Roman"/>
              </a:rPr>
              <a:t> ist eine Subklasse von </a:t>
            </a:r>
            <a:r>
              <a:rPr lang="de-DE" sz="1200" dirty="0" err="1">
                <a:latin typeface="+mn-lt"/>
                <a:ea typeface="Calibri"/>
                <a:cs typeface="Times New Roman"/>
              </a:rPr>
              <a:t>Boesewicht</a:t>
            </a:r>
            <a:r>
              <a:rPr lang="de-DE" sz="1200" dirty="0">
                <a:latin typeface="+mn-lt"/>
                <a:ea typeface="Calibri"/>
                <a:cs typeface="Times New Roman"/>
              </a:rPr>
              <a:t>.</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Die Klasse Comicfigur implementiert fünf Attribute: das Attribute </a:t>
            </a:r>
            <a:r>
              <a:rPr lang="de-DE" sz="1200" dirty="0" err="1">
                <a:latin typeface="+mn-lt"/>
                <a:ea typeface="Calibri"/>
                <a:cs typeface="Times New Roman"/>
              </a:rPr>
              <a:t>name</a:t>
            </a:r>
            <a:r>
              <a:rPr lang="de-DE" sz="1200" dirty="0">
                <a:latin typeface="+mn-lt"/>
                <a:ea typeface="Calibri"/>
                <a:cs typeface="Times New Roman"/>
              </a:rPr>
              <a:t> vom Typ Text, das Attribut </a:t>
            </a:r>
            <a:r>
              <a:rPr lang="de-DE" sz="1200" dirty="0" err="1">
                <a:latin typeface="+mn-lt"/>
                <a:ea typeface="Calibri"/>
                <a:cs typeface="Times New Roman"/>
              </a:rPr>
              <a:t>geburtsjahr</a:t>
            </a:r>
            <a:r>
              <a:rPr lang="de-DE" sz="1200" dirty="0">
                <a:latin typeface="+mn-lt"/>
                <a:ea typeface="Calibri"/>
                <a:cs typeface="Times New Roman"/>
              </a:rPr>
              <a:t> vom Typ Zahl, das Attribut </a:t>
            </a:r>
            <a:r>
              <a:rPr lang="de-DE" sz="1200" dirty="0" err="1">
                <a:latin typeface="+mn-lt"/>
                <a:ea typeface="Calibri"/>
                <a:cs typeface="Times New Roman"/>
              </a:rPr>
              <a:t>geschlecht</a:t>
            </a:r>
            <a:r>
              <a:rPr lang="de-DE" sz="1200" dirty="0">
                <a:latin typeface="+mn-lt"/>
                <a:ea typeface="Calibri"/>
                <a:cs typeface="Times New Roman"/>
              </a:rPr>
              <a:t> vom Typ </a:t>
            </a:r>
            <a:r>
              <a:rPr lang="de-DE" sz="1200" dirty="0" err="1">
                <a:latin typeface="+mn-lt"/>
                <a:ea typeface="Calibri"/>
                <a:cs typeface="Times New Roman"/>
              </a:rPr>
              <a:t>boolean</a:t>
            </a:r>
            <a:r>
              <a:rPr lang="de-DE" sz="1200" dirty="0">
                <a:latin typeface="+mn-lt"/>
                <a:ea typeface="Calibri"/>
                <a:cs typeface="Times New Roman"/>
              </a:rPr>
              <a:t>, das Attribut </a:t>
            </a:r>
            <a:r>
              <a:rPr lang="de-DE" sz="1200" dirty="0" err="1">
                <a:latin typeface="+mn-lt"/>
                <a:ea typeface="Calibri"/>
                <a:cs typeface="Times New Roman"/>
              </a:rPr>
              <a:t>heimatort</a:t>
            </a:r>
            <a:r>
              <a:rPr lang="de-DE" sz="1200" dirty="0">
                <a:latin typeface="+mn-lt"/>
                <a:ea typeface="Calibri"/>
                <a:cs typeface="Times New Roman"/>
              </a:rPr>
              <a:t> vom Typ Text und das Attribut </a:t>
            </a:r>
            <a:r>
              <a:rPr lang="de-DE" sz="1200" dirty="0" err="1">
                <a:latin typeface="+mn-lt"/>
                <a:ea typeface="Calibri"/>
                <a:cs typeface="Times New Roman"/>
              </a:rPr>
              <a:t>comicname</a:t>
            </a:r>
            <a:r>
              <a:rPr lang="de-DE" sz="1200" dirty="0">
                <a:latin typeface="+mn-lt"/>
                <a:ea typeface="Calibri"/>
                <a:cs typeface="Times New Roman"/>
              </a:rPr>
              <a:t> vom Typ Text. Die Klasse Comicfigur implementiert außerdem eine Methode: die Methode sprechen.</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Die Klasse Held spezialisiert die Klasse Comicfigur. Sie implementiert zusätzlich ein Attribut: das Attribut </a:t>
            </a:r>
            <a:r>
              <a:rPr lang="de-DE" sz="1200" dirty="0" err="1">
                <a:latin typeface="+mn-lt"/>
                <a:ea typeface="Calibri"/>
                <a:cs typeface="Times New Roman"/>
              </a:rPr>
              <a:t>hilfsmittel</a:t>
            </a:r>
            <a:r>
              <a:rPr lang="de-DE" sz="1200" dirty="0">
                <a:latin typeface="+mn-lt"/>
                <a:ea typeface="Calibri"/>
                <a:cs typeface="Times New Roman"/>
              </a:rPr>
              <a:t> vom Typ Text. Die Klasse Superheld spezialisiert die Klasse Held weiter. Sie implementiert zusätzlich ein Attribut: das Attribut </a:t>
            </a:r>
            <a:r>
              <a:rPr lang="de-DE" sz="1200" dirty="0" err="1">
                <a:latin typeface="+mn-lt"/>
                <a:ea typeface="Calibri"/>
                <a:cs typeface="Times New Roman"/>
              </a:rPr>
              <a:t>faehigkeit</a:t>
            </a:r>
            <a:r>
              <a:rPr lang="de-DE" sz="1200" dirty="0">
                <a:latin typeface="+mn-lt"/>
                <a:ea typeface="Calibri"/>
                <a:cs typeface="Times New Roman"/>
              </a:rPr>
              <a:t> vom Typ Text. Sie implementiert außerdem eine Methode: die Methode fliegen.</a:t>
            </a:r>
            <a:endParaRPr lang="de-DE" sz="1200" dirty="0">
              <a:latin typeface="+mn-lt"/>
            </a:endParaRPr>
          </a:p>
          <a:p>
            <a:pPr marL="124" indent="0" algn="just">
              <a:spcBef>
                <a:spcPts val="500"/>
              </a:spcBef>
              <a:spcAft>
                <a:spcPts val="500"/>
              </a:spcAft>
              <a:buNone/>
              <a:defRPr/>
            </a:pPr>
            <a:r>
              <a:rPr lang="de-DE" sz="1200" dirty="0">
                <a:latin typeface="+mn-lt"/>
                <a:ea typeface="Calibri"/>
                <a:cs typeface="Times New Roman"/>
              </a:rPr>
              <a:t>Die Klasse </a:t>
            </a:r>
            <a:r>
              <a:rPr lang="de-DE" sz="1200" dirty="0" err="1">
                <a:latin typeface="+mn-lt"/>
                <a:ea typeface="Calibri"/>
                <a:cs typeface="Times New Roman"/>
              </a:rPr>
              <a:t>Boesewicht</a:t>
            </a:r>
            <a:r>
              <a:rPr lang="de-DE" sz="1200" dirty="0">
                <a:latin typeface="+mn-lt"/>
                <a:ea typeface="Calibri"/>
                <a:cs typeface="Times New Roman"/>
              </a:rPr>
              <a:t> spezialisiert die Klasse Comicfigur. Sie implementiert zusätzlich ein Attribut: das Attribut </a:t>
            </a:r>
            <a:r>
              <a:rPr lang="de-DE" sz="1200" dirty="0" err="1">
                <a:latin typeface="+mn-lt"/>
                <a:ea typeface="Calibri"/>
                <a:cs typeface="Times New Roman"/>
              </a:rPr>
              <a:t>hilfsmittel</a:t>
            </a:r>
            <a:r>
              <a:rPr lang="de-DE" sz="1200" dirty="0">
                <a:latin typeface="+mn-lt"/>
                <a:ea typeface="Calibri"/>
                <a:cs typeface="Times New Roman"/>
              </a:rPr>
              <a:t> vom Typ Text. Die Klasse </a:t>
            </a:r>
            <a:r>
              <a:rPr lang="de-DE" sz="1200" dirty="0" err="1">
                <a:latin typeface="+mn-lt"/>
                <a:ea typeface="Calibri"/>
                <a:cs typeface="Times New Roman"/>
              </a:rPr>
              <a:t>Superboesewicht</a:t>
            </a:r>
            <a:r>
              <a:rPr lang="de-DE" sz="1200" dirty="0">
                <a:latin typeface="+mn-lt"/>
                <a:ea typeface="Calibri"/>
                <a:cs typeface="Times New Roman"/>
              </a:rPr>
              <a:t> spezialisiert die Klasse </a:t>
            </a:r>
            <a:r>
              <a:rPr lang="de-DE" sz="1200" dirty="0" err="1">
                <a:latin typeface="+mn-lt"/>
                <a:ea typeface="Calibri"/>
                <a:cs typeface="Times New Roman"/>
              </a:rPr>
              <a:t>Boesewicht</a:t>
            </a:r>
            <a:r>
              <a:rPr lang="de-DE" sz="1200" dirty="0">
                <a:latin typeface="+mn-lt"/>
                <a:ea typeface="Calibri"/>
                <a:cs typeface="Times New Roman"/>
              </a:rPr>
              <a:t> weiter. Sie implementiert zusätzlich ein Attribut: das Attribut </a:t>
            </a:r>
            <a:r>
              <a:rPr lang="de-DE" sz="1200" dirty="0" err="1">
                <a:latin typeface="+mn-lt"/>
                <a:ea typeface="Calibri"/>
                <a:cs typeface="Times New Roman"/>
              </a:rPr>
              <a:t>faehigkeit</a:t>
            </a:r>
            <a:r>
              <a:rPr lang="de-DE" sz="1200" dirty="0">
                <a:latin typeface="+mn-lt"/>
                <a:ea typeface="Calibri"/>
                <a:cs typeface="Times New Roman"/>
              </a:rPr>
              <a:t> vom Typ Text. Sie implementiert außerdem eine Methode: die Methode fliegen.</a:t>
            </a:r>
          </a:p>
        </p:txBody>
      </p:sp>
      <p:sp>
        <p:nvSpPr>
          <p:cNvPr id="9" name="Textfeld 8">
            <a:extLst>
              <a:ext uri="{FF2B5EF4-FFF2-40B4-BE49-F238E27FC236}">
                <a16:creationId xmlns:a16="http://schemas.microsoft.com/office/drawing/2014/main" id="{CA77AB30-1DE9-C421-58CB-A945BA2120AB}"/>
              </a:ext>
            </a:extLst>
          </p:cNvPr>
          <p:cNvSpPr txBox="1"/>
          <p:nvPr/>
        </p:nvSpPr>
        <p:spPr>
          <a:xfrm>
            <a:off x="7336733" y="1227729"/>
            <a:ext cx="1326004" cy="369332"/>
          </a:xfrm>
          <a:prstGeom prst="rect">
            <a:avLst/>
          </a:prstGeom>
          <a:solidFill>
            <a:schemeClr val="tx1"/>
          </a:solidFill>
          <a:ln>
            <a:noFill/>
          </a:ln>
        </p:spPr>
        <p:txBody>
          <a:bodyPr wrap="none" rtlCol="0">
            <a:spAutoFit/>
          </a:bodyPr>
          <a:lstStyle/>
          <a:p>
            <a:pPr algn="l">
              <a:spcAft>
                <a:spcPts val="500"/>
              </a:spcAft>
              <a:tabLst/>
            </a:pPr>
            <a:r>
              <a:rPr lang="de-DE" b="1" baseline="0" dirty="0">
                <a:solidFill>
                  <a:schemeClr val="bg1"/>
                </a:solidFill>
              </a:rPr>
              <a:t>Modelltext</a:t>
            </a:r>
            <a:endParaRPr lang="de-DE" sz="1600" b="1" baseline="0" dirty="0">
              <a:solidFill>
                <a:schemeClr val="bg1"/>
              </a:solidFill>
            </a:endParaRPr>
          </a:p>
        </p:txBody>
      </p:sp>
    </p:spTree>
    <p:extLst>
      <p:ext uri="{BB962C8B-B14F-4D97-AF65-F5344CB8AC3E}">
        <p14:creationId xmlns:p14="http://schemas.microsoft.com/office/powerpoint/2010/main" val="411456593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21CC-E42D-4ADE-77CB-48B5A8689F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88C755-DFCA-F357-76EA-758FE0BAAA58}"/>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F1874A37-4DB3-5280-E837-5B2A47084EA8}"/>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23F4C1EA-A0F7-D4E6-9C4B-CB508A65CC10}"/>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Inhaltsplatzhalter 10">
            <a:extLst>
              <a:ext uri="{FF2B5EF4-FFF2-40B4-BE49-F238E27FC236}">
                <a16:creationId xmlns:a16="http://schemas.microsoft.com/office/drawing/2014/main" id="{521A152B-3B1D-7E69-90F4-C0C856BB2E4A}"/>
              </a:ext>
            </a:extLst>
          </p:cNvPr>
          <p:cNvGraphicFramePr>
            <a:graphicFrameLocks noGrp="1"/>
          </p:cNvGraphicFramePr>
          <p:nvPr>
            <p:ph sz="quarter" idx="10"/>
            <p:extLst>
              <p:ext uri="{D42A27DB-BD31-4B8C-83A1-F6EECF244321}">
                <p14:modId xmlns:p14="http://schemas.microsoft.com/office/powerpoint/2010/main" val="1325591885"/>
              </p:ext>
            </p:extLst>
          </p:nvPr>
        </p:nvGraphicFramePr>
        <p:xfrm>
          <a:off x="227011" y="1016001"/>
          <a:ext cx="8434800" cy="4845051"/>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gridCol w="4217400">
                  <a:extLst>
                    <a:ext uri="{9D8B030D-6E8A-4147-A177-3AD203B41FA5}">
                      <a16:colId xmlns:a16="http://schemas.microsoft.com/office/drawing/2014/main" val="4175095027"/>
                    </a:ext>
                  </a:extLst>
                </a:gridCol>
              </a:tblGrid>
              <a:tr h="180000">
                <a:tc>
                  <a:txBody>
                    <a:bodyPr/>
                    <a:lstStyle/>
                    <a:p>
                      <a:r>
                        <a:rPr lang="de-DE" sz="1100" dirty="0">
                          <a:latin typeface="+mn-lt"/>
                        </a:rPr>
                        <a:t>Abschnitt</a:t>
                      </a:r>
                    </a:p>
                  </a:txBody>
                  <a:tcPr anchor="ctr">
                    <a:lnR w="12700" cap="flat" cmpd="sng" algn="ctr">
                      <a:solidFill>
                        <a:schemeClr val="tx1"/>
                      </a:solidFill>
                      <a:prstDash val="solid"/>
                      <a:round/>
                      <a:headEnd type="none" w="med" len="med"/>
                      <a:tailEnd type="none" w="med" len="med"/>
                    </a:lnR>
                  </a:tcPr>
                </a:tc>
                <a:tc>
                  <a:txBody>
                    <a:bodyPr/>
                    <a:lstStyle/>
                    <a:p>
                      <a:r>
                        <a:rPr lang="de-DE" sz="1100" dirty="0">
                          <a:latin typeface="+mn-lt"/>
                        </a:rPr>
                        <a:t>Funktion / Mögliche Fragen</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7949144"/>
                  </a:ext>
                </a:extLst>
              </a:tr>
              <a:tr h="370840">
                <a:tc>
                  <a:txBody>
                    <a:bodyPr/>
                    <a:lstStyle/>
                    <a:p>
                      <a:pPr algn="just">
                        <a:lnSpc>
                          <a:spcPct val="107000"/>
                        </a:lnSpc>
                        <a:spcAft>
                          <a:spcPts val="0"/>
                        </a:spcAft>
                        <a:defRPr/>
                      </a:pPr>
                      <a:r>
                        <a:rPr lang="de-DE" sz="1100" b="0" i="0" u="none" dirty="0">
                          <a:solidFill>
                            <a:schemeClr val="tx2"/>
                          </a:solidFill>
                          <a:latin typeface="+mn-lt"/>
                          <a:ea typeface="Calibri"/>
                          <a:cs typeface="Times New Roman"/>
                        </a:rPr>
                        <a:t>Bei Abbildung 1 handelt es sich um ein UML-Klassendiagramm.</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tx2"/>
                          </a:solidFill>
                          <a:latin typeface="+mn-lt"/>
                          <a:ea typeface="Calibri"/>
                          <a:cs typeface="Times New Roman"/>
                        </a:rPr>
                        <a:t>Die Art der Abbildung wird genannt.</a:t>
                      </a:r>
                      <a:endParaRPr lang="de-DE" sz="1100" dirty="0">
                        <a:solidFill>
                          <a:schemeClr val="tx2"/>
                        </a:solidFill>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tx2"/>
                          </a:solidFill>
                          <a:latin typeface="+mn-lt"/>
                          <a:ea typeface="Calibri"/>
                          <a:cs typeface="Times New Roman"/>
                        </a:rPr>
                        <a:t>Nenne die Art / Kategorie der Abbildung. </a:t>
                      </a:r>
                    </a:p>
                    <a:p>
                      <a:pPr marL="171450" indent="-171450" algn="l">
                        <a:lnSpc>
                          <a:spcPct val="107000"/>
                        </a:lnSpc>
                        <a:spcAft>
                          <a:spcPts val="0"/>
                        </a:spcAft>
                        <a:buFont typeface="Arial" panose="020B0604020202020204" pitchFamily="34" charset="0"/>
                        <a:buChar char="•"/>
                        <a:defRPr/>
                      </a:pPr>
                      <a:r>
                        <a:rPr lang="de-DE" sz="1100" dirty="0">
                          <a:solidFill>
                            <a:schemeClr val="tx2"/>
                          </a:solidFill>
                          <a:latin typeface="+mn-lt"/>
                          <a:ea typeface="Calibri"/>
                          <a:cs typeface="Times New Roman"/>
                        </a:rPr>
                        <a:t>Was für eine Art Abbildung ist das?</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88220772"/>
                  </a:ext>
                </a:extLst>
              </a:tr>
              <a:tr h="370840">
                <a:tc>
                  <a:txBody>
                    <a:bodyPr/>
                    <a:lstStyle/>
                    <a:p>
                      <a:pPr algn="just">
                        <a:lnSpc>
                          <a:spcPct val="107000"/>
                        </a:lnSpc>
                        <a:spcAft>
                          <a:spcPts val="0"/>
                        </a:spcAft>
                        <a:defRPr/>
                      </a:pPr>
                      <a:r>
                        <a:rPr lang="de-DE" sz="1100" b="0" i="0" u="none" dirty="0">
                          <a:solidFill>
                            <a:schemeClr val="accent1"/>
                          </a:solidFill>
                          <a:effectLst>
                            <a:glow>
                              <a:schemeClr val="accent1"/>
                            </a:glow>
                          </a:effectLst>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bg1"/>
                          </a:solidFill>
                          <a:effectLst>
                            <a:glow>
                              <a:schemeClr val="accent1"/>
                            </a:glow>
                          </a:effectLst>
                          <a:latin typeface="+mn-lt"/>
                          <a:ea typeface="Calibri"/>
                          <a:cs typeface="Times New Roman"/>
                        </a:rPr>
                        <a:t>Es wird kurz erläutert, welche Elemente diese Abbildungsart / -kategorie beinhaltet und was diese bedeuten.</a:t>
                      </a: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Damit werden die Begriffe aus dem nächsten Abschnitt mit den grafischen Symbolen in der Abbildung verknüpft.</a:t>
                      </a: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Erläutere kurz, welche Elemente in dieser Art Abbildung verkommen (können). </a:t>
                      </a: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Welche Elemente kommen in so einer Art Abbildung vor?</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25507280"/>
                  </a:ext>
                </a:extLst>
              </a:tr>
              <a:tr h="370840">
                <a:tc>
                  <a:txBody>
                    <a:bodyPr/>
                    <a:lstStyle/>
                    <a:p>
                      <a:pPr algn="just">
                        <a:lnSpc>
                          <a:spcPct val="107000"/>
                        </a:lnSpc>
                        <a:spcAft>
                          <a:spcPts val="0"/>
                        </a:spcAft>
                        <a:defRPr/>
                      </a:pPr>
                      <a:r>
                        <a:rPr lang="de-DE" sz="1100" b="0" i="0" u="none" dirty="0">
                          <a:solidFill>
                            <a:schemeClr val="accent2"/>
                          </a:solidFill>
                          <a:effectLst>
                            <a:glow>
                              <a:schemeClr val="accent1"/>
                            </a:glow>
                          </a:effectLst>
                          <a:latin typeface="+mn-lt"/>
                          <a:ea typeface="Calibri"/>
                          <a:cs typeface="Times New Roman"/>
                        </a:rPr>
                        <a:t>In diesem Klassendiagramm werden sechs Klassen dargestellt: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bg1"/>
                          </a:solidFill>
                          <a:effectLst>
                            <a:glow>
                              <a:schemeClr val="accent1"/>
                            </a:glow>
                          </a:effectLst>
                          <a:latin typeface="+mn-lt"/>
                          <a:ea typeface="Calibri"/>
                          <a:cs typeface="Times New Roman"/>
                        </a:rPr>
                        <a:t>Die Zahl der Klassen wird genannt.</a:t>
                      </a:r>
                      <a:endParaRPr lang="de-DE" sz="1100" dirty="0">
                        <a:solidFill>
                          <a:schemeClr val="bg1"/>
                        </a:solidFill>
                        <a:effectLst>
                          <a:glow>
                            <a:schemeClr val="accent1"/>
                          </a:glow>
                        </a:effectLst>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Nenne die Anzahl der Klassen. </a:t>
                      </a: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Wie viele Klassen werden in dem Diagramm dargestellt? (Kann evtl. weggelassen werden.)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229120"/>
                  </a:ext>
                </a:extLst>
              </a:tr>
              <a:tr h="370840">
                <a:tc>
                  <a:txBody>
                    <a:bodyPr/>
                    <a:lstStyle/>
                    <a:p>
                      <a:pPr algn="just">
                        <a:lnSpc>
                          <a:spcPct val="107000"/>
                        </a:lnSpc>
                        <a:spcAft>
                          <a:spcPts val="0"/>
                        </a:spcAft>
                        <a:defRPr/>
                      </a:pPr>
                      <a:r>
                        <a:rPr lang="de-DE" sz="1100" b="0" i="0" u="none" dirty="0">
                          <a:solidFill>
                            <a:schemeClr val="accent3"/>
                          </a:solidFill>
                          <a:effectLst>
                            <a:glow>
                              <a:schemeClr val="accent1"/>
                            </a:glow>
                          </a:effectLst>
                          <a:latin typeface="+mn-lt"/>
                          <a:ea typeface="Calibri"/>
                          <a:cs typeface="Times New Roman"/>
                        </a:rPr>
                        <a:t>Comicfigur, Held, Superheld, </a:t>
                      </a:r>
                      <a:r>
                        <a:rPr lang="de-DE" sz="1100" b="0" i="0" u="none" dirty="0" err="1">
                          <a:solidFill>
                            <a:schemeClr val="accent3"/>
                          </a:solidFill>
                          <a:effectLst>
                            <a:glow>
                              <a:schemeClr val="accent1"/>
                            </a:glow>
                          </a:effectLst>
                          <a:latin typeface="+mn-lt"/>
                          <a:ea typeface="Calibri"/>
                          <a:cs typeface="Times New Roman"/>
                        </a:rPr>
                        <a:t>Boesewicht</a:t>
                      </a:r>
                      <a:r>
                        <a:rPr lang="de-DE" sz="1100" b="0" i="0" u="none" dirty="0">
                          <a:solidFill>
                            <a:schemeClr val="accent3"/>
                          </a:solidFill>
                          <a:effectLst>
                            <a:glow>
                              <a:schemeClr val="accent1"/>
                            </a:glow>
                          </a:effectLst>
                          <a:latin typeface="+mn-lt"/>
                          <a:ea typeface="Calibri"/>
                          <a:cs typeface="Times New Roman"/>
                        </a:rPr>
                        <a:t>, </a:t>
                      </a:r>
                      <a:r>
                        <a:rPr lang="de-DE" sz="1100" b="0" i="0" u="none" dirty="0" err="1">
                          <a:solidFill>
                            <a:schemeClr val="accent3"/>
                          </a:solidFill>
                          <a:effectLst>
                            <a:glow>
                              <a:schemeClr val="accent1"/>
                            </a:glow>
                          </a:effectLst>
                          <a:latin typeface="+mn-lt"/>
                          <a:ea typeface="Calibri"/>
                          <a:cs typeface="Times New Roman"/>
                        </a:rPr>
                        <a:t>Superboesewicht</a:t>
                      </a:r>
                      <a:r>
                        <a:rPr lang="de-DE" sz="1100" b="0" i="0" u="none" dirty="0">
                          <a:solidFill>
                            <a:schemeClr val="accent3"/>
                          </a:solidFill>
                          <a:effectLst>
                            <a:glow>
                              <a:schemeClr val="accent1"/>
                            </a:glow>
                          </a:effectLst>
                          <a:latin typeface="+mn-lt"/>
                          <a:ea typeface="Calibri"/>
                          <a:cs typeface="Times New Roman"/>
                        </a:rPr>
                        <a:t> und Tierfigur. </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bg1"/>
                          </a:solidFill>
                          <a:effectLst>
                            <a:glow>
                              <a:schemeClr val="accent1"/>
                            </a:glow>
                          </a:effectLst>
                          <a:latin typeface="+mn-lt"/>
                          <a:ea typeface="Calibri"/>
                          <a:cs typeface="Times New Roman"/>
                        </a:rPr>
                        <a:t>Die Klassen werden mit ihrem Namen aufgezählt.</a:t>
                      </a:r>
                      <a:endParaRPr lang="de-DE" sz="1100" dirty="0">
                        <a:solidFill>
                          <a:schemeClr val="bg1"/>
                        </a:solidFill>
                        <a:effectLst>
                          <a:glow>
                            <a:schemeClr val="accent1"/>
                          </a:glow>
                        </a:effectLst>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Nenne die Klassen. Welche Klassen werden dargestellt? Wie heißen die dargestellten Klassen?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5156131"/>
                  </a:ext>
                </a:extLst>
              </a:tr>
              <a:tr h="37084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Ebenso werden ihre Attribute, Methoden und Vererbungsbeziehungen dargestellt.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bg1"/>
                          </a:solidFill>
                          <a:effectLst>
                            <a:glow>
                              <a:schemeClr val="accent1"/>
                            </a:glow>
                          </a:effectLst>
                          <a:latin typeface="+mn-lt"/>
                          <a:ea typeface="Calibri"/>
                          <a:cs typeface="Times New Roman"/>
                        </a:rPr>
                        <a:t>Elemente, die neben den Klassen im Diagramm vorhanden sind, werden genannt. </a:t>
                      </a:r>
                    </a:p>
                    <a:p>
                      <a:pPr marL="171450" indent="-171450" algn="l">
                        <a:lnSpc>
                          <a:spcPct val="107000"/>
                        </a:lnSpc>
                        <a:spcAft>
                          <a:spcPts val="0"/>
                        </a:spcAft>
                        <a:buFont typeface="Arial" panose="020B0604020202020204" pitchFamily="34" charset="0"/>
                        <a:buChar char="•"/>
                        <a:defRPr/>
                      </a:pPr>
                      <a:r>
                        <a:rPr lang="de-DE" sz="1100" b="0" dirty="0">
                          <a:solidFill>
                            <a:schemeClr val="bg1"/>
                          </a:solidFill>
                          <a:effectLst>
                            <a:glow>
                              <a:schemeClr val="accent1"/>
                            </a:glow>
                          </a:effectLst>
                          <a:latin typeface="+mn-lt"/>
                          <a:ea typeface="Calibri"/>
                          <a:cs typeface="Times New Roman"/>
                        </a:rPr>
                        <a:t>Welche Elemente werden zusätzlich zu den Klassen dargestellt?</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90347169"/>
                  </a:ext>
                </a:extLst>
              </a:tr>
              <a:tr h="370840">
                <a:tc>
                  <a:txBody>
                    <a:bodyPr/>
                    <a:lstStyle/>
                    <a:p>
                      <a:pPr algn="just">
                        <a:lnSpc>
                          <a:spcPct val="107000"/>
                        </a:lnSpc>
                        <a:spcAft>
                          <a:spcPts val="0"/>
                        </a:spcAft>
                        <a:defRPr/>
                      </a:pPr>
                      <a:r>
                        <a:rPr lang="de-DE" sz="1100" b="0" i="0" u="none" dirty="0">
                          <a:solidFill>
                            <a:srgbClr val="7030A0"/>
                          </a:solidFill>
                          <a:effectLst>
                            <a:glow>
                              <a:schemeClr val="accent1"/>
                            </a:glow>
                          </a:effectLst>
                          <a:latin typeface="+mn-lt"/>
                          <a:ea typeface="Calibri"/>
                          <a:cs typeface="Times New Roman"/>
                        </a:rPr>
                        <a:t>Die Klasse Comicfigur ist die Superklasse aller weiteren Klassen. Die Klassen Held,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 und Tierfigur sind direkte Subklassen von Comicfigur. Die Klasse Superheld ist eine Subklasse von Held. Die Klasse </a:t>
                      </a:r>
                      <a:r>
                        <a:rPr lang="de-DE" sz="1100" b="0" i="0" u="none" dirty="0" err="1">
                          <a:solidFill>
                            <a:srgbClr val="7030A0"/>
                          </a:solidFill>
                          <a:effectLst>
                            <a:glow>
                              <a:schemeClr val="accent1"/>
                            </a:glow>
                          </a:effectLst>
                          <a:latin typeface="+mn-lt"/>
                          <a:ea typeface="Calibri"/>
                          <a:cs typeface="Times New Roman"/>
                        </a:rPr>
                        <a:t>Superboesewicht</a:t>
                      </a:r>
                      <a:r>
                        <a:rPr lang="de-DE" sz="1100" b="0" i="0" u="none" dirty="0">
                          <a:solidFill>
                            <a:srgbClr val="7030A0"/>
                          </a:solidFill>
                          <a:effectLst>
                            <a:glow>
                              <a:schemeClr val="accent1"/>
                            </a:glow>
                          </a:effectLst>
                          <a:latin typeface="+mn-lt"/>
                          <a:ea typeface="Calibri"/>
                          <a:cs typeface="Times New Roman"/>
                        </a:rPr>
                        <a:t> ist eine Subklasse von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bg1"/>
                          </a:solidFill>
                          <a:effectLst>
                            <a:glow>
                              <a:schemeClr val="accent1"/>
                            </a:glow>
                          </a:effectLst>
                          <a:latin typeface="+mn-lt"/>
                          <a:ea typeface="Calibri"/>
                          <a:cs typeface="Times New Roman"/>
                        </a:rPr>
                        <a:t>Vererbungsbeziehungen werden beschrieben.</a:t>
                      </a:r>
                      <a:endParaRPr lang="de-DE" sz="1100" dirty="0">
                        <a:solidFill>
                          <a:schemeClr val="bg1"/>
                        </a:solidFill>
                        <a:effectLst>
                          <a:glow>
                            <a:schemeClr val="accent1"/>
                          </a:glow>
                        </a:effectLst>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bg1"/>
                          </a:solidFill>
                          <a:effectLst>
                            <a:glow>
                              <a:schemeClr val="accent1"/>
                            </a:glow>
                          </a:effectLst>
                          <a:latin typeface="+mn-lt"/>
                          <a:ea typeface="Calibri"/>
                          <a:cs typeface="Times New Roman"/>
                        </a:rPr>
                        <a:t>Beschreibe die Vererbungsbeziehungen zwischen den dargestellten Klassen. Nenne zunächst die Klasse, die Superklasse aller anderen Klassen ist, wenn es diese gibt. Nenne alle weiteren Vererbungsbeziehungen.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07403176"/>
                  </a:ext>
                </a:extLst>
              </a:tr>
            </a:tbl>
          </a:graphicData>
        </a:graphic>
      </p:graphicFrame>
      <p:sp>
        <p:nvSpPr>
          <p:cNvPr id="5" name="Pfeil: nach rechts 4">
            <a:extLst>
              <a:ext uri="{FF2B5EF4-FFF2-40B4-BE49-F238E27FC236}">
                <a16:creationId xmlns:a16="http://schemas.microsoft.com/office/drawing/2014/main" id="{2B4062E9-6DD2-F1F3-FE95-26EE00E08604}"/>
              </a:ext>
            </a:extLst>
          </p:cNvPr>
          <p:cNvSpPr/>
          <p:nvPr/>
        </p:nvSpPr>
        <p:spPr>
          <a:xfrm>
            <a:off x="4445978" y="2207675"/>
            <a:ext cx="625005" cy="491613"/>
          </a:xfrm>
          <a:prstGeom prst="rightArrow">
            <a:avLst>
              <a:gd name="adj1" fmla="val 46000"/>
              <a:gd name="adj2" fmla="val 50000"/>
            </a:avLst>
          </a:prstGeom>
          <a:solidFill>
            <a:schemeClr val="bg2"/>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 name="Pfeil: nach rechts 2">
            <a:extLst>
              <a:ext uri="{FF2B5EF4-FFF2-40B4-BE49-F238E27FC236}">
                <a16:creationId xmlns:a16="http://schemas.microsoft.com/office/drawing/2014/main" id="{5BA48AAB-3352-E9FB-F706-CD22177785F6}"/>
              </a:ext>
            </a:extLst>
          </p:cNvPr>
          <p:cNvSpPr/>
          <p:nvPr/>
        </p:nvSpPr>
        <p:spPr>
          <a:xfrm>
            <a:off x="4445978" y="3131744"/>
            <a:ext cx="625005" cy="491613"/>
          </a:xfrm>
          <a:prstGeom prst="rightArrow">
            <a:avLst>
              <a:gd name="adj1" fmla="val 46000"/>
              <a:gd name="adj2" fmla="val 50000"/>
            </a:avLst>
          </a:prstGeom>
          <a:solidFill>
            <a:schemeClr val="bg2"/>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 name="Pfeil: nach rechts 6">
            <a:extLst>
              <a:ext uri="{FF2B5EF4-FFF2-40B4-BE49-F238E27FC236}">
                <a16:creationId xmlns:a16="http://schemas.microsoft.com/office/drawing/2014/main" id="{A431B101-2F33-79D4-4FE6-A960F34F3B1C}"/>
              </a:ext>
            </a:extLst>
          </p:cNvPr>
          <p:cNvSpPr/>
          <p:nvPr/>
        </p:nvSpPr>
        <p:spPr>
          <a:xfrm>
            <a:off x="4445977" y="3765369"/>
            <a:ext cx="625005" cy="491613"/>
          </a:xfrm>
          <a:prstGeom prst="rightArrow">
            <a:avLst>
              <a:gd name="adj1" fmla="val 46000"/>
              <a:gd name="adj2" fmla="val 50000"/>
            </a:avLst>
          </a:prstGeom>
          <a:solidFill>
            <a:schemeClr val="bg2"/>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 name="Pfeil: nach rechts 7">
            <a:extLst>
              <a:ext uri="{FF2B5EF4-FFF2-40B4-BE49-F238E27FC236}">
                <a16:creationId xmlns:a16="http://schemas.microsoft.com/office/drawing/2014/main" id="{5399E707-685C-7097-12A9-E2221D6ECDCD}"/>
              </a:ext>
            </a:extLst>
          </p:cNvPr>
          <p:cNvSpPr/>
          <p:nvPr/>
        </p:nvSpPr>
        <p:spPr>
          <a:xfrm>
            <a:off x="4445977" y="4368015"/>
            <a:ext cx="625005" cy="491613"/>
          </a:xfrm>
          <a:prstGeom prst="rightArrow">
            <a:avLst>
              <a:gd name="adj1" fmla="val 46000"/>
              <a:gd name="adj2" fmla="val 50000"/>
            </a:avLst>
          </a:prstGeom>
          <a:solidFill>
            <a:schemeClr val="bg2"/>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 name="Pfeil: nach rechts 8">
            <a:extLst>
              <a:ext uri="{FF2B5EF4-FFF2-40B4-BE49-F238E27FC236}">
                <a16:creationId xmlns:a16="http://schemas.microsoft.com/office/drawing/2014/main" id="{321F5C86-A224-D81A-668B-4581E12502B2}"/>
              </a:ext>
            </a:extLst>
          </p:cNvPr>
          <p:cNvSpPr/>
          <p:nvPr/>
        </p:nvSpPr>
        <p:spPr>
          <a:xfrm>
            <a:off x="4445977" y="5114533"/>
            <a:ext cx="625005" cy="491613"/>
          </a:xfrm>
          <a:prstGeom prst="rightArrow">
            <a:avLst>
              <a:gd name="adj1" fmla="val 46000"/>
              <a:gd name="adj2" fmla="val 50000"/>
            </a:avLst>
          </a:prstGeom>
          <a:solidFill>
            <a:schemeClr val="bg2"/>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50206935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45830-C123-0687-06DA-BBFD0B84DA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0F7A4D3-9379-C1E8-A0DD-F58292E0B8AD}"/>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83AC18BA-11CA-EA34-D481-12763DF147EA}"/>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A1076A03-1118-F2FB-BDD1-485C119B87CF}"/>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Inhaltsplatzhalter 10">
            <a:extLst>
              <a:ext uri="{FF2B5EF4-FFF2-40B4-BE49-F238E27FC236}">
                <a16:creationId xmlns:a16="http://schemas.microsoft.com/office/drawing/2014/main" id="{72CDA848-4409-052F-C0C1-5735631E3F9F}"/>
              </a:ext>
            </a:extLst>
          </p:cNvPr>
          <p:cNvGraphicFramePr>
            <a:graphicFrameLocks noGrp="1"/>
          </p:cNvGraphicFramePr>
          <p:nvPr>
            <p:ph sz="quarter" idx="10"/>
            <p:extLst>
              <p:ext uri="{D42A27DB-BD31-4B8C-83A1-F6EECF244321}">
                <p14:modId xmlns:p14="http://schemas.microsoft.com/office/powerpoint/2010/main" val="4252787823"/>
              </p:ext>
            </p:extLst>
          </p:nvPr>
        </p:nvGraphicFramePr>
        <p:xfrm>
          <a:off x="227011" y="1016001"/>
          <a:ext cx="8434800" cy="4845051"/>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gridCol w="4217400">
                  <a:extLst>
                    <a:ext uri="{9D8B030D-6E8A-4147-A177-3AD203B41FA5}">
                      <a16:colId xmlns:a16="http://schemas.microsoft.com/office/drawing/2014/main" val="4175095027"/>
                    </a:ext>
                  </a:extLst>
                </a:gridCol>
              </a:tblGrid>
              <a:tr h="180000">
                <a:tc>
                  <a:txBody>
                    <a:bodyPr/>
                    <a:lstStyle/>
                    <a:p>
                      <a:r>
                        <a:rPr lang="de-DE" sz="1100" dirty="0">
                          <a:latin typeface="+mn-lt"/>
                        </a:rPr>
                        <a:t>Abschnitt</a:t>
                      </a:r>
                    </a:p>
                  </a:txBody>
                  <a:tcPr anchor="ctr">
                    <a:lnR w="12700" cap="flat" cmpd="sng" algn="ctr">
                      <a:solidFill>
                        <a:schemeClr val="tx1"/>
                      </a:solidFill>
                      <a:prstDash val="solid"/>
                      <a:round/>
                      <a:headEnd type="none" w="med" len="med"/>
                      <a:tailEnd type="none" w="med" len="med"/>
                    </a:lnR>
                  </a:tcPr>
                </a:tc>
                <a:tc>
                  <a:txBody>
                    <a:bodyPr/>
                    <a:lstStyle/>
                    <a:p>
                      <a:r>
                        <a:rPr lang="de-DE" sz="1100" dirty="0">
                          <a:latin typeface="+mn-lt"/>
                        </a:rPr>
                        <a:t>Funktion / Mögliche Fragen</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7949144"/>
                  </a:ext>
                </a:extLst>
              </a:tr>
              <a:tr h="370840">
                <a:tc>
                  <a:txBody>
                    <a:bodyPr/>
                    <a:lstStyle/>
                    <a:p>
                      <a:pPr algn="just">
                        <a:lnSpc>
                          <a:spcPct val="107000"/>
                        </a:lnSpc>
                        <a:spcAft>
                          <a:spcPts val="0"/>
                        </a:spcAft>
                        <a:defRPr/>
                      </a:pPr>
                      <a:r>
                        <a:rPr lang="de-DE" sz="1100" b="0" i="0" u="none" dirty="0">
                          <a:solidFill>
                            <a:schemeClr val="tx2"/>
                          </a:solidFill>
                          <a:latin typeface="+mn-lt"/>
                          <a:ea typeface="Calibri"/>
                          <a:cs typeface="Times New Roman"/>
                        </a:rPr>
                        <a:t>Bei Abbildung 1 handelt es sich um ein UML-Klassendiagramm.</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tx2"/>
                          </a:solidFill>
                          <a:latin typeface="+mn-lt"/>
                          <a:ea typeface="Calibri"/>
                          <a:cs typeface="Times New Roman"/>
                        </a:rPr>
                        <a:t>Die Art der Abbildung wird genannt.</a:t>
                      </a:r>
                      <a:endParaRPr lang="de-DE" sz="1100" dirty="0">
                        <a:solidFill>
                          <a:schemeClr val="tx2"/>
                        </a:solidFill>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tx2"/>
                          </a:solidFill>
                          <a:latin typeface="+mn-lt"/>
                          <a:ea typeface="Calibri"/>
                          <a:cs typeface="Times New Roman"/>
                        </a:rPr>
                        <a:t>Nenne die Art / Kategorie der Abbildung. </a:t>
                      </a:r>
                    </a:p>
                    <a:p>
                      <a:pPr marL="171450" indent="-171450" algn="l">
                        <a:lnSpc>
                          <a:spcPct val="107000"/>
                        </a:lnSpc>
                        <a:spcAft>
                          <a:spcPts val="0"/>
                        </a:spcAft>
                        <a:buFont typeface="Arial" panose="020B0604020202020204" pitchFamily="34" charset="0"/>
                        <a:buChar char="•"/>
                        <a:defRPr/>
                      </a:pPr>
                      <a:r>
                        <a:rPr lang="de-DE" sz="1100" dirty="0">
                          <a:solidFill>
                            <a:schemeClr val="tx2"/>
                          </a:solidFill>
                          <a:latin typeface="+mn-lt"/>
                          <a:ea typeface="Calibri"/>
                          <a:cs typeface="Times New Roman"/>
                        </a:rPr>
                        <a:t>Was für eine Art Abbildung ist das?</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88220772"/>
                  </a:ext>
                </a:extLst>
              </a:tr>
              <a:tr h="370840">
                <a:tc>
                  <a:txBody>
                    <a:bodyPr/>
                    <a:lstStyle/>
                    <a:p>
                      <a:pPr algn="just">
                        <a:lnSpc>
                          <a:spcPct val="107000"/>
                        </a:lnSpc>
                        <a:spcAft>
                          <a:spcPts val="0"/>
                        </a:spcAft>
                        <a:defRPr/>
                      </a:pPr>
                      <a:r>
                        <a:rPr lang="de-DE" sz="1100" b="0" i="0" u="none" dirty="0">
                          <a:solidFill>
                            <a:schemeClr val="accent1"/>
                          </a:solidFill>
                          <a:effectLst>
                            <a:glow>
                              <a:schemeClr val="accent1"/>
                            </a:glow>
                          </a:effectLst>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accent1"/>
                          </a:solidFill>
                          <a:latin typeface="+mn-lt"/>
                          <a:ea typeface="Calibri"/>
                          <a:cs typeface="Times New Roman"/>
                        </a:rPr>
                        <a:t>Es wird kurz erläutert, welche Elemente diese Abbildungsart / -kategorie beinhaltet und was diese bedeuten.</a:t>
                      </a:r>
                    </a:p>
                    <a:p>
                      <a:pPr marL="171450" indent="-171450" algn="l">
                        <a:lnSpc>
                          <a:spcPct val="107000"/>
                        </a:lnSpc>
                        <a:spcAft>
                          <a:spcPts val="0"/>
                        </a:spcAft>
                        <a:buFont typeface="Arial" panose="020B0604020202020204" pitchFamily="34" charset="0"/>
                        <a:buChar char="•"/>
                        <a:defRPr/>
                      </a:pPr>
                      <a:r>
                        <a:rPr lang="de-DE" sz="1100" dirty="0">
                          <a:solidFill>
                            <a:schemeClr val="accent1"/>
                          </a:solidFill>
                          <a:latin typeface="+mn-lt"/>
                          <a:ea typeface="Calibri"/>
                          <a:cs typeface="Times New Roman"/>
                        </a:rPr>
                        <a:t>Damit werden die Begriffe aus dem nächsten Abschnitt mit den grafischen Symbolen in der Abbildung verknüpft.</a:t>
                      </a:r>
                    </a:p>
                    <a:p>
                      <a:pPr marL="171450" indent="-171450" algn="l">
                        <a:lnSpc>
                          <a:spcPct val="107000"/>
                        </a:lnSpc>
                        <a:spcAft>
                          <a:spcPts val="0"/>
                        </a:spcAft>
                        <a:buFont typeface="Arial" panose="020B0604020202020204" pitchFamily="34" charset="0"/>
                        <a:buChar char="•"/>
                        <a:defRPr/>
                      </a:pPr>
                      <a:r>
                        <a:rPr lang="de-DE" sz="1100" dirty="0">
                          <a:solidFill>
                            <a:schemeClr val="accent1"/>
                          </a:solidFill>
                          <a:latin typeface="+mn-lt"/>
                          <a:ea typeface="Calibri"/>
                          <a:cs typeface="Times New Roman"/>
                        </a:rPr>
                        <a:t>Erläutere kurz, welche Elemente in dieser Art Abbildung verkommen (können). </a:t>
                      </a:r>
                    </a:p>
                    <a:p>
                      <a:pPr marL="171450" indent="-171450" algn="l">
                        <a:lnSpc>
                          <a:spcPct val="107000"/>
                        </a:lnSpc>
                        <a:spcAft>
                          <a:spcPts val="0"/>
                        </a:spcAft>
                        <a:buFont typeface="Arial" panose="020B0604020202020204" pitchFamily="34" charset="0"/>
                        <a:buChar char="•"/>
                        <a:defRPr/>
                      </a:pPr>
                      <a:r>
                        <a:rPr lang="de-DE" sz="1100" dirty="0">
                          <a:solidFill>
                            <a:schemeClr val="accent1"/>
                          </a:solidFill>
                          <a:latin typeface="+mn-lt"/>
                          <a:ea typeface="Calibri"/>
                          <a:cs typeface="Times New Roman"/>
                        </a:rPr>
                        <a:t>Welche Elemente kommen in so einer Art Abbildung vor?</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25507280"/>
                  </a:ext>
                </a:extLst>
              </a:tr>
              <a:tr h="370840">
                <a:tc>
                  <a:txBody>
                    <a:bodyPr/>
                    <a:lstStyle/>
                    <a:p>
                      <a:pPr algn="just">
                        <a:lnSpc>
                          <a:spcPct val="107000"/>
                        </a:lnSpc>
                        <a:spcAft>
                          <a:spcPts val="0"/>
                        </a:spcAft>
                        <a:defRPr/>
                      </a:pPr>
                      <a:r>
                        <a:rPr lang="de-DE" sz="1100" b="0" i="0" u="none" dirty="0">
                          <a:solidFill>
                            <a:schemeClr val="accent2"/>
                          </a:solidFill>
                          <a:effectLst>
                            <a:glow>
                              <a:schemeClr val="accent1"/>
                            </a:glow>
                          </a:effectLst>
                          <a:latin typeface="+mn-lt"/>
                          <a:ea typeface="Calibri"/>
                          <a:cs typeface="Times New Roman"/>
                        </a:rPr>
                        <a:t>In diesem Klassendiagramm werden sechs Klassen dargestellt: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accent2"/>
                          </a:solidFill>
                          <a:latin typeface="+mn-lt"/>
                          <a:ea typeface="Calibri"/>
                          <a:cs typeface="Times New Roman"/>
                        </a:rPr>
                        <a:t>Die Zahl der Klassen wird genannt.</a:t>
                      </a:r>
                      <a:endParaRPr lang="de-DE" sz="1100" dirty="0">
                        <a:solidFill>
                          <a:schemeClr val="accent2"/>
                        </a:solidFill>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accent2"/>
                          </a:solidFill>
                          <a:latin typeface="+mn-lt"/>
                          <a:ea typeface="Calibri"/>
                          <a:cs typeface="Times New Roman"/>
                        </a:rPr>
                        <a:t>Nenne die Anzahl der Klassen. </a:t>
                      </a:r>
                    </a:p>
                    <a:p>
                      <a:pPr marL="171450" indent="-171450" algn="l">
                        <a:lnSpc>
                          <a:spcPct val="107000"/>
                        </a:lnSpc>
                        <a:spcAft>
                          <a:spcPts val="0"/>
                        </a:spcAft>
                        <a:buFont typeface="Arial" panose="020B0604020202020204" pitchFamily="34" charset="0"/>
                        <a:buChar char="•"/>
                        <a:defRPr/>
                      </a:pPr>
                      <a:r>
                        <a:rPr lang="de-DE" sz="1100" dirty="0">
                          <a:solidFill>
                            <a:schemeClr val="accent2"/>
                          </a:solidFill>
                          <a:latin typeface="+mn-lt"/>
                          <a:ea typeface="Calibri"/>
                          <a:cs typeface="Times New Roman"/>
                        </a:rPr>
                        <a:t>Wie viele Klassen werden in dem Diagramm dargestellt? (Kann evtl. weggelassen werden.)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229120"/>
                  </a:ext>
                </a:extLst>
              </a:tr>
              <a:tr h="370840">
                <a:tc>
                  <a:txBody>
                    <a:bodyPr/>
                    <a:lstStyle/>
                    <a:p>
                      <a:pPr algn="just">
                        <a:lnSpc>
                          <a:spcPct val="107000"/>
                        </a:lnSpc>
                        <a:spcAft>
                          <a:spcPts val="0"/>
                        </a:spcAft>
                        <a:defRPr/>
                      </a:pPr>
                      <a:r>
                        <a:rPr lang="de-DE" sz="1100" b="0" i="0" u="none" dirty="0">
                          <a:solidFill>
                            <a:schemeClr val="accent3"/>
                          </a:solidFill>
                          <a:effectLst>
                            <a:glow>
                              <a:schemeClr val="accent1"/>
                            </a:glow>
                          </a:effectLst>
                          <a:latin typeface="+mn-lt"/>
                          <a:ea typeface="Calibri"/>
                          <a:cs typeface="Times New Roman"/>
                        </a:rPr>
                        <a:t>Comicfigur, Held, Superheld, </a:t>
                      </a:r>
                      <a:r>
                        <a:rPr lang="de-DE" sz="1100" b="0" i="0" u="none" dirty="0" err="1">
                          <a:solidFill>
                            <a:schemeClr val="accent3"/>
                          </a:solidFill>
                          <a:effectLst>
                            <a:glow>
                              <a:schemeClr val="accent1"/>
                            </a:glow>
                          </a:effectLst>
                          <a:latin typeface="+mn-lt"/>
                          <a:ea typeface="Calibri"/>
                          <a:cs typeface="Times New Roman"/>
                        </a:rPr>
                        <a:t>Boesewicht</a:t>
                      </a:r>
                      <a:r>
                        <a:rPr lang="de-DE" sz="1100" b="0" i="0" u="none" dirty="0">
                          <a:solidFill>
                            <a:schemeClr val="accent3"/>
                          </a:solidFill>
                          <a:effectLst>
                            <a:glow>
                              <a:schemeClr val="accent1"/>
                            </a:glow>
                          </a:effectLst>
                          <a:latin typeface="+mn-lt"/>
                          <a:ea typeface="Calibri"/>
                          <a:cs typeface="Times New Roman"/>
                        </a:rPr>
                        <a:t>, </a:t>
                      </a:r>
                      <a:r>
                        <a:rPr lang="de-DE" sz="1100" b="0" i="0" u="none" dirty="0" err="1">
                          <a:solidFill>
                            <a:schemeClr val="accent3"/>
                          </a:solidFill>
                          <a:effectLst>
                            <a:glow>
                              <a:schemeClr val="accent1"/>
                            </a:glow>
                          </a:effectLst>
                          <a:latin typeface="+mn-lt"/>
                          <a:ea typeface="Calibri"/>
                          <a:cs typeface="Times New Roman"/>
                        </a:rPr>
                        <a:t>Superboesewicht</a:t>
                      </a:r>
                      <a:r>
                        <a:rPr lang="de-DE" sz="1100" b="0" i="0" u="none" dirty="0">
                          <a:solidFill>
                            <a:schemeClr val="accent3"/>
                          </a:solidFill>
                          <a:effectLst>
                            <a:glow>
                              <a:schemeClr val="accent1"/>
                            </a:glow>
                          </a:effectLst>
                          <a:latin typeface="+mn-lt"/>
                          <a:ea typeface="Calibri"/>
                          <a:cs typeface="Times New Roman"/>
                        </a:rPr>
                        <a:t> und Tierfigur. </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accent3"/>
                          </a:solidFill>
                          <a:latin typeface="+mn-lt"/>
                          <a:ea typeface="Calibri"/>
                          <a:cs typeface="Times New Roman"/>
                        </a:rPr>
                        <a:t>Die Klassen werden mit ihrem Namen aufgezählt.</a:t>
                      </a:r>
                      <a:endParaRPr lang="de-DE" sz="1100" dirty="0">
                        <a:solidFill>
                          <a:schemeClr val="accent3"/>
                        </a:solidFill>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chemeClr val="accent3"/>
                          </a:solidFill>
                          <a:latin typeface="+mn-lt"/>
                          <a:ea typeface="Calibri"/>
                          <a:cs typeface="Times New Roman"/>
                        </a:rPr>
                        <a:t>Nenne die Klassen. Welche Klassen werden dargestellt? Wie heißen die dargestellten Klassen?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5156131"/>
                  </a:ext>
                </a:extLst>
              </a:tr>
              <a:tr h="37084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Ebenso werden ihre Attribute, Methoden und Vererbungsbeziehungen dargestellt.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chemeClr val="tx1"/>
                          </a:solidFill>
                          <a:latin typeface="+mn-lt"/>
                          <a:ea typeface="Calibri"/>
                          <a:cs typeface="Times New Roman"/>
                        </a:rPr>
                        <a:t>Elemente, die neben den Klassen im Diagramm vorhanden sind, werden genannt. </a:t>
                      </a:r>
                    </a:p>
                    <a:p>
                      <a:pPr marL="171450" indent="-171450" algn="l">
                        <a:lnSpc>
                          <a:spcPct val="107000"/>
                        </a:lnSpc>
                        <a:spcAft>
                          <a:spcPts val="0"/>
                        </a:spcAft>
                        <a:buFont typeface="Arial" panose="020B0604020202020204" pitchFamily="34" charset="0"/>
                        <a:buChar char="•"/>
                        <a:defRPr/>
                      </a:pPr>
                      <a:r>
                        <a:rPr lang="de-DE" sz="1100" b="0" dirty="0">
                          <a:solidFill>
                            <a:schemeClr val="tx1"/>
                          </a:solidFill>
                          <a:latin typeface="+mn-lt"/>
                          <a:ea typeface="Calibri"/>
                          <a:cs typeface="Times New Roman"/>
                        </a:rPr>
                        <a:t>Welche Elemente werden zusätzlich zu den Klassen dargestellt?</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90347169"/>
                  </a:ext>
                </a:extLst>
              </a:tr>
              <a:tr h="370840">
                <a:tc>
                  <a:txBody>
                    <a:bodyPr/>
                    <a:lstStyle/>
                    <a:p>
                      <a:pPr algn="just">
                        <a:lnSpc>
                          <a:spcPct val="107000"/>
                        </a:lnSpc>
                        <a:spcAft>
                          <a:spcPts val="0"/>
                        </a:spcAft>
                        <a:defRPr/>
                      </a:pPr>
                      <a:r>
                        <a:rPr lang="de-DE" sz="1100" b="0" i="0" u="none" dirty="0">
                          <a:solidFill>
                            <a:srgbClr val="7030A0"/>
                          </a:solidFill>
                          <a:effectLst>
                            <a:glow>
                              <a:schemeClr val="accent1"/>
                            </a:glow>
                          </a:effectLst>
                          <a:latin typeface="+mn-lt"/>
                          <a:ea typeface="Calibri"/>
                          <a:cs typeface="Times New Roman"/>
                        </a:rPr>
                        <a:t>Die Klasse Comicfigur ist die Superklasse aller weiteren Klassen. Die Klassen Held,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 und Tierfigur sind direkte Subklassen von Comicfigur. Die Klasse Superheld ist eine Subklasse von Held. Die Klasse </a:t>
                      </a:r>
                      <a:r>
                        <a:rPr lang="de-DE" sz="1100" b="0" i="0" u="none" dirty="0" err="1">
                          <a:solidFill>
                            <a:srgbClr val="7030A0"/>
                          </a:solidFill>
                          <a:effectLst>
                            <a:glow>
                              <a:schemeClr val="accent1"/>
                            </a:glow>
                          </a:effectLst>
                          <a:latin typeface="+mn-lt"/>
                          <a:ea typeface="Calibri"/>
                          <a:cs typeface="Times New Roman"/>
                        </a:rPr>
                        <a:t>Superboesewicht</a:t>
                      </a:r>
                      <a:r>
                        <a:rPr lang="de-DE" sz="1100" b="0" i="0" u="none" dirty="0">
                          <a:solidFill>
                            <a:srgbClr val="7030A0"/>
                          </a:solidFill>
                          <a:effectLst>
                            <a:glow>
                              <a:schemeClr val="accent1"/>
                            </a:glow>
                          </a:effectLst>
                          <a:latin typeface="+mn-lt"/>
                          <a:ea typeface="Calibri"/>
                          <a:cs typeface="Times New Roman"/>
                        </a:rPr>
                        <a:t> ist eine Subklasse von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a:t>
                      </a:r>
                    </a:p>
                  </a:txBody>
                  <a:tcPr marL="55055" marR="55055" marT="0" marB="0">
                    <a:lnR w="12700" cap="flat" cmpd="sng" algn="ctr">
                      <a:solidFill>
                        <a:schemeClr val="tx1"/>
                      </a:solidFill>
                      <a:prstDash val="solid"/>
                      <a:round/>
                      <a:headEnd type="none" w="med" len="med"/>
                      <a:tailEnd type="none" w="med" len="med"/>
                    </a:lnR>
                  </a:tcPr>
                </a:tc>
                <a:tc>
                  <a:txBody>
                    <a:bodyPr/>
                    <a:lstStyle/>
                    <a:p>
                      <a:pPr algn="l">
                        <a:lnSpc>
                          <a:spcPct val="107000"/>
                        </a:lnSpc>
                        <a:spcAft>
                          <a:spcPts val="0"/>
                        </a:spcAft>
                        <a:defRPr/>
                      </a:pPr>
                      <a:r>
                        <a:rPr lang="de-DE" sz="1100" b="1" dirty="0">
                          <a:solidFill>
                            <a:srgbClr val="7030A0"/>
                          </a:solidFill>
                          <a:latin typeface="+mn-lt"/>
                          <a:ea typeface="Calibri"/>
                          <a:cs typeface="Times New Roman"/>
                        </a:rPr>
                        <a:t>Vererbungsbeziehungen werden beschrieben.</a:t>
                      </a:r>
                      <a:endParaRPr lang="de-DE" sz="1100" dirty="0">
                        <a:solidFill>
                          <a:srgbClr val="7030A0"/>
                        </a:solidFill>
                        <a:latin typeface="+mn-lt"/>
                        <a:ea typeface="Calibri"/>
                        <a:cs typeface="Times New Roman"/>
                      </a:endParaRPr>
                    </a:p>
                    <a:p>
                      <a:pPr marL="171450" indent="-171450" algn="l">
                        <a:lnSpc>
                          <a:spcPct val="107000"/>
                        </a:lnSpc>
                        <a:spcAft>
                          <a:spcPts val="0"/>
                        </a:spcAft>
                        <a:buFont typeface="Arial" panose="020B0604020202020204" pitchFamily="34" charset="0"/>
                        <a:buChar char="•"/>
                        <a:defRPr/>
                      </a:pPr>
                      <a:r>
                        <a:rPr lang="de-DE" sz="1100" dirty="0">
                          <a:solidFill>
                            <a:srgbClr val="7030A0"/>
                          </a:solidFill>
                          <a:latin typeface="+mn-lt"/>
                          <a:ea typeface="Calibri"/>
                          <a:cs typeface="Times New Roman"/>
                        </a:rPr>
                        <a:t>Beschreibe die Vererbungsbeziehungen zwischen den dargestellten Klassen. Nenne zunächst die Klasse, die Superklasse aller anderen Klassen ist, wenn es diese gibt. Nenne alle weiteren Vererbungsbeziehungen.</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07403176"/>
                  </a:ext>
                </a:extLst>
              </a:tr>
            </a:tbl>
          </a:graphicData>
        </a:graphic>
      </p:graphicFrame>
    </p:spTree>
    <p:extLst>
      <p:ext uri="{BB962C8B-B14F-4D97-AF65-F5344CB8AC3E}">
        <p14:creationId xmlns:p14="http://schemas.microsoft.com/office/powerpoint/2010/main" val="55346024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A3E0D-9E39-A254-1C99-FEF7140E50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4D1BAEA-9C58-884C-38D6-E92371739255}"/>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D690DAD0-B5BA-6D93-DD67-21BC2DF4E604}"/>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9C912533-97A4-3E2F-BA8C-E4487055562F}"/>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Inhaltsplatzhalter 10">
            <a:extLst>
              <a:ext uri="{FF2B5EF4-FFF2-40B4-BE49-F238E27FC236}">
                <a16:creationId xmlns:a16="http://schemas.microsoft.com/office/drawing/2014/main" id="{503D80F0-74C6-CE7A-D035-D1D394BB7743}"/>
              </a:ext>
            </a:extLst>
          </p:cNvPr>
          <p:cNvGraphicFramePr>
            <a:graphicFrameLocks noGrp="1"/>
          </p:cNvGraphicFramePr>
          <p:nvPr>
            <p:ph sz="quarter" idx="10"/>
            <p:extLst>
              <p:ext uri="{D42A27DB-BD31-4B8C-83A1-F6EECF244321}">
                <p14:modId xmlns:p14="http://schemas.microsoft.com/office/powerpoint/2010/main" val="1182295929"/>
              </p:ext>
            </p:extLst>
          </p:nvPr>
        </p:nvGraphicFramePr>
        <p:xfrm>
          <a:off x="227011" y="1016001"/>
          <a:ext cx="8434800" cy="3462021"/>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gridCol w="4217400">
                  <a:extLst>
                    <a:ext uri="{9D8B030D-6E8A-4147-A177-3AD203B41FA5}">
                      <a16:colId xmlns:a16="http://schemas.microsoft.com/office/drawing/2014/main" val="4175095027"/>
                    </a:ext>
                  </a:extLst>
                </a:gridCol>
              </a:tblGrid>
              <a:tr h="180000">
                <a:tc>
                  <a:txBody>
                    <a:bodyPr/>
                    <a:lstStyle/>
                    <a:p>
                      <a:r>
                        <a:rPr lang="de-DE" sz="1100" dirty="0"/>
                        <a:t>Abschnitt</a:t>
                      </a:r>
                    </a:p>
                  </a:txBody>
                  <a:tcPr anchor="ctr">
                    <a:lnR w="12700" cap="flat" cmpd="sng" algn="ctr">
                      <a:solidFill>
                        <a:schemeClr val="tx1"/>
                      </a:solidFill>
                      <a:prstDash val="solid"/>
                      <a:round/>
                      <a:headEnd type="none" w="med" len="med"/>
                      <a:tailEnd type="none" w="med" len="med"/>
                    </a:lnR>
                  </a:tcPr>
                </a:tc>
                <a:tc>
                  <a:txBody>
                    <a:bodyPr/>
                    <a:lstStyle/>
                    <a:p>
                      <a:r>
                        <a:rPr lang="de-DE" sz="1100" dirty="0"/>
                        <a:t>Funktion / Mögliche Fragen</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7949144"/>
                  </a:ext>
                </a:extLst>
              </a:tr>
              <a:tr h="370840">
                <a:tc>
                  <a:txBody>
                    <a:bodyPr/>
                    <a:lstStyle/>
                    <a:p>
                      <a:pPr algn="just">
                        <a:lnSpc>
                          <a:spcPct val="107000"/>
                        </a:lnSpc>
                        <a:spcAft>
                          <a:spcPts val="0"/>
                        </a:spcAft>
                        <a:defRPr/>
                      </a:pPr>
                      <a:r>
                        <a:rPr lang="de-DE" sz="1100" b="0" i="0" dirty="0">
                          <a:solidFill>
                            <a:schemeClr val="tx2"/>
                          </a:solidFill>
                          <a:latin typeface="+mn-lt"/>
                          <a:ea typeface="Calibri"/>
                          <a:cs typeface="Times New Roman"/>
                        </a:rPr>
                        <a:t>Die Klasse Comicfigur implementiert fünf Attribute: das Attribute </a:t>
                      </a:r>
                      <a:r>
                        <a:rPr lang="de-DE" sz="1100" b="0" i="0" dirty="0" err="1">
                          <a:solidFill>
                            <a:schemeClr val="tx2"/>
                          </a:solidFill>
                          <a:latin typeface="+mn-lt"/>
                          <a:ea typeface="Calibri"/>
                          <a:cs typeface="Times New Roman"/>
                        </a:rPr>
                        <a:t>name</a:t>
                      </a:r>
                      <a:r>
                        <a:rPr lang="de-DE" sz="1100" b="0" i="0" dirty="0">
                          <a:solidFill>
                            <a:schemeClr val="tx2"/>
                          </a:solidFill>
                          <a:latin typeface="+mn-lt"/>
                          <a:ea typeface="Calibri"/>
                          <a:cs typeface="Times New Roman"/>
                        </a:rPr>
                        <a:t> vom Typ Text, das Attribut </a:t>
                      </a:r>
                      <a:r>
                        <a:rPr lang="de-DE" sz="1100" b="0" i="0" dirty="0" err="1">
                          <a:solidFill>
                            <a:schemeClr val="tx2"/>
                          </a:solidFill>
                          <a:latin typeface="+mn-lt"/>
                          <a:ea typeface="Calibri"/>
                          <a:cs typeface="Times New Roman"/>
                        </a:rPr>
                        <a:t>geburtsjahr</a:t>
                      </a:r>
                      <a:r>
                        <a:rPr lang="de-DE" sz="1100" b="0" i="0" dirty="0">
                          <a:solidFill>
                            <a:schemeClr val="tx2"/>
                          </a:solidFill>
                          <a:latin typeface="+mn-lt"/>
                          <a:ea typeface="Calibri"/>
                          <a:cs typeface="Times New Roman"/>
                        </a:rPr>
                        <a:t> vom Typ Zahl, das Attribut </a:t>
                      </a:r>
                      <a:r>
                        <a:rPr lang="de-DE" sz="1100" b="0" i="0" dirty="0" err="1">
                          <a:solidFill>
                            <a:schemeClr val="tx2"/>
                          </a:solidFill>
                          <a:latin typeface="+mn-lt"/>
                          <a:ea typeface="Calibri"/>
                          <a:cs typeface="Times New Roman"/>
                        </a:rPr>
                        <a:t>geschlecht</a:t>
                      </a:r>
                      <a:r>
                        <a:rPr lang="de-DE" sz="1100" b="0" i="0" dirty="0">
                          <a:solidFill>
                            <a:schemeClr val="tx2"/>
                          </a:solidFill>
                          <a:latin typeface="+mn-lt"/>
                          <a:ea typeface="Calibri"/>
                          <a:cs typeface="Times New Roman"/>
                        </a:rPr>
                        <a:t> vom Typ </a:t>
                      </a:r>
                      <a:r>
                        <a:rPr lang="de-DE" sz="1100" b="0" i="0" dirty="0" err="1">
                          <a:solidFill>
                            <a:schemeClr val="tx2"/>
                          </a:solidFill>
                          <a:latin typeface="+mn-lt"/>
                          <a:ea typeface="Calibri"/>
                          <a:cs typeface="Times New Roman"/>
                        </a:rPr>
                        <a:t>boolean</a:t>
                      </a:r>
                      <a:r>
                        <a:rPr lang="de-DE" sz="1100" b="0" i="0" dirty="0">
                          <a:solidFill>
                            <a:schemeClr val="tx2"/>
                          </a:solidFill>
                          <a:latin typeface="+mn-lt"/>
                          <a:ea typeface="Calibri"/>
                          <a:cs typeface="Times New Roman"/>
                        </a:rPr>
                        <a:t>, das Attribut </a:t>
                      </a:r>
                      <a:r>
                        <a:rPr lang="de-DE" sz="1100" b="0" i="0" dirty="0" err="1">
                          <a:solidFill>
                            <a:schemeClr val="tx2"/>
                          </a:solidFill>
                          <a:latin typeface="+mn-lt"/>
                          <a:ea typeface="Calibri"/>
                          <a:cs typeface="Times New Roman"/>
                        </a:rPr>
                        <a:t>heimatort</a:t>
                      </a:r>
                      <a:r>
                        <a:rPr lang="de-DE" sz="1100" b="0" i="0" dirty="0">
                          <a:solidFill>
                            <a:schemeClr val="tx2"/>
                          </a:solidFill>
                          <a:latin typeface="+mn-lt"/>
                          <a:ea typeface="Calibri"/>
                          <a:cs typeface="Times New Roman"/>
                        </a:rPr>
                        <a:t> vom Typ Text und das Attribut </a:t>
                      </a:r>
                      <a:r>
                        <a:rPr lang="de-DE" sz="1100" b="0" i="0" dirty="0" err="1">
                          <a:solidFill>
                            <a:schemeClr val="tx2"/>
                          </a:solidFill>
                          <a:latin typeface="+mn-lt"/>
                          <a:ea typeface="Calibri"/>
                          <a:cs typeface="Times New Roman"/>
                        </a:rPr>
                        <a:t>comicname</a:t>
                      </a:r>
                      <a:r>
                        <a:rPr lang="de-DE" sz="1100" b="0" i="0" dirty="0">
                          <a:solidFill>
                            <a:schemeClr val="tx2"/>
                          </a:solidFill>
                          <a:latin typeface="+mn-lt"/>
                          <a:ea typeface="Calibri"/>
                          <a:cs typeface="Times New Roman"/>
                        </a:rPr>
                        <a:t> vom Typ Text. Die Klasse Comicfigur implementiert außerdem eine Methode: die Methode sprechen.</a:t>
                      </a:r>
                    </a:p>
                  </a:txBody>
                  <a:tcPr marL="55055" marR="55055" marT="0" marB="0">
                    <a:lnR w="12700" cap="flat" cmpd="sng" algn="ctr">
                      <a:solidFill>
                        <a:schemeClr val="tx1"/>
                      </a:solidFill>
                      <a:prstDash val="solid"/>
                      <a:round/>
                      <a:headEnd type="none" w="med" len="med"/>
                      <a:tailEnd type="none" w="med" len="med"/>
                    </a:lnR>
                  </a:tcPr>
                </a:tc>
                <a:tc>
                  <a:txBody>
                    <a:bodyPr/>
                    <a:lstStyle/>
                    <a:p>
                      <a:pPr algn="just">
                        <a:lnSpc>
                          <a:spcPct val="107000"/>
                        </a:lnSpc>
                        <a:spcAft>
                          <a:spcPts val="0"/>
                        </a:spcAft>
                        <a:defRPr/>
                      </a:pPr>
                      <a:r>
                        <a:rPr lang="de-DE" sz="1100" b="1" dirty="0">
                          <a:solidFill>
                            <a:schemeClr val="tx2"/>
                          </a:solidFill>
                          <a:latin typeface="+mn-lt"/>
                          <a:ea typeface="Calibri"/>
                          <a:cs typeface="Times New Roman"/>
                        </a:rPr>
                        <a:t>Die Attribute und Methoden der obersten Superklasse werden benannt.</a:t>
                      </a:r>
                      <a:endParaRPr lang="de-DE" sz="1100" dirty="0">
                        <a:solidFill>
                          <a:schemeClr val="tx2"/>
                        </a:solidFill>
                        <a:latin typeface="+mn-lt"/>
                        <a:ea typeface="Calibri"/>
                        <a:cs typeface="Times New Roman"/>
                      </a:endParaRPr>
                    </a:p>
                    <a:p>
                      <a:pPr marL="171450" indent="-171450" algn="just">
                        <a:lnSpc>
                          <a:spcPct val="107000"/>
                        </a:lnSpc>
                        <a:spcAft>
                          <a:spcPts val="0"/>
                        </a:spcAft>
                        <a:buFont typeface="Arial" panose="020B0604020202020204" pitchFamily="34" charset="0"/>
                        <a:buChar char="•"/>
                        <a:defRPr/>
                      </a:pPr>
                      <a:r>
                        <a:rPr lang="de-DE" sz="1100" dirty="0">
                          <a:solidFill>
                            <a:schemeClr val="tx2"/>
                          </a:solidFill>
                          <a:latin typeface="+mn-lt"/>
                          <a:ea typeface="Calibri"/>
                          <a:cs typeface="Times New Roman"/>
                        </a:rPr>
                        <a:t>Nenne die Anzahl der Attribute der obersten Superklasse und nenne alle Attribute mit ihrem Typ. Nenne ebenso alle Methoden der obersten Superklasse und ihre Anzahl.</a:t>
                      </a: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229120"/>
                  </a:ext>
                </a:extLst>
              </a:tr>
              <a:tr h="370840">
                <a:tc>
                  <a:txBody>
                    <a:bodyPr/>
                    <a:lstStyle/>
                    <a:p>
                      <a:pPr algn="just">
                        <a:lnSpc>
                          <a:spcPct val="107000"/>
                        </a:lnSpc>
                        <a:spcAft>
                          <a:spcPts val="0"/>
                        </a:spcAft>
                        <a:defRPr/>
                      </a:pPr>
                      <a:r>
                        <a:rPr lang="de-DE" sz="1100" b="0" i="0" dirty="0">
                          <a:solidFill>
                            <a:schemeClr val="accent1"/>
                          </a:solidFill>
                          <a:latin typeface="+mn-lt"/>
                          <a:ea typeface="Calibri"/>
                          <a:cs typeface="Times New Roman"/>
                        </a:rPr>
                        <a:t>Die Klasse Held spezialisiert die Klasse Comicfigur. Sie implementiert zusätzlich ein Attribut: das Attribut </a:t>
                      </a:r>
                      <a:r>
                        <a:rPr lang="de-DE" sz="1100" b="0" i="0" dirty="0" err="1">
                          <a:solidFill>
                            <a:schemeClr val="accent1"/>
                          </a:solidFill>
                          <a:latin typeface="+mn-lt"/>
                          <a:ea typeface="Calibri"/>
                          <a:cs typeface="Times New Roman"/>
                        </a:rPr>
                        <a:t>hilfsmittel</a:t>
                      </a:r>
                      <a:r>
                        <a:rPr lang="de-DE" sz="1100" b="0" i="0" dirty="0">
                          <a:solidFill>
                            <a:schemeClr val="accent1"/>
                          </a:solidFill>
                          <a:latin typeface="+mn-lt"/>
                          <a:ea typeface="Calibri"/>
                          <a:cs typeface="Times New Roman"/>
                        </a:rPr>
                        <a:t> vom Typ Text. Die Klasse Superheld spezialisiert die Klasse Held weiter. Sie implementiert zusätzlich ein Attribut: das Attribut </a:t>
                      </a:r>
                      <a:r>
                        <a:rPr lang="de-DE" sz="1100" b="0" i="0" dirty="0" err="1">
                          <a:solidFill>
                            <a:schemeClr val="accent1"/>
                          </a:solidFill>
                          <a:latin typeface="+mn-lt"/>
                          <a:ea typeface="Calibri"/>
                          <a:cs typeface="Times New Roman"/>
                        </a:rPr>
                        <a:t>faehigkeit</a:t>
                      </a:r>
                      <a:r>
                        <a:rPr lang="de-DE" sz="1100" b="0" i="0" dirty="0">
                          <a:solidFill>
                            <a:schemeClr val="accent1"/>
                          </a:solidFill>
                          <a:latin typeface="+mn-lt"/>
                          <a:ea typeface="Calibri"/>
                          <a:cs typeface="Times New Roman"/>
                        </a:rPr>
                        <a:t> vom Typ Text. Sie implementiert außerdem eine Methode: die Methode fliegen.</a:t>
                      </a:r>
                    </a:p>
                    <a:p>
                      <a:pPr algn="just">
                        <a:lnSpc>
                          <a:spcPct val="107000"/>
                        </a:lnSpc>
                        <a:spcAft>
                          <a:spcPts val="0"/>
                        </a:spcAft>
                        <a:defRPr/>
                      </a:pPr>
                      <a:r>
                        <a:rPr lang="de-DE" sz="1100" b="0" i="0" dirty="0">
                          <a:solidFill>
                            <a:schemeClr val="accent1"/>
                          </a:solidFill>
                          <a:latin typeface="+mn-lt"/>
                          <a:ea typeface="Calibri"/>
                          <a:cs typeface="Times New Roman"/>
                        </a:rPr>
                        <a:t>Die Klasse </a:t>
                      </a:r>
                      <a:r>
                        <a:rPr lang="de-DE" sz="1100" b="0" i="0" dirty="0" err="1">
                          <a:solidFill>
                            <a:schemeClr val="accent1"/>
                          </a:solidFill>
                          <a:latin typeface="+mn-lt"/>
                          <a:ea typeface="Calibri"/>
                          <a:cs typeface="Times New Roman"/>
                        </a:rPr>
                        <a:t>Boesewicht</a:t>
                      </a:r>
                      <a:r>
                        <a:rPr lang="de-DE" sz="1100" b="0" i="0" dirty="0">
                          <a:solidFill>
                            <a:schemeClr val="accent1"/>
                          </a:solidFill>
                          <a:latin typeface="+mn-lt"/>
                          <a:ea typeface="Calibri"/>
                          <a:cs typeface="Times New Roman"/>
                        </a:rPr>
                        <a:t> spezialisiert die Klasse Comicfigur. Sie implementiert zusätzlich ein Attribut: das Attribut </a:t>
                      </a:r>
                      <a:r>
                        <a:rPr lang="de-DE" sz="1100" b="0" i="0" dirty="0" err="1">
                          <a:solidFill>
                            <a:schemeClr val="accent1"/>
                          </a:solidFill>
                          <a:latin typeface="+mn-lt"/>
                          <a:ea typeface="Calibri"/>
                          <a:cs typeface="Times New Roman"/>
                        </a:rPr>
                        <a:t>hilfsmittel</a:t>
                      </a:r>
                      <a:r>
                        <a:rPr lang="de-DE" sz="1100" b="0" i="0" dirty="0">
                          <a:solidFill>
                            <a:schemeClr val="accent1"/>
                          </a:solidFill>
                          <a:latin typeface="+mn-lt"/>
                          <a:ea typeface="Calibri"/>
                          <a:cs typeface="Times New Roman"/>
                        </a:rPr>
                        <a:t> vom Typ Text. Die Klasse </a:t>
                      </a:r>
                      <a:r>
                        <a:rPr lang="de-DE" sz="1100" b="0" i="0" dirty="0" err="1">
                          <a:solidFill>
                            <a:schemeClr val="accent1"/>
                          </a:solidFill>
                          <a:latin typeface="+mn-lt"/>
                          <a:ea typeface="Calibri"/>
                          <a:cs typeface="Times New Roman"/>
                        </a:rPr>
                        <a:t>Superboesewicht</a:t>
                      </a:r>
                      <a:r>
                        <a:rPr lang="de-DE" sz="1100" b="0" i="0" dirty="0">
                          <a:solidFill>
                            <a:schemeClr val="accent1"/>
                          </a:solidFill>
                          <a:latin typeface="+mn-lt"/>
                          <a:ea typeface="Calibri"/>
                          <a:cs typeface="Times New Roman"/>
                        </a:rPr>
                        <a:t> spezialisiert die Klasse </a:t>
                      </a:r>
                      <a:r>
                        <a:rPr lang="de-DE" sz="1100" b="0" i="0" dirty="0" err="1">
                          <a:solidFill>
                            <a:schemeClr val="accent1"/>
                          </a:solidFill>
                          <a:latin typeface="+mn-lt"/>
                          <a:ea typeface="Calibri"/>
                          <a:cs typeface="Times New Roman"/>
                        </a:rPr>
                        <a:t>Boesewicht</a:t>
                      </a:r>
                      <a:r>
                        <a:rPr lang="de-DE" sz="1100" b="0" i="0" dirty="0">
                          <a:solidFill>
                            <a:schemeClr val="accent1"/>
                          </a:solidFill>
                          <a:latin typeface="+mn-lt"/>
                          <a:ea typeface="Calibri"/>
                          <a:cs typeface="Times New Roman"/>
                        </a:rPr>
                        <a:t> weiter. Sie implementiert zusätzlich ein Attribut: das Attribut </a:t>
                      </a:r>
                      <a:r>
                        <a:rPr lang="de-DE" sz="1100" b="0" i="0" dirty="0" err="1">
                          <a:solidFill>
                            <a:schemeClr val="accent1"/>
                          </a:solidFill>
                          <a:latin typeface="+mn-lt"/>
                          <a:ea typeface="Calibri"/>
                          <a:cs typeface="Times New Roman"/>
                        </a:rPr>
                        <a:t>faehigkeit</a:t>
                      </a:r>
                      <a:r>
                        <a:rPr lang="de-DE" sz="1100" b="0" i="0" dirty="0">
                          <a:solidFill>
                            <a:schemeClr val="accent1"/>
                          </a:solidFill>
                          <a:latin typeface="+mn-lt"/>
                          <a:ea typeface="Calibri"/>
                          <a:cs typeface="Times New Roman"/>
                        </a:rPr>
                        <a:t> vom Typ Text. Sie implementiert außerdem eine Methode: die Methode fliegen.</a:t>
                      </a:r>
                    </a:p>
                  </a:txBody>
                  <a:tcPr marL="55055" marR="55055" marT="0" marB="0">
                    <a:lnR w="12700" cap="flat" cmpd="sng" algn="ctr">
                      <a:solidFill>
                        <a:schemeClr val="tx1"/>
                      </a:solidFill>
                      <a:prstDash val="solid"/>
                      <a:round/>
                      <a:headEnd type="none" w="med" len="med"/>
                      <a:tailEnd type="none" w="med" len="med"/>
                    </a:lnR>
                  </a:tcPr>
                </a:tc>
                <a:tc>
                  <a:txBody>
                    <a:bodyPr/>
                    <a:lstStyle/>
                    <a:p>
                      <a:pPr algn="just">
                        <a:lnSpc>
                          <a:spcPct val="107000"/>
                        </a:lnSpc>
                        <a:spcAft>
                          <a:spcPts val="0"/>
                        </a:spcAft>
                        <a:defRPr/>
                      </a:pPr>
                      <a:r>
                        <a:rPr lang="de-DE" sz="1100" b="1" dirty="0">
                          <a:solidFill>
                            <a:schemeClr val="accent1"/>
                          </a:solidFill>
                          <a:latin typeface="+mn-lt"/>
                          <a:ea typeface="Calibri"/>
                          <a:cs typeface="Times New Roman"/>
                        </a:rPr>
                        <a:t>Die Attribute und Methoden aller weiteren Klassen werden benannt.</a:t>
                      </a:r>
                      <a:endParaRPr lang="de-DE" sz="1100" dirty="0">
                        <a:solidFill>
                          <a:schemeClr val="accent1"/>
                        </a:solidFill>
                        <a:latin typeface="+mn-lt"/>
                        <a:ea typeface="Calibri"/>
                        <a:cs typeface="Times New Roman"/>
                      </a:endParaRPr>
                    </a:p>
                    <a:p>
                      <a:pPr marL="171450" indent="-171450" algn="just">
                        <a:lnSpc>
                          <a:spcPct val="107000"/>
                        </a:lnSpc>
                        <a:spcAft>
                          <a:spcPts val="0"/>
                        </a:spcAft>
                        <a:buFont typeface="Arial" panose="020B0604020202020204" pitchFamily="34" charset="0"/>
                        <a:buChar char="•"/>
                        <a:defRPr/>
                      </a:pPr>
                      <a:r>
                        <a:rPr lang="de-DE" sz="1100" dirty="0">
                          <a:solidFill>
                            <a:schemeClr val="accent1"/>
                          </a:solidFill>
                          <a:latin typeface="+mn-lt"/>
                          <a:ea typeface="Calibri"/>
                          <a:cs typeface="Times New Roman"/>
                        </a:rPr>
                        <a:t>Nenne nun die Attribute und Methoden, die in den Subklassen zusätzlich implementiert werden in gleicher Weise. Gehe alle Klassen nacheinander durch und nenne die Superklasse und die Art der Vererbungsbeziehung. Nenne die Anzahl der Attribute der Klasse und nenne alle Attribute mit ihrem Typ. Nenne ebenso alle Methoden der Klasse und ihre Anzahl.</a:t>
                      </a:r>
                      <a:endParaRPr sz="1100" dirty="0">
                        <a:solidFill>
                          <a:schemeClr val="accent1"/>
                        </a:solidFill>
                        <a:latin typeface="+mn-lt"/>
                      </a:endParaRPr>
                    </a:p>
                  </a:txBody>
                  <a:tcPr marL="55055" marR="55055"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49113184"/>
                  </a:ext>
                </a:extLst>
              </a:tr>
            </a:tbl>
          </a:graphicData>
        </a:graphic>
      </p:graphicFrame>
    </p:spTree>
    <p:extLst>
      <p:ext uri="{BB962C8B-B14F-4D97-AF65-F5344CB8AC3E}">
        <p14:creationId xmlns:p14="http://schemas.microsoft.com/office/powerpoint/2010/main" val="126499147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C212-2826-C480-C3F1-404FB8869C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8D1730-CDEF-C923-62D6-BE0F655538D6}"/>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3368C864-C933-C549-6B42-B9D303CDCD13}"/>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FE0DB0AF-7A12-0556-153E-A3A86343783A}"/>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Inhaltsplatzhalter 10">
            <a:extLst>
              <a:ext uri="{FF2B5EF4-FFF2-40B4-BE49-F238E27FC236}">
                <a16:creationId xmlns:a16="http://schemas.microsoft.com/office/drawing/2014/main" id="{F7AADAD2-B2DD-16D5-F655-744CA300233B}"/>
              </a:ext>
            </a:extLst>
          </p:cNvPr>
          <p:cNvGraphicFramePr>
            <a:graphicFrameLocks noGrp="1"/>
          </p:cNvGraphicFramePr>
          <p:nvPr>
            <p:ph sz="quarter" idx="10"/>
            <p:extLst>
              <p:ext uri="{D42A27DB-BD31-4B8C-83A1-F6EECF244321}">
                <p14:modId xmlns:p14="http://schemas.microsoft.com/office/powerpoint/2010/main" val="1274262440"/>
              </p:ext>
            </p:extLst>
          </p:nvPr>
        </p:nvGraphicFramePr>
        <p:xfrm>
          <a:off x="227011" y="1016001"/>
          <a:ext cx="4217400" cy="4849080"/>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tblGrid>
              <a:tr h="180000">
                <a:tc>
                  <a:txBody>
                    <a:bodyPr/>
                    <a:lstStyle/>
                    <a:p>
                      <a:r>
                        <a:rPr lang="de-DE" sz="1100" dirty="0">
                          <a:latin typeface="+mn-lt"/>
                        </a:rPr>
                        <a:t>Abschnitt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47949144"/>
                  </a:ext>
                </a:extLst>
              </a:tr>
              <a:tr h="525600">
                <a:tc>
                  <a:txBody>
                    <a:bodyPr/>
                    <a:lstStyle/>
                    <a:p>
                      <a:pPr algn="just">
                        <a:lnSpc>
                          <a:spcPct val="107000"/>
                        </a:lnSpc>
                        <a:spcAft>
                          <a:spcPts val="0"/>
                        </a:spcAft>
                        <a:defRPr/>
                      </a:pPr>
                      <a:r>
                        <a:rPr lang="de-DE" sz="1100" b="0" i="0" u="none" dirty="0">
                          <a:solidFill>
                            <a:schemeClr val="tx2"/>
                          </a:solidFill>
                          <a:latin typeface="+mn-lt"/>
                          <a:ea typeface="Calibri"/>
                          <a:cs typeface="Times New Roman"/>
                        </a:rPr>
                        <a:t>Bei Abbildung 1 handelt es sich um ein UML-Klassendiagramm.</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88220772"/>
                  </a:ext>
                </a:extLst>
              </a:tr>
              <a:tr h="1242000">
                <a:tc>
                  <a:txBody>
                    <a:bodyPr/>
                    <a:lstStyle/>
                    <a:p>
                      <a:pPr algn="just">
                        <a:lnSpc>
                          <a:spcPct val="107000"/>
                        </a:lnSpc>
                        <a:spcAft>
                          <a:spcPts val="0"/>
                        </a:spcAft>
                        <a:defRPr/>
                      </a:pPr>
                      <a:r>
                        <a:rPr lang="de-DE" sz="1100" b="0" i="0" u="none" dirty="0">
                          <a:solidFill>
                            <a:schemeClr val="accent1"/>
                          </a:solidFill>
                          <a:effectLst>
                            <a:glow>
                              <a:schemeClr val="accent1"/>
                            </a:glow>
                          </a:effectLst>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5507280"/>
                  </a:ext>
                </a:extLst>
              </a:tr>
              <a:tr h="705600">
                <a:tc>
                  <a:txBody>
                    <a:bodyPr/>
                    <a:lstStyle/>
                    <a:p>
                      <a:pPr algn="just">
                        <a:lnSpc>
                          <a:spcPct val="107000"/>
                        </a:lnSpc>
                        <a:spcAft>
                          <a:spcPts val="0"/>
                        </a:spcAft>
                        <a:defRPr/>
                      </a:pPr>
                      <a:r>
                        <a:rPr lang="de-DE" sz="1100" b="0" i="0" u="none" dirty="0">
                          <a:solidFill>
                            <a:schemeClr val="accent2"/>
                          </a:solidFill>
                          <a:effectLst>
                            <a:glow>
                              <a:schemeClr val="accent1"/>
                            </a:glow>
                          </a:effectLst>
                          <a:latin typeface="+mn-lt"/>
                          <a:ea typeface="Calibri"/>
                          <a:cs typeface="Times New Roman"/>
                        </a:rPr>
                        <a:t>In diesem Klassendiagramm werden sechs Klassen dargestellt:</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8229120"/>
                  </a:ext>
                </a:extLst>
              </a:tr>
              <a:tr h="525600">
                <a:tc>
                  <a:txBody>
                    <a:bodyPr/>
                    <a:lstStyle/>
                    <a:p>
                      <a:pPr algn="just">
                        <a:lnSpc>
                          <a:spcPct val="107000"/>
                        </a:lnSpc>
                        <a:spcAft>
                          <a:spcPts val="0"/>
                        </a:spcAft>
                        <a:defRPr/>
                      </a:pPr>
                      <a:r>
                        <a:rPr lang="de-DE" sz="1100" b="0" i="0" u="none" dirty="0">
                          <a:solidFill>
                            <a:schemeClr val="accent3"/>
                          </a:solidFill>
                          <a:effectLst>
                            <a:glow>
                              <a:schemeClr val="accent1"/>
                            </a:glow>
                          </a:effectLst>
                          <a:latin typeface="+mn-lt"/>
                          <a:ea typeface="Calibri"/>
                          <a:cs typeface="Times New Roman"/>
                        </a:rPr>
                        <a:t>Comicfigur, Held, Superheld, </a:t>
                      </a:r>
                      <a:r>
                        <a:rPr lang="de-DE" sz="1100" b="0" i="0" u="none" dirty="0" err="1">
                          <a:solidFill>
                            <a:schemeClr val="accent3"/>
                          </a:solidFill>
                          <a:effectLst>
                            <a:glow>
                              <a:schemeClr val="accent1"/>
                            </a:glow>
                          </a:effectLst>
                          <a:latin typeface="+mn-lt"/>
                          <a:ea typeface="Calibri"/>
                          <a:cs typeface="Times New Roman"/>
                        </a:rPr>
                        <a:t>Boesewicht</a:t>
                      </a:r>
                      <a:r>
                        <a:rPr lang="de-DE" sz="1100" b="0" i="0" u="none" dirty="0">
                          <a:solidFill>
                            <a:schemeClr val="accent3"/>
                          </a:solidFill>
                          <a:effectLst>
                            <a:glow>
                              <a:schemeClr val="accent1"/>
                            </a:glow>
                          </a:effectLst>
                          <a:latin typeface="+mn-lt"/>
                          <a:ea typeface="Calibri"/>
                          <a:cs typeface="Times New Roman"/>
                        </a:rPr>
                        <a:t>, </a:t>
                      </a:r>
                      <a:r>
                        <a:rPr lang="de-DE" sz="1100" b="0" i="0" u="none" dirty="0" err="1">
                          <a:solidFill>
                            <a:schemeClr val="accent3"/>
                          </a:solidFill>
                          <a:effectLst>
                            <a:glow>
                              <a:schemeClr val="accent1"/>
                            </a:glow>
                          </a:effectLst>
                          <a:latin typeface="+mn-lt"/>
                          <a:ea typeface="Calibri"/>
                          <a:cs typeface="Times New Roman"/>
                        </a:rPr>
                        <a:t>Superboesewicht</a:t>
                      </a:r>
                      <a:r>
                        <a:rPr lang="de-DE" sz="1100" b="0" i="0" u="none" dirty="0">
                          <a:solidFill>
                            <a:schemeClr val="accent3"/>
                          </a:solidFill>
                          <a:effectLst>
                            <a:glow>
                              <a:schemeClr val="accent1"/>
                            </a:glow>
                          </a:effectLst>
                          <a:latin typeface="+mn-lt"/>
                          <a:ea typeface="Calibri"/>
                          <a:cs typeface="Times New Roman"/>
                        </a:rPr>
                        <a:t> und Tierfigur. </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85156131"/>
                  </a:ext>
                </a:extLst>
              </a:tr>
              <a:tr h="7056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Ebenso werden ihre Attribute, Methoden und Vererbungsbeziehungen dargestellt.</a:t>
                      </a:r>
                    </a:p>
                  </a:txBody>
                  <a:tcPr marL="55055" marR="55055" marT="0" marB="0">
                    <a:lnR w="12700" cap="flat" cmpd="sng" algn="ctr">
                      <a:solidFill>
                        <a:schemeClr val="tx1"/>
                      </a:solidFill>
                      <a:prstDash val="solid"/>
                      <a:round/>
                      <a:headEnd type="none" w="med" len="med"/>
                      <a:tailEnd type="none" w="med" len="med"/>
                    </a:lnR>
                    <a:lnB w="381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4290347169"/>
                  </a:ext>
                </a:extLst>
              </a:tr>
              <a:tr h="885600">
                <a:tc>
                  <a:txBody>
                    <a:bodyPr/>
                    <a:lstStyle/>
                    <a:p>
                      <a:pPr algn="just">
                        <a:lnSpc>
                          <a:spcPct val="107000"/>
                        </a:lnSpc>
                        <a:spcAft>
                          <a:spcPts val="0"/>
                        </a:spcAft>
                        <a:defRPr/>
                      </a:pPr>
                      <a:r>
                        <a:rPr lang="de-DE" sz="1100" b="0" i="0" u="none" dirty="0">
                          <a:solidFill>
                            <a:srgbClr val="7030A0"/>
                          </a:solidFill>
                          <a:effectLst>
                            <a:glow>
                              <a:schemeClr val="accent1"/>
                            </a:glow>
                          </a:effectLst>
                          <a:latin typeface="+mn-lt"/>
                          <a:ea typeface="Calibri"/>
                          <a:cs typeface="Times New Roman"/>
                        </a:rPr>
                        <a:t>Die Klasse Comicfigur ist die Superklasse aller weiteren Klassen. Die Klassen Held,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 und Tierfigur sind direkte Subklassen von Comicfigur. Die Klasse Superheld ist eine Subklasse von Held. Die Klasse </a:t>
                      </a:r>
                      <a:r>
                        <a:rPr lang="de-DE" sz="1100" b="0" i="0" u="none" dirty="0" err="1">
                          <a:solidFill>
                            <a:srgbClr val="7030A0"/>
                          </a:solidFill>
                          <a:effectLst>
                            <a:glow>
                              <a:schemeClr val="accent1"/>
                            </a:glow>
                          </a:effectLst>
                          <a:latin typeface="+mn-lt"/>
                          <a:ea typeface="Calibri"/>
                          <a:cs typeface="Times New Roman"/>
                        </a:rPr>
                        <a:t>Superboesewicht</a:t>
                      </a:r>
                      <a:r>
                        <a:rPr lang="de-DE" sz="1100" b="0" i="0" u="none" dirty="0">
                          <a:solidFill>
                            <a:srgbClr val="7030A0"/>
                          </a:solidFill>
                          <a:effectLst>
                            <a:glow>
                              <a:schemeClr val="accent1"/>
                            </a:glow>
                          </a:effectLst>
                          <a:latin typeface="+mn-lt"/>
                          <a:ea typeface="Calibri"/>
                          <a:cs typeface="Times New Roman"/>
                        </a:rPr>
                        <a:t> ist eine Subklasse von </a:t>
                      </a:r>
                      <a:r>
                        <a:rPr lang="de-DE" sz="1100" b="0" i="0" u="none" dirty="0" err="1">
                          <a:solidFill>
                            <a:srgbClr val="7030A0"/>
                          </a:solidFill>
                          <a:effectLst>
                            <a:glow>
                              <a:schemeClr val="accent1"/>
                            </a:glow>
                          </a:effectLst>
                          <a:latin typeface="+mn-lt"/>
                          <a:ea typeface="Calibri"/>
                          <a:cs typeface="Times New Roman"/>
                        </a:rPr>
                        <a:t>Boesewicht</a:t>
                      </a:r>
                      <a:r>
                        <a:rPr lang="de-DE" sz="1100" b="0" i="0" u="none" dirty="0">
                          <a:solidFill>
                            <a:srgbClr val="7030A0"/>
                          </a:solidFill>
                          <a:effectLst>
                            <a:glow>
                              <a:schemeClr val="accent1"/>
                            </a:glow>
                          </a:effectLst>
                          <a:latin typeface="+mn-lt"/>
                          <a:ea typeface="Calibri"/>
                          <a:cs typeface="Times New Roman"/>
                        </a:rPr>
                        <a:t>.</a:t>
                      </a:r>
                    </a:p>
                  </a:txBody>
                  <a:tcPr marL="55055" marR="55055" marT="0" marB="0">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407403176"/>
                  </a:ext>
                </a:extLst>
              </a:tr>
            </a:tbl>
          </a:graphicData>
        </a:graphic>
      </p:graphicFrame>
      <p:pic>
        <p:nvPicPr>
          <p:cNvPr id="7" name="Grafik 6">
            <a:extLst>
              <a:ext uri="{FF2B5EF4-FFF2-40B4-BE49-F238E27FC236}">
                <a16:creationId xmlns:a16="http://schemas.microsoft.com/office/drawing/2014/main" id="{AE7CA4CA-71F6-970F-1088-7A5A92DF26DE}"/>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84987" y="2643272"/>
            <a:ext cx="5760000" cy="3665455"/>
          </a:xfrm>
          <a:prstGeom prst="rect">
            <a:avLst/>
          </a:prstGeom>
        </p:spPr>
      </p:pic>
      <p:sp>
        <p:nvSpPr>
          <p:cNvPr id="8" name="Rechteck 7">
            <a:extLst>
              <a:ext uri="{FF2B5EF4-FFF2-40B4-BE49-F238E27FC236}">
                <a16:creationId xmlns:a16="http://schemas.microsoft.com/office/drawing/2014/main" id="{82F38DBB-ED9A-A562-2636-69BFBE8BD9E4}"/>
              </a:ext>
            </a:extLst>
          </p:cNvPr>
          <p:cNvSpPr/>
          <p:nvPr/>
        </p:nvSpPr>
        <p:spPr>
          <a:xfrm>
            <a:off x="6657975" y="2771774"/>
            <a:ext cx="1597819" cy="1073945"/>
          </a:xfrm>
          <a:prstGeom prst="rect">
            <a:avLst/>
          </a:prstGeom>
          <a:noFill/>
          <a:ln w="635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13" name="Verbinder: gewinkelt 12">
            <a:extLst>
              <a:ext uri="{FF2B5EF4-FFF2-40B4-BE49-F238E27FC236}">
                <a16:creationId xmlns:a16="http://schemas.microsoft.com/office/drawing/2014/main" id="{EE650EE2-6703-C008-8971-7ECA6C95A68A}"/>
              </a:ext>
            </a:extLst>
          </p:cNvPr>
          <p:cNvCxnSpPr>
            <a:cxnSpLocks/>
            <a:stCxn id="8" idx="1"/>
          </p:cNvCxnSpPr>
          <p:nvPr/>
        </p:nvCxnSpPr>
        <p:spPr>
          <a:xfrm rot="10800000" flipV="1">
            <a:off x="4444413" y="3308747"/>
            <a:ext cx="2213562" cy="2044488"/>
          </a:xfrm>
          <a:prstGeom prst="bentConnector3">
            <a:avLst>
              <a:gd name="adj1" fmla="val 8474"/>
            </a:avLst>
          </a:prstGeom>
          <a:ln w="63500">
            <a:solidFill>
              <a:schemeClr val="accent3"/>
            </a:solidFill>
            <a:tailEnd type="triangl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955664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C212-2826-C480-C3F1-404FB8869C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8D1730-CDEF-C923-62D6-BE0F655538D6}"/>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3368C864-C933-C549-6B42-B9D303CDCD13}"/>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FE0DB0AF-7A12-0556-153E-A3A86343783A}"/>
              </a:ext>
            </a:extLst>
          </p:cNvPr>
          <p:cNvGraphicFramePr/>
          <p:nvPr>
            <p:extLst>
              <p:ext uri="{D42A27DB-BD31-4B8C-83A1-F6EECF244321}">
                <p14:modId xmlns:p14="http://schemas.microsoft.com/office/powerpoint/2010/main" val="2055927065"/>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hteck 17">
            <a:extLst>
              <a:ext uri="{FF2B5EF4-FFF2-40B4-BE49-F238E27FC236}">
                <a16:creationId xmlns:a16="http://schemas.microsoft.com/office/drawing/2014/main" id="{14CE0411-4DEF-AA42-3A2E-607E59D91CBB}"/>
              </a:ext>
            </a:extLst>
          </p:cNvPr>
          <p:cNvSpPr/>
          <p:nvPr/>
        </p:nvSpPr>
        <p:spPr>
          <a:xfrm>
            <a:off x="2710655" y="1274080"/>
            <a:ext cx="342000" cy="162000"/>
          </a:xfrm>
          <a:prstGeom prst="rect">
            <a:avLst/>
          </a:prstGeom>
          <a:solidFill>
            <a:srgbClr val="FDCEDF"/>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 name="Rechteck 18">
            <a:extLst>
              <a:ext uri="{FF2B5EF4-FFF2-40B4-BE49-F238E27FC236}">
                <a16:creationId xmlns:a16="http://schemas.microsoft.com/office/drawing/2014/main" id="{CF44B80F-4FFB-E6FA-45CC-230913C2E437}"/>
              </a:ext>
            </a:extLst>
          </p:cNvPr>
          <p:cNvSpPr/>
          <p:nvPr/>
        </p:nvSpPr>
        <p:spPr>
          <a:xfrm>
            <a:off x="3051805" y="1274080"/>
            <a:ext cx="1151894" cy="162000"/>
          </a:xfrm>
          <a:prstGeom prst="rect">
            <a:avLst/>
          </a:prstGeom>
          <a:solidFill>
            <a:srgbClr val="F7B1BA"/>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Rechteck 21">
            <a:extLst>
              <a:ext uri="{FF2B5EF4-FFF2-40B4-BE49-F238E27FC236}">
                <a16:creationId xmlns:a16="http://schemas.microsoft.com/office/drawing/2014/main" id="{4920756D-0A12-990D-EDB8-7132A5AB4F7B}"/>
              </a:ext>
            </a:extLst>
          </p:cNvPr>
          <p:cNvSpPr/>
          <p:nvPr/>
        </p:nvSpPr>
        <p:spPr>
          <a:xfrm>
            <a:off x="2638635" y="1805363"/>
            <a:ext cx="501440"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Rechteck 22">
            <a:extLst>
              <a:ext uri="{FF2B5EF4-FFF2-40B4-BE49-F238E27FC236}">
                <a16:creationId xmlns:a16="http://schemas.microsoft.com/office/drawing/2014/main" id="{C074FBB2-44B9-48A5-881D-94B99547A594}"/>
              </a:ext>
            </a:extLst>
          </p:cNvPr>
          <p:cNvSpPr/>
          <p:nvPr/>
        </p:nvSpPr>
        <p:spPr>
          <a:xfrm>
            <a:off x="967976" y="1981810"/>
            <a:ext cx="683023"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Rechteck 23">
            <a:extLst>
              <a:ext uri="{FF2B5EF4-FFF2-40B4-BE49-F238E27FC236}">
                <a16:creationId xmlns:a16="http://schemas.microsoft.com/office/drawing/2014/main" id="{738F1E30-C0D6-96C3-3FEE-4F57D1342D8D}"/>
              </a:ext>
            </a:extLst>
          </p:cNvPr>
          <p:cNvSpPr/>
          <p:nvPr/>
        </p:nvSpPr>
        <p:spPr>
          <a:xfrm>
            <a:off x="2771775" y="2156183"/>
            <a:ext cx="671996" cy="177442"/>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Rechteck 24">
            <a:extLst>
              <a:ext uri="{FF2B5EF4-FFF2-40B4-BE49-F238E27FC236}">
                <a16:creationId xmlns:a16="http://schemas.microsoft.com/office/drawing/2014/main" id="{FF10C8B3-A9AC-6044-1C6B-A3ECDEBBF436}"/>
              </a:ext>
            </a:extLst>
          </p:cNvPr>
          <p:cNvSpPr/>
          <p:nvPr/>
        </p:nvSpPr>
        <p:spPr>
          <a:xfrm>
            <a:off x="2960376" y="1990688"/>
            <a:ext cx="503549"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Rechteck 25">
            <a:extLst>
              <a:ext uri="{FF2B5EF4-FFF2-40B4-BE49-F238E27FC236}">
                <a16:creationId xmlns:a16="http://schemas.microsoft.com/office/drawing/2014/main" id="{733B8B0F-2271-6588-A6A9-5123BA35CBE6}"/>
              </a:ext>
            </a:extLst>
          </p:cNvPr>
          <p:cNvSpPr/>
          <p:nvPr/>
        </p:nvSpPr>
        <p:spPr>
          <a:xfrm>
            <a:off x="1723970" y="2352774"/>
            <a:ext cx="641405" cy="162000"/>
          </a:xfrm>
          <a:prstGeom prst="rect">
            <a:avLst/>
          </a:prstGeom>
          <a:solidFill>
            <a:srgbClr val="F7B1BA"/>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Rechteck 26">
            <a:extLst>
              <a:ext uri="{FF2B5EF4-FFF2-40B4-BE49-F238E27FC236}">
                <a16:creationId xmlns:a16="http://schemas.microsoft.com/office/drawing/2014/main" id="{2A9FF32E-65D4-DAFA-B6C6-4FF4546FC01C}"/>
              </a:ext>
            </a:extLst>
          </p:cNvPr>
          <p:cNvSpPr/>
          <p:nvPr/>
        </p:nvSpPr>
        <p:spPr>
          <a:xfrm>
            <a:off x="3730625" y="2352774"/>
            <a:ext cx="679450" cy="162000"/>
          </a:xfrm>
          <a:prstGeom prst="rect">
            <a:avLst/>
          </a:prstGeom>
          <a:solidFill>
            <a:srgbClr val="F7B1BA"/>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8" name="Rechteck 27">
            <a:extLst>
              <a:ext uri="{FF2B5EF4-FFF2-40B4-BE49-F238E27FC236}">
                <a16:creationId xmlns:a16="http://schemas.microsoft.com/office/drawing/2014/main" id="{1B8743A9-9751-4C4F-F02B-22CF81676ABD}"/>
              </a:ext>
            </a:extLst>
          </p:cNvPr>
          <p:cNvSpPr/>
          <p:nvPr/>
        </p:nvSpPr>
        <p:spPr>
          <a:xfrm>
            <a:off x="496257" y="2522051"/>
            <a:ext cx="802317" cy="162000"/>
          </a:xfrm>
          <a:prstGeom prst="rect">
            <a:avLst/>
          </a:prstGeom>
          <a:solidFill>
            <a:srgbClr val="F7B1BA"/>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9" name="Rechteck 28">
            <a:extLst>
              <a:ext uri="{FF2B5EF4-FFF2-40B4-BE49-F238E27FC236}">
                <a16:creationId xmlns:a16="http://schemas.microsoft.com/office/drawing/2014/main" id="{888F5607-E0D4-F35C-B7F0-F222C74DC8C0}"/>
              </a:ext>
            </a:extLst>
          </p:cNvPr>
          <p:cNvSpPr/>
          <p:nvPr/>
        </p:nvSpPr>
        <p:spPr>
          <a:xfrm>
            <a:off x="2558357" y="3047529"/>
            <a:ext cx="937318" cy="162000"/>
          </a:xfrm>
          <a:prstGeom prst="rect">
            <a:avLst/>
          </a:prstGeom>
          <a:solidFill>
            <a:srgbClr val="CAC7F2"/>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0" name="Rechteck 29">
            <a:extLst>
              <a:ext uri="{FF2B5EF4-FFF2-40B4-BE49-F238E27FC236}">
                <a16:creationId xmlns:a16="http://schemas.microsoft.com/office/drawing/2014/main" id="{5D92AC73-92D4-2684-5845-114E58BBE1F7}"/>
              </a:ext>
            </a:extLst>
          </p:cNvPr>
          <p:cNvSpPr/>
          <p:nvPr/>
        </p:nvSpPr>
        <p:spPr>
          <a:xfrm>
            <a:off x="2056182" y="3047529"/>
            <a:ext cx="502175"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1" name="Rechteck 30">
            <a:extLst>
              <a:ext uri="{FF2B5EF4-FFF2-40B4-BE49-F238E27FC236}">
                <a16:creationId xmlns:a16="http://schemas.microsoft.com/office/drawing/2014/main" id="{91FF295A-C538-98AF-E6E9-030D679462DB}"/>
              </a:ext>
            </a:extLst>
          </p:cNvPr>
          <p:cNvSpPr/>
          <p:nvPr/>
        </p:nvSpPr>
        <p:spPr>
          <a:xfrm>
            <a:off x="3495675" y="3047529"/>
            <a:ext cx="669925"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2" name="Rechteck 31">
            <a:extLst>
              <a:ext uri="{FF2B5EF4-FFF2-40B4-BE49-F238E27FC236}">
                <a16:creationId xmlns:a16="http://schemas.microsoft.com/office/drawing/2014/main" id="{86599B21-84F5-E403-FE0D-4C13429D9A4F}"/>
              </a:ext>
            </a:extLst>
          </p:cNvPr>
          <p:cNvSpPr/>
          <p:nvPr/>
        </p:nvSpPr>
        <p:spPr>
          <a:xfrm>
            <a:off x="1790700" y="4280019"/>
            <a:ext cx="302419" cy="162000"/>
          </a:xfrm>
          <a:prstGeom prst="rect">
            <a:avLst/>
          </a:prstGeom>
          <a:solidFill>
            <a:srgbClr val="CAC7F2"/>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3" name="Rechteck 32">
            <a:extLst>
              <a:ext uri="{FF2B5EF4-FFF2-40B4-BE49-F238E27FC236}">
                <a16:creationId xmlns:a16="http://schemas.microsoft.com/office/drawing/2014/main" id="{69CF1785-7195-1ACF-8A2F-9091041427F2}"/>
              </a:ext>
            </a:extLst>
          </p:cNvPr>
          <p:cNvSpPr/>
          <p:nvPr/>
        </p:nvSpPr>
        <p:spPr>
          <a:xfrm>
            <a:off x="1032477" y="4280019"/>
            <a:ext cx="516923"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4" name="Rechteck 33">
            <a:extLst>
              <a:ext uri="{FF2B5EF4-FFF2-40B4-BE49-F238E27FC236}">
                <a16:creationId xmlns:a16="http://schemas.microsoft.com/office/drawing/2014/main" id="{BDE206A8-6831-D829-3979-BE947175713A}"/>
              </a:ext>
            </a:extLst>
          </p:cNvPr>
          <p:cNvSpPr/>
          <p:nvPr/>
        </p:nvSpPr>
        <p:spPr>
          <a:xfrm>
            <a:off x="1828800" y="4456305"/>
            <a:ext cx="666750" cy="162000"/>
          </a:xfrm>
          <a:prstGeom prst="rect">
            <a:avLst/>
          </a:prstGeom>
          <a:solidFill>
            <a:srgbClr val="C4FFCB"/>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7" name="Rechteck 46">
            <a:extLst>
              <a:ext uri="{FF2B5EF4-FFF2-40B4-BE49-F238E27FC236}">
                <a16:creationId xmlns:a16="http://schemas.microsoft.com/office/drawing/2014/main" id="{85734906-E703-E3DB-8E19-12966E1B4FA2}"/>
              </a:ext>
            </a:extLst>
          </p:cNvPr>
          <p:cNvSpPr/>
          <p:nvPr/>
        </p:nvSpPr>
        <p:spPr>
          <a:xfrm>
            <a:off x="233364" y="4981694"/>
            <a:ext cx="1474786" cy="162000"/>
          </a:xfrm>
          <a:prstGeom prst="rect">
            <a:avLst/>
          </a:prstGeom>
          <a:solidFill>
            <a:srgbClr val="FBDEBC"/>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8" name="Rechteck 47">
            <a:extLst>
              <a:ext uri="{FF2B5EF4-FFF2-40B4-BE49-F238E27FC236}">
                <a16:creationId xmlns:a16="http://schemas.microsoft.com/office/drawing/2014/main" id="{73A4D5AB-F43B-8DD5-77CC-679422478D80}"/>
              </a:ext>
            </a:extLst>
          </p:cNvPr>
          <p:cNvSpPr/>
          <p:nvPr/>
        </p:nvSpPr>
        <p:spPr>
          <a:xfrm>
            <a:off x="233364" y="5143694"/>
            <a:ext cx="3249612" cy="187131"/>
          </a:xfrm>
          <a:prstGeom prst="rect">
            <a:avLst/>
          </a:prstGeom>
          <a:solidFill>
            <a:srgbClr val="FBDEBC"/>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6" name="Rechteck 35">
            <a:extLst>
              <a:ext uri="{FF2B5EF4-FFF2-40B4-BE49-F238E27FC236}">
                <a16:creationId xmlns:a16="http://schemas.microsoft.com/office/drawing/2014/main" id="{CAA692F1-28C6-5BCB-AD1B-D3C4A2796351}"/>
              </a:ext>
            </a:extLst>
          </p:cNvPr>
          <p:cNvSpPr/>
          <p:nvPr/>
        </p:nvSpPr>
        <p:spPr>
          <a:xfrm>
            <a:off x="5237180" y="1016001"/>
            <a:ext cx="2700000" cy="307777"/>
          </a:xfrm>
          <a:prstGeom prst="rect">
            <a:avLst/>
          </a:prstGeom>
          <a:solidFill>
            <a:srgbClr val="F7B1BA"/>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Fachterminus</a:t>
            </a:r>
          </a:p>
        </p:txBody>
      </p:sp>
      <p:sp>
        <p:nvSpPr>
          <p:cNvPr id="37" name="Rechteck 36">
            <a:extLst>
              <a:ext uri="{FF2B5EF4-FFF2-40B4-BE49-F238E27FC236}">
                <a16:creationId xmlns:a16="http://schemas.microsoft.com/office/drawing/2014/main" id="{2DF3D17B-0C6C-55EF-2D43-14AF9A9C6AB3}"/>
              </a:ext>
            </a:extLst>
          </p:cNvPr>
          <p:cNvSpPr/>
          <p:nvPr/>
        </p:nvSpPr>
        <p:spPr>
          <a:xfrm>
            <a:off x="5235196" y="1852179"/>
            <a:ext cx="2700000" cy="307777"/>
          </a:xfrm>
          <a:prstGeom prst="rect">
            <a:avLst/>
          </a:prstGeom>
          <a:solidFill>
            <a:srgbClr val="FDCEDF"/>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Akronym</a:t>
            </a:r>
          </a:p>
        </p:txBody>
      </p:sp>
      <p:sp>
        <p:nvSpPr>
          <p:cNvPr id="39" name="Rechteck 38">
            <a:extLst>
              <a:ext uri="{FF2B5EF4-FFF2-40B4-BE49-F238E27FC236}">
                <a16:creationId xmlns:a16="http://schemas.microsoft.com/office/drawing/2014/main" id="{4EF1005D-107D-0058-90E5-8ABD6C15E18F}"/>
              </a:ext>
            </a:extLst>
          </p:cNvPr>
          <p:cNvSpPr/>
          <p:nvPr/>
        </p:nvSpPr>
        <p:spPr>
          <a:xfrm>
            <a:off x="5234203" y="2270268"/>
            <a:ext cx="2700000" cy="307777"/>
          </a:xfrm>
          <a:prstGeom prst="rect">
            <a:avLst/>
          </a:prstGeom>
          <a:solidFill>
            <a:srgbClr val="C4FFCB"/>
          </a:solidFill>
          <a:ln w="28575">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Passivkonstruktionen</a:t>
            </a:r>
          </a:p>
        </p:txBody>
      </p:sp>
      <p:sp>
        <p:nvSpPr>
          <p:cNvPr id="43" name="Rechteck 42">
            <a:extLst>
              <a:ext uri="{FF2B5EF4-FFF2-40B4-BE49-F238E27FC236}">
                <a16:creationId xmlns:a16="http://schemas.microsoft.com/office/drawing/2014/main" id="{4A533F45-9E41-1A23-84DF-0C3546F520F6}"/>
              </a:ext>
            </a:extLst>
          </p:cNvPr>
          <p:cNvSpPr/>
          <p:nvPr/>
        </p:nvSpPr>
        <p:spPr>
          <a:xfrm>
            <a:off x="5233210" y="2688357"/>
            <a:ext cx="2700000" cy="307777"/>
          </a:xfrm>
          <a:prstGeom prst="rect">
            <a:avLst/>
          </a:prstGeom>
          <a:solidFill>
            <a:srgbClr val="CAC7F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Kohärenzmittel (Pro-Formen)</a:t>
            </a:r>
          </a:p>
        </p:txBody>
      </p:sp>
      <p:sp>
        <p:nvSpPr>
          <p:cNvPr id="44" name="Rechteck 43">
            <a:extLst>
              <a:ext uri="{FF2B5EF4-FFF2-40B4-BE49-F238E27FC236}">
                <a16:creationId xmlns:a16="http://schemas.microsoft.com/office/drawing/2014/main" id="{DBAE2BC1-2D1F-2C0D-87DD-45FCF75F9D76}"/>
              </a:ext>
            </a:extLst>
          </p:cNvPr>
          <p:cNvSpPr/>
          <p:nvPr/>
        </p:nvSpPr>
        <p:spPr>
          <a:xfrm>
            <a:off x="5233210" y="3111378"/>
            <a:ext cx="2700000" cy="307777"/>
          </a:xfrm>
          <a:prstGeom prst="rect">
            <a:avLst/>
          </a:prstGeom>
          <a:solidFill>
            <a:srgbClr val="FBDEBC"/>
          </a:solidFill>
          <a:ln w="28575">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Erweiterte Substantivphrasen</a:t>
            </a:r>
          </a:p>
        </p:txBody>
      </p:sp>
      <p:sp>
        <p:nvSpPr>
          <p:cNvPr id="85" name="Rechteck 84">
            <a:extLst>
              <a:ext uri="{FF2B5EF4-FFF2-40B4-BE49-F238E27FC236}">
                <a16:creationId xmlns:a16="http://schemas.microsoft.com/office/drawing/2014/main" id="{2F9B70C4-14E4-0353-DA7A-02961358CF11}"/>
              </a:ext>
            </a:extLst>
          </p:cNvPr>
          <p:cNvSpPr/>
          <p:nvPr/>
        </p:nvSpPr>
        <p:spPr>
          <a:xfrm>
            <a:off x="5236189" y="1434090"/>
            <a:ext cx="2700000" cy="307777"/>
          </a:xfrm>
          <a:prstGeom prst="rect">
            <a:avLst/>
          </a:prstGeom>
          <a:solidFill>
            <a:srgbClr val="F7B1BA"/>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Kompositum</a:t>
            </a:r>
          </a:p>
        </p:txBody>
      </p:sp>
      <p:sp>
        <p:nvSpPr>
          <p:cNvPr id="87" name="Rechteck 86">
            <a:extLst>
              <a:ext uri="{FF2B5EF4-FFF2-40B4-BE49-F238E27FC236}">
                <a16:creationId xmlns:a16="http://schemas.microsoft.com/office/drawing/2014/main" id="{45AC88F2-B05D-E0CB-FFA6-209572DC8B4E}"/>
              </a:ext>
            </a:extLst>
          </p:cNvPr>
          <p:cNvSpPr/>
          <p:nvPr/>
        </p:nvSpPr>
        <p:spPr>
          <a:xfrm>
            <a:off x="1032476" y="1805363"/>
            <a:ext cx="343957" cy="162000"/>
          </a:xfrm>
          <a:prstGeom prst="rect">
            <a:avLst/>
          </a:prstGeom>
          <a:solidFill>
            <a:srgbClr val="FDCEDF"/>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8" name="Rechteck 87">
            <a:extLst>
              <a:ext uri="{FF2B5EF4-FFF2-40B4-BE49-F238E27FC236}">
                <a16:creationId xmlns:a16="http://schemas.microsoft.com/office/drawing/2014/main" id="{06EE51CC-9899-0F0F-EABD-BAE73CA4298E}"/>
              </a:ext>
            </a:extLst>
          </p:cNvPr>
          <p:cNvSpPr/>
          <p:nvPr/>
        </p:nvSpPr>
        <p:spPr>
          <a:xfrm>
            <a:off x="1376434" y="1804221"/>
            <a:ext cx="1163566" cy="162000"/>
          </a:xfrm>
          <a:prstGeom prst="rect">
            <a:avLst/>
          </a:prstGeom>
          <a:solidFill>
            <a:srgbClr val="F7B1BA"/>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graphicFrame>
        <p:nvGraphicFramePr>
          <p:cNvPr id="11" name="Inhaltsplatzhalter 10">
            <a:extLst>
              <a:ext uri="{FF2B5EF4-FFF2-40B4-BE49-F238E27FC236}">
                <a16:creationId xmlns:a16="http://schemas.microsoft.com/office/drawing/2014/main" id="{F7AADAD2-B2DD-16D5-F655-744CA300233B}"/>
              </a:ext>
            </a:extLst>
          </p:cNvPr>
          <p:cNvGraphicFramePr>
            <a:graphicFrameLocks noGrp="1"/>
          </p:cNvGraphicFramePr>
          <p:nvPr>
            <p:ph sz="quarter" idx="10"/>
            <p:extLst>
              <p:ext uri="{D42A27DB-BD31-4B8C-83A1-F6EECF244321}">
                <p14:modId xmlns:p14="http://schemas.microsoft.com/office/powerpoint/2010/main" val="263692550"/>
              </p:ext>
            </p:extLst>
          </p:nvPr>
        </p:nvGraphicFramePr>
        <p:xfrm>
          <a:off x="227011" y="1016001"/>
          <a:ext cx="4217400" cy="4849080"/>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tblGrid>
              <a:tr h="180000">
                <a:tc>
                  <a:txBody>
                    <a:bodyPr/>
                    <a:lstStyle/>
                    <a:p>
                      <a:r>
                        <a:rPr lang="de-DE" sz="1100" dirty="0">
                          <a:latin typeface="+mn-lt"/>
                        </a:rPr>
                        <a:t>Abschnitt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47949144"/>
                  </a:ext>
                </a:extLst>
              </a:tr>
              <a:tr h="525600">
                <a:tc>
                  <a:txBody>
                    <a:bodyPr/>
                    <a:lstStyle/>
                    <a:p>
                      <a:pPr algn="just">
                        <a:lnSpc>
                          <a:spcPct val="107000"/>
                        </a:lnSpc>
                        <a:spcAft>
                          <a:spcPts val="0"/>
                        </a:spcAft>
                        <a:defRPr/>
                      </a:pPr>
                      <a:r>
                        <a:rPr lang="de-DE" sz="1100" b="0" i="0" u="none" dirty="0">
                          <a:solidFill>
                            <a:schemeClr val="tx1"/>
                          </a:solidFill>
                          <a:latin typeface="+mn-lt"/>
                          <a:ea typeface="Calibri"/>
                          <a:cs typeface="Times New Roman"/>
                        </a:rPr>
                        <a:t>Bei Abbildung 1 handelt es sich um ein UML-Klassendiagramm.</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88220772"/>
                  </a:ext>
                </a:extLst>
              </a:tr>
              <a:tr h="12420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5507280"/>
                  </a:ext>
                </a:extLst>
              </a:tr>
              <a:tr h="7056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In diesem Klassendiagramm werden sechs Klassen dargestellt:</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8229120"/>
                  </a:ext>
                </a:extLst>
              </a:tr>
              <a:tr h="5256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Comicfigur, Held, Superheld, </a:t>
                      </a:r>
                      <a:r>
                        <a:rPr lang="de-DE" sz="1100" b="0" i="0" u="none" dirty="0" err="1">
                          <a:solidFill>
                            <a:schemeClr val="tx1"/>
                          </a:solidFill>
                          <a:effectLst>
                            <a:glow>
                              <a:schemeClr val="accent1"/>
                            </a:glow>
                          </a:effectLst>
                          <a:latin typeface="+mn-lt"/>
                          <a:ea typeface="Calibri"/>
                          <a:cs typeface="Times New Roman"/>
                        </a:rPr>
                        <a:t>Boesewicht</a:t>
                      </a:r>
                      <a:r>
                        <a:rPr lang="de-DE" sz="1100" b="0" i="0" u="none" dirty="0">
                          <a:solidFill>
                            <a:schemeClr val="tx1"/>
                          </a:solidFill>
                          <a:effectLst>
                            <a:glow>
                              <a:schemeClr val="accent1"/>
                            </a:glow>
                          </a:effectLst>
                          <a:latin typeface="+mn-lt"/>
                          <a:ea typeface="Calibri"/>
                          <a:cs typeface="Times New Roman"/>
                        </a:rPr>
                        <a:t>, </a:t>
                      </a:r>
                      <a:r>
                        <a:rPr lang="de-DE" sz="1100" b="0" i="0" u="none" dirty="0" err="1">
                          <a:solidFill>
                            <a:schemeClr val="tx1"/>
                          </a:solidFill>
                          <a:effectLst>
                            <a:glow>
                              <a:schemeClr val="accent1"/>
                            </a:glow>
                          </a:effectLst>
                          <a:latin typeface="+mn-lt"/>
                          <a:ea typeface="Calibri"/>
                          <a:cs typeface="Times New Roman"/>
                        </a:rPr>
                        <a:t>Superboesewicht</a:t>
                      </a:r>
                      <a:r>
                        <a:rPr lang="de-DE" sz="1100" b="0" i="0" u="none" dirty="0">
                          <a:solidFill>
                            <a:schemeClr val="tx1"/>
                          </a:solidFill>
                          <a:effectLst>
                            <a:glow>
                              <a:schemeClr val="accent1"/>
                            </a:glow>
                          </a:effectLst>
                          <a:latin typeface="+mn-lt"/>
                          <a:ea typeface="Calibri"/>
                          <a:cs typeface="Times New Roman"/>
                        </a:rPr>
                        <a:t> und Tierfigur. </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85156131"/>
                  </a:ext>
                </a:extLst>
              </a:tr>
              <a:tr h="7056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Ebenso werden ihre Attribute, Methoden und Vererbungsbeziehungen dargestellt.</a:t>
                      </a:r>
                    </a:p>
                  </a:txBody>
                  <a:tcPr marL="55055" marR="55055"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0347169"/>
                  </a:ext>
                </a:extLst>
              </a:tr>
              <a:tr h="885600">
                <a:tc>
                  <a:txBody>
                    <a:bodyPr/>
                    <a:lstStyle/>
                    <a:p>
                      <a:pPr algn="just">
                        <a:lnSpc>
                          <a:spcPct val="107000"/>
                        </a:lnSpc>
                        <a:spcAft>
                          <a:spcPts val="0"/>
                        </a:spcAft>
                        <a:defRPr/>
                      </a:pPr>
                      <a:r>
                        <a:rPr lang="de-DE" sz="1100" b="0" i="0" u="none" dirty="0">
                          <a:solidFill>
                            <a:schemeClr val="tx1"/>
                          </a:solidFill>
                          <a:effectLst>
                            <a:glow>
                              <a:schemeClr val="accent1"/>
                            </a:glow>
                          </a:effectLst>
                          <a:latin typeface="+mn-lt"/>
                          <a:ea typeface="Calibri"/>
                          <a:cs typeface="Times New Roman"/>
                        </a:rPr>
                        <a:t>Die Klasse Comicfigur ist die Superklasse aller weiteren Klassen. Die Klassen Held, </a:t>
                      </a:r>
                      <a:r>
                        <a:rPr lang="de-DE" sz="1100" b="0" i="0" u="none" dirty="0" err="1">
                          <a:solidFill>
                            <a:schemeClr val="tx1"/>
                          </a:solidFill>
                          <a:effectLst>
                            <a:glow>
                              <a:schemeClr val="accent1"/>
                            </a:glow>
                          </a:effectLst>
                          <a:latin typeface="+mn-lt"/>
                          <a:ea typeface="Calibri"/>
                          <a:cs typeface="Times New Roman"/>
                        </a:rPr>
                        <a:t>Boesewicht</a:t>
                      </a:r>
                      <a:r>
                        <a:rPr lang="de-DE" sz="1100" b="0" i="0" u="none" dirty="0">
                          <a:solidFill>
                            <a:schemeClr val="tx1"/>
                          </a:solidFill>
                          <a:effectLst>
                            <a:glow>
                              <a:schemeClr val="accent1"/>
                            </a:glow>
                          </a:effectLst>
                          <a:latin typeface="+mn-lt"/>
                          <a:ea typeface="Calibri"/>
                          <a:cs typeface="Times New Roman"/>
                        </a:rPr>
                        <a:t> und Tierfigur sind direkte Subklassen von Comicfigur. Die Klasse Superheld ist eine Subklasse von Held. Die Klasse </a:t>
                      </a:r>
                      <a:r>
                        <a:rPr lang="de-DE" sz="1100" b="0" i="0" u="none" dirty="0" err="1">
                          <a:solidFill>
                            <a:schemeClr val="tx1"/>
                          </a:solidFill>
                          <a:effectLst>
                            <a:glow>
                              <a:schemeClr val="accent1"/>
                            </a:glow>
                          </a:effectLst>
                          <a:latin typeface="+mn-lt"/>
                          <a:ea typeface="Calibri"/>
                          <a:cs typeface="Times New Roman"/>
                        </a:rPr>
                        <a:t>Superboesewicht</a:t>
                      </a:r>
                      <a:r>
                        <a:rPr lang="de-DE" sz="1100" b="0" i="0" u="none" dirty="0">
                          <a:solidFill>
                            <a:schemeClr val="tx1"/>
                          </a:solidFill>
                          <a:effectLst>
                            <a:glow>
                              <a:schemeClr val="accent1"/>
                            </a:glow>
                          </a:effectLst>
                          <a:latin typeface="+mn-lt"/>
                          <a:ea typeface="Calibri"/>
                          <a:cs typeface="Times New Roman"/>
                        </a:rPr>
                        <a:t> ist eine Subklasse von </a:t>
                      </a:r>
                      <a:r>
                        <a:rPr lang="de-DE" sz="1100" b="0" i="0" u="none" dirty="0" err="1">
                          <a:solidFill>
                            <a:schemeClr val="tx1"/>
                          </a:solidFill>
                          <a:effectLst>
                            <a:glow>
                              <a:schemeClr val="accent1"/>
                            </a:glow>
                          </a:effectLst>
                          <a:latin typeface="+mn-lt"/>
                          <a:ea typeface="Calibri"/>
                          <a:cs typeface="Times New Roman"/>
                        </a:rPr>
                        <a:t>Boesewicht</a:t>
                      </a:r>
                      <a:r>
                        <a:rPr lang="de-DE" sz="1100" b="0" i="0" u="none" dirty="0">
                          <a:solidFill>
                            <a:schemeClr val="tx1"/>
                          </a:solidFill>
                          <a:effectLst>
                            <a:glow>
                              <a:schemeClr val="accent1"/>
                            </a:glow>
                          </a:effectLst>
                          <a:latin typeface="+mn-lt"/>
                          <a:ea typeface="Calibri"/>
                          <a:cs typeface="Times New Roman"/>
                        </a:rPr>
                        <a:t>.</a:t>
                      </a:r>
                    </a:p>
                  </a:txBody>
                  <a:tcPr marL="55055" marR="550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7403176"/>
                  </a:ext>
                </a:extLst>
              </a:tr>
            </a:tbl>
          </a:graphicData>
        </a:graphic>
      </p:graphicFrame>
    </p:spTree>
    <p:extLst>
      <p:ext uri="{BB962C8B-B14F-4D97-AF65-F5344CB8AC3E}">
        <p14:creationId xmlns:p14="http://schemas.microsoft.com/office/powerpoint/2010/main" val="327770954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C212-2826-C480-C3F1-404FB8869C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8D1730-CDEF-C923-62D6-BE0F655538D6}"/>
              </a:ext>
            </a:extLst>
          </p:cNvPr>
          <p:cNvSpPr>
            <a:spLocks noGrp="1"/>
          </p:cNvSpPr>
          <p:nvPr>
            <p:ph type="title"/>
          </p:nvPr>
        </p:nvSpPr>
        <p:spPr/>
        <p:txBody>
          <a:bodyPr/>
          <a:lstStyle/>
          <a:p>
            <a:r>
              <a:rPr lang="de-DE" dirty="0"/>
              <a:t>Genredidaktik: 2. Text modellieren und dekonstruieren</a:t>
            </a:r>
          </a:p>
        </p:txBody>
      </p:sp>
      <p:sp>
        <p:nvSpPr>
          <p:cNvPr id="4" name="Textplatzhalter 3">
            <a:extLst>
              <a:ext uri="{FF2B5EF4-FFF2-40B4-BE49-F238E27FC236}">
                <a16:creationId xmlns:a16="http://schemas.microsoft.com/office/drawing/2014/main" id="{3368C864-C933-C549-6B42-B9D303CDCD13}"/>
              </a:ext>
            </a:extLst>
          </p:cNvPr>
          <p:cNvSpPr>
            <a:spLocks noGrp="1"/>
          </p:cNvSpPr>
          <p:nvPr>
            <p:ph type="body" sz="quarter" idx="11"/>
          </p:nvPr>
        </p:nvSpPr>
        <p:spPr>
          <a:xfrm>
            <a:off x="226800" y="6308727"/>
            <a:ext cx="4068000" cy="396874"/>
          </a:xfrm>
        </p:spPr>
        <p:txBody>
          <a:bodyPr/>
          <a:lstStyle/>
          <a:p>
            <a:r>
              <a:rPr lang="de-DE" dirty="0"/>
              <a:t>Quellen:</a:t>
            </a:r>
          </a:p>
          <a:p>
            <a:r>
              <a:rPr lang="de-DE" dirty="0"/>
              <a:t>vgl. </a:t>
            </a:r>
            <a:r>
              <a:rPr lang="de-DE" dirty="0" err="1"/>
              <a:t>Batur</a:t>
            </a:r>
            <a:r>
              <a:rPr lang="de-DE" dirty="0"/>
              <a:t> und Strobl 2019; vgl. Gürsoy 2018; nach Kempe et al. 2014</a:t>
            </a:r>
          </a:p>
        </p:txBody>
      </p:sp>
      <p:graphicFrame>
        <p:nvGraphicFramePr>
          <p:cNvPr id="6" name="Diagramm 5">
            <a:extLst>
              <a:ext uri="{FF2B5EF4-FFF2-40B4-BE49-F238E27FC236}">
                <a16:creationId xmlns:a16="http://schemas.microsoft.com/office/drawing/2014/main" id="{FE0DB0AF-7A12-0556-153E-A3A86343783A}"/>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hteck 2">
            <a:extLst>
              <a:ext uri="{FF2B5EF4-FFF2-40B4-BE49-F238E27FC236}">
                <a16:creationId xmlns:a16="http://schemas.microsoft.com/office/drawing/2014/main" id="{05FD3868-BE99-B2EF-6A40-0D771F9C91BD}"/>
              </a:ext>
            </a:extLst>
          </p:cNvPr>
          <p:cNvSpPr/>
          <p:nvPr/>
        </p:nvSpPr>
        <p:spPr>
          <a:xfrm>
            <a:off x="1744661" y="1281636"/>
            <a:ext cx="893763" cy="162000"/>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 name="Rechteck 6">
            <a:extLst>
              <a:ext uri="{FF2B5EF4-FFF2-40B4-BE49-F238E27FC236}">
                <a16:creationId xmlns:a16="http://schemas.microsoft.com/office/drawing/2014/main" id="{41AEA949-A9F6-5544-4531-4A2C494CCE6F}"/>
              </a:ext>
            </a:extLst>
          </p:cNvPr>
          <p:cNvSpPr/>
          <p:nvPr/>
        </p:nvSpPr>
        <p:spPr>
          <a:xfrm>
            <a:off x="2935286" y="1281636"/>
            <a:ext cx="566739" cy="162000"/>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 name="Rechteck 8">
            <a:extLst>
              <a:ext uri="{FF2B5EF4-FFF2-40B4-BE49-F238E27FC236}">
                <a16:creationId xmlns:a16="http://schemas.microsoft.com/office/drawing/2014/main" id="{9A606538-954F-22D4-DEE2-ED95C93D21D8}"/>
              </a:ext>
            </a:extLst>
          </p:cNvPr>
          <p:cNvSpPr/>
          <p:nvPr/>
        </p:nvSpPr>
        <p:spPr>
          <a:xfrm>
            <a:off x="518906" y="1281636"/>
            <a:ext cx="487570" cy="162000"/>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2" name="Rechteck 11">
            <a:extLst>
              <a:ext uri="{FF2B5EF4-FFF2-40B4-BE49-F238E27FC236}">
                <a16:creationId xmlns:a16="http://schemas.microsoft.com/office/drawing/2014/main" id="{ED8CDDF4-7F64-0D46-C617-C73BF0817212}"/>
              </a:ext>
            </a:extLst>
          </p:cNvPr>
          <p:cNvSpPr/>
          <p:nvPr/>
        </p:nvSpPr>
        <p:spPr>
          <a:xfrm>
            <a:off x="250825" y="1456336"/>
            <a:ext cx="406400" cy="162000"/>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B9AEEBC3-932F-B056-CB65-A551D6C0D251}"/>
              </a:ext>
            </a:extLst>
          </p:cNvPr>
          <p:cNvSpPr/>
          <p:nvPr/>
        </p:nvSpPr>
        <p:spPr>
          <a:xfrm>
            <a:off x="657225" y="1456336"/>
            <a:ext cx="619126" cy="162000"/>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Rechteck 13">
            <a:extLst>
              <a:ext uri="{FF2B5EF4-FFF2-40B4-BE49-F238E27FC236}">
                <a16:creationId xmlns:a16="http://schemas.microsoft.com/office/drawing/2014/main" id="{2E19ACD7-575F-294F-E2F2-0008C2726DFB}"/>
              </a:ext>
            </a:extLst>
          </p:cNvPr>
          <p:cNvSpPr/>
          <p:nvPr/>
        </p:nvSpPr>
        <p:spPr>
          <a:xfrm>
            <a:off x="2419349" y="1456336"/>
            <a:ext cx="739776" cy="162000"/>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EC0EE00F-2374-B4CB-7FE9-991BBBEC109D}"/>
              </a:ext>
            </a:extLst>
          </p:cNvPr>
          <p:cNvSpPr/>
          <p:nvPr/>
        </p:nvSpPr>
        <p:spPr>
          <a:xfrm>
            <a:off x="762691" y="1646482"/>
            <a:ext cx="739776"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CA866B4F-9A65-BC69-8FB7-FD8C22AEE70B}"/>
              </a:ext>
            </a:extLst>
          </p:cNvPr>
          <p:cNvSpPr/>
          <p:nvPr/>
        </p:nvSpPr>
        <p:spPr>
          <a:xfrm>
            <a:off x="3455091" y="1646482"/>
            <a:ext cx="650184"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7" name="Rechteck 36">
            <a:extLst>
              <a:ext uri="{FF2B5EF4-FFF2-40B4-BE49-F238E27FC236}">
                <a16:creationId xmlns:a16="http://schemas.microsoft.com/office/drawing/2014/main" id="{774C8228-B986-1095-36B3-B2D165E8B9DA}"/>
              </a:ext>
            </a:extLst>
          </p:cNvPr>
          <p:cNvSpPr/>
          <p:nvPr/>
        </p:nvSpPr>
        <p:spPr>
          <a:xfrm>
            <a:off x="3435348" y="2518693"/>
            <a:ext cx="663577"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38" name="Rechteck 37">
            <a:extLst>
              <a:ext uri="{FF2B5EF4-FFF2-40B4-BE49-F238E27FC236}">
                <a16:creationId xmlns:a16="http://schemas.microsoft.com/office/drawing/2014/main" id="{32938379-ACCF-056D-53C3-BD913E409973}"/>
              </a:ext>
            </a:extLst>
          </p:cNvPr>
          <p:cNvSpPr/>
          <p:nvPr/>
        </p:nvSpPr>
        <p:spPr>
          <a:xfrm>
            <a:off x="250825" y="3057339"/>
            <a:ext cx="663577"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3" name="Rechteck 42">
            <a:extLst>
              <a:ext uri="{FF2B5EF4-FFF2-40B4-BE49-F238E27FC236}">
                <a16:creationId xmlns:a16="http://schemas.microsoft.com/office/drawing/2014/main" id="{BAFF69BC-6523-F6DA-E760-901B420FEC35}"/>
              </a:ext>
            </a:extLst>
          </p:cNvPr>
          <p:cNvSpPr/>
          <p:nvPr/>
        </p:nvSpPr>
        <p:spPr>
          <a:xfrm>
            <a:off x="2488405" y="2706717"/>
            <a:ext cx="803277" cy="161999"/>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4" name="Rechteck 43">
            <a:extLst>
              <a:ext uri="{FF2B5EF4-FFF2-40B4-BE49-F238E27FC236}">
                <a16:creationId xmlns:a16="http://schemas.microsoft.com/office/drawing/2014/main" id="{A5DBC101-8B94-A2EF-B021-EF5A456B2309}"/>
              </a:ext>
            </a:extLst>
          </p:cNvPr>
          <p:cNvSpPr/>
          <p:nvPr/>
        </p:nvSpPr>
        <p:spPr>
          <a:xfrm>
            <a:off x="1254120" y="2706717"/>
            <a:ext cx="485777" cy="161999"/>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5" name="Rechteck 44">
            <a:extLst>
              <a:ext uri="{FF2B5EF4-FFF2-40B4-BE49-F238E27FC236}">
                <a16:creationId xmlns:a16="http://schemas.microsoft.com/office/drawing/2014/main" id="{0F420BFB-B506-949A-F325-A63E7C455C72}"/>
              </a:ext>
            </a:extLst>
          </p:cNvPr>
          <p:cNvSpPr/>
          <p:nvPr/>
        </p:nvSpPr>
        <p:spPr>
          <a:xfrm>
            <a:off x="3443633" y="3596131"/>
            <a:ext cx="650184"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46" name="Rechteck 45">
            <a:extLst>
              <a:ext uri="{FF2B5EF4-FFF2-40B4-BE49-F238E27FC236}">
                <a16:creationId xmlns:a16="http://schemas.microsoft.com/office/drawing/2014/main" id="{5F7E1696-0028-4B04-B1F0-63010F44C8CE}"/>
              </a:ext>
            </a:extLst>
          </p:cNvPr>
          <p:cNvSpPr/>
          <p:nvPr/>
        </p:nvSpPr>
        <p:spPr>
          <a:xfrm>
            <a:off x="735012" y="4143304"/>
            <a:ext cx="663577"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2" name="Rechteck 71">
            <a:extLst>
              <a:ext uri="{FF2B5EF4-FFF2-40B4-BE49-F238E27FC236}">
                <a16:creationId xmlns:a16="http://schemas.microsoft.com/office/drawing/2014/main" id="{9FC6DF04-453A-827B-E490-E05AA73F2380}"/>
              </a:ext>
            </a:extLst>
          </p:cNvPr>
          <p:cNvSpPr/>
          <p:nvPr/>
        </p:nvSpPr>
        <p:spPr>
          <a:xfrm>
            <a:off x="592830" y="2343912"/>
            <a:ext cx="485777" cy="161999"/>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3" name="Rechteck 72">
            <a:extLst>
              <a:ext uri="{FF2B5EF4-FFF2-40B4-BE49-F238E27FC236}">
                <a16:creationId xmlns:a16="http://schemas.microsoft.com/office/drawing/2014/main" id="{D0A8E887-3EC9-58CC-553B-D9A9D18FBED8}"/>
              </a:ext>
            </a:extLst>
          </p:cNvPr>
          <p:cNvSpPr/>
          <p:nvPr/>
        </p:nvSpPr>
        <p:spPr>
          <a:xfrm>
            <a:off x="1580355" y="2343912"/>
            <a:ext cx="803277" cy="161999"/>
          </a:xfrm>
          <a:prstGeom prst="rect">
            <a:avLst/>
          </a:prstGeom>
          <a:solidFill>
            <a:srgbClr val="C3E4F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4" name="Rechteck 73">
            <a:extLst>
              <a:ext uri="{FF2B5EF4-FFF2-40B4-BE49-F238E27FC236}">
                <a16:creationId xmlns:a16="http://schemas.microsoft.com/office/drawing/2014/main" id="{3D27796D-068E-3AD5-A257-16AE12640818}"/>
              </a:ext>
            </a:extLst>
          </p:cNvPr>
          <p:cNvSpPr/>
          <p:nvPr/>
        </p:nvSpPr>
        <p:spPr>
          <a:xfrm>
            <a:off x="1939130" y="1821813"/>
            <a:ext cx="754064" cy="161999"/>
          </a:xfrm>
          <a:prstGeom prst="rect">
            <a:avLst/>
          </a:prstGeom>
          <a:solidFill>
            <a:srgbClr val="FEFFBD"/>
          </a:solidFill>
          <a:ln>
            <a:noFill/>
          </a:ln>
        </p:spPr>
        <p:style>
          <a:lnRef idx="2">
            <a:schemeClr val="accent3"/>
          </a:lnRef>
          <a:fillRef idx="1">
            <a:schemeClr val="lt1"/>
          </a:fillRef>
          <a:effectRef idx="0">
            <a:schemeClr val="accent3"/>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graphicFrame>
        <p:nvGraphicFramePr>
          <p:cNvPr id="11" name="Inhaltsplatzhalter 10">
            <a:extLst>
              <a:ext uri="{FF2B5EF4-FFF2-40B4-BE49-F238E27FC236}">
                <a16:creationId xmlns:a16="http://schemas.microsoft.com/office/drawing/2014/main" id="{F7AADAD2-B2DD-16D5-F655-744CA300233B}"/>
              </a:ext>
            </a:extLst>
          </p:cNvPr>
          <p:cNvGraphicFramePr>
            <a:graphicFrameLocks noGrp="1"/>
          </p:cNvGraphicFramePr>
          <p:nvPr>
            <p:ph sz="quarter" idx="10"/>
            <p:extLst>
              <p:ext uri="{D42A27DB-BD31-4B8C-83A1-F6EECF244321}">
                <p14:modId xmlns:p14="http://schemas.microsoft.com/office/powerpoint/2010/main" val="1578269062"/>
              </p:ext>
            </p:extLst>
          </p:nvPr>
        </p:nvGraphicFramePr>
        <p:xfrm>
          <a:off x="227011" y="1016001"/>
          <a:ext cx="4217400" cy="3462021"/>
        </p:xfrm>
        <a:graphic>
          <a:graphicData uri="http://schemas.openxmlformats.org/drawingml/2006/table">
            <a:tbl>
              <a:tblPr firstRow="1" bandRow="1">
                <a:tableStyleId>{7E9639D4-E3E2-4D34-9284-5A2195B3D0D7}</a:tableStyleId>
              </a:tblPr>
              <a:tblGrid>
                <a:gridCol w="4217400">
                  <a:extLst>
                    <a:ext uri="{9D8B030D-6E8A-4147-A177-3AD203B41FA5}">
                      <a16:colId xmlns:a16="http://schemas.microsoft.com/office/drawing/2014/main" val="4104296373"/>
                    </a:ext>
                  </a:extLst>
                </a:gridCol>
              </a:tblGrid>
              <a:tr h="180000">
                <a:tc>
                  <a:txBody>
                    <a:bodyPr/>
                    <a:lstStyle/>
                    <a:p>
                      <a:r>
                        <a:rPr lang="de-DE" sz="1100" dirty="0">
                          <a:latin typeface="+mn-lt"/>
                        </a:rPr>
                        <a:t>Abschnitt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47949144"/>
                  </a:ext>
                </a:extLst>
              </a:tr>
              <a:tr h="525600">
                <a:tc>
                  <a:txBody>
                    <a:bodyPr/>
                    <a:lstStyle/>
                    <a:p>
                      <a:pPr algn="just">
                        <a:lnSpc>
                          <a:spcPct val="107000"/>
                        </a:lnSpc>
                        <a:spcAft>
                          <a:spcPts val="0"/>
                        </a:spcAft>
                        <a:defRPr/>
                      </a:pPr>
                      <a:r>
                        <a:rPr lang="de-DE" sz="1100" b="0" i="0" dirty="0">
                          <a:solidFill>
                            <a:schemeClr val="tx1"/>
                          </a:solidFill>
                          <a:latin typeface="+mn-lt"/>
                          <a:ea typeface="Calibri"/>
                          <a:cs typeface="Times New Roman"/>
                        </a:rPr>
                        <a:t>Die Klasse Comicfigur implementiert fünf Attribute: das Attribute </a:t>
                      </a:r>
                      <a:r>
                        <a:rPr lang="de-DE" sz="1100" b="0" i="0" dirty="0" err="1">
                          <a:solidFill>
                            <a:schemeClr val="tx1"/>
                          </a:solidFill>
                          <a:latin typeface="+mn-lt"/>
                          <a:ea typeface="Calibri"/>
                          <a:cs typeface="Times New Roman"/>
                        </a:rPr>
                        <a:t>name</a:t>
                      </a:r>
                      <a:r>
                        <a:rPr lang="de-DE" sz="1100" b="0" i="0" dirty="0">
                          <a:solidFill>
                            <a:schemeClr val="tx1"/>
                          </a:solidFill>
                          <a:latin typeface="+mn-lt"/>
                          <a:ea typeface="Calibri"/>
                          <a:cs typeface="Times New Roman"/>
                        </a:rPr>
                        <a:t> vom Typ Text, das Attribut </a:t>
                      </a:r>
                      <a:r>
                        <a:rPr lang="de-DE" sz="1100" b="0" i="0" dirty="0" err="1">
                          <a:solidFill>
                            <a:schemeClr val="tx1"/>
                          </a:solidFill>
                          <a:latin typeface="+mn-lt"/>
                          <a:ea typeface="Calibri"/>
                          <a:cs typeface="Times New Roman"/>
                        </a:rPr>
                        <a:t>geburtsjahr</a:t>
                      </a:r>
                      <a:r>
                        <a:rPr lang="de-DE" sz="1100" b="0" i="0" dirty="0">
                          <a:solidFill>
                            <a:schemeClr val="tx1"/>
                          </a:solidFill>
                          <a:latin typeface="+mn-lt"/>
                          <a:ea typeface="Calibri"/>
                          <a:cs typeface="Times New Roman"/>
                        </a:rPr>
                        <a:t> vom Typ Zahl, das Attribut </a:t>
                      </a:r>
                      <a:r>
                        <a:rPr lang="de-DE" sz="1100" b="0" i="0" dirty="0" err="1">
                          <a:solidFill>
                            <a:schemeClr val="tx1"/>
                          </a:solidFill>
                          <a:latin typeface="+mn-lt"/>
                          <a:ea typeface="Calibri"/>
                          <a:cs typeface="Times New Roman"/>
                        </a:rPr>
                        <a:t>geschlecht</a:t>
                      </a:r>
                      <a:r>
                        <a:rPr lang="de-DE" sz="1100" b="0" i="0" dirty="0">
                          <a:solidFill>
                            <a:schemeClr val="tx1"/>
                          </a:solidFill>
                          <a:latin typeface="+mn-lt"/>
                          <a:ea typeface="Calibri"/>
                          <a:cs typeface="Times New Roman"/>
                        </a:rPr>
                        <a:t> vom Typ </a:t>
                      </a:r>
                      <a:r>
                        <a:rPr lang="de-DE" sz="1100" b="0" i="0" dirty="0" err="1">
                          <a:solidFill>
                            <a:schemeClr val="tx1"/>
                          </a:solidFill>
                          <a:latin typeface="+mn-lt"/>
                          <a:ea typeface="Calibri"/>
                          <a:cs typeface="Times New Roman"/>
                        </a:rPr>
                        <a:t>boolean</a:t>
                      </a:r>
                      <a:r>
                        <a:rPr lang="de-DE" sz="1100" b="0" i="0" dirty="0">
                          <a:solidFill>
                            <a:schemeClr val="tx1"/>
                          </a:solidFill>
                          <a:latin typeface="+mn-lt"/>
                          <a:ea typeface="Calibri"/>
                          <a:cs typeface="Times New Roman"/>
                        </a:rPr>
                        <a:t>, das Attribut </a:t>
                      </a:r>
                      <a:r>
                        <a:rPr lang="de-DE" sz="1100" b="0" i="0" dirty="0" err="1">
                          <a:solidFill>
                            <a:schemeClr val="tx1"/>
                          </a:solidFill>
                          <a:latin typeface="+mn-lt"/>
                          <a:ea typeface="Calibri"/>
                          <a:cs typeface="Times New Roman"/>
                        </a:rPr>
                        <a:t>heimatort</a:t>
                      </a:r>
                      <a:r>
                        <a:rPr lang="de-DE" sz="1100" b="0" i="0" dirty="0">
                          <a:solidFill>
                            <a:schemeClr val="tx1"/>
                          </a:solidFill>
                          <a:latin typeface="+mn-lt"/>
                          <a:ea typeface="Calibri"/>
                          <a:cs typeface="Times New Roman"/>
                        </a:rPr>
                        <a:t> vom Typ Text und das Attribut </a:t>
                      </a:r>
                      <a:r>
                        <a:rPr lang="de-DE" sz="1100" b="0" i="0" dirty="0" err="1">
                          <a:solidFill>
                            <a:schemeClr val="tx1"/>
                          </a:solidFill>
                          <a:latin typeface="+mn-lt"/>
                          <a:ea typeface="Calibri"/>
                          <a:cs typeface="Times New Roman"/>
                        </a:rPr>
                        <a:t>comicname</a:t>
                      </a:r>
                      <a:r>
                        <a:rPr lang="de-DE" sz="1100" b="0" i="0" dirty="0">
                          <a:solidFill>
                            <a:schemeClr val="tx1"/>
                          </a:solidFill>
                          <a:latin typeface="+mn-lt"/>
                          <a:ea typeface="Calibri"/>
                          <a:cs typeface="Times New Roman"/>
                        </a:rPr>
                        <a:t> vom Typ Text. Die Klasse Comicfigur implementiert außerdem eine Methode: die Methode sprechen.</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88220772"/>
                  </a:ext>
                </a:extLst>
              </a:tr>
              <a:tr h="1242000">
                <a:tc>
                  <a:txBody>
                    <a:bodyPr/>
                    <a:lstStyle/>
                    <a:p>
                      <a:pPr algn="just">
                        <a:lnSpc>
                          <a:spcPct val="107000"/>
                        </a:lnSpc>
                        <a:spcAft>
                          <a:spcPts val="0"/>
                        </a:spcAft>
                        <a:defRPr/>
                      </a:pPr>
                      <a:r>
                        <a:rPr lang="de-DE" sz="1100" b="0" i="0" dirty="0">
                          <a:solidFill>
                            <a:schemeClr val="tx1"/>
                          </a:solidFill>
                          <a:latin typeface="+mn-lt"/>
                          <a:ea typeface="Calibri"/>
                          <a:cs typeface="Times New Roman"/>
                        </a:rPr>
                        <a:t>Die Klasse Held spezialisiert die Klasse Comicfigur. Sie implementiert zusätzlich ein Attribut: das Attribut </a:t>
                      </a:r>
                      <a:r>
                        <a:rPr lang="de-DE" sz="1100" b="0" i="0" dirty="0" err="1">
                          <a:solidFill>
                            <a:schemeClr val="tx1"/>
                          </a:solidFill>
                          <a:latin typeface="+mn-lt"/>
                          <a:ea typeface="Calibri"/>
                          <a:cs typeface="Times New Roman"/>
                        </a:rPr>
                        <a:t>hilfsmittel</a:t>
                      </a:r>
                      <a:r>
                        <a:rPr lang="de-DE" sz="1100" b="0" i="0" dirty="0">
                          <a:solidFill>
                            <a:schemeClr val="tx1"/>
                          </a:solidFill>
                          <a:latin typeface="+mn-lt"/>
                          <a:ea typeface="Calibri"/>
                          <a:cs typeface="Times New Roman"/>
                        </a:rPr>
                        <a:t> vom Typ Text. Die Klasse Superheld spezialisiert die Klasse Held weiter. Sie implementiert zusätzlich ein Attribut: das Attribut </a:t>
                      </a:r>
                      <a:r>
                        <a:rPr lang="de-DE" sz="1100" b="0" i="0" dirty="0" err="1">
                          <a:solidFill>
                            <a:schemeClr val="tx1"/>
                          </a:solidFill>
                          <a:latin typeface="+mn-lt"/>
                          <a:ea typeface="Calibri"/>
                          <a:cs typeface="Times New Roman"/>
                        </a:rPr>
                        <a:t>faehigkeit</a:t>
                      </a:r>
                      <a:r>
                        <a:rPr lang="de-DE" sz="1100" b="0" i="0" dirty="0">
                          <a:solidFill>
                            <a:schemeClr val="tx1"/>
                          </a:solidFill>
                          <a:latin typeface="+mn-lt"/>
                          <a:ea typeface="Calibri"/>
                          <a:cs typeface="Times New Roman"/>
                        </a:rPr>
                        <a:t> vom Typ Text. Sie implementiert außerdem eine Methode: die Methode fliegen.</a:t>
                      </a:r>
                    </a:p>
                    <a:p>
                      <a:pPr algn="just">
                        <a:lnSpc>
                          <a:spcPct val="107000"/>
                        </a:lnSpc>
                        <a:spcAft>
                          <a:spcPts val="0"/>
                        </a:spcAft>
                        <a:defRPr/>
                      </a:pPr>
                      <a:r>
                        <a:rPr lang="de-DE" sz="1100" b="0" i="0" dirty="0">
                          <a:solidFill>
                            <a:schemeClr val="tx1"/>
                          </a:solidFill>
                          <a:latin typeface="+mn-lt"/>
                          <a:ea typeface="Calibri"/>
                          <a:cs typeface="Times New Roman"/>
                        </a:rPr>
                        <a:t>Die Klasse </a:t>
                      </a:r>
                      <a:r>
                        <a:rPr lang="de-DE" sz="1100" b="0" i="0" dirty="0" err="1">
                          <a:solidFill>
                            <a:schemeClr val="tx1"/>
                          </a:solidFill>
                          <a:latin typeface="+mn-lt"/>
                          <a:ea typeface="Calibri"/>
                          <a:cs typeface="Times New Roman"/>
                        </a:rPr>
                        <a:t>Boesewicht</a:t>
                      </a:r>
                      <a:r>
                        <a:rPr lang="de-DE" sz="1100" b="0" i="0" dirty="0">
                          <a:solidFill>
                            <a:schemeClr val="tx1"/>
                          </a:solidFill>
                          <a:latin typeface="+mn-lt"/>
                          <a:ea typeface="Calibri"/>
                          <a:cs typeface="Times New Roman"/>
                        </a:rPr>
                        <a:t> spezialisiert die Klasse Comicfigur. Sie implementiert zusätzlich ein Attribut: das Attribut </a:t>
                      </a:r>
                      <a:r>
                        <a:rPr lang="de-DE" sz="1100" b="0" i="0" dirty="0" err="1">
                          <a:solidFill>
                            <a:schemeClr val="tx1"/>
                          </a:solidFill>
                          <a:latin typeface="+mn-lt"/>
                          <a:ea typeface="Calibri"/>
                          <a:cs typeface="Times New Roman"/>
                        </a:rPr>
                        <a:t>hilfsmittel</a:t>
                      </a:r>
                      <a:r>
                        <a:rPr lang="de-DE" sz="1100" b="0" i="0" dirty="0">
                          <a:solidFill>
                            <a:schemeClr val="tx1"/>
                          </a:solidFill>
                          <a:latin typeface="+mn-lt"/>
                          <a:ea typeface="Calibri"/>
                          <a:cs typeface="Times New Roman"/>
                        </a:rPr>
                        <a:t> vom Typ Text. Die Klasse </a:t>
                      </a:r>
                      <a:r>
                        <a:rPr lang="de-DE" sz="1100" b="0" i="0" dirty="0" err="1">
                          <a:solidFill>
                            <a:schemeClr val="tx1"/>
                          </a:solidFill>
                          <a:latin typeface="+mn-lt"/>
                          <a:ea typeface="Calibri"/>
                          <a:cs typeface="Times New Roman"/>
                        </a:rPr>
                        <a:t>Superboesewicht</a:t>
                      </a:r>
                      <a:r>
                        <a:rPr lang="de-DE" sz="1100" b="0" i="0" dirty="0">
                          <a:solidFill>
                            <a:schemeClr val="tx1"/>
                          </a:solidFill>
                          <a:latin typeface="+mn-lt"/>
                          <a:ea typeface="Calibri"/>
                          <a:cs typeface="Times New Roman"/>
                        </a:rPr>
                        <a:t> spezialisiert die Klasse </a:t>
                      </a:r>
                      <a:r>
                        <a:rPr lang="de-DE" sz="1100" b="0" i="0" dirty="0" err="1">
                          <a:solidFill>
                            <a:schemeClr val="tx1"/>
                          </a:solidFill>
                          <a:latin typeface="+mn-lt"/>
                          <a:ea typeface="Calibri"/>
                          <a:cs typeface="Times New Roman"/>
                        </a:rPr>
                        <a:t>Boesewicht</a:t>
                      </a:r>
                      <a:r>
                        <a:rPr lang="de-DE" sz="1100" b="0" i="0" dirty="0">
                          <a:solidFill>
                            <a:schemeClr val="tx1"/>
                          </a:solidFill>
                          <a:latin typeface="+mn-lt"/>
                          <a:ea typeface="Calibri"/>
                          <a:cs typeface="Times New Roman"/>
                        </a:rPr>
                        <a:t> weiter. Sie implementiert zusätzlich ein Attribut: das Attribut </a:t>
                      </a:r>
                      <a:r>
                        <a:rPr lang="de-DE" sz="1100" b="0" i="0" dirty="0" err="1">
                          <a:solidFill>
                            <a:schemeClr val="tx1"/>
                          </a:solidFill>
                          <a:latin typeface="+mn-lt"/>
                          <a:ea typeface="Calibri"/>
                          <a:cs typeface="Times New Roman"/>
                        </a:rPr>
                        <a:t>faehigkeit</a:t>
                      </a:r>
                      <a:r>
                        <a:rPr lang="de-DE" sz="1100" b="0" i="0" dirty="0">
                          <a:solidFill>
                            <a:schemeClr val="tx1"/>
                          </a:solidFill>
                          <a:latin typeface="+mn-lt"/>
                          <a:ea typeface="Calibri"/>
                          <a:cs typeface="Times New Roman"/>
                        </a:rPr>
                        <a:t> vom Typ Text. Sie implementiert außerdem eine Methode: die Methode fliegen.</a:t>
                      </a:r>
                    </a:p>
                  </a:txBody>
                  <a:tcPr marL="55055" marR="55055"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5507280"/>
                  </a:ext>
                </a:extLst>
              </a:tr>
            </a:tbl>
          </a:graphicData>
        </a:graphic>
      </p:graphicFrame>
      <p:sp>
        <p:nvSpPr>
          <p:cNvPr id="75" name="Rechteck 74">
            <a:extLst>
              <a:ext uri="{FF2B5EF4-FFF2-40B4-BE49-F238E27FC236}">
                <a16:creationId xmlns:a16="http://schemas.microsoft.com/office/drawing/2014/main" id="{99933750-9646-8254-1F9F-1834D3614EDC}"/>
              </a:ext>
            </a:extLst>
          </p:cNvPr>
          <p:cNvSpPr/>
          <p:nvPr/>
        </p:nvSpPr>
        <p:spPr>
          <a:xfrm>
            <a:off x="5237180" y="1016001"/>
            <a:ext cx="2700000" cy="307777"/>
          </a:xfrm>
          <a:prstGeom prst="rect">
            <a:avLst/>
          </a:prstGeom>
          <a:solidFill>
            <a:srgbClr val="C3E4FD"/>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Kollokationen</a:t>
            </a:r>
          </a:p>
        </p:txBody>
      </p:sp>
      <p:sp>
        <p:nvSpPr>
          <p:cNvPr id="76" name="Rechteck 75">
            <a:extLst>
              <a:ext uri="{FF2B5EF4-FFF2-40B4-BE49-F238E27FC236}">
                <a16:creationId xmlns:a16="http://schemas.microsoft.com/office/drawing/2014/main" id="{3776753C-6FEC-8541-27C1-8A378661420D}"/>
              </a:ext>
            </a:extLst>
          </p:cNvPr>
          <p:cNvSpPr/>
          <p:nvPr/>
        </p:nvSpPr>
        <p:spPr>
          <a:xfrm>
            <a:off x="5236189" y="1434090"/>
            <a:ext cx="2700000" cy="523220"/>
          </a:xfrm>
          <a:prstGeom prst="rect">
            <a:avLst/>
          </a:prstGeom>
          <a:solidFill>
            <a:srgbClr val="FEFFBD"/>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lgn="just"/>
            <a:r>
              <a:rPr lang="de-DE" sz="1400" b="1" dirty="0">
                <a:solidFill>
                  <a:schemeClr val="tx1"/>
                </a:solidFill>
                <a:latin typeface="Arial" charset="0"/>
                <a:ea typeface="Arial" charset="0"/>
                <a:cs typeface="Arial" charset="0"/>
              </a:rPr>
              <a:t>Fachspezifische Schreibweise</a:t>
            </a:r>
          </a:p>
        </p:txBody>
      </p:sp>
    </p:spTree>
    <p:extLst>
      <p:ext uri="{BB962C8B-B14F-4D97-AF65-F5344CB8AC3E}">
        <p14:creationId xmlns:p14="http://schemas.microsoft.com/office/powerpoint/2010/main" val="136997183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18584-F6A9-7103-ED1B-AB4A8C9D19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15543A8-A917-4A40-B28E-D31C337E8A6E}"/>
              </a:ext>
            </a:extLst>
          </p:cNvPr>
          <p:cNvSpPr>
            <a:spLocks noGrp="1"/>
          </p:cNvSpPr>
          <p:nvPr>
            <p:ph type="title"/>
          </p:nvPr>
        </p:nvSpPr>
        <p:spPr/>
        <p:txBody>
          <a:bodyPr/>
          <a:lstStyle/>
          <a:p>
            <a:r>
              <a:rPr lang="de-DE" dirty="0"/>
              <a:t>Genredidaktik: 3. Gemeinsam lehrkraftgesteuert rekonstruieren</a:t>
            </a:r>
          </a:p>
        </p:txBody>
      </p:sp>
      <p:sp>
        <p:nvSpPr>
          <p:cNvPr id="3" name="Inhaltsplatzhalter 2">
            <a:extLst>
              <a:ext uri="{FF2B5EF4-FFF2-40B4-BE49-F238E27FC236}">
                <a16:creationId xmlns:a16="http://schemas.microsoft.com/office/drawing/2014/main" id="{2C0B88AB-6E7C-5098-48D3-09AD580567DB}"/>
              </a:ext>
            </a:extLst>
          </p:cNvPr>
          <p:cNvSpPr>
            <a:spLocks noGrp="1"/>
          </p:cNvSpPr>
          <p:nvPr>
            <p:ph sz="quarter" idx="10"/>
          </p:nvPr>
        </p:nvSpPr>
        <p:spPr>
          <a:xfrm>
            <a:off x="227013" y="1233491"/>
            <a:ext cx="8435724" cy="5040310"/>
          </a:xfrm>
        </p:spPr>
        <p:txBody>
          <a:bodyPr>
            <a:normAutofit fontScale="85000" lnSpcReduction="20000"/>
          </a:bodyPr>
          <a:lstStyle/>
          <a:p>
            <a:pPr marL="0" indent="0">
              <a:buNone/>
              <a:defRPr/>
            </a:pPr>
            <a:r>
              <a:rPr lang="de-DE" sz="2000" b="1" dirty="0"/>
              <a:t>Vorteile des gemeinsamen Rekonstruierens:</a:t>
            </a:r>
            <a:endParaRPr lang="de-DE" sz="2000" dirty="0">
              <a:solidFill>
                <a:prstClr val="black"/>
              </a:solidFill>
            </a:endParaRPr>
          </a:p>
          <a:p>
            <a:pPr>
              <a:defRPr/>
            </a:pPr>
            <a:r>
              <a:rPr lang="de-DE" sz="2000" dirty="0">
                <a:solidFill>
                  <a:prstClr val="black"/>
                </a:solidFill>
              </a:rPr>
              <a:t>Bevor es ans eigenständige Schreiben geht, wird die Textproduktion diskursiv und durch die Lehrkraft gesteuert eingeübt: „</a:t>
            </a:r>
            <a:r>
              <a:rPr lang="de-DE" sz="2000" i="1" dirty="0">
                <a:solidFill>
                  <a:prstClr val="black"/>
                </a:solidFill>
              </a:rPr>
              <a:t>The </a:t>
            </a:r>
            <a:r>
              <a:rPr lang="de-DE" sz="2000" i="1" dirty="0" err="1">
                <a:solidFill>
                  <a:prstClr val="black"/>
                </a:solidFill>
              </a:rPr>
              <a:t>teacher</a:t>
            </a:r>
            <a:r>
              <a:rPr lang="de-DE" sz="2000" i="1" dirty="0">
                <a:solidFill>
                  <a:prstClr val="black"/>
                </a:solidFill>
              </a:rPr>
              <a:t> </a:t>
            </a:r>
            <a:r>
              <a:rPr lang="de-DE" sz="2000" i="1" dirty="0" err="1">
                <a:solidFill>
                  <a:prstClr val="black"/>
                </a:solidFill>
              </a:rPr>
              <a:t>acts</a:t>
            </a:r>
            <a:r>
              <a:rPr lang="de-DE" sz="2000" i="1" dirty="0">
                <a:solidFill>
                  <a:prstClr val="black"/>
                </a:solidFill>
              </a:rPr>
              <a:t> </a:t>
            </a:r>
            <a:r>
              <a:rPr lang="de-DE" sz="2000" i="1" dirty="0" err="1">
                <a:solidFill>
                  <a:prstClr val="black"/>
                </a:solidFill>
              </a:rPr>
              <a:t>as</a:t>
            </a:r>
            <a:r>
              <a:rPr lang="de-DE" sz="2000" i="1" dirty="0">
                <a:solidFill>
                  <a:prstClr val="black"/>
                </a:solidFill>
              </a:rPr>
              <a:t> a </a:t>
            </a:r>
            <a:r>
              <a:rPr lang="de-DE" sz="2000" i="1" dirty="0" err="1">
                <a:solidFill>
                  <a:prstClr val="black"/>
                </a:solidFill>
              </a:rPr>
              <a:t>scribe</a:t>
            </a:r>
            <a:r>
              <a:rPr lang="de-DE" sz="2000" i="1" dirty="0">
                <a:solidFill>
                  <a:prstClr val="black"/>
                </a:solidFill>
              </a:rPr>
              <a:t>.</a:t>
            </a:r>
            <a:r>
              <a:rPr lang="de-DE" sz="2000" dirty="0">
                <a:solidFill>
                  <a:prstClr val="black"/>
                </a:solidFill>
              </a:rPr>
              <a:t>“ (Gibbons 2009, S.67)</a:t>
            </a:r>
          </a:p>
          <a:p>
            <a:pPr>
              <a:defRPr/>
            </a:pPr>
            <a:r>
              <a:rPr lang="de-DE" dirty="0"/>
              <a:t>Werden Sprachliche Baugerüste (Scaffolds) für bestimmte Strukturen verwendet, ergibt sich der Bedarf folgerichtig aus dem Modelltext.</a:t>
            </a:r>
          </a:p>
          <a:p>
            <a:pPr>
              <a:defRPr/>
            </a:pPr>
            <a:r>
              <a:rPr lang="de-DE" dirty="0"/>
              <a:t>Lernende haben die Möglichkeit sich auszutauschen und können sich untereinander helfen (</a:t>
            </a:r>
            <a:r>
              <a:rPr lang="de-DE" dirty="0">
                <a:sym typeface="Wingdings" panose="05000000000000000000" pitchFamily="2" charset="2"/>
              </a:rPr>
              <a:t></a:t>
            </a:r>
            <a:r>
              <a:rPr lang="de-DE" dirty="0"/>
              <a:t> Binnendifferenzierung).</a:t>
            </a:r>
          </a:p>
          <a:p>
            <a:pPr>
              <a:defRPr/>
            </a:pPr>
            <a:r>
              <a:rPr lang="de-DE" dirty="0"/>
              <a:t>Hilfreich auch für mehrsprachige Lernende </a:t>
            </a:r>
            <a:r>
              <a:rPr lang="de-DE" dirty="0">
                <a:sym typeface="Wingdings" panose="05000000000000000000" pitchFamily="2" charset="2"/>
              </a:rPr>
              <a:t></a:t>
            </a:r>
            <a:r>
              <a:rPr lang="de-DE" dirty="0"/>
              <a:t> Lernende können neben Deutsch in einer weiteren Sprache kommunizieren</a:t>
            </a:r>
          </a:p>
          <a:p>
            <a:pPr>
              <a:defRPr/>
            </a:pPr>
            <a:r>
              <a:rPr lang="de-DE" dirty="0"/>
              <a:t>Sprachliche und fachliche Muster werden eingeübt </a:t>
            </a:r>
            <a:r>
              <a:rPr lang="de-DE" dirty="0">
                <a:sym typeface="Wingdings" panose="05000000000000000000" pitchFamily="2" charset="2"/>
              </a:rPr>
              <a:t></a:t>
            </a:r>
            <a:r>
              <a:rPr lang="de-DE" dirty="0"/>
              <a:t> Methoden wählen, die Lernende zum Sprechen und Schreiben anregen.</a:t>
            </a:r>
          </a:p>
          <a:p>
            <a:pPr>
              <a:defRPr/>
            </a:pPr>
            <a:r>
              <a:rPr lang="de-DE" dirty="0"/>
              <a:t>Durch den Rückbezug zum Modelltext können Lernende stets ihre eigenen (Zwischen-) Ergebnisse abgleichen.</a:t>
            </a:r>
          </a:p>
          <a:p>
            <a:pPr>
              <a:defRPr/>
            </a:pPr>
            <a:r>
              <a:rPr lang="de-DE" dirty="0"/>
              <a:t>Fachliche Inhalte werden besser reflektiert </a:t>
            </a:r>
            <a:r>
              <a:rPr lang="de-DE" dirty="0">
                <a:sym typeface="Wingdings" panose="05000000000000000000" pitchFamily="2" charset="2"/>
              </a:rPr>
              <a:t></a:t>
            </a:r>
            <a:r>
              <a:rPr lang="de-DE" dirty="0"/>
              <a:t> Verlangsamung des Denkens (im positiven Sinne), Fachinhalte müssen strukturiert werden.</a:t>
            </a:r>
          </a:p>
        </p:txBody>
      </p:sp>
      <p:sp>
        <p:nvSpPr>
          <p:cNvPr id="4" name="Textplatzhalter 3">
            <a:extLst>
              <a:ext uri="{FF2B5EF4-FFF2-40B4-BE49-F238E27FC236}">
                <a16:creationId xmlns:a16="http://schemas.microsoft.com/office/drawing/2014/main" id="{F40305DF-CDCD-3171-99D6-58F07E03BD00}"/>
              </a:ext>
            </a:extLst>
          </p:cNvPr>
          <p:cNvSpPr>
            <a:spLocks noGrp="1"/>
          </p:cNvSpPr>
          <p:nvPr>
            <p:ph type="body" sz="quarter" idx="11"/>
          </p:nvPr>
        </p:nvSpPr>
        <p:spPr>
          <a:xfrm>
            <a:off x="226800" y="6308727"/>
            <a:ext cx="3805887" cy="396874"/>
          </a:xfrm>
        </p:spPr>
        <p:txBody>
          <a:bodyPr/>
          <a:lstStyle/>
          <a:p>
            <a:r>
              <a:rPr lang="de-DE" dirty="0"/>
              <a:t>Quellen:</a:t>
            </a:r>
          </a:p>
          <a:p>
            <a:r>
              <a:rPr lang="de-DE" dirty="0"/>
              <a:t>Beese und Roll 2015; Gürsoy 2018</a:t>
            </a:r>
          </a:p>
        </p:txBody>
      </p:sp>
      <p:graphicFrame>
        <p:nvGraphicFramePr>
          <p:cNvPr id="6" name="Diagramm 5">
            <a:extLst>
              <a:ext uri="{FF2B5EF4-FFF2-40B4-BE49-F238E27FC236}">
                <a16:creationId xmlns:a16="http://schemas.microsoft.com/office/drawing/2014/main" id="{B1BA100A-3977-184F-BB33-B2AD9A8F48BB}"/>
              </a:ext>
            </a:extLst>
          </p:cNvPr>
          <p:cNvGraphicFramePr/>
          <p:nvPr>
            <p:extLst>
              <p:ext uri="{D42A27DB-BD31-4B8C-83A1-F6EECF244321}">
                <p14:modId xmlns:p14="http://schemas.microsoft.com/office/powerpoint/2010/main" val="1073001070"/>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329951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A5C49-F841-28F1-19E6-BFC6C24A2F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69642B-8AD0-FEA0-C5F7-60F05AB2B65A}"/>
              </a:ext>
            </a:extLst>
          </p:cNvPr>
          <p:cNvSpPr>
            <a:spLocks noGrp="1"/>
          </p:cNvSpPr>
          <p:nvPr>
            <p:ph type="title"/>
          </p:nvPr>
        </p:nvSpPr>
        <p:spPr/>
        <p:txBody>
          <a:bodyPr/>
          <a:lstStyle/>
          <a:p>
            <a:r>
              <a:rPr lang="de-DE" dirty="0"/>
              <a:t>Genredidaktik: 3. Gemeinsam lehrkraftgesteuert rekonstruieren</a:t>
            </a:r>
          </a:p>
        </p:txBody>
      </p:sp>
      <p:sp>
        <p:nvSpPr>
          <p:cNvPr id="3" name="Inhaltsplatzhalter 2">
            <a:extLst>
              <a:ext uri="{FF2B5EF4-FFF2-40B4-BE49-F238E27FC236}">
                <a16:creationId xmlns:a16="http://schemas.microsoft.com/office/drawing/2014/main" id="{17C3371A-A9D2-F53E-8A9F-34A0C2E2182E}"/>
              </a:ext>
            </a:extLst>
          </p:cNvPr>
          <p:cNvSpPr>
            <a:spLocks noGrp="1"/>
          </p:cNvSpPr>
          <p:nvPr>
            <p:ph sz="quarter" idx="10"/>
          </p:nvPr>
        </p:nvSpPr>
        <p:spPr>
          <a:xfrm>
            <a:off x="227013" y="1233491"/>
            <a:ext cx="8435724" cy="5040310"/>
          </a:xfrm>
        </p:spPr>
        <p:txBody>
          <a:bodyPr>
            <a:normAutofit fontScale="92500" lnSpcReduction="20000"/>
          </a:bodyPr>
          <a:lstStyle/>
          <a:p>
            <a:pPr marL="0" indent="0">
              <a:buNone/>
              <a:defRPr/>
            </a:pPr>
            <a:r>
              <a:rPr lang="de-DE" sz="2000" b="1" dirty="0"/>
              <a:t>Mögliche Ansätze</a:t>
            </a:r>
            <a:endParaRPr lang="de-DE" sz="2000" dirty="0">
              <a:solidFill>
                <a:prstClr val="black"/>
              </a:solidFill>
            </a:endParaRPr>
          </a:p>
          <a:p>
            <a:pPr>
              <a:defRPr/>
            </a:pPr>
            <a:r>
              <a:rPr lang="de-DE" dirty="0"/>
              <a:t>Variation des Diagramms und in Folge Anpassung des Textes</a:t>
            </a:r>
          </a:p>
          <a:p>
            <a:pPr>
              <a:defRPr/>
            </a:pPr>
            <a:r>
              <a:rPr lang="de-DE" dirty="0"/>
              <a:t>Sortieren der Textabschnitte</a:t>
            </a:r>
          </a:p>
          <a:p>
            <a:pPr>
              <a:defRPr/>
            </a:pPr>
            <a:r>
              <a:rPr lang="de-DE" b="1" dirty="0"/>
              <a:t>Verwendung von Teilen des Diagramms und Verfassen des entsprechenden Abschnitts der Beschreibung</a:t>
            </a:r>
          </a:p>
          <a:p>
            <a:pPr>
              <a:defRPr/>
            </a:pPr>
            <a:r>
              <a:rPr lang="de-DE" dirty="0"/>
              <a:t>Zuordnen verschiedener Formulierungen mit ähnlicher Bedeutung (Superklasse, Subklasse, spezialisiert, generalisiert)</a:t>
            </a:r>
          </a:p>
          <a:p>
            <a:pPr>
              <a:defRPr/>
            </a:pPr>
            <a:r>
              <a:rPr lang="de-DE" dirty="0"/>
              <a:t>Weiterentwicklung </a:t>
            </a:r>
            <a:r>
              <a:rPr lang="de-DE" b="1" dirty="0"/>
              <a:t>mündlich-kontextgebundener</a:t>
            </a:r>
            <a:r>
              <a:rPr lang="de-DE" dirty="0"/>
              <a:t> Formulierungen in </a:t>
            </a:r>
            <a:r>
              <a:rPr lang="de-DE" b="1" dirty="0"/>
              <a:t>schriftlich-kontextunabhängige</a:t>
            </a:r>
            <a:r>
              <a:rPr lang="de-DE" dirty="0"/>
              <a:t> Formulierungen: z. B. von „</a:t>
            </a:r>
            <a:r>
              <a:rPr lang="de-DE" i="1" dirty="0"/>
              <a:t>Da drin ist </a:t>
            </a:r>
            <a:r>
              <a:rPr lang="de-DE" i="1" dirty="0" err="1"/>
              <a:t>hilfsmittel</a:t>
            </a:r>
            <a:r>
              <a:rPr lang="de-DE" i="1" dirty="0"/>
              <a:t> und das ist ein String.</a:t>
            </a:r>
            <a:r>
              <a:rPr lang="de-DE" dirty="0"/>
              <a:t>“ in „</a:t>
            </a:r>
            <a:r>
              <a:rPr lang="de-DE" i="1" dirty="0"/>
              <a:t>Die Klasse Held implementiert das Attribut </a:t>
            </a:r>
            <a:r>
              <a:rPr lang="de-DE" i="1" dirty="0" err="1"/>
              <a:t>hilfsmittel</a:t>
            </a:r>
            <a:r>
              <a:rPr lang="de-DE" i="1" dirty="0"/>
              <a:t> vom Typ String.</a:t>
            </a:r>
            <a:r>
              <a:rPr lang="de-DE" dirty="0"/>
              <a:t>“</a:t>
            </a:r>
          </a:p>
          <a:p>
            <a:pPr>
              <a:defRPr/>
            </a:pPr>
            <a:r>
              <a:rPr lang="de-DE" dirty="0"/>
              <a:t>Sprachlich und fachlich wichtig: Die Unterscheidung zwischen Fachwortschatz, reservierten Wörtern und Bezeichnern, z. B. „Super“-Problem (siehe nächste Folie), kann auf Basis des Textes diskutiert werden.</a:t>
            </a:r>
          </a:p>
        </p:txBody>
      </p:sp>
      <p:sp>
        <p:nvSpPr>
          <p:cNvPr id="4" name="Textplatzhalter 3">
            <a:extLst>
              <a:ext uri="{FF2B5EF4-FFF2-40B4-BE49-F238E27FC236}">
                <a16:creationId xmlns:a16="http://schemas.microsoft.com/office/drawing/2014/main" id="{5D943678-AB3D-C483-A68F-A5F39A368EDA}"/>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6" name="Diagramm 5">
            <a:extLst>
              <a:ext uri="{FF2B5EF4-FFF2-40B4-BE49-F238E27FC236}">
                <a16:creationId xmlns:a16="http://schemas.microsoft.com/office/drawing/2014/main" id="{FFFBC0BC-6280-1D13-88EE-31EE4E843F18}"/>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417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A667C-13F0-4BD3-DC8C-52CA728251FE}"/>
              </a:ext>
            </a:extLst>
          </p:cNvPr>
          <p:cNvSpPr>
            <a:spLocks noGrp="1"/>
          </p:cNvSpPr>
          <p:nvPr>
            <p:ph type="title"/>
          </p:nvPr>
        </p:nvSpPr>
        <p:spPr/>
        <p:txBody>
          <a:bodyPr/>
          <a:lstStyle/>
          <a:p>
            <a:r>
              <a:rPr lang="de-DE" dirty="0"/>
              <a:t>Gliederung</a:t>
            </a:r>
          </a:p>
        </p:txBody>
      </p:sp>
      <p:sp>
        <p:nvSpPr>
          <p:cNvPr id="3" name="Inhaltsplatzhalter 2">
            <a:extLst>
              <a:ext uri="{FF2B5EF4-FFF2-40B4-BE49-F238E27FC236}">
                <a16:creationId xmlns:a16="http://schemas.microsoft.com/office/drawing/2014/main" id="{8D02533D-ED44-DBB2-62EA-4EB737F7B9B2}"/>
              </a:ext>
            </a:extLst>
          </p:cNvPr>
          <p:cNvSpPr>
            <a:spLocks noGrp="1"/>
          </p:cNvSpPr>
          <p:nvPr>
            <p:ph sz="quarter" idx="10"/>
          </p:nvPr>
        </p:nvSpPr>
        <p:spPr/>
        <p:txBody>
          <a:bodyPr>
            <a:normAutofit fontScale="92500" lnSpcReduction="10000"/>
          </a:bodyPr>
          <a:lstStyle/>
          <a:p>
            <a:pPr marL="457324" indent="-457200">
              <a:buFont typeface="+mj-lt"/>
              <a:buAutoNum type="arabicPeriod"/>
            </a:pPr>
            <a:r>
              <a:rPr lang="de-DE" b="1" dirty="0"/>
              <a:t>Einstieg</a:t>
            </a:r>
          </a:p>
          <a:p>
            <a:pPr marL="817325" lvl="1" indent="-457200">
              <a:buFont typeface="+mj-lt"/>
              <a:buAutoNum type="alphaLcPeriod"/>
            </a:pPr>
            <a:r>
              <a:rPr lang="de-DE" dirty="0"/>
              <a:t>Qualifikationsziele</a:t>
            </a:r>
          </a:p>
          <a:p>
            <a:pPr marL="817325" lvl="1" indent="-457200">
              <a:buFont typeface="+mj-lt"/>
              <a:buAutoNum type="alphaLcPeriod"/>
            </a:pPr>
            <a:r>
              <a:rPr lang="de-DE" dirty="0"/>
              <a:t>Sensibilisierungsaufgabe</a:t>
            </a:r>
          </a:p>
          <a:p>
            <a:pPr marL="457324" indent="-457200">
              <a:buFont typeface="+mj-lt"/>
              <a:buAutoNum type="arabicPeriod"/>
            </a:pPr>
            <a:r>
              <a:rPr lang="de-DE" b="1" dirty="0"/>
              <a:t>Sprachbildung im Informatikunterricht</a:t>
            </a:r>
          </a:p>
          <a:p>
            <a:pPr marL="817325" lvl="1" indent="-457200">
              <a:buFont typeface="+mj-lt"/>
              <a:buAutoNum type="alphaLcPeriod"/>
            </a:pPr>
            <a:r>
              <a:rPr lang="de-DE" dirty="0"/>
              <a:t>Bildungspolitische Rahmenbedingungen</a:t>
            </a:r>
          </a:p>
          <a:p>
            <a:pPr marL="817325" lvl="1" indent="-457200">
              <a:buFont typeface="+mj-lt"/>
              <a:buAutoNum type="alphaLcPeriod"/>
            </a:pPr>
            <a:r>
              <a:rPr lang="de-DE" dirty="0"/>
              <a:t>Bedeutung von Sprachbildung im Fach</a:t>
            </a:r>
          </a:p>
          <a:p>
            <a:pPr marL="817325" lvl="1" indent="-457200">
              <a:buFont typeface="+mj-lt"/>
              <a:buAutoNum type="alphaLcPeriod"/>
            </a:pPr>
            <a:r>
              <a:rPr lang="de-DE" dirty="0"/>
              <a:t>Sprache(n) im Fachunterricht</a:t>
            </a:r>
          </a:p>
          <a:p>
            <a:pPr marL="817325" lvl="1" indent="-457200">
              <a:buFont typeface="+mj-lt"/>
              <a:buAutoNum type="alphaLcPeriod"/>
            </a:pPr>
            <a:r>
              <a:rPr lang="de-DE" dirty="0"/>
              <a:t>Texte und Textsorten im Informatikunterricht</a:t>
            </a:r>
          </a:p>
          <a:p>
            <a:pPr marL="457324" indent="-457200">
              <a:buFont typeface="+mj-lt"/>
              <a:buAutoNum type="arabicPeriod"/>
            </a:pPr>
            <a:r>
              <a:rPr lang="de-DE" b="1" dirty="0"/>
              <a:t>Sprachliche Herausforderungen im Fach Informatik</a:t>
            </a:r>
          </a:p>
          <a:p>
            <a:pPr marL="817325" lvl="1" indent="-457200">
              <a:buFont typeface="+mj-lt"/>
              <a:buAutoNum type="alphaLcPeriod"/>
            </a:pPr>
            <a:r>
              <a:rPr lang="de-DE" dirty="0"/>
              <a:t>Herausforderungen auf Wortebene</a:t>
            </a:r>
          </a:p>
          <a:p>
            <a:pPr marL="817325" lvl="1" indent="-457200">
              <a:buFont typeface="+mj-lt"/>
              <a:buAutoNum type="alphaLcPeriod"/>
            </a:pPr>
            <a:r>
              <a:rPr lang="de-DE" dirty="0"/>
              <a:t>Herausforderungen auf Satzebene</a:t>
            </a:r>
          </a:p>
          <a:p>
            <a:pPr marL="817325" lvl="1" indent="-457200">
              <a:buFont typeface="+mj-lt"/>
              <a:buAutoNum type="alphaLcPeriod"/>
            </a:pPr>
            <a:r>
              <a:rPr lang="de-DE" dirty="0"/>
              <a:t>Herausforderungen auf Textebene</a:t>
            </a:r>
          </a:p>
          <a:p>
            <a:pPr marL="817325" lvl="1" indent="-457200">
              <a:buFont typeface="+mj-lt"/>
              <a:buAutoNum type="alphaLcPeriod"/>
            </a:pPr>
            <a:r>
              <a:rPr lang="de-DE" dirty="0"/>
              <a:t>Sprachanalyse von Lehrwerken</a:t>
            </a:r>
          </a:p>
        </p:txBody>
      </p:sp>
      <p:sp>
        <p:nvSpPr>
          <p:cNvPr id="4" name="Inhaltsplatzhalter 3">
            <a:extLst>
              <a:ext uri="{FF2B5EF4-FFF2-40B4-BE49-F238E27FC236}">
                <a16:creationId xmlns:a16="http://schemas.microsoft.com/office/drawing/2014/main" id="{148C7DB6-9DC5-7963-9616-48A3413493B3}"/>
              </a:ext>
            </a:extLst>
          </p:cNvPr>
          <p:cNvSpPr>
            <a:spLocks noGrp="1"/>
          </p:cNvSpPr>
          <p:nvPr>
            <p:ph sz="quarter" idx="11"/>
          </p:nvPr>
        </p:nvSpPr>
        <p:spPr/>
        <p:txBody>
          <a:bodyPr>
            <a:normAutofit fontScale="92500" lnSpcReduction="10000"/>
          </a:bodyPr>
          <a:lstStyle/>
          <a:p>
            <a:pPr marL="457324" indent="-457200">
              <a:buFont typeface="+mj-lt"/>
              <a:buAutoNum type="arabicPeriod" startAt="4"/>
            </a:pPr>
            <a:r>
              <a:rPr lang="de-DE" b="1" dirty="0"/>
              <a:t>Lesen im Informatikunterricht</a:t>
            </a:r>
          </a:p>
          <a:p>
            <a:pPr marL="817325" lvl="1" indent="-457200">
              <a:buFont typeface="+mj-lt"/>
              <a:buAutoNum type="alphaLcPeriod"/>
            </a:pPr>
            <a:r>
              <a:rPr lang="de-DE" dirty="0"/>
              <a:t>Einführung in die Textrezeption in der Informatik</a:t>
            </a:r>
          </a:p>
          <a:p>
            <a:pPr marL="817325" lvl="1" indent="-457200">
              <a:buFont typeface="+mj-lt"/>
              <a:buAutoNum type="alphaLcPeriod"/>
            </a:pPr>
            <a:r>
              <a:rPr lang="de-DE" dirty="0"/>
              <a:t>Textrezeption unterstützen</a:t>
            </a:r>
          </a:p>
          <a:p>
            <a:pPr marL="457324" indent="-457200">
              <a:buFont typeface="+mj-lt"/>
              <a:buAutoNum type="arabicPeriod" startAt="4"/>
            </a:pPr>
            <a:r>
              <a:rPr lang="de-DE" b="1" dirty="0"/>
              <a:t>Schreiben im Informatikunterricht</a:t>
            </a:r>
          </a:p>
          <a:p>
            <a:pPr marL="817325" lvl="1" indent="-457200">
              <a:buFont typeface="+mj-lt"/>
              <a:buAutoNum type="alphaLcPeriod"/>
            </a:pPr>
            <a:r>
              <a:rPr lang="de-DE" dirty="0"/>
              <a:t>Zur Rolle </a:t>
            </a:r>
            <a:r>
              <a:rPr lang="de-DE" sz="1800" dirty="0"/>
              <a:t>des Schreibens im Unterricht und in Prüfungen</a:t>
            </a:r>
            <a:endParaRPr lang="de-DE" dirty="0"/>
          </a:p>
          <a:p>
            <a:pPr marL="817325" lvl="1" indent="-457200">
              <a:buFont typeface="+mj-lt"/>
              <a:buAutoNum type="alphaLcPeriod"/>
            </a:pPr>
            <a:r>
              <a:rPr lang="de-DE" dirty="0"/>
              <a:t>Genredidaktik</a:t>
            </a:r>
          </a:p>
          <a:p>
            <a:pPr marL="817325" lvl="1" indent="-457200">
              <a:buFont typeface="+mj-lt"/>
              <a:buAutoNum type="alphaLcPeriod"/>
            </a:pPr>
            <a:r>
              <a:rPr lang="de-DE" dirty="0"/>
              <a:t>Alternativmodelle</a:t>
            </a:r>
          </a:p>
          <a:p>
            <a:pPr marL="457324" indent="-457200">
              <a:buFont typeface="+mj-lt"/>
              <a:buAutoNum type="arabicPeriod" startAt="4"/>
            </a:pPr>
            <a:r>
              <a:rPr lang="de-DE" b="1" dirty="0"/>
              <a:t>Sprechen im Informatikunterricht</a:t>
            </a:r>
          </a:p>
          <a:p>
            <a:pPr marL="817325" lvl="1" indent="-457200">
              <a:buFont typeface="+mj-lt"/>
              <a:buAutoNum type="alphaLcPeriod"/>
            </a:pPr>
            <a:r>
              <a:rPr lang="de-DE" dirty="0"/>
              <a:t>Die Relevanz mündlicher Kommunikation im Unterricht</a:t>
            </a:r>
          </a:p>
          <a:p>
            <a:pPr marL="817325" lvl="1" indent="-457200">
              <a:buFont typeface="+mj-lt"/>
              <a:buAutoNum type="alphaLcPeriod"/>
            </a:pPr>
            <a:r>
              <a:rPr lang="de-DE" dirty="0"/>
              <a:t>Sprachsituationen</a:t>
            </a:r>
          </a:p>
          <a:p>
            <a:pPr marL="817325" lvl="1" indent="-457200">
              <a:buFont typeface="+mj-lt"/>
              <a:buAutoNum type="alphaLcPeriod"/>
            </a:pPr>
            <a:r>
              <a:rPr lang="de-DE" dirty="0"/>
              <a:t>Professionalisierung &amp; Unterstützung</a:t>
            </a:r>
          </a:p>
          <a:p>
            <a:pPr marL="457324" indent="-457200">
              <a:buFont typeface="+mj-lt"/>
              <a:buAutoNum type="arabicPeriod" startAt="4"/>
            </a:pPr>
            <a:r>
              <a:rPr lang="de-DE" b="1" dirty="0"/>
              <a:t>Zusammenfassung</a:t>
            </a:r>
          </a:p>
        </p:txBody>
      </p:sp>
      <p:sp>
        <p:nvSpPr>
          <p:cNvPr id="5" name="Textplatzhalter 4">
            <a:extLst>
              <a:ext uri="{FF2B5EF4-FFF2-40B4-BE49-F238E27FC236}">
                <a16:creationId xmlns:a16="http://schemas.microsoft.com/office/drawing/2014/main" id="{AE9BED2E-4127-88B8-5277-C12A6D94BF7C}"/>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4258492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CC9ACD-3F36-E6C4-64D9-5EF6A5661E93}"/>
              </a:ext>
            </a:extLst>
          </p:cNvPr>
          <p:cNvSpPr>
            <a:spLocks noGrp="1"/>
          </p:cNvSpPr>
          <p:nvPr>
            <p:ph type="title"/>
          </p:nvPr>
        </p:nvSpPr>
        <p:spPr/>
        <p:txBody>
          <a:bodyPr/>
          <a:lstStyle/>
          <a:p>
            <a:r>
              <a:rPr lang="de-DE" dirty="0"/>
              <a:t>Kompetenzmodell Sprachbildung</a:t>
            </a:r>
          </a:p>
        </p:txBody>
      </p:sp>
      <p:pic>
        <p:nvPicPr>
          <p:cNvPr id="8" name="Inhaltsplatzhalter 7" descr="Ein Bild, das Text, Screenshot, Kreis, Schrift enthält.&#10;&#10;Automatisch generierte Beschreibung">
            <a:extLst>
              <a:ext uri="{FF2B5EF4-FFF2-40B4-BE49-F238E27FC236}">
                <a16:creationId xmlns:a16="http://schemas.microsoft.com/office/drawing/2014/main" id="{B1D78D0F-7346-0523-E8E5-D71D8862E74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25554" y="1233488"/>
            <a:ext cx="6340892" cy="5040312"/>
          </a:xfrm>
        </p:spPr>
      </p:pic>
      <p:sp>
        <p:nvSpPr>
          <p:cNvPr id="3" name="Textplatzhalter 2">
            <a:extLst>
              <a:ext uri="{FF2B5EF4-FFF2-40B4-BE49-F238E27FC236}">
                <a16:creationId xmlns:a16="http://schemas.microsoft.com/office/drawing/2014/main" id="{53C2E6AF-6DE7-6560-72AF-DF5CAC2F08A4}"/>
              </a:ext>
            </a:extLst>
          </p:cNvPr>
          <p:cNvSpPr>
            <a:spLocks noGrp="1"/>
          </p:cNvSpPr>
          <p:nvPr>
            <p:ph type="body" sz="quarter" idx="11"/>
          </p:nvPr>
        </p:nvSpPr>
        <p:spPr/>
        <p:txBody>
          <a:bodyPr/>
          <a:lstStyle/>
          <a:p>
            <a:r>
              <a:rPr lang="de-DE" dirty="0"/>
              <a:t>Quelle:</a:t>
            </a:r>
          </a:p>
          <a:p>
            <a:r>
              <a:rPr lang="de-DE" dirty="0"/>
              <a:t>LISUM 2021</a:t>
            </a:r>
          </a:p>
        </p:txBody>
      </p:sp>
    </p:spTree>
    <p:extLst>
      <p:ext uri="{BB962C8B-B14F-4D97-AF65-F5344CB8AC3E}">
        <p14:creationId xmlns:p14="http://schemas.microsoft.com/office/powerpoint/2010/main" val="364731455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A5C49-F841-28F1-19E6-BFC6C24A2F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69642B-8AD0-FEA0-C5F7-60F05AB2B65A}"/>
              </a:ext>
            </a:extLst>
          </p:cNvPr>
          <p:cNvSpPr>
            <a:spLocks noGrp="1"/>
          </p:cNvSpPr>
          <p:nvPr>
            <p:ph type="title"/>
          </p:nvPr>
        </p:nvSpPr>
        <p:spPr/>
        <p:txBody>
          <a:bodyPr/>
          <a:lstStyle/>
          <a:p>
            <a:r>
              <a:rPr lang="de-DE" dirty="0"/>
              <a:t>Genredidaktik: 3. Gemeinsam lehrkraftgesteuert rekonstruieren</a:t>
            </a:r>
          </a:p>
        </p:txBody>
      </p:sp>
      <p:sp>
        <p:nvSpPr>
          <p:cNvPr id="3" name="Inhaltsplatzhalter 2">
            <a:extLst>
              <a:ext uri="{FF2B5EF4-FFF2-40B4-BE49-F238E27FC236}">
                <a16:creationId xmlns:a16="http://schemas.microsoft.com/office/drawing/2014/main" id="{17C3371A-A9D2-F53E-8A9F-34A0C2E2182E}"/>
              </a:ext>
            </a:extLst>
          </p:cNvPr>
          <p:cNvSpPr>
            <a:spLocks noGrp="1"/>
          </p:cNvSpPr>
          <p:nvPr>
            <p:ph sz="quarter" idx="10"/>
          </p:nvPr>
        </p:nvSpPr>
        <p:spPr>
          <a:xfrm>
            <a:off x="227013" y="1233491"/>
            <a:ext cx="8435724" cy="5040310"/>
          </a:xfrm>
        </p:spPr>
        <p:txBody>
          <a:bodyPr>
            <a:normAutofit fontScale="85000" lnSpcReduction="20000"/>
          </a:bodyPr>
          <a:lstStyle/>
          <a:p>
            <a:pPr>
              <a:defRPr/>
            </a:pPr>
            <a:r>
              <a:rPr lang="de-DE" dirty="0"/>
              <a:t>Im Kontext der Informatik müssen häufig unterschiedliche sprachliche Ebenen unterschieden werden:</a:t>
            </a:r>
          </a:p>
          <a:p>
            <a:pPr lvl="1">
              <a:defRPr/>
            </a:pPr>
            <a:r>
              <a:rPr lang="de-DE" dirty="0"/>
              <a:t>Natürlichsprachlicher Fachwortschatz,</a:t>
            </a:r>
          </a:p>
          <a:p>
            <a:pPr lvl="1">
              <a:defRPr/>
            </a:pPr>
            <a:r>
              <a:rPr lang="de-DE" dirty="0"/>
              <a:t>reservierte Wörter (im Quelltext),</a:t>
            </a:r>
          </a:p>
          <a:p>
            <a:pPr lvl="1">
              <a:defRPr/>
            </a:pPr>
            <a:r>
              <a:rPr lang="de-DE" dirty="0"/>
              <a:t>Bezeichner, die in Grenzen frei gewählt werden können und deren Inhalt keinen direkten Einfluss hat, für die es aber dennoch häufig Konventionen gibt, die trotz natürlichsprachlicher Anmutung allgemeinsprachlichen Regeln widersprechen (</a:t>
            </a:r>
            <a:r>
              <a:rPr lang="de-DE" dirty="0" err="1"/>
              <a:t>camelCase</a:t>
            </a:r>
            <a:r>
              <a:rPr lang="de-DE" dirty="0"/>
              <a:t>, kleingeschriebene </a:t>
            </a:r>
            <a:r>
              <a:rPr lang="de-DE" dirty="0" err="1"/>
              <a:t>substantive</a:t>
            </a:r>
            <a:r>
              <a:rPr lang="de-DE" dirty="0"/>
              <a:t> …).</a:t>
            </a:r>
          </a:p>
          <a:p>
            <a:pPr>
              <a:defRPr/>
            </a:pPr>
            <a:r>
              <a:rPr lang="de-DE" dirty="0"/>
              <a:t>Beispiel in diesem Text, das „Super“-Problem:</a:t>
            </a:r>
          </a:p>
          <a:p>
            <a:pPr lvl="1">
              <a:defRPr/>
            </a:pPr>
            <a:r>
              <a:rPr lang="de-DE" dirty="0"/>
              <a:t>Die am weitesten spezialisierte Klasse in diesem Beispiel ist „Superheld“. Hier ist zwar „Super“ im Namen enthalten, es handelt sich jedoch nicht um eine Superklasse. Unterscheidung zwischen „wie es heißt“ und „was es ist“.</a:t>
            </a:r>
          </a:p>
          <a:p>
            <a:pPr>
              <a:defRPr/>
            </a:pPr>
            <a:r>
              <a:rPr lang="de-DE" dirty="0"/>
              <a:t>Evtl. Einsatz von Lückentexten in Diagramm und Beschreibung und freies „Erfinden“ eigener Bezeichnungen. Auch „unsinnige“ Bezeichnungen sind möglich, sofern die Zuordnung korrekt ist. </a:t>
            </a:r>
          </a:p>
          <a:p>
            <a:pPr>
              <a:defRPr/>
            </a:pPr>
            <a:r>
              <a:rPr lang="de-DE" dirty="0"/>
              <a:t>Hierbei wird deutlich: Relevant ist nicht der Inhalt der Bezeichner sondern die Identität an unterschiedlichen Stellen (hier Diagramm und Beschreibung, ansonsten aber auch Quellcode etc.).</a:t>
            </a:r>
          </a:p>
        </p:txBody>
      </p:sp>
      <p:sp>
        <p:nvSpPr>
          <p:cNvPr id="4" name="Textplatzhalter 3">
            <a:extLst>
              <a:ext uri="{FF2B5EF4-FFF2-40B4-BE49-F238E27FC236}">
                <a16:creationId xmlns:a16="http://schemas.microsoft.com/office/drawing/2014/main" id="{5D943678-AB3D-C483-A68F-A5F39A368EDA}"/>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6" name="Diagramm 5">
            <a:extLst>
              <a:ext uri="{FF2B5EF4-FFF2-40B4-BE49-F238E27FC236}">
                <a16:creationId xmlns:a16="http://schemas.microsoft.com/office/drawing/2014/main" id="{FFFBC0BC-6280-1D13-88EE-31EE4E843F18}"/>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27202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1EE05-FE31-9F45-A149-02CD465FDC03}"/>
              </a:ext>
            </a:extLst>
          </p:cNvPr>
          <p:cNvSpPr>
            <a:spLocks noGrp="1"/>
          </p:cNvSpPr>
          <p:nvPr>
            <p:ph type="title"/>
          </p:nvPr>
        </p:nvSpPr>
        <p:spPr/>
        <p:txBody>
          <a:bodyPr/>
          <a:lstStyle/>
          <a:p>
            <a:r>
              <a:rPr lang="de-DE" dirty="0"/>
              <a:t>Genredidaktik: 3. Gemeinsam lehrkraftgesteuert rekonstruieren</a:t>
            </a:r>
          </a:p>
        </p:txBody>
      </p:sp>
      <p:sp>
        <p:nvSpPr>
          <p:cNvPr id="3" name="Inhaltsplatzhalter 2">
            <a:extLst>
              <a:ext uri="{FF2B5EF4-FFF2-40B4-BE49-F238E27FC236}">
                <a16:creationId xmlns:a16="http://schemas.microsoft.com/office/drawing/2014/main" id="{085C7100-DDDC-D808-7BA0-5E93C5C6AF0E}"/>
              </a:ext>
            </a:extLst>
          </p:cNvPr>
          <p:cNvSpPr>
            <a:spLocks noGrp="1"/>
          </p:cNvSpPr>
          <p:nvPr>
            <p:ph sz="quarter" idx="10"/>
          </p:nvPr>
        </p:nvSpPr>
        <p:spPr>
          <a:xfrm>
            <a:off x="227014" y="1233491"/>
            <a:ext cx="8497974" cy="5040310"/>
          </a:xfrm>
        </p:spPr>
        <p:txBody>
          <a:bodyPr/>
          <a:lstStyle/>
          <a:p>
            <a:pPr marL="124" indent="0">
              <a:buNone/>
            </a:pPr>
            <a:r>
              <a:rPr lang="de-DE" b="1" dirty="0"/>
              <a:t>Mögliche Unterstützungen nach Leisen (2013)</a:t>
            </a:r>
            <a:r>
              <a:rPr lang="de-DE" dirty="0"/>
              <a:t>:</a:t>
            </a:r>
          </a:p>
          <a:p>
            <a:r>
              <a:rPr lang="de-DE" dirty="0"/>
              <a:t>Methodenwerkzeug 4: Lückentext</a:t>
            </a:r>
          </a:p>
          <a:p>
            <a:r>
              <a:rPr lang="de-DE" dirty="0"/>
              <a:t>Methodenwerkzeug 7 und 8: Bildsequenz und Filmleiste</a:t>
            </a:r>
          </a:p>
          <a:p>
            <a:r>
              <a:rPr lang="de-DE" dirty="0"/>
              <a:t>Methodenwerkzeug 10: Lernplakat</a:t>
            </a:r>
          </a:p>
          <a:p>
            <a:r>
              <a:rPr lang="de-DE" dirty="0"/>
              <a:t>Methodenwerkzeug 14: Satzmuster</a:t>
            </a:r>
          </a:p>
          <a:p>
            <a:r>
              <a:rPr lang="de-DE" dirty="0"/>
              <a:t>Gesprächsorientierte Methoden und Strategien</a:t>
            </a:r>
            <a:br>
              <a:rPr lang="de-DE" dirty="0"/>
            </a:br>
            <a:r>
              <a:rPr lang="de-DE" sz="1400" dirty="0"/>
              <a:t>s. Kapitel </a:t>
            </a:r>
            <a:r>
              <a:rPr lang="de-DE" sz="1400" i="1" dirty="0"/>
              <a:t>Sprechen im Informatikunterricht</a:t>
            </a:r>
            <a:endParaRPr lang="de-DE" i="1" dirty="0"/>
          </a:p>
          <a:p>
            <a:r>
              <a:rPr lang="de-DE" dirty="0"/>
              <a:t>…</a:t>
            </a:r>
          </a:p>
          <a:p>
            <a:endParaRPr lang="de-DE" dirty="0"/>
          </a:p>
        </p:txBody>
      </p:sp>
      <p:sp>
        <p:nvSpPr>
          <p:cNvPr id="4" name="Textplatzhalter 3">
            <a:extLst>
              <a:ext uri="{FF2B5EF4-FFF2-40B4-BE49-F238E27FC236}">
                <a16:creationId xmlns:a16="http://schemas.microsoft.com/office/drawing/2014/main" id="{CE66BD88-D35E-B281-26D3-6607F41110FE}"/>
              </a:ext>
            </a:extLst>
          </p:cNvPr>
          <p:cNvSpPr>
            <a:spLocks noGrp="1"/>
          </p:cNvSpPr>
          <p:nvPr>
            <p:ph type="body" sz="quarter" idx="11"/>
          </p:nvPr>
        </p:nvSpPr>
        <p:spPr/>
        <p:txBody>
          <a:bodyPr/>
          <a:lstStyle/>
          <a:p>
            <a:endParaRPr lang="de-DE" dirty="0"/>
          </a:p>
        </p:txBody>
      </p:sp>
      <p:graphicFrame>
        <p:nvGraphicFramePr>
          <p:cNvPr id="5" name="Diagramm 4">
            <a:extLst>
              <a:ext uri="{FF2B5EF4-FFF2-40B4-BE49-F238E27FC236}">
                <a16:creationId xmlns:a16="http://schemas.microsoft.com/office/drawing/2014/main" id="{584D36B4-BF80-179B-40C0-C3145A5A8A35}"/>
              </a:ext>
            </a:extLst>
          </p:cNvPr>
          <p:cNvGraphicFramePr/>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hteck: abgerundete Ecken 5">
            <a:extLst>
              <a:ext uri="{FF2B5EF4-FFF2-40B4-BE49-F238E27FC236}">
                <a16:creationId xmlns:a16="http://schemas.microsoft.com/office/drawing/2014/main" id="{4093CD1B-D125-7199-C0E0-69FECD90833C}"/>
              </a:ext>
            </a:extLst>
          </p:cNvPr>
          <p:cNvSpPr/>
          <p:nvPr/>
        </p:nvSpPr>
        <p:spPr>
          <a:xfrm>
            <a:off x="4116000" y="4686691"/>
            <a:ext cx="3960000" cy="1212795"/>
          </a:xfrm>
          <a:prstGeom prst="roundRect">
            <a:avLst>
              <a:gd name="adj" fmla="val 9181"/>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tIns="46799" bIns="46799" rtlCol="0" anchor="t" anchorCtr="0">
            <a:spAutoFit/>
          </a:bodyPr>
          <a:lstStyle/>
          <a:p>
            <a:pPr algn="just">
              <a:spcAft>
                <a:spcPts val="601"/>
              </a:spcAft>
            </a:pPr>
            <a:r>
              <a:rPr lang="de-DE" sz="1601" b="1" dirty="0">
                <a:solidFill>
                  <a:schemeClr val="tx1"/>
                </a:solidFill>
                <a:latin typeface="Arial" charset="0"/>
                <a:ea typeface="Arial" charset="0"/>
                <a:cs typeface="Arial" charset="0"/>
              </a:rPr>
              <a:t>Hinweis</a:t>
            </a:r>
            <a:r>
              <a:rPr lang="de-DE" sz="1601" dirty="0">
                <a:solidFill>
                  <a:schemeClr val="tx1"/>
                </a:solidFill>
                <a:latin typeface="Arial" charset="0"/>
                <a:ea typeface="Arial" charset="0"/>
                <a:cs typeface="Arial" charset="0"/>
              </a:rPr>
              <a:t>: </a:t>
            </a:r>
          </a:p>
          <a:p>
            <a:pPr algn="just"/>
            <a:r>
              <a:rPr lang="de-DE" sz="1601" dirty="0">
                <a:solidFill>
                  <a:schemeClr val="tx1"/>
                </a:solidFill>
                <a:latin typeface="Arial" charset="0"/>
                <a:ea typeface="Arial" charset="0"/>
                <a:cs typeface="Arial" charset="0"/>
              </a:rPr>
              <a:t>Beachten Sie bei der Methodenauswahl, dass sich die jeweilige Methode für den Lerninhalt oder die Textsorte eignet.</a:t>
            </a:r>
          </a:p>
        </p:txBody>
      </p:sp>
    </p:spTree>
    <p:extLst>
      <p:ext uri="{BB962C8B-B14F-4D97-AF65-F5344CB8AC3E}">
        <p14:creationId xmlns:p14="http://schemas.microsoft.com/office/powerpoint/2010/main" val="286406635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B3DC6A-E97A-D1D2-A68E-3CD34FDCFD15}"/>
              </a:ext>
            </a:extLst>
          </p:cNvPr>
          <p:cNvSpPr>
            <a:spLocks noGrp="1"/>
          </p:cNvSpPr>
          <p:nvPr>
            <p:ph type="title"/>
          </p:nvPr>
        </p:nvSpPr>
        <p:spPr/>
        <p:txBody>
          <a:bodyPr/>
          <a:lstStyle/>
          <a:p>
            <a:r>
              <a:rPr lang="de-DE" dirty="0"/>
              <a:t>Methodenwerkzeug 10: Lernplakat</a:t>
            </a:r>
          </a:p>
        </p:txBody>
      </p:sp>
      <p:sp>
        <p:nvSpPr>
          <p:cNvPr id="8" name="Inhaltsplatzhalter 7">
            <a:extLst>
              <a:ext uri="{FF2B5EF4-FFF2-40B4-BE49-F238E27FC236}">
                <a16:creationId xmlns:a16="http://schemas.microsoft.com/office/drawing/2014/main" id="{ECDE79D0-9114-70FA-E855-35235C3D6087}"/>
              </a:ext>
            </a:extLst>
          </p:cNvPr>
          <p:cNvSpPr>
            <a:spLocks noGrp="1"/>
          </p:cNvSpPr>
          <p:nvPr>
            <p:ph sz="quarter" idx="10"/>
          </p:nvPr>
        </p:nvSpPr>
        <p:spPr/>
        <p:txBody>
          <a:bodyPr/>
          <a:lstStyle/>
          <a:p>
            <a:pPr marL="124" indent="0">
              <a:buNone/>
            </a:pPr>
            <a:r>
              <a:rPr lang="de-DE" b="1" dirty="0"/>
              <a:t>Beschreibung</a:t>
            </a:r>
          </a:p>
          <a:p>
            <a:r>
              <a:rPr lang="de-DE" dirty="0"/>
              <a:t>Lernplakate dienen der Visualisierung von verschiedensten Unterrichtsinhalten und -prozessen</a:t>
            </a:r>
          </a:p>
          <a:p>
            <a:endParaRPr lang="de-DE" dirty="0"/>
          </a:p>
          <a:p>
            <a:pPr marL="124" indent="0">
              <a:buNone/>
            </a:pPr>
            <a:r>
              <a:rPr lang="de-DE" b="1" dirty="0"/>
              <a:t>Charakteristika</a:t>
            </a:r>
            <a:endParaRPr lang="de-DE" dirty="0"/>
          </a:p>
          <a:p>
            <a:r>
              <a:rPr lang="de-DE" dirty="0"/>
              <a:t>Lernplakate unterstützen durch ihre ständige Präsenz im Klassenraum bei der Sicherung und Einübung von Lerninhalten</a:t>
            </a:r>
            <a:endParaRPr lang="de-DE" b="1" dirty="0"/>
          </a:p>
          <a:p>
            <a:r>
              <a:rPr lang="de-DE" b="1" dirty="0"/>
              <a:t>Sprachunterstützung</a:t>
            </a:r>
            <a:r>
              <a:rPr lang="de-DE" dirty="0"/>
              <a:t>: hoch; Lernplakate setzen Kommunikation voraus und regen dazu an</a:t>
            </a:r>
          </a:p>
        </p:txBody>
      </p:sp>
      <p:sp>
        <p:nvSpPr>
          <p:cNvPr id="9" name="Inhaltsplatzhalter 8">
            <a:extLst>
              <a:ext uri="{FF2B5EF4-FFF2-40B4-BE49-F238E27FC236}">
                <a16:creationId xmlns:a16="http://schemas.microsoft.com/office/drawing/2014/main" id="{5E509A3E-8338-79BA-2AE1-AD8B5E9614D3}"/>
              </a:ext>
            </a:extLst>
          </p:cNvPr>
          <p:cNvSpPr>
            <a:spLocks noGrp="1"/>
          </p:cNvSpPr>
          <p:nvPr>
            <p:ph sz="quarter" idx="11"/>
          </p:nvPr>
        </p:nvSpPr>
        <p:spPr/>
        <p:txBody>
          <a:bodyPr>
            <a:normAutofit fontScale="85000" lnSpcReduction="10000"/>
          </a:bodyPr>
          <a:lstStyle/>
          <a:p>
            <a:pPr marL="124" indent="0">
              <a:buNone/>
            </a:pPr>
            <a:r>
              <a:rPr lang="de-DE" b="1" dirty="0"/>
              <a:t>Didaktische und methodische Hinweise</a:t>
            </a:r>
          </a:p>
          <a:p>
            <a:r>
              <a:rPr lang="de-DE" dirty="0"/>
              <a:t>Lernplakate können unterschiedlichen Zwecken dienen</a:t>
            </a:r>
          </a:p>
          <a:p>
            <a:pPr lvl="1"/>
            <a:r>
              <a:rPr lang="de-DE" dirty="0"/>
              <a:t>Schreibplakat (z. B. Gliederungen, Materialsammlungen, Zusammenfassungen, …)</a:t>
            </a:r>
          </a:p>
          <a:p>
            <a:pPr lvl="1"/>
            <a:r>
              <a:rPr lang="de-DE" dirty="0"/>
              <a:t>Veranschaulichungsplakat (z. B. für Skizzen, Diagramme, Strukturen, …) </a:t>
            </a:r>
          </a:p>
          <a:p>
            <a:pPr lvl="1"/>
            <a:r>
              <a:rPr lang="de-DE" dirty="0"/>
              <a:t>Arbeitsplakat (z. B. für Arbeitsanweisungen, Problemdarstellungen, …)</a:t>
            </a:r>
          </a:p>
          <a:p>
            <a:pPr lvl="1"/>
            <a:r>
              <a:rPr lang="de-DE" dirty="0"/>
              <a:t>Informationsplakat (z. B. für Texte, Sprachhilfen, Beispielsätze, Fachsprache, …)</a:t>
            </a:r>
          </a:p>
          <a:p>
            <a:r>
              <a:rPr lang="de-DE" dirty="0"/>
              <a:t>Können sowohl vorgegeben als auch mit der ganzen Klasse oder in Gruppen erstellt werden</a:t>
            </a:r>
          </a:p>
          <a:p>
            <a:r>
              <a:rPr lang="de-DE" dirty="0"/>
              <a:t>Berücksichtigen Sie die Gestaltung des Plakats, da sie die Nutzung auf visueller Ebene unterstützt.</a:t>
            </a:r>
          </a:p>
          <a:p>
            <a:r>
              <a:rPr lang="de-DE" dirty="0"/>
              <a:t>Ermöglicht Differenzierung</a:t>
            </a:r>
          </a:p>
          <a:p>
            <a:pPr marL="124" indent="0">
              <a:buNone/>
            </a:pPr>
            <a:endParaRPr lang="de-DE" dirty="0"/>
          </a:p>
        </p:txBody>
      </p:sp>
      <p:sp>
        <p:nvSpPr>
          <p:cNvPr id="10" name="Textplatzhalter 9">
            <a:extLst>
              <a:ext uri="{FF2B5EF4-FFF2-40B4-BE49-F238E27FC236}">
                <a16:creationId xmlns:a16="http://schemas.microsoft.com/office/drawing/2014/main" id="{AAE8C1A7-FC8C-64A2-FD7E-500C6D575AD0}"/>
              </a:ext>
            </a:extLst>
          </p:cNvPr>
          <p:cNvSpPr>
            <a:spLocks noGrp="1"/>
          </p:cNvSpPr>
          <p:nvPr>
            <p:ph type="body" sz="quarter" idx="13"/>
          </p:nvPr>
        </p:nvSpPr>
        <p:spPr/>
        <p:txBody>
          <a:bodyPr/>
          <a:lstStyle/>
          <a:p>
            <a:r>
              <a:rPr lang="de-DE" dirty="0"/>
              <a:t>Quelle:</a:t>
            </a:r>
          </a:p>
          <a:p>
            <a:r>
              <a:rPr lang="de-DE" dirty="0"/>
              <a:t>Leisen 2013, S. 30 [Praxismaterial]</a:t>
            </a:r>
          </a:p>
        </p:txBody>
      </p:sp>
    </p:spTree>
    <p:extLst>
      <p:ext uri="{BB962C8B-B14F-4D97-AF65-F5344CB8AC3E}">
        <p14:creationId xmlns:p14="http://schemas.microsoft.com/office/powerpoint/2010/main" val="726593415"/>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14C80-9513-7CD3-8167-732BD9133F7B}"/>
              </a:ext>
            </a:extLst>
          </p:cNvPr>
          <p:cNvSpPr>
            <a:spLocks noGrp="1"/>
          </p:cNvSpPr>
          <p:nvPr>
            <p:ph type="title"/>
          </p:nvPr>
        </p:nvSpPr>
        <p:spPr/>
        <p:txBody>
          <a:bodyPr/>
          <a:lstStyle/>
          <a:p>
            <a:r>
              <a:rPr lang="de-DE" dirty="0"/>
              <a:t>Methodenwerkzeug 10: Lernplakat</a:t>
            </a:r>
          </a:p>
        </p:txBody>
      </p:sp>
      <p:sp>
        <p:nvSpPr>
          <p:cNvPr id="20" name="Textplatzhalter 19">
            <a:extLst>
              <a:ext uri="{FF2B5EF4-FFF2-40B4-BE49-F238E27FC236}">
                <a16:creationId xmlns:a16="http://schemas.microsoft.com/office/drawing/2014/main" id="{9ABE1F79-4E45-F3C3-199A-56FCE418D311}"/>
              </a:ext>
            </a:extLst>
          </p:cNvPr>
          <p:cNvSpPr>
            <a:spLocks noGrp="1"/>
          </p:cNvSpPr>
          <p:nvPr>
            <p:ph type="body" sz="quarter" idx="11"/>
          </p:nvPr>
        </p:nvSpPr>
        <p:spPr/>
        <p:txBody>
          <a:bodyPr/>
          <a:lstStyle/>
          <a:p>
            <a:endParaRPr lang="de-DE"/>
          </a:p>
        </p:txBody>
      </p:sp>
      <p:pic>
        <p:nvPicPr>
          <p:cNvPr id="8" name="Grafik 7">
            <a:extLst>
              <a:ext uri="{FF2B5EF4-FFF2-40B4-BE49-F238E27FC236}">
                <a16:creationId xmlns:a16="http://schemas.microsoft.com/office/drawing/2014/main" id="{CD72FA75-5D2C-12BC-B58A-3A0F1D478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4000" y="908727"/>
            <a:ext cx="8424000" cy="5400000"/>
          </a:xfrm>
          <a:prstGeom prst="rect">
            <a:avLst/>
          </a:prstGeom>
        </p:spPr>
      </p:pic>
    </p:spTree>
    <p:extLst>
      <p:ext uri="{BB962C8B-B14F-4D97-AF65-F5344CB8AC3E}">
        <p14:creationId xmlns:p14="http://schemas.microsoft.com/office/powerpoint/2010/main" val="137926039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E5714A-2DEB-20E2-58A9-A0ADE9C9315F}"/>
              </a:ext>
            </a:extLst>
          </p:cNvPr>
          <p:cNvSpPr>
            <a:spLocks noGrp="1"/>
          </p:cNvSpPr>
          <p:nvPr>
            <p:ph type="title"/>
          </p:nvPr>
        </p:nvSpPr>
        <p:spPr/>
        <p:txBody>
          <a:bodyPr/>
          <a:lstStyle/>
          <a:p>
            <a:r>
              <a:rPr lang="de-DE" dirty="0"/>
              <a:t>Methodenwerkzeug 14: Satzmuster</a:t>
            </a:r>
          </a:p>
        </p:txBody>
      </p:sp>
      <p:sp>
        <p:nvSpPr>
          <p:cNvPr id="3" name="Inhaltsplatzhalter 2">
            <a:extLst>
              <a:ext uri="{FF2B5EF4-FFF2-40B4-BE49-F238E27FC236}">
                <a16:creationId xmlns:a16="http://schemas.microsoft.com/office/drawing/2014/main" id="{BB44EAE5-9A72-94F8-A11D-9582ADB17DB5}"/>
              </a:ext>
            </a:extLst>
          </p:cNvPr>
          <p:cNvSpPr>
            <a:spLocks noGrp="1"/>
          </p:cNvSpPr>
          <p:nvPr>
            <p:ph sz="quarter" idx="10"/>
          </p:nvPr>
        </p:nvSpPr>
        <p:spPr/>
        <p:txBody>
          <a:bodyPr>
            <a:normAutofit fontScale="85000" lnSpcReduction="20000"/>
          </a:bodyPr>
          <a:lstStyle/>
          <a:p>
            <a:pPr marL="124" indent="0">
              <a:buNone/>
            </a:pPr>
            <a:r>
              <a:rPr lang="de-DE" b="1" dirty="0"/>
              <a:t>Beschreibung</a:t>
            </a:r>
          </a:p>
          <a:p>
            <a:r>
              <a:rPr lang="de-DE" dirty="0"/>
              <a:t>Satzmuster bieten standardisierte Redewendungen der Fachsprache oder Satzstücke an. Ihr Mustercharakter ermöglicht das Übertragen in abgeänderter Form auf andere Themenbereiche.</a:t>
            </a:r>
          </a:p>
          <a:p>
            <a:pPr marL="124" indent="0">
              <a:buNone/>
            </a:pPr>
            <a:endParaRPr lang="de-DE" dirty="0"/>
          </a:p>
          <a:p>
            <a:pPr marL="124" indent="0">
              <a:buNone/>
            </a:pPr>
            <a:r>
              <a:rPr lang="de-DE" b="1" dirty="0"/>
              <a:t>Charakteristika</a:t>
            </a:r>
          </a:p>
          <a:p>
            <a:r>
              <a:rPr lang="de-DE" b="1" dirty="0"/>
              <a:t>Sprachunterstützung</a:t>
            </a:r>
            <a:r>
              <a:rPr lang="de-DE" dirty="0"/>
              <a:t>: gering; aufgrund ihres starken Lenkcharakters eignen sich Satzmuster nur gering für freies Sprechen. Für die korrekte Anwendung der Fachsprache sind Satzmuster geeignet.</a:t>
            </a:r>
          </a:p>
          <a:p>
            <a:pPr marL="124" indent="0">
              <a:buNone/>
            </a:pPr>
            <a:endParaRPr lang="de-DE" dirty="0"/>
          </a:p>
          <a:p>
            <a:pPr marL="124" indent="0">
              <a:buNone/>
            </a:pPr>
            <a:r>
              <a:rPr lang="de-DE" b="1" dirty="0"/>
              <a:t>Didaktische und methodische Hinweise</a:t>
            </a:r>
          </a:p>
          <a:p>
            <a:r>
              <a:rPr lang="de-DE" dirty="0"/>
              <a:t>Insbesondere sprachschwache Lernende profitieren von Satzmustern, Fachsprache korrekt anzuwenden und korrekte fachsprachliche Sätze zu bilden, da Satzmuster sprachliche Sicherheit geben</a:t>
            </a:r>
          </a:p>
          <a:p>
            <a:r>
              <a:rPr lang="de-DE" dirty="0"/>
              <a:t>Satzmuster eignen sich primär in Fächern mit hohem Fachsprachanteil (z. B. Mathematik, Physik, Chemie, …)</a:t>
            </a:r>
          </a:p>
          <a:p>
            <a:r>
              <a:rPr lang="de-DE" dirty="0"/>
              <a:t>Satzmuster sollten Sätze enthalten, die im Unterricht häufig verwendet werden</a:t>
            </a:r>
          </a:p>
          <a:p>
            <a:r>
              <a:rPr lang="de-DE" dirty="0"/>
              <a:t>Zuordnungen können auch in spielerisch Form vorgenommen werden, woraus eine höhere Motivation folgt</a:t>
            </a:r>
          </a:p>
        </p:txBody>
      </p:sp>
      <p:sp>
        <p:nvSpPr>
          <p:cNvPr id="4" name="Textplatzhalter 3">
            <a:extLst>
              <a:ext uri="{FF2B5EF4-FFF2-40B4-BE49-F238E27FC236}">
                <a16:creationId xmlns:a16="http://schemas.microsoft.com/office/drawing/2014/main" id="{35E9A3D3-0D64-F9F4-74CE-BB50A6B57DB6}"/>
              </a:ext>
            </a:extLst>
          </p:cNvPr>
          <p:cNvSpPr>
            <a:spLocks noGrp="1"/>
          </p:cNvSpPr>
          <p:nvPr>
            <p:ph type="body" sz="quarter" idx="11"/>
          </p:nvPr>
        </p:nvSpPr>
        <p:spPr/>
        <p:txBody>
          <a:bodyPr/>
          <a:lstStyle/>
          <a:p>
            <a:r>
              <a:rPr lang="de-DE" dirty="0"/>
              <a:t>Quelle:</a:t>
            </a:r>
          </a:p>
          <a:p>
            <a:r>
              <a:rPr lang="de-DE" dirty="0"/>
              <a:t>Leisen 2013, S. 38 [Praxismaterial]</a:t>
            </a:r>
          </a:p>
        </p:txBody>
      </p:sp>
    </p:spTree>
    <p:extLst>
      <p:ext uri="{BB962C8B-B14F-4D97-AF65-F5344CB8AC3E}">
        <p14:creationId xmlns:p14="http://schemas.microsoft.com/office/powerpoint/2010/main" val="261266536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8B4B4-4C7C-E817-E2FE-86C4A45A6A6F}"/>
              </a:ext>
            </a:extLst>
          </p:cNvPr>
          <p:cNvSpPr>
            <a:spLocks noGrp="1"/>
          </p:cNvSpPr>
          <p:nvPr>
            <p:ph type="title"/>
          </p:nvPr>
        </p:nvSpPr>
        <p:spPr/>
        <p:txBody>
          <a:bodyPr/>
          <a:lstStyle/>
          <a:p>
            <a:r>
              <a:rPr lang="de-DE" dirty="0"/>
              <a:t>Methodenwerkzeug 14: Satzmuster</a:t>
            </a:r>
          </a:p>
        </p:txBody>
      </p:sp>
      <p:sp>
        <p:nvSpPr>
          <p:cNvPr id="69" name="Textplatzhalter 68">
            <a:extLst>
              <a:ext uri="{FF2B5EF4-FFF2-40B4-BE49-F238E27FC236}">
                <a16:creationId xmlns:a16="http://schemas.microsoft.com/office/drawing/2014/main" id="{A3156D59-20B0-6722-91FB-FFCAB881B560}"/>
              </a:ext>
            </a:extLst>
          </p:cNvPr>
          <p:cNvSpPr>
            <a:spLocks noGrp="1"/>
          </p:cNvSpPr>
          <p:nvPr>
            <p:ph type="body" sz="quarter" idx="11"/>
          </p:nvPr>
        </p:nvSpPr>
        <p:spPr/>
        <p:txBody>
          <a:bodyPr/>
          <a:lstStyle/>
          <a:p>
            <a:endParaRPr lang="de-DE"/>
          </a:p>
        </p:txBody>
      </p:sp>
      <p:pic>
        <p:nvPicPr>
          <p:cNvPr id="77" name="Grafik 76">
            <a:extLst>
              <a:ext uri="{FF2B5EF4-FFF2-40B4-BE49-F238E27FC236}">
                <a16:creationId xmlns:a16="http://schemas.microsoft.com/office/drawing/2014/main" id="{C1CC0A72-256F-9C43-CEB8-951072A3BC1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08514" y="234000"/>
            <a:ext cx="3394286" cy="2160000"/>
          </a:xfrm>
          <a:prstGeom prst="rect">
            <a:avLst/>
          </a:prstGeom>
        </p:spPr>
      </p:pic>
      <p:sp>
        <p:nvSpPr>
          <p:cNvPr id="6" name="Textfeld 5">
            <a:extLst>
              <a:ext uri="{FF2B5EF4-FFF2-40B4-BE49-F238E27FC236}">
                <a16:creationId xmlns:a16="http://schemas.microsoft.com/office/drawing/2014/main" id="{B8553646-0305-CD80-AB74-B4C945994E22}"/>
              </a:ext>
            </a:extLst>
          </p:cNvPr>
          <p:cNvSpPr txBox="1"/>
          <p:nvPr/>
        </p:nvSpPr>
        <p:spPr>
          <a:xfrm>
            <a:off x="230457" y="1521034"/>
            <a:ext cx="2303836" cy="338554"/>
          </a:xfrm>
          <a:prstGeom prst="rect">
            <a:avLst/>
          </a:prstGeom>
          <a:noFill/>
          <a:ln>
            <a:solidFill>
              <a:schemeClr val="tx1"/>
            </a:solidFill>
          </a:ln>
        </p:spPr>
        <p:txBody>
          <a:bodyPr wrap="none" rtlCol="0">
            <a:spAutoFit/>
          </a:bodyPr>
          <a:lstStyle/>
          <a:p>
            <a:pPr algn="l">
              <a:spcAft>
                <a:spcPts val="500"/>
              </a:spcAft>
              <a:tabLst/>
            </a:pPr>
            <a:r>
              <a:rPr lang="de-DE" sz="1600" baseline="0" dirty="0"/>
              <a:t>Die Klasse </a:t>
            </a:r>
            <a:r>
              <a:rPr lang="de-DE" sz="1600" b="1" baseline="0" dirty="0"/>
              <a:t>Comicfigur</a:t>
            </a:r>
          </a:p>
        </p:txBody>
      </p:sp>
      <p:sp>
        <p:nvSpPr>
          <p:cNvPr id="7" name="Textfeld 6">
            <a:extLst>
              <a:ext uri="{FF2B5EF4-FFF2-40B4-BE49-F238E27FC236}">
                <a16:creationId xmlns:a16="http://schemas.microsoft.com/office/drawing/2014/main" id="{8B0C07C3-DF13-109E-104C-F7F76F42D41E}"/>
              </a:ext>
            </a:extLst>
          </p:cNvPr>
          <p:cNvSpPr txBox="1"/>
          <p:nvPr/>
        </p:nvSpPr>
        <p:spPr>
          <a:xfrm>
            <a:off x="2534763" y="1521034"/>
            <a:ext cx="1415772" cy="338554"/>
          </a:xfrm>
          <a:prstGeom prst="rect">
            <a:avLst/>
          </a:prstGeom>
          <a:noFill/>
          <a:ln>
            <a:solidFill>
              <a:schemeClr val="tx1"/>
            </a:solidFill>
          </a:ln>
        </p:spPr>
        <p:txBody>
          <a:bodyPr wrap="none" rtlCol="0">
            <a:spAutoFit/>
          </a:bodyPr>
          <a:lstStyle/>
          <a:p>
            <a:pPr algn="l">
              <a:spcAft>
                <a:spcPts val="500"/>
              </a:spcAft>
              <a:tabLst/>
            </a:pPr>
            <a:r>
              <a:rPr lang="de-DE" sz="1600" baseline="0" dirty="0"/>
              <a:t>implementiert</a:t>
            </a:r>
          </a:p>
        </p:txBody>
      </p:sp>
      <p:sp>
        <p:nvSpPr>
          <p:cNvPr id="8" name="Textfeld 7">
            <a:extLst>
              <a:ext uri="{FF2B5EF4-FFF2-40B4-BE49-F238E27FC236}">
                <a16:creationId xmlns:a16="http://schemas.microsoft.com/office/drawing/2014/main" id="{53FFDD85-8B1E-2D17-10AD-45D76DCF497F}"/>
              </a:ext>
            </a:extLst>
          </p:cNvPr>
          <p:cNvSpPr txBox="1"/>
          <p:nvPr/>
        </p:nvSpPr>
        <p:spPr>
          <a:xfrm>
            <a:off x="226800" y="1933791"/>
            <a:ext cx="514885" cy="338554"/>
          </a:xfrm>
          <a:prstGeom prst="rect">
            <a:avLst/>
          </a:prstGeom>
          <a:noFill/>
          <a:ln>
            <a:solidFill>
              <a:schemeClr val="tx1"/>
            </a:solidFill>
          </a:ln>
        </p:spPr>
        <p:txBody>
          <a:bodyPr wrap="none" rtlCol="0">
            <a:spAutoFit/>
          </a:bodyPr>
          <a:lstStyle/>
          <a:p>
            <a:pPr algn="l">
              <a:spcAft>
                <a:spcPts val="500"/>
              </a:spcAft>
              <a:tabLst/>
            </a:pPr>
            <a:r>
              <a:rPr lang="de-DE" sz="1600" baseline="0" dirty="0"/>
              <a:t>vier</a:t>
            </a:r>
          </a:p>
        </p:txBody>
      </p:sp>
      <p:sp>
        <p:nvSpPr>
          <p:cNvPr id="9" name="Textfeld 8">
            <a:extLst>
              <a:ext uri="{FF2B5EF4-FFF2-40B4-BE49-F238E27FC236}">
                <a16:creationId xmlns:a16="http://schemas.microsoft.com/office/drawing/2014/main" id="{1898F9AD-FDEC-1F81-5BAB-2C70881C0BC4}"/>
              </a:ext>
            </a:extLst>
          </p:cNvPr>
          <p:cNvSpPr txBox="1"/>
          <p:nvPr/>
        </p:nvSpPr>
        <p:spPr>
          <a:xfrm>
            <a:off x="1165761" y="1933791"/>
            <a:ext cx="949299" cy="338554"/>
          </a:xfrm>
          <a:prstGeom prst="rect">
            <a:avLst/>
          </a:prstGeom>
          <a:noFill/>
          <a:ln>
            <a:solidFill>
              <a:schemeClr val="tx1"/>
            </a:solidFill>
          </a:ln>
        </p:spPr>
        <p:txBody>
          <a:bodyPr wrap="none" rtlCol="0">
            <a:spAutoFit/>
          </a:bodyPr>
          <a:lstStyle/>
          <a:p>
            <a:pPr algn="l">
              <a:spcAft>
                <a:spcPts val="500"/>
              </a:spcAft>
              <a:tabLst/>
            </a:pPr>
            <a:r>
              <a:rPr lang="de-DE" sz="1600" baseline="0" dirty="0"/>
              <a:t>Attribute</a:t>
            </a:r>
          </a:p>
        </p:txBody>
      </p:sp>
      <p:sp>
        <p:nvSpPr>
          <p:cNvPr id="10" name="Textfeld 9">
            <a:extLst>
              <a:ext uri="{FF2B5EF4-FFF2-40B4-BE49-F238E27FC236}">
                <a16:creationId xmlns:a16="http://schemas.microsoft.com/office/drawing/2014/main" id="{AAD1F87E-1840-564C-D642-5A352377EDD4}"/>
              </a:ext>
            </a:extLst>
          </p:cNvPr>
          <p:cNvSpPr txBox="1"/>
          <p:nvPr/>
        </p:nvSpPr>
        <p:spPr>
          <a:xfrm>
            <a:off x="2115060" y="1933791"/>
            <a:ext cx="1478418" cy="338554"/>
          </a:xfrm>
          <a:prstGeom prst="rect">
            <a:avLst/>
          </a:prstGeom>
          <a:noFill/>
          <a:ln>
            <a:solidFill>
              <a:schemeClr val="tx1"/>
            </a:solidFill>
          </a:ln>
        </p:spPr>
        <p:txBody>
          <a:bodyPr wrap="none" rtlCol="0">
            <a:spAutoFit/>
          </a:bodyPr>
          <a:lstStyle/>
          <a:p>
            <a:pPr algn="l">
              <a:spcAft>
                <a:spcPts val="500"/>
              </a:spcAft>
              <a:tabLst/>
            </a:pPr>
            <a:r>
              <a:rPr lang="de-DE" sz="1600" baseline="0" dirty="0"/>
              <a:t>vom Typ </a:t>
            </a:r>
            <a:r>
              <a:rPr lang="de-DE" sz="1600" b="1" baseline="0" dirty="0"/>
              <a:t>Text</a:t>
            </a:r>
            <a:r>
              <a:rPr lang="de-DE" sz="1600" baseline="0" dirty="0"/>
              <a:t>.</a:t>
            </a:r>
            <a:endParaRPr lang="de-DE" sz="1600" b="1" baseline="0" dirty="0"/>
          </a:p>
        </p:txBody>
      </p:sp>
      <p:sp>
        <p:nvSpPr>
          <p:cNvPr id="23" name="Textfeld 22">
            <a:extLst>
              <a:ext uri="{FF2B5EF4-FFF2-40B4-BE49-F238E27FC236}">
                <a16:creationId xmlns:a16="http://schemas.microsoft.com/office/drawing/2014/main" id="{68951276-AA23-19AF-3676-6DA976165061}"/>
              </a:ext>
            </a:extLst>
          </p:cNvPr>
          <p:cNvSpPr txBox="1"/>
          <p:nvPr/>
        </p:nvSpPr>
        <p:spPr>
          <a:xfrm>
            <a:off x="3950535" y="1521034"/>
            <a:ext cx="423265" cy="338554"/>
          </a:xfrm>
          <a:prstGeom prst="rect">
            <a:avLst/>
          </a:prstGeom>
          <a:noFill/>
          <a:ln>
            <a:solidFill>
              <a:schemeClr val="tx1"/>
            </a:solidFill>
          </a:ln>
        </p:spPr>
        <p:txBody>
          <a:bodyPr wrap="square" rtlCol="0">
            <a:spAutoFit/>
          </a:bodyPr>
          <a:lstStyle/>
          <a:p>
            <a:pPr algn="l">
              <a:spcAft>
                <a:spcPts val="500"/>
              </a:spcAft>
              <a:tabLst/>
            </a:pPr>
            <a:endParaRPr lang="de-DE" sz="1600" baseline="0" dirty="0"/>
          </a:p>
        </p:txBody>
      </p:sp>
      <p:sp>
        <p:nvSpPr>
          <p:cNvPr id="58" name="Textfeld 57">
            <a:extLst>
              <a:ext uri="{FF2B5EF4-FFF2-40B4-BE49-F238E27FC236}">
                <a16:creationId xmlns:a16="http://schemas.microsoft.com/office/drawing/2014/main" id="{ED5AB54C-2402-4FFF-FD41-37E390645CDF}"/>
              </a:ext>
            </a:extLst>
          </p:cNvPr>
          <p:cNvSpPr txBox="1"/>
          <p:nvPr/>
        </p:nvSpPr>
        <p:spPr>
          <a:xfrm>
            <a:off x="742262" y="1933791"/>
            <a:ext cx="423265" cy="338554"/>
          </a:xfrm>
          <a:prstGeom prst="rect">
            <a:avLst/>
          </a:prstGeom>
          <a:noFill/>
          <a:ln>
            <a:solidFill>
              <a:schemeClr val="tx1"/>
            </a:solidFill>
          </a:ln>
        </p:spPr>
        <p:txBody>
          <a:bodyPr wrap="square" rtlCol="0">
            <a:spAutoFit/>
          </a:bodyPr>
          <a:lstStyle/>
          <a:p>
            <a:pPr algn="l">
              <a:spcAft>
                <a:spcPts val="500"/>
              </a:spcAft>
              <a:tabLst/>
            </a:pPr>
            <a:endParaRPr lang="de-DE" sz="1600" baseline="0" dirty="0"/>
          </a:p>
        </p:txBody>
      </p:sp>
      <p:sp>
        <p:nvSpPr>
          <p:cNvPr id="11" name="Rechteck 10">
            <a:extLst>
              <a:ext uri="{FF2B5EF4-FFF2-40B4-BE49-F238E27FC236}">
                <a16:creationId xmlns:a16="http://schemas.microsoft.com/office/drawing/2014/main" id="{BDAE674C-FF17-DBED-94DD-DA197FB73101}"/>
              </a:ext>
            </a:extLst>
          </p:cNvPr>
          <p:cNvSpPr/>
          <p:nvPr/>
        </p:nvSpPr>
        <p:spPr>
          <a:xfrm>
            <a:off x="8734800" y="1016001"/>
            <a:ext cx="1584000" cy="5234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A5E178AE-3C28-9E55-4F64-E7B0FD3C813C}"/>
              </a:ext>
            </a:extLst>
          </p:cNvPr>
          <p:cNvSpPr/>
          <p:nvPr/>
        </p:nvSpPr>
        <p:spPr>
          <a:xfrm>
            <a:off x="10450800" y="3302807"/>
            <a:ext cx="1584000" cy="1454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Rechteck 13">
            <a:extLst>
              <a:ext uri="{FF2B5EF4-FFF2-40B4-BE49-F238E27FC236}">
                <a16:creationId xmlns:a16="http://schemas.microsoft.com/office/drawing/2014/main" id="{FDE91CA8-CB34-294D-05F7-890C851072AC}"/>
              </a:ext>
            </a:extLst>
          </p:cNvPr>
          <p:cNvSpPr/>
          <p:nvPr/>
        </p:nvSpPr>
        <p:spPr>
          <a:xfrm>
            <a:off x="7018800" y="3297998"/>
            <a:ext cx="1584000" cy="123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64CB72AC-888F-6198-ACAE-F569EF8CFC4A}"/>
              </a:ext>
            </a:extLst>
          </p:cNvPr>
          <p:cNvSpPr/>
          <p:nvPr/>
        </p:nvSpPr>
        <p:spPr>
          <a:xfrm>
            <a:off x="3580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 name="Rechteck 15">
            <a:extLst>
              <a:ext uri="{FF2B5EF4-FFF2-40B4-BE49-F238E27FC236}">
                <a16:creationId xmlns:a16="http://schemas.microsoft.com/office/drawing/2014/main" id="{09E514C5-419A-DF04-A844-D36A08CEA0FE}"/>
              </a:ext>
            </a:extLst>
          </p:cNvPr>
          <p:cNvSpPr/>
          <p:nvPr/>
        </p:nvSpPr>
        <p:spPr>
          <a:xfrm>
            <a:off x="5302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7" name="Rechteck 16">
            <a:extLst>
              <a:ext uri="{FF2B5EF4-FFF2-40B4-BE49-F238E27FC236}">
                <a16:creationId xmlns:a16="http://schemas.microsoft.com/office/drawing/2014/main" id="{80617614-E631-2D67-31AF-D611F9759135}"/>
              </a:ext>
            </a:extLst>
          </p:cNvPr>
          <p:cNvSpPr/>
          <p:nvPr/>
        </p:nvSpPr>
        <p:spPr>
          <a:xfrm>
            <a:off x="1870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31423156-99D4-7A61-E8BE-9473AE2D15E1}"/>
              </a:ext>
            </a:extLst>
          </p:cNvPr>
          <p:cNvSpPr/>
          <p:nvPr/>
        </p:nvSpPr>
        <p:spPr>
          <a:xfrm>
            <a:off x="148800" y="3297998"/>
            <a:ext cx="1584000" cy="123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Textfeld 19">
            <a:extLst>
              <a:ext uri="{FF2B5EF4-FFF2-40B4-BE49-F238E27FC236}">
                <a16:creationId xmlns:a16="http://schemas.microsoft.com/office/drawing/2014/main" id="{D7F6AAE3-B8E9-FDA0-ADC6-466D363F364F}"/>
              </a:ext>
            </a:extLst>
          </p:cNvPr>
          <p:cNvSpPr txBox="1"/>
          <p:nvPr/>
        </p:nvSpPr>
        <p:spPr>
          <a:xfrm>
            <a:off x="10522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vom Typ </a:t>
            </a:r>
            <a:r>
              <a:rPr lang="de-DE" sz="1400" i="1" dirty="0" err="1"/>
              <a:t>TYP</a:t>
            </a:r>
            <a:r>
              <a:rPr lang="de-DE" sz="1400" dirty="0"/>
              <a:t> </a:t>
            </a:r>
            <a:endParaRPr lang="de-DE" sz="1400" baseline="0" dirty="0"/>
          </a:p>
        </p:txBody>
      </p:sp>
      <p:sp>
        <p:nvSpPr>
          <p:cNvPr id="21" name="Textfeld 20">
            <a:extLst>
              <a:ext uri="{FF2B5EF4-FFF2-40B4-BE49-F238E27FC236}">
                <a16:creationId xmlns:a16="http://schemas.microsoft.com/office/drawing/2014/main" id="{09EFFA19-DC12-7982-8230-D0AD7A8A7B5B}"/>
              </a:ext>
            </a:extLst>
          </p:cNvPr>
          <p:cNvSpPr txBox="1"/>
          <p:nvPr/>
        </p:nvSpPr>
        <p:spPr>
          <a:xfrm>
            <a:off x="10522800" y="3943082"/>
            <a:ext cx="1440000" cy="738664"/>
          </a:xfrm>
          <a:prstGeom prst="rect">
            <a:avLst/>
          </a:prstGeom>
          <a:noFill/>
          <a:ln>
            <a:solidFill>
              <a:schemeClr val="tx1"/>
            </a:solidFill>
          </a:ln>
        </p:spPr>
        <p:txBody>
          <a:bodyPr wrap="square" rtlCol="0" anchor="ctr">
            <a:spAutoFit/>
          </a:bodyPr>
          <a:lstStyle/>
          <a:p>
            <a:pPr algn="ctr">
              <a:spcAft>
                <a:spcPts val="500"/>
              </a:spcAft>
              <a:tabLst/>
            </a:pPr>
            <a:r>
              <a:rPr lang="de-DE" sz="1400" dirty="0"/>
              <a:t>mit den Argumenten </a:t>
            </a:r>
            <a:r>
              <a:rPr lang="de-DE" sz="1400" i="1" dirty="0"/>
              <a:t>ARGUMENTE</a:t>
            </a:r>
            <a:r>
              <a:rPr lang="de-DE" sz="1400" dirty="0"/>
              <a:t> </a:t>
            </a:r>
            <a:endParaRPr lang="de-DE" sz="1400" baseline="0" dirty="0"/>
          </a:p>
        </p:txBody>
      </p:sp>
      <p:sp>
        <p:nvSpPr>
          <p:cNvPr id="42" name="Textfeld 41">
            <a:extLst>
              <a:ext uri="{FF2B5EF4-FFF2-40B4-BE49-F238E27FC236}">
                <a16:creationId xmlns:a16="http://schemas.microsoft.com/office/drawing/2014/main" id="{4F10A6D8-CC40-CD36-F0DB-D91356060294}"/>
              </a:ext>
            </a:extLst>
          </p:cNvPr>
          <p:cNvSpPr txBox="1"/>
          <p:nvPr/>
        </p:nvSpPr>
        <p:spPr>
          <a:xfrm>
            <a:off x="8806800" y="1088677"/>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Attribut, -e</a:t>
            </a:r>
          </a:p>
        </p:txBody>
      </p:sp>
      <p:sp>
        <p:nvSpPr>
          <p:cNvPr id="53" name="Textfeld 52">
            <a:extLst>
              <a:ext uri="{FF2B5EF4-FFF2-40B4-BE49-F238E27FC236}">
                <a16:creationId xmlns:a16="http://schemas.microsoft.com/office/drawing/2014/main" id="{326D003E-5B82-26D0-170F-8694958753DB}"/>
              </a:ext>
            </a:extLst>
          </p:cNvPr>
          <p:cNvSpPr txBox="1"/>
          <p:nvPr/>
        </p:nvSpPr>
        <p:spPr>
          <a:xfrm>
            <a:off x="8806800" y="1659558"/>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das Attribut </a:t>
            </a:r>
            <a:r>
              <a:rPr lang="de-DE" sz="1400" i="1" dirty="0"/>
              <a:t>NAME</a:t>
            </a:r>
            <a:endParaRPr lang="de-DE" sz="1400" baseline="0" dirty="0"/>
          </a:p>
        </p:txBody>
      </p:sp>
      <p:sp>
        <p:nvSpPr>
          <p:cNvPr id="54" name="Textfeld 53">
            <a:extLst>
              <a:ext uri="{FF2B5EF4-FFF2-40B4-BE49-F238E27FC236}">
                <a16:creationId xmlns:a16="http://schemas.microsoft.com/office/drawing/2014/main" id="{5FFDAA5F-9ED9-55B1-2F76-A268E760B22A}"/>
              </a:ext>
            </a:extLst>
          </p:cNvPr>
          <p:cNvSpPr txBox="1"/>
          <p:nvPr/>
        </p:nvSpPr>
        <p:spPr>
          <a:xfrm>
            <a:off x="8806800" y="2230439"/>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Attribute </a:t>
            </a:r>
            <a:r>
              <a:rPr lang="de-DE" sz="1400" i="1" dirty="0"/>
              <a:t>NAMEN</a:t>
            </a:r>
            <a:r>
              <a:rPr lang="de-DE" sz="1400" dirty="0"/>
              <a:t> </a:t>
            </a:r>
            <a:endParaRPr lang="de-DE" sz="1400" baseline="0" dirty="0"/>
          </a:p>
        </p:txBody>
      </p:sp>
      <p:sp>
        <p:nvSpPr>
          <p:cNvPr id="57" name="Textfeld 56">
            <a:extLst>
              <a:ext uri="{FF2B5EF4-FFF2-40B4-BE49-F238E27FC236}">
                <a16:creationId xmlns:a16="http://schemas.microsoft.com/office/drawing/2014/main" id="{7AE7028A-9BA3-410F-8316-7F61D1B1A364}"/>
              </a:ext>
            </a:extLst>
          </p:cNvPr>
          <p:cNvSpPr txBox="1"/>
          <p:nvPr/>
        </p:nvSpPr>
        <p:spPr>
          <a:xfrm>
            <a:off x="8806800" y="2801320"/>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Methode, -n </a:t>
            </a:r>
            <a:endParaRPr lang="de-DE" sz="1400" baseline="0" dirty="0"/>
          </a:p>
        </p:txBody>
      </p:sp>
      <p:sp>
        <p:nvSpPr>
          <p:cNvPr id="59" name="Textfeld 58">
            <a:extLst>
              <a:ext uri="{FF2B5EF4-FFF2-40B4-BE49-F238E27FC236}">
                <a16:creationId xmlns:a16="http://schemas.microsoft.com/office/drawing/2014/main" id="{BB199B45-2FC7-10C1-FA52-B4BE983AC8C9}"/>
              </a:ext>
            </a:extLst>
          </p:cNvPr>
          <p:cNvSpPr txBox="1"/>
          <p:nvPr/>
        </p:nvSpPr>
        <p:spPr>
          <a:xfrm>
            <a:off x="8806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Methode </a:t>
            </a:r>
            <a:r>
              <a:rPr lang="de-DE" sz="1400" i="1" dirty="0"/>
              <a:t>NAME</a:t>
            </a:r>
            <a:endParaRPr lang="de-DE" sz="1400" baseline="0" dirty="0"/>
          </a:p>
        </p:txBody>
      </p:sp>
      <p:sp>
        <p:nvSpPr>
          <p:cNvPr id="60" name="Textfeld 59">
            <a:extLst>
              <a:ext uri="{FF2B5EF4-FFF2-40B4-BE49-F238E27FC236}">
                <a16:creationId xmlns:a16="http://schemas.microsoft.com/office/drawing/2014/main" id="{AE993C10-E356-0B9B-7839-A5CFA48DB938}"/>
              </a:ext>
            </a:extLst>
          </p:cNvPr>
          <p:cNvSpPr txBox="1"/>
          <p:nvPr/>
        </p:nvSpPr>
        <p:spPr>
          <a:xfrm>
            <a:off x="8806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Methoden </a:t>
            </a:r>
            <a:r>
              <a:rPr lang="de-DE" sz="1400" i="1" dirty="0"/>
              <a:t>NAMEN</a:t>
            </a:r>
            <a:r>
              <a:rPr lang="de-DE" sz="1400" dirty="0"/>
              <a:t> </a:t>
            </a:r>
            <a:endParaRPr lang="de-DE" sz="1400" baseline="0" dirty="0"/>
          </a:p>
        </p:txBody>
      </p:sp>
      <p:sp>
        <p:nvSpPr>
          <p:cNvPr id="61" name="Textfeld 60">
            <a:extLst>
              <a:ext uri="{FF2B5EF4-FFF2-40B4-BE49-F238E27FC236}">
                <a16:creationId xmlns:a16="http://schemas.microsoft.com/office/drawing/2014/main" id="{C3913818-C9CA-5160-F8B4-CEEA1F432577}"/>
              </a:ext>
            </a:extLst>
          </p:cNvPr>
          <p:cNvSpPr txBox="1"/>
          <p:nvPr/>
        </p:nvSpPr>
        <p:spPr>
          <a:xfrm>
            <a:off x="8806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Klasse, -n </a:t>
            </a:r>
            <a:endParaRPr lang="de-DE" sz="1400" baseline="0" dirty="0"/>
          </a:p>
        </p:txBody>
      </p:sp>
      <p:sp>
        <p:nvSpPr>
          <p:cNvPr id="62" name="Textfeld 61">
            <a:extLst>
              <a:ext uri="{FF2B5EF4-FFF2-40B4-BE49-F238E27FC236}">
                <a16:creationId xmlns:a16="http://schemas.microsoft.com/office/drawing/2014/main" id="{F734475C-4500-7EAF-2919-E796F53F72CF}"/>
              </a:ext>
            </a:extLst>
          </p:cNvPr>
          <p:cNvSpPr txBox="1"/>
          <p:nvPr/>
        </p:nvSpPr>
        <p:spPr>
          <a:xfrm>
            <a:off x="8806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Klasse </a:t>
            </a:r>
            <a:r>
              <a:rPr lang="de-DE" sz="1400" i="1" dirty="0"/>
              <a:t>NAME</a:t>
            </a:r>
            <a:endParaRPr lang="de-DE" sz="1400" baseline="0" dirty="0"/>
          </a:p>
        </p:txBody>
      </p:sp>
      <p:sp>
        <p:nvSpPr>
          <p:cNvPr id="63" name="Textfeld 62">
            <a:extLst>
              <a:ext uri="{FF2B5EF4-FFF2-40B4-BE49-F238E27FC236}">
                <a16:creationId xmlns:a16="http://schemas.microsoft.com/office/drawing/2014/main" id="{8FD09981-377D-9880-6267-C42DAC044865}"/>
              </a:ext>
            </a:extLst>
          </p:cNvPr>
          <p:cNvSpPr txBox="1"/>
          <p:nvPr/>
        </p:nvSpPr>
        <p:spPr>
          <a:xfrm>
            <a:off x="8806800" y="5655725"/>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Klassen </a:t>
            </a:r>
            <a:r>
              <a:rPr lang="de-DE" sz="1400" i="1" dirty="0"/>
              <a:t>NAMEN</a:t>
            </a:r>
            <a:endParaRPr lang="de-DE" sz="1400" baseline="0" dirty="0"/>
          </a:p>
        </p:txBody>
      </p:sp>
      <p:sp>
        <p:nvSpPr>
          <p:cNvPr id="64" name="Textfeld 63">
            <a:extLst>
              <a:ext uri="{FF2B5EF4-FFF2-40B4-BE49-F238E27FC236}">
                <a16:creationId xmlns:a16="http://schemas.microsoft.com/office/drawing/2014/main" id="{C912D275-D33C-AD79-1627-2C1BFD3163B7}"/>
              </a:ext>
            </a:extLst>
          </p:cNvPr>
          <p:cNvSpPr txBox="1"/>
          <p:nvPr/>
        </p:nvSpPr>
        <p:spPr>
          <a:xfrm>
            <a:off x="7090800" y="3372201"/>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65" name="Textfeld 64">
            <a:extLst>
              <a:ext uri="{FF2B5EF4-FFF2-40B4-BE49-F238E27FC236}">
                <a16:creationId xmlns:a16="http://schemas.microsoft.com/office/drawing/2014/main" id="{06D2B3AF-6F7E-8114-5FC5-1096DB0C2836}"/>
              </a:ext>
            </a:extLst>
          </p:cNvPr>
          <p:cNvSpPr txBox="1"/>
          <p:nvPr/>
        </p:nvSpPr>
        <p:spPr>
          <a:xfrm>
            <a:off x="7090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weitere(n/s)</a:t>
            </a:r>
          </a:p>
        </p:txBody>
      </p:sp>
      <p:sp>
        <p:nvSpPr>
          <p:cNvPr id="66" name="Textfeld 65">
            <a:extLst>
              <a:ext uri="{FF2B5EF4-FFF2-40B4-BE49-F238E27FC236}">
                <a16:creationId xmlns:a16="http://schemas.microsoft.com/office/drawing/2014/main" id="{BF1B2C3F-31A6-AE86-C490-23332DC22228}"/>
              </a:ext>
            </a:extLst>
          </p:cNvPr>
          <p:cNvSpPr txBox="1"/>
          <p:nvPr/>
        </p:nvSpPr>
        <p:spPr>
          <a:xfrm>
            <a:off x="5374800" y="2801320"/>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67" name="Textfeld 66">
            <a:extLst>
              <a:ext uri="{FF2B5EF4-FFF2-40B4-BE49-F238E27FC236}">
                <a16:creationId xmlns:a16="http://schemas.microsoft.com/office/drawing/2014/main" id="{06136067-0692-1787-465E-0BDB7656CC70}"/>
              </a:ext>
            </a:extLst>
          </p:cNvPr>
          <p:cNvSpPr txBox="1"/>
          <p:nvPr/>
        </p:nvSpPr>
        <p:spPr>
          <a:xfrm>
            <a:off x="5374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keine</a:t>
            </a:r>
            <a:endParaRPr lang="de-DE" sz="1400" baseline="0" dirty="0"/>
          </a:p>
        </p:txBody>
      </p:sp>
      <p:sp>
        <p:nvSpPr>
          <p:cNvPr id="68" name="Textfeld 67">
            <a:extLst>
              <a:ext uri="{FF2B5EF4-FFF2-40B4-BE49-F238E27FC236}">
                <a16:creationId xmlns:a16="http://schemas.microsoft.com/office/drawing/2014/main" id="{779E0557-8BAA-224B-BFFA-A55DCB4EEC4A}"/>
              </a:ext>
            </a:extLst>
          </p:cNvPr>
          <p:cNvSpPr txBox="1"/>
          <p:nvPr/>
        </p:nvSpPr>
        <p:spPr>
          <a:xfrm>
            <a:off x="5374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ein</a:t>
            </a:r>
            <a:endParaRPr lang="de-DE" sz="1400" baseline="0" dirty="0"/>
          </a:p>
        </p:txBody>
      </p:sp>
      <p:sp>
        <p:nvSpPr>
          <p:cNvPr id="78" name="Textfeld 77">
            <a:extLst>
              <a:ext uri="{FF2B5EF4-FFF2-40B4-BE49-F238E27FC236}">
                <a16:creationId xmlns:a16="http://schemas.microsoft.com/office/drawing/2014/main" id="{D38B9662-4B62-8C2A-6A67-7D1D2B4A6D92}"/>
              </a:ext>
            </a:extLst>
          </p:cNvPr>
          <p:cNvSpPr txBox="1"/>
          <p:nvPr/>
        </p:nvSpPr>
        <p:spPr>
          <a:xfrm>
            <a:off x="5374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zwei</a:t>
            </a:r>
            <a:endParaRPr lang="de-DE" sz="1400" baseline="0" dirty="0"/>
          </a:p>
        </p:txBody>
      </p:sp>
      <p:sp>
        <p:nvSpPr>
          <p:cNvPr id="79" name="Textfeld 78">
            <a:extLst>
              <a:ext uri="{FF2B5EF4-FFF2-40B4-BE49-F238E27FC236}">
                <a16:creationId xmlns:a16="http://schemas.microsoft.com/office/drawing/2014/main" id="{E7DDBBBE-E4FF-181D-3896-9D1510C83039}"/>
              </a:ext>
            </a:extLst>
          </p:cNvPr>
          <p:cNvSpPr txBox="1"/>
          <p:nvPr/>
        </p:nvSpPr>
        <p:spPr>
          <a:xfrm>
            <a:off x="5374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t>
            </a:r>
          </a:p>
        </p:txBody>
      </p:sp>
      <p:sp>
        <p:nvSpPr>
          <p:cNvPr id="80" name="Textfeld 79">
            <a:extLst>
              <a:ext uri="{FF2B5EF4-FFF2-40B4-BE49-F238E27FC236}">
                <a16:creationId xmlns:a16="http://schemas.microsoft.com/office/drawing/2014/main" id="{3B852447-DECA-C58E-B5F9-19B1180AEAFB}"/>
              </a:ext>
            </a:extLst>
          </p:cNvPr>
          <p:cNvSpPr txBox="1"/>
          <p:nvPr/>
        </p:nvSpPr>
        <p:spPr>
          <a:xfrm>
            <a:off x="3658800" y="2801320"/>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81" name="Textfeld 80">
            <a:extLst>
              <a:ext uri="{FF2B5EF4-FFF2-40B4-BE49-F238E27FC236}">
                <a16:creationId xmlns:a16="http://schemas.microsoft.com/office/drawing/2014/main" id="{73FEAB15-6542-0EC9-90C1-A0BB26D370EB}"/>
              </a:ext>
            </a:extLst>
          </p:cNvPr>
          <p:cNvSpPr txBox="1"/>
          <p:nvPr/>
        </p:nvSpPr>
        <p:spPr>
          <a:xfrm>
            <a:off x="3658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außerdem</a:t>
            </a:r>
          </a:p>
        </p:txBody>
      </p:sp>
      <p:sp>
        <p:nvSpPr>
          <p:cNvPr id="82" name="Textfeld 81">
            <a:extLst>
              <a:ext uri="{FF2B5EF4-FFF2-40B4-BE49-F238E27FC236}">
                <a16:creationId xmlns:a16="http://schemas.microsoft.com/office/drawing/2014/main" id="{313F5E64-C250-02D7-76BF-2B1F1E2BCF55}"/>
              </a:ext>
            </a:extLst>
          </p:cNvPr>
          <p:cNvSpPr txBox="1"/>
          <p:nvPr/>
        </p:nvSpPr>
        <p:spPr>
          <a:xfrm>
            <a:off x="3658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zudem</a:t>
            </a:r>
          </a:p>
        </p:txBody>
      </p:sp>
      <p:sp>
        <p:nvSpPr>
          <p:cNvPr id="83" name="Textfeld 82">
            <a:extLst>
              <a:ext uri="{FF2B5EF4-FFF2-40B4-BE49-F238E27FC236}">
                <a16:creationId xmlns:a16="http://schemas.microsoft.com/office/drawing/2014/main" id="{B70A3212-7F60-B677-1F7D-E4A11F8191ED}"/>
              </a:ext>
            </a:extLst>
          </p:cNvPr>
          <p:cNvSpPr txBox="1"/>
          <p:nvPr/>
        </p:nvSpPr>
        <p:spPr>
          <a:xfrm>
            <a:off x="3658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ebenfalls</a:t>
            </a:r>
          </a:p>
        </p:txBody>
      </p:sp>
      <p:sp>
        <p:nvSpPr>
          <p:cNvPr id="84" name="Textfeld 83">
            <a:extLst>
              <a:ext uri="{FF2B5EF4-FFF2-40B4-BE49-F238E27FC236}">
                <a16:creationId xmlns:a16="http://schemas.microsoft.com/office/drawing/2014/main" id="{1035F77B-1B2E-4948-B875-68EFA1D30BB2}"/>
              </a:ext>
            </a:extLst>
          </p:cNvPr>
          <p:cNvSpPr txBox="1"/>
          <p:nvPr/>
        </p:nvSpPr>
        <p:spPr>
          <a:xfrm>
            <a:off x="3658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auch</a:t>
            </a:r>
            <a:endParaRPr lang="de-DE" sz="1400" baseline="0" dirty="0"/>
          </a:p>
        </p:txBody>
      </p:sp>
      <p:sp>
        <p:nvSpPr>
          <p:cNvPr id="85" name="Textfeld 84">
            <a:extLst>
              <a:ext uri="{FF2B5EF4-FFF2-40B4-BE49-F238E27FC236}">
                <a16:creationId xmlns:a16="http://schemas.microsoft.com/office/drawing/2014/main" id="{C25ACFE2-9DA3-7FAC-A1B5-220EC9D50C4C}"/>
              </a:ext>
            </a:extLst>
          </p:cNvPr>
          <p:cNvSpPr txBox="1"/>
          <p:nvPr/>
        </p:nvSpPr>
        <p:spPr>
          <a:xfrm>
            <a:off x="1942800" y="2801320"/>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implementiert</a:t>
            </a:r>
          </a:p>
        </p:txBody>
      </p:sp>
      <p:sp>
        <p:nvSpPr>
          <p:cNvPr id="86" name="Textfeld 85">
            <a:extLst>
              <a:ext uri="{FF2B5EF4-FFF2-40B4-BE49-F238E27FC236}">
                <a16:creationId xmlns:a16="http://schemas.microsoft.com/office/drawing/2014/main" id="{94C2983D-4E00-FBA1-8C9C-D3E96E985F47}"/>
              </a:ext>
            </a:extLst>
          </p:cNvPr>
          <p:cNvSpPr txBox="1"/>
          <p:nvPr/>
        </p:nvSpPr>
        <p:spPr>
          <a:xfrm>
            <a:off x="1942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spezialisiert</a:t>
            </a:r>
          </a:p>
        </p:txBody>
      </p:sp>
      <p:sp>
        <p:nvSpPr>
          <p:cNvPr id="87" name="Textfeld 86">
            <a:extLst>
              <a:ext uri="{FF2B5EF4-FFF2-40B4-BE49-F238E27FC236}">
                <a16:creationId xmlns:a16="http://schemas.microsoft.com/office/drawing/2014/main" id="{B11235AA-2E2C-58E0-ECC5-7F4127D64131}"/>
              </a:ext>
            </a:extLst>
          </p:cNvPr>
          <p:cNvSpPr txBox="1"/>
          <p:nvPr/>
        </p:nvSpPr>
        <p:spPr>
          <a:xfrm>
            <a:off x="1942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definiert</a:t>
            </a:r>
          </a:p>
        </p:txBody>
      </p:sp>
      <p:sp>
        <p:nvSpPr>
          <p:cNvPr id="88" name="Textfeld 87">
            <a:extLst>
              <a:ext uri="{FF2B5EF4-FFF2-40B4-BE49-F238E27FC236}">
                <a16:creationId xmlns:a16="http://schemas.microsoft.com/office/drawing/2014/main" id="{B8B4D9B2-AA59-7150-3C98-906AFE5063A1}"/>
              </a:ext>
            </a:extLst>
          </p:cNvPr>
          <p:cNvSpPr txBox="1"/>
          <p:nvPr/>
        </p:nvSpPr>
        <p:spPr>
          <a:xfrm>
            <a:off x="1942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deklariert</a:t>
            </a:r>
          </a:p>
        </p:txBody>
      </p:sp>
      <p:sp>
        <p:nvSpPr>
          <p:cNvPr id="89" name="Textfeld 88">
            <a:extLst>
              <a:ext uri="{FF2B5EF4-FFF2-40B4-BE49-F238E27FC236}">
                <a16:creationId xmlns:a16="http://schemas.microsoft.com/office/drawing/2014/main" id="{055965CC-EB3B-5CE1-D7BD-44277FD80798}"/>
              </a:ext>
            </a:extLst>
          </p:cNvPr>
          <p:cNvSpPr txBox="1"/>
          <p:nvPr/>
        </p:nvSpPr>
        <p:spPr>
          <a:xfrm>
            <a:off x="1942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initialisiert</a:t>
            </a:r>
            <a:endParaRPr lang="de-DE" sz="1400" baseline="0" dirty="0"/>
          </a:p>
        </p:txBody>
      </p:sp>
      <p:sp>
        <p:nvSpPr>
          <p:cNvPr id="90" name="Textfeld 89">
            <a:extLst>
              <a:ext uri="{FF2B5EF4-FFF2-40B4-BE49-F238E27FC236}">
                <a16:creationId xmlns:a16="http://schemas.microsoft.com/office/drawing/2014/main" id="{8A7AB24F-F773-4B1F-F0AA-BC73F140ACCA}"/>
              </a:ext>
            </a:extLst>
          </p:cNvPr>
          <p:cNvSpPr txBox="1"/>
          <p:nvPr/>
        </p:nvSpPr>
        <p:spPr>
          <a:xfrm>
            <a:off x="226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Die Klasse </a:t>
            </a:r>
            <a:r>
              <a:rPr lang="de-DE" sz="1400" i="1" baseline="0" dirty="0"/>
              <a:t>NAME</a:t>
            </a:r>
          </a:p>
        </p:txBody>
      </p:sp>
      <p:sp>
        <p:nvSpPr>
          <p:cNvPr id="91" name="Textfeld 90">
            <a:extLst>
              <a:ext uri="{FF2B5EF4-FFF2-40B4-BE49-F238E27FC236}">
                <a16:creationId xmlns:a16="http://schemas.microsoft.com/office/drawing/2014/main" id="{5676E8B9-DF90-A3AE-4299-F4EBE7607EA1}"/>
              </a:ext>
            </a:extLst>
          </p:cNvPr>
          <p:cNvSpPr txBox="1"/>
          <p:nvPr/>
        </p:nvSpPr>
        <p:spPr>
          <a:xfrm>
            <a:off x="226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Sie</a:t>
            </a:r>
          </a:p>
        </p:txBody>
      </p:sp>
      <p:cxnSp>
        <p:nvCxnSpPr>
          <p:cNvPr id="92" name="Verbinder: gewinkelt 91">
            <a:extLst>
              <a:ext uri="{FF2B5EF4-FFF2-40B4-BE49-F238E27FC236}">
                <a16:creationId xmlns:a16="http://schemas.microsoft.com/office/drawing/2014/main" id="{DC58A530-E037-2F7B-5013-3A6422CF9E5A}"/>
              </a:ext>
            </a:extLst>
          </p:cNvPr>
          <p:cNvCxnSpPr>
            <a:cxnSpLocks/>
            <a:stCxn id="64" idx="3"/>
            <a:endCxn id="42" idx="1"/>
          </p:cNvCxnSpPr>
          <p:nvPr/>
        </p:nvCxnSpPr>
        <p:spPr>
          <a:xfrm flipV="1">
            <a:off x="8530800" y="1349677"/>
            <a:ext cx="276000" cy="2283524"/>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3" name="Verbinder: gewinkelt 92">
            <a:extLst>
              <a:ext uri="{FF2B5EF4-FFF2-40B4-BE49-F238E27FC236}">
                <a16:creationId xmlns:a16="http://schemas.microsoft.com/office/drawing/2014/main" id="{CFB9DDED-153F-6E95-6504-E88FD8D83CB9}"/>
              </a:ext>
            </a:extLst>
          </p:cNvPr>
          <p:cNvCxnSpPr>
            <a:cxnSpLocks/>
            <a:stCxn id="79" idx="3"/>
            <a:endCxn id="64" idx="1"/>
          </p:cNvCxnSpPr>
          <p:nvPr/>
        </p:nvCxnSpPr>
        <p:spPr>
          <a:xfrm flipV="1">
            <a:off x="6814800" y="3633201"/>
            <a:ext cx="276000" cy="1712643"/>
          </a:xfrm>
          <a:prstGeom prst="bentConnector3">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4" name="Verbinder: gewinkelt 93">
            <a:extLst>
              <a:ext uri="{FF2B5EF4-FFF2-40B4-BE49-F238E27FC236}">
                <a16:creationId xmlns:a16="http://schemas.microsoft.com/office/drawing/2014/main" id="{981EDB39-45E8-9367-60FF-1EEAAC0D25ED}"/>
              </a:ext>
            </a:extLst>
          </p:cNvPr>
          <p:cNvCxnSpPr>
            <a:cxnSpLocks/>
            <a:stCxn id="80" idx="3"/>
            <a:endCxn id="79" idx="1"/>
          </p:cNvCxnSpPr>
          <p:nvPr/>
        </p:nvCxnSpPr>
        <p:spPr>
          <a:xfrm>
            <a:off x="5098800" y="3062320"/>
            <a:ext cx="276000" cy="2283524"/>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5" name="Verbinder: gewinkelt 94">
            <a:extLst>
              <a:ext uri="{FF2B5EF4-FFF2-40B4-BE49-F238E27FC236}">
                <a16:creationId xmlns:a16="http://schemas.microsoft.com/office/drawing/2014/main" id="{A2DB2BDF-367A-4844-A85A-85CECE80BEC6}"/>
              </a:ext>
            </a:extLst>
          </p:cNvPr>
          <p:cNvCxnSpPr>
            <a:cxnSpLocks/>
            <a:stCxn id="85" idx="3"/>
            <a:endCxn id="80" idx="1"/>
          </p:cNvCxnSpPr>
          <p:nvPr/>
        </p:nvCxnSpPr>
        <p:spPr>
          <a:xfrm>
            <a:off x="3382800" y="3062320"/>
            <a:ext cx="276000" cy="0"/>
          </a:xfrm>
          <a:prstGeom prst="straightConnector1">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6" name="Verbinder: gewinkelt 95">
            <a:extLst>
              <a:ext uri="{FF2B5EF4-FFF2-40B4-BE49-F238E27FC236}">
                <a16:creationId xmlns:a16="http://schemas.microsoft.com/office/drawing/2014/main" id="{8EA42D18-361D-0746-B655-05532548CA6F}"/>
              </a:ext>
            </a:extLst>
          </p:cNvPr>
          <p:cNvCxnSpPr>
            <a:cxnSpLocks/>
            <a:stCxn id="90" idx="3"/>
            <a:endCxn id="85" idx="1"/>
          </p:cNvCxnSpPr>
          <p:nvPr/>
        </p:nvCxnSpPr>
        <p:spPr>
          <a:xfrm flipV="1">
            <a:off x="1666800" y="3062320"/>
            <a:ext cx="276000" cy="570881"/>
          </a:xfrm>
          <a:prstGeom prst="bentConnector3">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7" name="Verbinder: gewinkelt 96">
            <a:extLst>
              <a:ext uri="{FF2B5EF4-FFF2-40B4-BE49-F238E27FC236}">
                <a16:creationId xmlns:a16="http://schemas.microsoft.com/office/drawing/2014/main" id="{DC6C3D8F-9B29-19E6-F40D-5D71D4C71263}"/>
              </a:ext>
            </a:extLst>
          </p:cNvPr>
          <p:cNvCxnSpPr>
            <a:cxnSpLocks/>
            <a:stCxn id="42" idx="3"/>
            <a:endCxn id="20" idx="1"/>
          </p:cNvCxnSpPr>
          <p:nvPr/>
        </p:nvCxnSpPr>
        <p:spPr>
          <a:xfrm>
            <a:off x="10246800" y="1349677"/>
            <a:ext cx="276000" cy="2283524"/>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138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23" grpId="0" animBg="1"/>
      <p:bldP spid="58"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8B4B4-4C7C-E817-E2FE-86C4A45A6A6F}"/>
              </a:ext>
            </a:extLst>
          </p:cNvPr>
          <p:cNvSpPr>
            <a:spLocks noGrp="1"/>
          </p:cNvSpPr>
          <p:nvPr>
            <p:ph type="title"/>
          </p:nvPr>
        </p:nvSpPr>
        <p:spPr/>
        <p:txBody>
          <a:bodyPr/>
          <a:lstStyle/>
          <a:p>
            <a:r>
              <a:rPr lang="de-DE" dirty="0"/>
              <a:t>Methodenwerkzeug 14: Satzmuster</a:t>
            </a:r>
          </a:p>
        </p:txBody>
      </p:sp>
      <p:sp>
        <p:nvSpPr>
          <p:cNvPr id="69" name="Textplatzhalter 68">
            <a:extLst>
              <a:ext uri="{FF2B5EF4-FFF2-40B4-BE49-F238E27FC236}">
                <a16:creationId xmlns:a16="http://schemas.microsoft.com/office/drawing/2014/main" id="{A3156D59-20B0-6722-91FB-FFCAB881B560}"/>
              </a:ext>
            </a:extLst>
          </p:cNvPr>
          <p:cNvSpPr>
            <a:spLocks noGrp="1"/>
          </p:cNvSpPr>
          <p:nvPr>
            <p:ph type="body" sz="quarter" idx="11"/>
          </p:nvPr>
        </p:nvSpPr>
        <p:spPr/>
        <p:txBody>
          <a:bodyPr/>
          <a:lstStyle/>
          <a:p>
            <a:endParaRPr lang="de-DE"/>
          </a:p>
        </p:txBody>
      </p:sp>
      <p:pic>
        <p:nvPicPr>
          <p:cNvPr id="77" name="Grafik 76">
            <a:extLst>
              <a:ext uri="{FF2B5EF4-FFF2-40B4-BE49-F238E27FC236}">
                <a16:creationId xmlns:a16="http://schemas.microsoft.com/office/drawing/2014/main" id="{C1CC0A72-256F-9C43-CEB8-951072A3BC1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08514" y="233441"/>
            <a:ext cx="3394286" cy="2160000"/>
          </a:xfrm>
          <a:prstGeom prst="rect">
            <a:avLst/>
          </a:prstGeom>
        </p:spPr>
      </p:pic>
      <p:sp>
        <p:nvSpPr>
          <p:cNvPr id="81" name="Textfeld 80">
            <a:extLst>
              <a:ext uri="{FF2B5EF4-FFF2-40B4-BE49-F238E27FC236}">
                <a16:creationId xmlns:a16="http://schemas.microsoft.com/office/drawing/2014/main" id="{28A2FF51-C59F-47E2-338C-17605F18D2A0}"/>
              </a:ext>
            </a:extLst>
          </p:cNvPr>
          <p:cNvSpPr txBox="1"/>
          <p:nvPr/>
        </p:nvSpPr>
        <p:spPr>
          <a:xfrm>
            <a:off x="230457" y="1521034"/>
            <a:ext cx="479618" cy="338554"/>
          </a:xfrm>
          <a:prstGeom prst="rect">
            <a:avLst/>
          </a:prstGeom>
          <a:noFill/>
          <a:ln>
            <a:solidFill>
              <a:schemeClr val="tx1"/>
            </a:solidFill>
          </a:ln>
        </p:spPr>
        <p:txBody>
          <a:bodyPr wrap="none" rtlCol="0">
            <a:spAutoFit/>
          </a:bodyPr>
          <a:lstStyle/>
          <a:p>
            <a:pPr algn="l">
              <a:spcAft>
                <a:spcPts val="500"/>
              </a:spcAft>
              <a:tabLst/>
            </a:pPr>
            <a:r>
              <a:rPr lang="de-DE" sz="1600" baseline="0" dirty="0"/>
              <a:t>Sie</a:t>
            </a:r>
            <a:endParaRPr lang="de-DE" sz="1600" b="1" baseline="0" dirty="0"/>
          </a:p>
        </p:txBody>
      </p:sp>
      <p:sp>
        <p:nvSpPr>
          <p:cNvPr id="82" name="Textfeld 81">
            <a:extLst>
              <a:ext uri="{FF2B5EF4-FFF2-40B4-BE49-F238E27FC236}">
                <a16:creationId xmlns:a16="http://schemas.microsoft.com/office/drawing/2014/main" id="{C8F28E95-3151-BADD-D784-545290FEB6CC}"/>
              </a:ext>
            </a:extLst>
          </p:cNvPr>
          <p:cNvSpPr txBox="1"/>
          <p:nvPr/>
        </p:nvSpPr>
        <p:spPr>
          <a:xfrm>
            <a:off x="710075" y="1521034"/>
            <a:ext cx="1027845" cy="338554"/>
          </a:xfrm>
          <a:prstGeom prst="rect">
            <a:avLst/>
          </a:prstGeom>
          <a:noFill/>
          <a:ln>
            <a:solidFill>
              <a:schemeClr val="tx1"/>
            </a:solidFill>
          </a:ln>
        </p:spPr>
        <p:txBody>
          <a:bodyPr wrap="none" rtlCol="0">
            <a:spAutoFit/>
          </a:bodyPr>
          <a:lstStyle/>
          <a:p>
            <a:pPr algn="l">
              <a:spcAft>
                <a:spcPts val="500"/>
              </a:spcAft>
              <a:tabLst/>
            </a:pPr>
            <a:r>
              <a:rPr lang="de-DE" sz="1600" baseline="0" dirty="0"/>
              <a:t>deklariert</a:t>
            </a:r>
          </a:p>
        </p:txBody>
      </p:sp>
      <p:sp>
        <p:nvSpPr>
          <p:cNvPr id="84" name="Textfeld 83">
            <a:extLst>
              <a:ext uri="{FF2B5EF4-FFF2-40B4-BE49-F238E27FC236}">
                <a16:creationId xmlns:a16="http://schemas.microsoft.com/office/drawing/2014/main" id="{E12EA175-06AB-7E95-8589-330DB741179F}"/>
              </a:ext>
            </a:extLst>
          </p:cNvPr>
          <p:cNvSpPr txBox="1"/>
          <p:nvPr/>
        </p:nvSpPr>
        <p:spPr>
          <a:xfrm>
            <a:off x="228200" y="1939075"/>
            <a:ext cx="2398285" cy="338554"/>
          </a:xfrm>
          <a:prstGeom prst="rect">
            <a:avLst/>
          </a:prstGeom>
          <a:noFill/>
          <a:ln>
            <a:solidFill>
              <a:schemeClr val="tx1"/>
            </a:solidFill>
          </a:ln>
        </p:spPr>
        <p:txBody>
          <a:bodyPr wrap="none" rtlCol="0">
            <a:spAutoFit/>
          </a:bodyPr>
          <a:lstStyle/>
          <a:p>
            <a:pPr algn="l">
              <a:spcAft>
                <a:spcPts val="500"/>
              </a:spcAft>
              <a:tabLst/>
            </a:pPr>
            <a:r>
              <a:rPr lang="de-DE" sz="1600" baseline="0" dirty="0"/>
              <a:t>das Attribut </a:t>
            </a:r>
            <a:r>
              <a:rPr lang="de-DE" sz="1600" b="1" baseline="0" dirty="0" err="1"/>
              <a:t>geburtsjahr</a:t>
            </a:r>
            <a:endParaRPr lang="de-DE" sz="1600" b="1" baseline="0" dirty="0"/>
          </a:p>
        </p:txBody>
      </p:sp>
      <p:sp>
        <p:nvSpPr>
          <p:cNvPr id="85" name="Textfeld 84">
            <a:extLst>
              <a:ext uri="{FF2B5EF4-FFF2-40B4-BE49-F238E27FC236}">
                <a16:creationId xmlns:a16="http://schemas.microsoft.com/office/drawing/2014/main" id="{FABD625F-D809-C7D2-7E5B-FABB914A087B}"/>
              </a:ext>
            </a:extLst>
          </p:cNvPr>
          <p:cNvSpPr txBox="1"/>
          <p:nvPr/>
        </p:nvSpPr>
        <p:spPr>
          <a:xfrm>
            <a:off x="2626485" y="1939075"/>
            <a:ext cx="1493679" cy="338554"/>
          </a:xfrm>
          <a:prstGeom prst="rect">
            <a:avLst/>
          </a:prstGeom>
          <a:noFill/>
          <a:ln>
            <a:solidFill>
              <a:schemeClr val="tx1"/>
            </a:solidFill>
          </a:ln>
        </p:spPr>
        <p:txBody>
          <a:bodyPr wrap="none" rtlCol="0">
            <a:spAutoFit/>
          </a:bodyPr>
          <a:lstStyle/>
          <a:p>
            <a:pPr algn="l">
              <a:spcAft>
                <a:spcPts val="500"/>
              </a:spcAft>
              <a:tabLst/>
            </a:pPr>
            <a:r>
              <a:rPr lang="de-DE" sz="1600" baseline="0" dirty="0"/>
              <a:t>vom Typ </a:t>
            </a:r>
            <a:r>
              <a:rPr lang="de-DE" sz="1600" b="1" baseline="0" dirty="0"/>
              <a:t>Zahl</a:t>
            </a:r>
            <a:r>
              <a:rPr lang="de-DE" sz="1600" baseline="0" dirty="0"/>
              <a:t>.</a:t>
            </a:r>
            <a:endParaRPr lang="de-DE" sz="1600" b="1" baseline="0" dirty="0"/>
          </a:p>
        </p:txBody>
      </p:sp>
      <p:sp>
        <p:nvSpPr>
          <p:cNvPr id="87" name="Textfeld 86">
            <a:extLst>
              <a:ext uri="{FF2B5EF4-FFF2-40B4-BE49-F238E27FC236}">
                <a16:creationId xmlns:a16="http://schemas.microsoft.com/office/drawing/2014/main" id="{9AAEB4CC-A800-C820-25F8-FD2BA945D004}"/>
              </a:ext>
            </a:extLst>
          </p:cNvPr>
          <p:cNvSpPr txBox="1"/>
          <p:nvPr/>
        </p:nvSpPr>
        <p:spPr>
          <a:xfrm>
            <a:off x="2857937" y="1521034"/>
            <a:ext cx="423265" cy="338554"/>
          </a:xfrm>
          <a:prstGeom prst="rect">
            <a:avLst/>
          </a:prstGeom>
          <a:noFill/>
          <a:ln>
            <a:solidFill>
              <a:schemeClr val="tx1"/>
            </a:solidFill>
          </a:ln>
        </p:spPr>
        <p:txBody>
          <a:bodyPr wrap="square" rtlCol="0">
            <a:spAutoFit/>
          </a:bodyPr>
          <a:lstStyle/>
          <a:p>
            <a:pPr algn="l">
              <a:spcAft>
                <a:spcPts val="500"/>
              </a:spcAft>
              <a:tabLst/>
            </a:pPr>
            <a:endParaRPr lang="de-DE" sz="1600" baseline="0" dirty="0"/>
          </a:p>
        </p:txBody>
      </p:sp>
      <p:sp>
        <p:nvSpPr>
          <p:cNvPr id="99" name="Textfeld 98">
            <a:extLst>
              <a:ext uri="{FF2B5EF4-FFF2-40B4-BE49-F238E27FC236}">
                <a16:creationId xmlns:a16="http://schemas.microsoft.com/office/drawing/2014/main" id="{01D0F42E-FCA3-DD62-CBD1-862A4036192E}"/>
              </a:ext>
            </a:extLst>
          </p:cNvPr>
          <p:cNvSpPr txBox="1"/>
          <p:nvPr/>
        </p:nvSpPr>
        <p:spPr>
          <a:xfrm>
            <a:off x="1738720" y="1521034"/>
            <a:ext cx="1119217" cy="338554"/>
          </a:xfrm>
          <a:prstGeom prst="rect">
            <a:avLst/>
          </a:prstGeom>
          <a:noFill/>
          <a:ln>
            <a:solidFill>
              <a:schemeClr val="tx1"/>
            </a:solidFill>
          </a:ln>
        </p:spPr>
        <p:txBody>
          <a:bodyPr wrap="none" rtlCol="0">
            <a:spAutoFit/>
          </a:bodyPr>
          <a:lstStyle/>
          <a:p>
            <a:pPr algn="l">
              <a:spcAft>
                <a:spcPts val="500"/>
              </a:spcAft>
              <a:tabLst/>
            </a:pPr>
            <a:r>
              <a:rPr lang="de-DE" sz="1600" baseline="0" dirty="0"/>
              <a:t>außerdem</a:t>
            </a:r>
          </a:p>
        </p:txBody>
      </p:sp>
      <p:sp>
        <p:nvSpPr>
          <p:cNvPr id="101" name="Textfeld 100">
            <a:extLst>
              <a:ext uri="{FF2B5EF4-FFF2-40B4-BE49-F238E27FC236}">
                <a16:creationId xmlns:a16="http://schemas.microsoft.com/office/drawing/2014/main" id="{DDC07BF4-7AEC-7A21-12ED-187E43163C4A}"/>
              </a:ext>
            </a:extLst>
          </p:cNvPr>
          <p:cNvSpPr txBox="1"/>
          <p:nvPr/>
        </p:nvSpPr>
        <p:spPr>
          <a:xfrm>
            <a:off x="3280262" y="1521034"/>
            <a:ext cx="423265" cy="338554"/>
          </a:xfrm>
          <a:prstGeom prst="rect">
            <a:avLst/>
          </a:prstGeom>
          <a:noFill/>
          <a:ln>
            <a:solidFill>
              <a:schemeClr val="tx1"/>
            </a:solidFill>
          </a:ln>
        </p:spPr>
        <p:txBody>
          <a:bodyPr wrap="square" rtlCol="0">
            <a:spAutoFit/>
          </a:bodyPr>
          <a:lstStyle/>
          <a:p>
            <a:pPr algn="l">
              <a:spcAft>
                <a:spcPts val="500"/>
              </a:spcAft>
              <a:tabLst/>
            </a:pPr>
            <a:endParaRPr lang="de-DE" sz="1600" baseline="0" dirty="0"/>
          </a:p>
        </p:txBody>
      </p:sp>
      <p:sp>
        <p:nvSpPr>
          <p:cNvPr id="6" name="Rechteck 5">
            <a:extLst>
              <a:ext uri="{FF2B5EF4-FFF2-40B4-BE49-F238E27FC236}">
                <a16:creationId xmlns:a16="http://schemas.microsoft.com/office/drawing/2014/main" id="{D937462E-92EF-D6C7-C647-2FAD01B6EBA4}"/>
              </a:ext>
            </a:extLst>
          </p:cNvPr>
          <p:cNvSpPr/>
          <p:nvPr/>
        </p:nvSpPr>
        <p:spPr>
          <a:xfrm>
            <a:off x="8734800" y="1016001"/>
            <a:ext cx="1584000" cy="5234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 name="Rechteck 6">
            <a:extLst>
              <a:ext uri="{FF2B5EF4-FFF2-40B4-BE49-F238E27FC236}">
                <a16:creationId xmlns:a16="http://schemas.microsoft.com/office/drawing/2014/main" id="{D40D6579-5E66-96F1-B6EA-56EA23519181}"/>
              </a:ext>
            </a:extLst>
          </p:cNvPr>
          <p:cNvSpPr/>
          <p:nvPr/>
        </p:nvSpPr>
        <p:spPr>
          <a:xfrm>
            <a:off x="10450800" y="3302807"/>
            <a:ext cx="1584000" cy="1454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 name="Rechteck 7">
            <a:extLst>
              <a:ext uri="{FF2B5EF4-FFF2-40B4-BE49-F238E27FC236}">
                <a16:creationId xmlns:a16="http://schemas.microsoft.com/office/drawing/2014/main" id="{60B67473-9778-FB0D-48A3-BA113E6C1CE7}"/>
              </a:ext>
            </a:extLst>
          </p:cNvPr>
          <p:cNvSpPr/>
          <p:nvPr/>
        </p:nvSpPr>
        <p:spPr>
          <a:xfrm>
            <a:off x="7018800" y="3297998"/>
            <a:ext cx="1584000" cy="123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 name="Rechteck 8">
            <a:extLst>
              <a:ext uri="{FF2B5EF4-FFF2-40B4-BE49-F238E27FC236}">
                <a16:creationId xmlns:a16="http://schemas.microsoft.com/office/drawing/2014/main" id="{CF1F01CB-B80B-BC2B-A1C3-B67A72231164}"/>
              </a:ext>
            </a:extLst>
          </p:cNvPr>
          <p:cNvSpPr/>
          <p:nvPr/>
        </p:nvSpPr>
        <p:spPr>
          <a:xfrm>
            <a:off x="3580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 name="Rechteck 9">
            <a:extLst>
              <a:ext uri="{FF2B5EF4-FFF2-40B4-BE49-F238E27FC236}">
                <a16:creationId xmlns:a16="http://schemas.microsoft.com/office/drawing/2014/main" id="{E448F6F6-0281-2D85-FE3E-F893C856634B}"/>
              </a:ext>
            </a:extLst>
          </p:cNvPr>
          <p:cNvSpPr/>
          <p:nvPr/>
        </p:nvSpPr>
        <p:spPr>
          <a:xfrm>
            <a:off x="5302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1" name="Rechteck 10">
            <a:extLst>
              <a:ext uri="{FF2B5EF4-FFF2-40B4-BE49-F238E27FC236}">
                <a16:creationId xmlns:a16="http://schemas.microsoft.com/office/drawing/2014/main" id="{202DFCAA-1CA8-4C03-5712-FD827180CF53}"/>
              </a:ext>
            </a:extLst>
          </p:cNvPr>
          <p:cNvSpPr/>
          <p:nvPr/>
        </p:nvSpPr>
        <p:spPr>
          <a:xfrm>
            <a:off x="1870800" y="2724292"/>
            <a:ext cx="1584000" cy="294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Rechteck 12">
            <a:extLst>
              <a:ext uri="{FF2B5EF4-FFF2-40B4-BE49-F238E27FC236}">
                <a16:creationId xmlns:a16="http://schemas.microsoft.com/office/drawing/2014/main" id="{AA6BEDE5-B50A-E74F-093C-B875A073DF15}"/>
              </a:ext>
            </a:extLst>
          </p:cNvPr>
          <p:cNvSpPr/>
          <p:nvPr/>
        </p:nvSpPr>
        <p:spPr>
          <a:xfrm>
            <a:off x="148800" y="3297998"/>
            <a:ext cx="1584000" cy="12384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4" name="Textfeld 13">
            <a:extLst>
              <a:ext uri="{FF2B5EF4-FFF2-40B4-BE49-F238E27FC236}">
                <a16:creationId xmlns:a16="http://schemas.microsoft.com/office/drawing/2014/main" id="{15E87D3B-68C4-ED8D-8C64-4D76AAACE854}"/>
              </a:ext>
            </a:extLst>
          </p:cNvPr>
          <p:cNvSpPr txBox="1"/>
          <p:nvPr/>
        </p:nvSpPr>
        <p:spPr>
          <a:xfrm>
            <a:off x="10522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vom Typ </a:t>
            </a:r>
            <a:r>
              <a:rPr lang="de-DE" sz="1400" i="1" dirty="0" err="1"/>
              <a:t>TYP</a:t>
            </a:r>
            <a:r>
              <a:rPr lang="de-DE" sz="1400" dirty="0"/>
              <a:t> </a:t>
            </a:r>
            <a:endParaRPr lang="de-DE" sz="1400" baseline="0" dirty="0"/>
          </a:p>
        </p:txBody>
      </p:sp>
      <p:sp>
        <p:nvSpPr>
          <p:cNvPr id="15" name="Textfeld 14">
            <a:extLst>
              <a:ext uri="{FF2B5EF4-FFF2-40B4-BE49-F238E27FC236}">
                <a16:creationId xmlns:a16="http://schemas.microsoft.com/office/drawing/2014/main" id="{E4696D53-8FC4-0816-97BC-1DDCBA754813}"/>
              </a:ext>
            </a:extLst>
          </p:cNvPr>
          <p:cNvSpPr txBox="1"/>
          <p:nvPr/>
        </p:nvSpPr>
        <p:spPr>
          <a:xfrm>
            <a:off x="10522800" y="3943082"/>
            <a:ext cx="1440000" cy="738664"/>
          </a:xfrm>
          <a:prstGeom prst="rect">
            <a:avLst/>
          </a:prstGeom>
          <a:noFill/>
          <a:ln>
            <a:solidFill>
              <a:schemeClr val="tx1"/>
            </a:solidFill>
          </a:ln>
        </p:spPr>
        <p:txBody>
          <a:bodyPr wrap="square" rtlCol="0" anchor="ctr">
            <a:spAutoFit/>
          </a:bodyPr>
          <a:lstStyle/>
          <a:p>
            <a:pPr algn="ctr">
              <a:spcAft>
                <a:spcPts val="500"/>
              </a:spcAft>
              <a:tabLst/>
            </a:pPr>
            <a:r>
              <a:rPr lang="de-DE" sz="1400" dirty="0"/>
              <a:t>mit den Argumenten </a:t>
            </a:r>
            <a:r>
              <a:rPr lang="de-DE" sz="1400" i="1" dirty="0"/>
              <a:t>ARGUMENTE</a:t>
            </a:r>
            <a:r>
              <a:rPr lang="de-DE" sz="1400" dirty="0"/>
              <a:t> </a:t>
            </a:r>
            <a:endParaRPr lang="de-DE" sz="1400" baseline="0" dirty="0"/>
          </a:p>
        </p:txBody>
      </p:sp>
      <p:sp>
        <p:nvSpPr>
          <p:cNvPr id="16" name="Textfeld 15">
            <a:extLst>
              <a:ext uri="{FF2B5EF4-FFF2-40B4-BE49-F238E27FC236}">
                <a16:creationId xmlns:a16="http://schemas.microsoft.com/office/drawing/2014/main" id="{4E9D09B6-B510-39FA-3F39-FBAADD11DF18}"/>
              </a:ext>
            </a:extLst>
          </p:cNvPr>
          <p:cNvSpPr txBox="1"/>
          <p:nvPr/>
        </p:nvSpPr>
        <p:spPr>
          <a:xfrm>
            <a:off x="8806800" y="1088677"/>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Attribut, -e</a:t>
            </a:r>
          </a:p>
        </p:txBody>
      </p:sp>
      <p:sp>
        <p:nvSpPr>
          <p:cNvPr id="17" name="Textfeld 16">
            <a:extLst>
              <a:ext uri="{FF2B5EF4-FFF2-40B4-BE49-F238E27FC236}">
                <a16:creationId xmlns:a16="http://schemas.microsoft.com/office/drawing/2014/main" id="{5F84948E-0E9C-F827-1843-E354CDD3B663}"/>
              </a:ext>
            </a:extLst>
          </p:cNvPr>
          <p:cNvSpPr txBox="1"/>
          <p:nvPr/>
        </p:nvSpPr>
        <p:spPr>
          <a:xfrm>
            <a:off x="8806800" y="1659558"/>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das Attribut </a:t>
            </a:r>
            <a:r>
              <a:rPr lang="de-DE" sz="1400" i="1" dirty="0"/>
              <a:t>NAME</a:t>
            </a:r>
            <a:endParaRPr lang="de-DE" sz="1400" baseline="0" dirty="0"/>
          </a:p>
        </p:txBody>
      </p:sp>
      <p:sp>
        <p:nvSpPr>
          <p:cNvPr id="18" name="Textfeld 17">
            <a:extLst>
              <a:ext uri="{FF2B5EF4-FFF2-40B4-BE49-F238E27FC236}">
                <a16:creationId xmlns:a16="http://schemas.microsoft.com/office/drawing/2014/main" id="{384B5F67-EC5E-43EE-AD7B-79E8C774951D}"/>
              </a:ext>
            </a:extLst>
          </p:cNvPr>
          <p:cNvSpPr txBox="1"/>
          <p:nvPr/>
        </p:nvSpPr>
        <p:spPr>
          <a:xfrm>
            <a:off x="8806800" y="2230439"/>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Attribute </a:t>
            </a:r>
            <a:r>
              <a:rPr lang="de-DE" sz="1400" i="1" dirty="0"/>
              <a:t>NAMEN</a:t>
            </a:r>
            <a:r>
              <a:rPr lang="de-DE" sz="1400" dirty="0"/>
              <a:t> </a:t>
            </a:r>
            <a:endParaRPr lang="de-DE" sz="1400" baseline="0" dirty="0"/>
          </a:p>
        </p:txBody>
      </p:sp>
      <p:sp>
        <p:nvSpPr>
          <p:cNvPr id="20" name="Textfeld 19">
            <a:extLst>
              <a:ext uri="{FF2B5EF4-FFF2-40B4-BE49-F238E27FC236}">
                <a16:creationId xmlns:a16="http://schemas.microsoft.com/office/drawing/2014/main" id="{63CCF854-BE21-3D3A-2268-1C0F5616CF01}"/>
              </a:ext>
            </a:extLst>
          </p:cNvPr>
          <p:cNvSpPr txBox="1"/>
          <p:nvPr/>
        </p:nvSpPr>
        <p:spPr>
          <a:xfrm>
            <a:off x="8806800" y="2801320"/>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Methode, -n </a:t>
            </a:r>
            <a:endParaRPr lang="de-DE" sz="1400" baseline="0" dirty="0"/>
          </a:p>
        </p:txBody>
      </p:sp>
      <p:sp>
        <p:nvSpPr>
          <p:cNvPr id="21" name="Textfeld 20">
            <a:extLst>
              <a:ext uri="{FF2B5EF4-FFF2-40B4-BE49-F238E27FC236}">
                <a16:creationId xmlns:a16="http://schemas.microsoft.com/office/drawing/2014/main" id="{5CF7F273-35C9-B7AC-0008-8F91BC225902}"/>
              </a:ext>
            </a:extLst>
          </p:cNvPr>
          <p:cNvSpPr txBox="1"/>
          <p:nvPr/>
        </p:nvSpPr>
        <p:spPr>
          <a:xfrm>
            <a:off x="8806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Methode </a:t>
            </a:r>
            <a:r>
              <a:rPr lang="de-DE" sz="1400" i="1" dirty="0"/>
              <a:t>NAME</a:t>
            </a:r>
            <a:endParaRPr lang="de-DE" sz="1400" baseline="0" dirty="0"/>
          </a:p>
        </p:txBody>
      </p:sp>
      <p:sp>
        <p:nvSpPr>
          <p:cNvPr id="22" name="Textfeld 21">
            <a:extLst>
              <a:ext uri="{FF2B5EF4-FFF2-40B4-BE49-F238E27FC236}">
                <a16:creationId xmlns:a16="http://schemas.microsoft.com/office/drawing/2014/main" id="{C9D26C9C-49EB-BCA0-9154-52A81B954389}"/>
              </a:ext>
            </a:extLst>
          </p:cNvPr>
          <p:cNvSpPr txBox="1"/>
          <p:nvPr/>
        </p:nvSpPr>
        <p:spPr>
          <a:xfrm>
            <a:off x="8806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Methoden </a:t>
            </a:r>
            <a:r>
              <a:rPr lang="de-DE" sz="1400" i="1" dirty="0"/>
              <a:t>NAMEN</a:t>
            </a:r>
            <a:r>
              <a:rPr lang="de-DE" sz="1400" dirty="0"/>
              <a:t> </a:t>
            </a:r>
            <a:endParaRPr lang="de-DE" sz="1400" baseline="0" dirty="0"/>
          </a:p>
        </p:txBody>
      </p:sp>
      <p:sp>
        <p:nvSpPr>
          <p:cNvPr id="23" name="Textfeld 22">
            <a:extLst>
              <a:ext uri="{FF2B5EF4-FFF2-40B4-BE49-F238E27FC236}">
                <a16:creationId xmlns:a16="http://schemas.microsoft.com/office/drawing/2014/main" id="{0FAF2CF3-C91F-EF33-4A07-F1CA61E2EE7E}"/>
              </a:ext>
            </a:extLst>
          </p:cNvPr>
          <p:cNvSpPr txBox="1"/>
          <p:nvPr/>
        </p:nvSpPr>
        <p:spPr>
          <a:xfrm>
            <a:off x="8806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Klasse, -n </a:t>
            </a:r>
            <a:endParaRPr lang="de-DE" sz="1400" baseline="0" dirty="0"/>
          </a:p>
        </p:txBody>
      </p:sp>
      <p:sp>
        <p:nvSpPr>
          <p:cNvPr id="34" name="Textfeld 33">
            <a:extLst>
              <a:ext uri="{FF2B5EF4-FFF2-40B4-BE49-F238E27FC236}">
                <a16:creationId xmlns:a16="http://schemas.microsoft.com/office/drawing/2014/main" id="{011E5557-3D8A-F606-F66F-156B42612243}"/>
              </a:ext>
            </a:extLst>
          </p:cNvPr>
          <p:cNvSpPr txBox="1"/>
          <p:nvPr/>
        </p:nvSpPr>
        <p:spPr>
          <a:xfrm>
            <a:off x="8806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Klasse </a:t>
            </a:r>
            <a:r>
              <a:rPr lang="de-DE" sz="1400" i="1" dirty="0"/>
              <a:t>NAME</a:t>
            </a:r>
            <a:endParaRPr lang="de-DE" sz="1400" baseline="0" dirty="0"/>
          </a:p>
        </p:txBody>
      </p:sp>
      <p:sp>
        <p:nvSpPr>
          <p:cNvPr id="42" name="Textfeld 41">
            <a:extLst>
              <a:ext uri="{FF2B5EF4-FFF2-40B4-BE49-F238E27FC236}">
                <a16:creationId xmlns:a16="http://schemas.microsoft.com/office/drawing/2014/main" id="{94AF297A-92FB-618E-F48B-9E2A0725488B}"/>
              </a:ext>
            </a:extLst>
          </p:cNvPr>
          <p:cNvSpPr txBox="1"/>
          <p:nvPr/>
        </p:nvSpPr>
        <p:spPr>
          <a:xfrm>
            <a:off x="8806800" y="5655725"/>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die Klassen </a:t>
            </a:r>
            <a:r>
              <a:rPr lang="de-DE" sz="1400" i="1" dirty="0"/>
              <a:t>NAMEN</a:t>
            </a:r>
            <a:endParaRPr lang="de-DE" sz="1400" baseline="0" dirty="0"/>
          </a:p>
        </p:txBody>
      </p:sp>
      <p:sp>
        <p:nvSpPr>
          <p:cNvPr id="49" name="Textfeld 48">
            <a:extLst>
              <a:ext uri="{FF2B5EF4-FFF2-40B4-BE49-F238E27FC236}">
                <a16:creationId xmlns:a16="http://schemas.microsoft.com/office/drawing/2014/main" id="{E31D1276-AD0F-0B6D-D85A-8C49133F96BF}"/>
              </a:ext>
            </a:extLst>
          </p:cNvPr>
          <p:cNvSpPr txBox="1"/>
          <p:nvPr/>
        </p:nvSpPr>
        <p:spPr>
          <a:xfrm>
            <a:off x="7090800" y="3372201"/>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50" name="Textfeld 49">
            <a:extLst>
              <a:ext uri="{FF2B5EF4-FFF2-40B4-BE49-F238E27FC236}">
                <a16:creationId xmlns:a16="http://schemas.microsoft.com/office/drawing/2014/main" id="{7696F94A-A694-6975-D01D-4F90085E5030}"/>
              </a:ext>
            </a:extLst>
          </p:cNvPr>
          <p:cNvSpPr txBox="1"/>
          <p:nvPr/>
        </p:nvSpPr>
        <p:spPr>
          <a:xfrm>
            <a:off x="7090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weitere(n/s)</a:t>
            </a:r>
          </a:p>
        </p:txBody>
      </p:sp>
      <p:sp>
        <p:nvSpPr>
          <p:cNvPr id="51" name="Textfeld 50">
            <a:extLst>
              <a:ext uri="{FF2B5EF4-FFF2-40B4-BE49-F238E27FC236}">
                <a16:creationId xmlns:a16="http://schemas.microsoft.com/office/drawing/2014/main" id="{2D1C9005-087D-C85E-65FB-E971D09C4EB5}"/>
              </a:ext>
            </a:extLst>
          </p:cNvPr>
          <p:cNvSpPr txBox="1"/>
          <p:nvPr/>
        </p:nvSpPr>
        <p:spPr>
          <a:xfrm>
            <a:off x="5374800" y="2801320"/>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52" name="Textfeld 51">
            <a:extLst>
              <a:ext uri="{FF2B5EF4-FFF2-40B4-BE49-F238E27FC236}">
                <a16:creationId xmlns:a16="http://schemas.microsoft.com/office/drawing/2014/main" id="{A5A66DFB-C8B8-32BE-0527-042D24B3448F}"/>
              </a:ext>
            </a:extLst>
          </p:cNvPr>
          <p:cNvSpPr txBox="1"/>
          <p:nvPr/>
        </p:nvSpPr>
        <p:spPr>
          <a:xfrm>
            <a:off x="5374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keine</a:t>
            </a:r>
            <a:endParaRPr lang="de-DE" sz="1400" baseline="0" dirty="0"/>
          </a:p>
        </p:txBody>
      </p:sp>
      <p:sp>
        <p:nvSpPr>
          <p:cNvPr id="53" name="Textfeld 52">
            <a:extLst>
              <a:ext uri="{FF2B5EF4-FFF2-40B4-BE49-F238E27FC236}">
                <a16:creationId xmlns:a16="http://schemas.microsoft.com/office/drawing/2014/main" id="{46113960-0CB9-2554-05E0-AE6C0465A129}"/>
              </a:ext>
            </a:extLst>
          </p:cNvPr>
          <p:cNvSpPr txBox="1"/>
          <p:nvPr/>
        </p:nvSpPr>
        <p:spPr>
          <a:xfrm>
            <a:off x="5374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ein</a:t>
            </a:r>
            <a:endParaRPr lang="de-DE" sz="1400" baseline="0" dirty="0"/>
          </a:p>
        </p:txBody>
      </p:sp>
      <p:sp>
        <p:nvSpPr>
          <p:cNvPr id="54" name="Textfeld 53">
            <a:extLst>
              <a:ext uri="{FF2B5EF4-FFF2-40B4-BE49-F238E27FC236}">
                <a16:creationId xmlns:a16="http://schemas.microsoft.com/office/drawing/2014/main" id="{DD04C32A-781E-0867-719B-739A728EE75C}"/>
              </a:ext>
            </a:extLst>
          </p:cNvPr>
          <p:cNvSpPr txBox="1"/>
          <p:nvPr/>
        </p:nvSpPr>
        <p:spPr>
          <a:xfrm>
            <a:off x="5374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zwei</a:t>
            </a:r>
            <a:endParaRPr lang="de-DE" sz="1400" baseline="0" dirty="0"/>
          </a:p>
        </p:txBody>
      </p:sp>
      <p:sp>
        <p:nvSpPr>
          <p:cNvPr id="57" name="Textfeld 56">
            <a:extLst>
              <a:ext uri="{FF2B5EF4-FFF2-40B4-BE49-F238E27FC236}">
                <a16:creationId xmlns:a16="http://schemas.microsoft.com/office/drawing/2014/main" id="{4854556B-A46D-F07D-30F6-CF1F19A30419}"/>
              </a:ext>
            </a:extLst>
          </p:cNvPr>
          <p:cNvSpPr txBox="1"/>
          <p:nvPr/>
        </p:nvSpPr>
        <p:spPr>
          <a:xfrm>
            <a:off x="5374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t>
            </a:r>
          </a:p>
        </p:txBody>
      </p:sp>
      <p:sp>
        <p:nvSpPr>
          <p:cNvPr id="58" name="Textfeld 57">
            <a:extLst>
              <a:ext uri="{FF2B5EF4-FFF2-40B4-BE49-F238E27FC236}">
                <a16:creationId xmlns:a16="http://schemas.microsoft.com/office/drawing/2014/main" id="{82F37579-E731-FDB6-22F4-870EB3FBCB3C}"/>
              </a:ext>
            </a:extLst>
          </p:cNvPr>
          <p:cNvSpPr txBox="1"/>
          <p:nvPr/>
        </p:nvSpPr>
        <p:spPr>
          <a:xfrm>
            <a:off x="3658800" y="2801320"/>
            <a:ext cx="1440000" cy="522000"/>
          </a:xfrm>
          <a:prstGeom prst="rect">
            <a:avLst/>
          </a:prstGeom>
          <a:noFill/>
          <a:ln>
            <a:solidFill>
              <a:schemeClr val="tx1"/>
            </a:solidFill>
          </a:ln>
        </p:spPr>
        <p:txBody>
          <a:bodyPr wrap="square" rtlCol="0" anchor="ctr">
            <a:noAutofit/>
          </a:bodyPr>
          <a:lstStyle/>
          <a:p>
            <a:pPr algn="ctr">
              <a:spcAft>
                <a:spcPts val="500"/>
              </a:spcAft>
              <a:tabLst/>
            </a:pPr>
            <a:endParaRPr lang="de-DE" sz="1400" baseline="0" dirty="0"/>
          </a:p>
        </p:txBody>
      </p:sp>
      <p:sp>
        <p:nvSpPr>
          <p:cNvPr id="59" name="Textfeld 58">
            <a:extLst>
              <a:ext uri="{FF2B5EF4-FFF2-40B4-BE49-F238E27FC236}">
                <a16:creationId xmlns:a16="http://schemas.microsoft.com/office/drawing/2014/main" id="{060F2B6E-525D-3BD1-2CF2-49B552F9042E}"/>
              </a:ext>
            </a:extLst>
          </p:cNvPr>
          <p:cNvSpPr txBox="1"/>
          <p:nvPr/>
        </p:nvSpPr>
        <p:spPr>
          <a:xfrm>
            <a:off x="3658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außerdem</a:t>
            </a:r>
          </a:p>
        </p:txBody>
      </p:sp>
      <p:sp>
        <p:nvSpPr>
          <p:cNvPr id="60" name="Textfeld 59">
            <a:extLst>
              <a:ext uri="{FF2B5EF4-FFF2-40B4-BE49-F238E27FC236}">
                <a16:creationId xmlns:a16="http://schemas.microsoft.com/office/drawing/2014/main" id="{9C890772-6C75-A0AB-05DE-F549E451DE38}"/>
              </a:ext>
            </a:extLst>
          </p:cNvPr>
          <p:cNvSpPr txBox="1"/>
          <p:nvPr/>
        </p:nvSpPr>
        <p:spPr>
          <a:xfrm>
            <a:off x="3658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zudem</a:t>
            </a:r>
          </a:p>
        </p:txBody>
      </p:sp>
      <p:sp>
        <p:nvSpPr>
          <p:cNvPr id="61" name="Textfeld 60">
            <a:extLst>
              <a:ext uri="{FF2B5EF4-FFF2-40B4-BE49-F238E27FC236}">
                <a16:creationId xmlns:a16="http://schemas.microsoft.com/office/drawing/2014/main" id="{7DFFD641-570A-5728-F54B-65D64AC37EBE}"/>
              </a:ext>
            </a:extLst>
          </p:cNvPr>
          <p:cNvSpPr txBox="1"/>
          <p:nvPr/>
        </p:nvSpPr>
        <p:spPr>
          <a:xfrm>
            <a:off x="3658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ebenfalls</a:t>
            </a:r>
          </a:p>
        </p:txBody>
      </p:sp>
      <p:sp>
        <p:nvSpPr>
          <p:cNvPr id="62" name="Textfeld 61">
            <a:extLst>
              <a:ext uri="{FF2B5EF4-FFF2-40B4-BE49-F238E27FC236}">
                <a16:creationId xmlns:a16="http://schemas.microsoft.com/office/drawing/2014/main" id="{C4619E7C-5B7E-A68D-D33C-D42AF35A7B91}"/>
              </a:ext>
            </a:extLst>
          </p:cNvPr>
          <p:cNvSpPr txBox="1"/>
          <p:nvPr/>
        </p:nvSpPr>
        <p:spPr>
          <a:xfrm>
            <a:off x="3658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auch</a:t>
            </a:r>
            <a:endParaRPr lang="de-DE" sz="1400" baseline="0" dirty="0"/>
          </a:p>
        </p:txBody>
      </p:sp>
      <p:sp>
        <p:nvSpPr>
          <p:cNvPr id="63" name="Textfeld 62">
            <a:extLst>
              <a:ext uri="{FF2B5EF4-FFF2-40B4-BE49-F238E27FC236}">
                <a16:creationId xmlns:a16="http://schemas.microsoft.com/office/drawing/2014/main" id="{6FFCBB85-6A0F-AFF7-2174-048D5328B12D}"/>
              </a:ext>
            </a:extLst>
          </p:cNvPr>
          <p:cNvSpPr txBox="1"/>
          <p:nvPr/>
        </p:nvSpPr>
        <p:spPr>
          <a:xfrm>
            <a:off x="1942800" y="2801320"/>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implementiert</a:t>
            </a:r>
          </a:p>
        </p:txBody>
      </p:sp>
      <p:sp>
        <p:nvSpPr>
          <p:cNvPr id="64" name="Textfeld 63">
            <a:extLst>
              <a:ext uri="{FF2B5EF4-FFF2-40B4-BE49-F238E27FC236}">
                <a16:creationId xmlns:a16="http://schemas.microsoft.com/office/drawing/2014/main" id="{5AEDC371-0B4C-1BD6-F50C-937168D2619B}"/>
              </a:ext>
            </a:extLst>
          </p:cNvPr>
          <p:cNvSpPr txBox="1"/>
          <p:nvPr/>
        </p:nvSpPr>
        <p:spPr>
          <a:xfrm>
            <a:off x="1942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spezialisiert</a:t>
            </a:r>
          </a:p>
        </p:txBody>
      </p:sp>
      <p:sp>
        <p:nvSpPr>
          <p:cNvPr id="65" name="Textfeld 64">
            <a:extLst>
              <a:ext uri="{FF2B5EF4-FFF2-40B4-BE49-F238E27FC236}">
                <a16:creationId xmlns:a16="http://schemas.microsoft.com/office/drawing/2014/main" id="{4966F03C-F026-43BE-B9D3-81508F612D4E}"/>
              </a:ext>
            </a:extLst>
          </p:cNvPr>
          <p:cNvSpPr txBox="1"/>
          <p:nvPr/>
        </p:nvSpPr>
        <p:spPr>
          <a:xfrm>
            <a:off x="1942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definiert</a:t>
            </a:r>
          </a:p>
        </p:txBody>
      </p:sp>
      <p:sp>
        <p:nvSpPr>
          <p:cNvPr id="66" name="Textfeld 65">
            <a:extLst>
              <a:ext uri="{FF2B5EF4-FFF2-40B4-BE49-F238E27FC236}">
                <a16:creationId xmlns:a16="http://schemas.microsoft.com/office/drawing/2014/main" id="{1497162A-B9E1-FADA-1D79-3759551FE82D}"/>
              </a:ext>
            </a:extLst>
          </p:cNvPr>
          <p:cNvSpPr txBox="1"/>
          <p:nvPr/>
        </p:nvSpPr>
        <p:spPr>
          <a:xfrm>
            <a:off x="1942800" y="4513963"/>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deklariert</a:t>
            </a:r>
          </a:p>
        </p:txBody>
      </p:sp>
      <p:sp>
        <p:nvSpPr>
          <p:cNvPr id="67" name="Textfeld 66">
            <a:extLst>
              <a:ext uri="{FF2B5EF4-FFF2-40B4-BE49-F238E27FC236}">
                <a16:creationId xmlns:a16="http://schemas.microsoft.com/office/drawing/2014/main" id="{541DA1AE-6B80-D213-D8C3-CE65FFE1EC6A}"/>
              </a:ext>
            </a:extLst>
          </p:cNvPr>
          <p:cNvSpPr txBox="1"/>
          <p:nvPr/>
        </p:nvSpPr>
        <p:spPr>
          <a:xfrm>
            <a:off x="1942800" y="5084844"/>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dirty="0"/>
              <a:t>initialisiert</a:t>
            </a:r>
            <a:endParaRPr lang="de-DE" sz="1400" baseline="0" dirty="0"/>
          </a:p>
        </p:txBody>
      </p:sp>
      <p:sp>
        <p:nvSpPr>
          <p:cNvPr id="68" name="Textfeld 67">
            <a:extLst>
              <a:ext uri="{FF2B5EF4-FFF2-40B4-BE49-F238E27FC236}">
                <a16:creationId xmlns:a16="http://schemas.microsoft.com/office/drawing/2014/main" id="{DF3C6576-2A9F-1161-529F-CB1275BDD394}"/>
              </a:ext>
            </a:extLst>
          </p:cNvPr>
          <p:cNvSpPr txBox="1"/>
          <p:nvPr/>
        </p:nvSpPr>
        <p:spPr>
          <a:xfrm>
            <a:off x="226800" y="3372201"/>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Die Klasse </a:t>
            </a:r>
            <a:r>
              <a:rPr lang="de-DE" sz="1400" i="1" baseline="0" dirty="0"/>
              <a:t>NAME</a:t>
            </a:r>
          </a:p>
        </p:txBody>
      </p:sp>
      <p:sp>
        <p:nvSpPr>
          <p:cNvPr id="78" name="Textfeld 77">
            <a:extLst>
              <a:ext uri="{FF2B5EF4-FFF2-40B4-BE49-F238E27FC236}">
                <a16:creationId xmlns:a16="http://schemas.microsoft.com/office/drawing/2014/main" id="{08C703D6-D638-D35B-B46E-07FE23DF85D7}"/>
              </a:ext>
            </a:extLst>
          </p:cNvPr>
          <p:cNvSpPr txBox="1"/>
          <p:nvPr/>
        </p:nvSpPr>
        <p:spPr>
          <a:xfrm>
            <a:off x="226800" y="3943082"/>
            <a:ext cx="1440000" cy="522000"/>
          </a:xfrm>
          <a:prstGeom prst="rect">
            <a:avLst/>
          </a:prstGeom>
          <a:noFill/>
          <a:ln>
            <a:solidFill>
              <a:schemeClr val="tx1"/>
            </a:solidFill>
          </a:ln>
        </p:spPr>
        <p:txBody>
          <a:bodyPr wrap="square" rtlCol="0" anchor="ctr">
            <a:noAutofit/>
          </a:bodyPr>
          <a:lstStyle/>
          <a:p>
            <a:pPr algn="ctr">
              <a:spcAft>
                <a:spcPts val="500"/>
              </a:spcAft>
              <a:tabLst/>
            </a:pPr>
            <a:r>
              <a:rPr lang="de-DE" sz="1400" baseline="0" dirty="0"/>
              <a:t>Sie</a:t>
            </a:r>
          </a:p>
        </p:txBody>
      </p:sp>
      <p:cxnSp>
        <p:nvCxnSpPr>
          <p:cNvPr id="79" name="Verbinder: gewinkelt 78">
            <a:extLst>
              <a:ext uri="{FF2B5EF4-FFF2-40B4-BE49-F238E27FC236}">
                <a16:creationId xmlns:a16="http://schemas.microsoft.com/office/drawing/2014/main" id="{1E783C5D-D870-0707-ECC4-6F0030CBBD95}"/>
              </a:ext>
            </a:extLst>
          </p:cNvPr>
          <p:cNvCxnSpPr>
            <a:cxnSpLocks/>
            <a:stCxn id="49" idx="3"/>
            <a:endCxn id="17" idx="1"/>
          </p:cNvCxnSpPr>
          <p:nvPr/>
        </p:nvCxnSpPr>
        <p:spPr>
          <a:xfrm flipV="1">
            <a:off x="8530800" y="1920558"/>
            <a:ext cx="276000" cy="1712643"/>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0" name="Verbinder: gewinkelt 79">
            <a:extLst>
              <a:ext uri="{FF2B5EF4-FFF2-40B4-BE49-F238E27FC236}">
                <a16:creationId xmlns:a16="http://schemas.microsoft.com/office/drawing/2014/main" id="{1E703946-E030-8E2A-6CFB-19F2574233C9}"/>
              </a:ext>
            </a:extLst>
          </p:cNvPr>
          <p:cNvCxnSpPr>
            <a:cxnSpLocks/>
            <a:stCxn id="51" idx="3"/>
            <a:endCxn id="49" idx="1"/>
          </p:cNvCxnSpPr>
          <p:nvPr/>
        </p:nvCxnSpPr>
        <p:spPr>
          <a:xfrm>
            <a:off x="6814800" y="3062320"/>
            <a:ext cx="276000" cy="570881"/>
          </a:xfrm>
          <a:prstGeom prst="bentConnector3">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3" name="Verbinder: gewinkelt 82">
            <a:extLst>
              <a:ext uri="{FF2B5EF4-FFF2-40B4-BE49-F238E27FC236}">
                <a16:creationId xmlns:a16="http://schemas.microsoft.com/office/drawing/2014/main" id="{C42D1BB0-9A1C-B800-6408-478280EB1A07}"/>
              </a:ext>
            </a:extLst>
          </p:cNvPr>
          <p:cNvCxnSpPr>
            <a:cxnSpLocks/>
            <a:stCxn id="59" idx="3"/>
            <a:endCxn id="51" idx="1"/>
          </p:cNvCxnSpPr>
          <p:nvPr/>
        </p:nvCxnSpPr>
        <p:spPr>
          <a:xfrm flipV="1">
            <a:off x="5098800" y="3062320"/>
            <a:ext cx="276000" cy="570881"/>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6" name="Verbinder: gewinkelt 85">
            <a:extLst>
              <a:ext uri="{FF2B5EF4-FFF2-40B4-BE49-F238E27FC236}">
                <a16:creationId xmlns:a16="http://schemas.microsoft.com/office/drawing/2014/main" id="{B2736F65-3028-A8BD-B5DC-F74736AB52E8}"/>
              </a:ext>
            </a:extLst>
          </p:cNvPr>
          <p:cNvCxnSpPr>
            <a:cxnSpLocks/>
            <a:stCxn id="66" idx="3"/>
            <a:endCxn id="59" idx="1"/>
          </p:cNvCxnSpPr>
          <p:nvPr/>
        </p:nvCxnSpPr>
        <p:spPr>
          <a:xfrm flipV="1">
            <a:off x="3382800" y="3633201"/>
            <a:ext cx="276000" cy="1141762"/>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8" name="Verbinder: gewinkelt 87">
            <a:extLst>
              <a:ext uri="{FF2B5EF4-FFF2-40B4-BE49-F238E27FC236}">
                <a16:creationId xmlns:a16="http://schemas.microsoft.com/office/drawing/2014/main" id="{CFF5C725-3695-9801-F216-B8D19F2FF356}"/>
              </a:ext>
            </a:extLst>
          </p:cNvPr>
          <p:cNvCxnSpPr>
            <a:cxnSpLocks/>
            <a:stCxn id="78" idx="3"/>
            <a:endCxn id="66" idx="1"/>
          </p:cNvCxnSpPr>
          <p:nvPr/>
        </p:nvCxnSpPr>
        <p:spPr>
          <a:xfrm>
            <a:off x="1666800" y="4204082"/>
            <a:ext cx="276000" cy="570881"/>
          </a:xfrm>
          <a:prstGeom prst="bentConnector3">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9" name="Verbinder: gewinkelt 88">
            <a:extLst>
              <a:ext uri="{FF2B5EF4-FFF2-40B4-BE49-F238E27FC236}">
                <a16:creationId xmlns:a16="http://schemas.microsoft.com/office/drawing/2014/main" id="{B3B258B3-84E0-F666-2FDB-8C7C7EF7DA15}"/>
              </a:ext>
            </a:extLst>
          </p:cNvPr>
          <p:cNvCxnSpPr>
            <a:cxnSpLocks/>
            <a:stCxn id="17" idx="3"/>
            <a:endCxn id="14" idx="1"/>
          </p:cNvCxnSpPr>
          <p:nvPr/>
        </p:nvCxnSpPr>
        <p:spPr>
          <a:xfrm>
            <a:off x="10246800" y="1920558"/>
            <a:ext cx="276000" cy="1712643"/>
          </a:xfrm>
          <a:prstGeom prst="bentConnector3">
            <a:avLst>
              <a:gd name="adj1" fmla="val 50000"/>
            </a:avLst>
          </a:prstGeom>
          <a:ln w="317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864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animBg="1"/>
      <p:bldP spid="84" grpId="0" animBg="1"/>
      <p:bldP spid="85" grpId="0" animBg="1"/>
      <p:bldP spid="87" grpId="0" animBg="1"/>
      <p:bldP spid="99" grpId="0" animBg="1"/>
      <p:bldP spid="101"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35099-6F34-D2E5-03F8-074C0C3518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29C5A71-05D9-8813-B415-FA0E03ECBF9A}"/>
              </a:ext>
            </a:extLst>
          </p:cNvPr>
          <p:cNvSpPr>
            <a:spLocks noGrp="1"/>
          </p:cNvSpPr>
          <p:nvPr>
            <p:ph type="title"/>
          </p:nvPr>
        </p:nvSpPr>
        <p:spPr/>
        <p:txBody>
          <a:bodyPr/>
          <a:lstStyle/>
          <a:p>
            <a:r>
              <a:rPr lang="de-DE" dirty="0"/>
              <a:t>Genredidaktik: 4. Selbstständiges Schreiben</a:t>
            </a:r>
          </a:p>
        </p:txBody>
      </p:sp>
      <p:sp>
        <p:nvSpPr>
          <p:cNvPr id="3" name="Inhaltsplatzhalter 2">
            <a:extLst>
              <a:ext uri="{FF2B5EF4-FFF2-40B4-BE49-F238E27FC236}">
                <a16:creationId xmlns:a16="http://schemas.microsoft.com/office/drawing/2014/main" id="{9ECBD0D1-ABC4-2525-D018-B909BBAD4B87}"/>
              </a:ext>
            </a:extLst>
          </p:cNvPr>
          <p:cNvSpPr>
            <a:spLocks noGrp="1"/>
          </p:cNvSpPr>
          <p:nvPr>
            <p:ph sz="quarter" idx="10"/>
          </p:nvPr>
        </p:nvSpPr>
        <p:spPr>
          <a:xfrm>
            <a:off x="227013" y="1233491"/>
            <a:ext cx="8435724" cy="5040310"/>
          </a:xfrm>
        </p:spPr>
        <p:txBody>
          <a:bodyPr>
            <a:normAutofit/>
          </a:bodyPr>
          <a:lstStyle/>
          <a:p>
            <a:pPr marL="342900" indent="-342900">
              <a:defRPr/>
            </a:pPr>
            <a:r>
              <a:rPr lang="de-DE" dirty="0"/>
              <a:t>Lernende verfassen den Text </a:t>
            </a:r>
            <a:r>
              <a:rPr lang="de-DE" b="1" dirty="0"/>
              <a:t>eigenständig.</a:t>
            </a:r>
          </a:p>
          <a:p>
            <a:pPr marL="342900" indent="-342900">
              <a:defRPr/>
            </a:pPr>
            <a:r>
              <a:rPr lang="de-DE" dirty="0"/>
              <a:t>Unterstützung ggf. durch eine zuvor erstellte Checkliste, durch Peer-Feedbacks</a:t>
            </a:r>
          </a:p>
          <a:p>
            <a:pPr marL="342900" indent="-342900">
              <a:defRPr/>
            </a:pPr>
            <a:r>
              <a:rPr lang="de-DE" dirty="0"/>
              <a:t>Neben Sprache und Struktur sollten vor allem fachlich relevante Aspekte der Textproduktion berücksichtigt werden, z. B.: </a:t>
            </a:r>
          </a:p>
          <a:p>
            <a:pPr marL="702901" lvl="1" indent="-342900">
              <a:defRPr/>
            </a:pPr>
            <a:r>
              <a:rPr lang="de-DE" dirty="0"/>
              <a:t>Handelt es sich um eine Beschreibung?</a:t>
            </a:r>
          </a:p>
          <a:p>
            <a:pPr marL="702901" lvl="1" indent="-342900">
              <a:defRPr/>
            </a:pPr>
            <a:r>
              <a:rPr lang="de-DE" dirty="0"/>
              <a:t>Ist der Text neutral und unpersönlich?</a:t>
            </a:r>
          </a:p>
          <a:p>
            <a:pPr marL="702901" lvl="1" indent="-342900">
              <a:defRPr/>
            </a:pPr>
            <a:r>
              <a:rPr lang="de-DE" dirty="0"/>
              <a:t>Sind die Vererbungsbeziehungen eindeutig?</a:t>
            </a:r>
          </a:p>
          <a:p>
            <a:pPr marL="702901" lvl="1" indent="-342900">
              <a:defRPr/>
            </a:pPr>
            <a:r>
              <a:rPr lang="de-DE" dirty="0"/>
              <a:t>Sind die Attribute eindeutig der richtigen Klasse zugeordnet</a:t>
            </a:r>
          </a:p>
          <a:p>
            <a:pPr marL="702901" lvl="1" indent="-342900">
              <a:defRPr/>
            </a:pPr>
            <a:r>
              <a:rPr lang="de-DE" dirty="0"/>
              <a:t>Ist die Verweisstruktur eindeutig?</a:t>
            </a:r>
          </a:p>
          <a:p>
            <a:pPr marL="702901" lvl="1" indent="-342900">
              <a:defRPr/>
            </a:pPr>
            <a:r>
              <a:rPr lang="de-DE" b="1" dirty="0"/>
              <a:t>Insbesondere</a:t>
            </a:r>
            <a:r>
              <a:rPr lang="de-DE" dirty="0"/>
              <a:t>: Könnte man auf dieser Basis das korrekte Klassendiagramm erstellen?</a:t>
            </a:r>
          </a:p>
        </p:txBody>
      </p:sp>
      <p:sp>
        <p:nvSpPr>
          <p:cNvPr id="4" name="Textplatzhalter 3">
            <a:extLst>
              <a:ext uri="{FF2B5EF4-FFF2-40B4-BE49-F238E27FC236}">
                <a16:creationId xmlns:a16="http://schemas.microsoft.com/office/drawing/2014/main" id="{AB636E35-4480-FC47-621E-08566C06649F}"/>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6" name="Diagramm 5">
            <a:extLst>
              <a:ext uri="{FF2B5EF4-FFF2-40B4-BE49-F238E27FC236}">
                <a16:creationId xmlns:a16="http://schemas.microsoft.com/office/drawing/2014/main" id="{D2A58CB5-0493-E720-DCD0-8E9F1EC2D75A}"/>
              </a:ext>
            </a:extLst>
          </p:cNvPr>
          <p:cNvGraphicFramePr/>
          <p:nvPr>
            <p:extLst>
              <p:ext uri="{D42A27DB-BD31-4B8C-83A1-F6EECF244321}">
                <p14:modId xmlns:p14="http://schemas.microsoft.com/office/powerpoint/2010/main" val="3693410229"/>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190701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60A1E-43E9-E5CE-5443-072F520EDD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8EAFE2A-6BA0-9783-0460-2155B5ACD41E}"/>
              </a:ext>
            </a:extLst>
          </p:cNvPr>
          <p:cNvSpPr>
            <a:spLocks noGrp="1"/>
          </p:cNvSpPr>
          <p:nvPr>
            <p:ph type="title"/>
          </p:nvPr>
        </p:nvSpPr>
        <p:spPr/>
        <p:txBody>
          <a:bodyPr/>
          <a:lstStyle/>
          <a:p>
            <a:r>
              <a:rPr lang="de-DE" dirty="0"/>
              <a:t>Genredidaktik: 5. Bezug zu anderen Texten und Genres herstellen</a:t>
            </a:r>
          </a:p>
        </p:txBody>
      </p:sp>
      <p:sp>
        <p:nvSpPr>
          <p:cNvPr id="3" name="Inhaltsplatzhalter 2">
            <a:extLst>
              <a:ext uri="{FF2B5EF4-FFF2-40B4-BE49-F238E27FC236}">
                <a16:creationId xmlns:a16="http://schemas.microsoft.com/office/drawing/2014/main" id="{493A62DD-05F0-3BE9-59C3-B5D39E9D5563}"/>
              </a:ext>
            </a:extLst>
          </p:cNvPr>
          <p:cNvSpPr>
            <a:spLocks noGrp="1"/>
          </p:cNvSpPr>
          <p:nvPr>
            <p:ph sz="quarter" idx="10"/>
          </p:nvPr>
        </p:nvSpPr>
        <p:spPr>
          <a:xfrm>
            <a:off x="227013" y="1233491"/>
            <a:ext cx="8435724" cy="5040310"/>
          </a:xfrm>
        </p:spPr>
        <p:txBody>
          <a:bodyPr>
            <a:normAutofit/>
          </a:bodyPr>
          <a:lstStyle/>
          <a:p>
            <a:pPr marL="342900" indent="-342900">
              <a:defRPr/>
            </a:pPr>
            <a:r>
              <a:rPr lang="de-DE" dirty="0"/>
              <a:t>Im letzten Schritt werden Bezüge zu anderen (ähnlichen) Textsorten und Genres hergestellt.</a:t>
            </a:r>
          </a:p>
          <a:p>
            <a:pPr marL="342900" indent="-342900">
              <a:defRPr/>
            </a:pPr>
            <a:r>
              <a:rPr lang="de-DE" dirty="0"/>
              <a:t>Es bieten sich zunächst z. B. Beschreibungen ähnlicher Strukturen (Klassen, Vererbung) aus einer anderen Perspektive an, z. B. Beschreibung eines Codebausteins.</a:t>
            </a:r>
          </a:p>
          <a:p>
            <a:pPr marL="342900" indent="-342900">
              <a:defRPr/>
            </a:pPr>
            <a:r>
              <a:rPr lang="de-DE" dirty="0"/>
              <a:t>Der Lehr-/Lernzyklus kann anschließend erneut durchlaufen werden.</a:t>
            </a:r>
          </a:p>
          <a:p>
            <a:pPr marL="342900" indent="-342900">
              <a:defRPr/>
            </a:pPr>
            <a:r>
              <a:rPr lang="de-DE" dirty="0"/>
              <a:t>Ebenso ist die Bezugnahme auf zuvor behandelte (ähnliche) Textsorten möglich. Ebenso kann ein Ausblick auf Textsorten, Problemstellungen gegeben werden, die zu einem späteren Zeitpunkt behandelt werden (Hier z. B. Beschreibung von ERM-Diagrammen).</a:t>
            </a:r>
          </a:p>
        </p:txBody>
      </p:sp>
      <p:sp>
        <p:nvSpPr>
          <p:cNvPr id="4" name="Textplatzhalter 3">
            <a:extLst>
              <a:ext uri="{FF2B5EF4-FFF2-40B4-BE49-F238E27FC236}">
                <a16:creationId xmlns:a16="http://schemas.microsoft.com/office/drawing/2014/main" id="{9C445D5D-C297-F55C-E09F-F464BFCDE6BB}"/>
              </a:ext>
            </a:extLst>
          </p:cNvPr>
          <p:cNvSpPr>
            <a:spLocks noGrp="1"/>
          </p:cNvSpPr>
          <p:nvPr>
            <p:ph type="body" sz="quarter" idx="11"/>
          </p:nvPr>
        </p:nvSpPr>
        <p:spPr>
          <a:xfrm>
            <a:off x="226800" y="6308727"/>
            <a:ext cx="2664000" cy="396874"/>
          </a:xfrm>
        </p:spPr>
        <p:txBody>
          <a:bodyPr/>
          <a:lstStyle/>
          <a:p>
            <a:r>
              <a:rPr lang="de-DE" dirty="0"/>
              <a:t>Quellen:</a:t>
            </a:r>
          </a:p>
          <a:p>
            <a:r>
              <a:rPr lang="de-DE" dirty="0"/>
              <a:t>vgl. </a:t>
            </a:r>
            <a:r>
              <a:rPr lang="de-DE" dirty="0" err="1"/>
              <a:t>Batur</a:t>
            </a:r>
            <a:r>
              <a:rPr lang="de-DE" dirty="0"/>
              <a:t> und Strobl 2019; vgl. Gürsoy 2018</a:t>
            </a:r>
          </a:p>
        </p:txBody>
      </p:sp>
      <p:graphicFrame>
        <p:nvGraphicFramePr>
          <p:cNvPr id="6" name="Diagramm 5">
            <a:extLst>
              <a:ext uri="{FF2B5EF4-FFF2-40B4-BE49-F238E27FC236}">
                <a16:creationId xmlns:a16="http://schemas.microsoft.com/office/drawing/2014/main" id="{FD970723-1B74-37EA-0C1D-2300634BA0CC}"/>
              </a:ext>
            </a:extLst>
          </p:cNvPr>
          <p:cNvGraphicFramePr/>
          <p:nvPr>
            <p:extLst>
              <p:ext uri="{D42A27DB-BD31-4B8C-83A1-F6EECF244321}">
                <p14:modId xmlns:p14="http://schemas.microsoft.com/office/powerpoint/2010/main" val="500888083"/>
              </p:ext>
            </p:extLst>
          </p:nvPr>
        </p:nvGraphicFramePr>
        <p:xfrm>
          <a:off x="8724987" y="1227729"/>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419855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14E44B-4010-5F22-6DC0-B05CBFE1D767}"/>
              </a:ext>
            </a:extLst>
          </p:cNvPr>
          <p:cNvSpPr>
            <a:spLocks noGrp="1"/>
          </p:cNvSpPr>
          <p:nvPr>
            <p:ph type="title"/>
          </p:nvPr>
        </p:nvSpPr>
        <p:spPr/>
        <p:txBody>
          <a:bodyPr/>
          <a:lstStyle/>
          <a:p>
            <a:r>
              <a:rPr lang="de-DE" dirty="0"/>
              <a:t>Genredidaktik: Zusammenfassung zentraler Aspekte</a:t>
            </a:r>
          </a:p>
        </p:txBody>
      </p:sp>
      <p:sp>
        <p:nvSpPr>
          <p:cNvPr id="3" name="Inhaltsplatzhalter 2">
            <a:extLst>
              <a:ext uri="{FF2B5EF4-FFF2-40B4-BE49-F238E27FC236}">
                <a16:creationId xmlns:a16="http://schemas.microsoft.com/office/drawing/2014/main" id="{745E50D9-29EF-2A33-71C5-9404D161C1E4}"/>
              </a:ext>
            </a:extLst>
          </p:cNvPr>
          <p:cNvSpPr>
            <a:spLocks noGrp="1"/>
          </p:cNvSpPr>
          <p:nvPr>
            <p:ph sz="quarter" idx="10"/>
          </p:nvPr>
        </p:nvSpPr>
        <p:spPr>
          <a:xfrm>
            <a:off x="227013" y="1233491"/>
            <a:ext cx="8434800" cy="5040310"/>
          </a:xfrm>
        </p:spPr>
        <p:txBody>
          <a:bodyPr/>
          <a:lstStyle/>
          <a:p>
            <a:pPr marL="342900" indent="-342900">
              <a:defRPr/>
            </a:pPr>
            <a:r>
              <a:rPr lang="de-DE" dirty="0"/>
              <a:t>Textsorten werden nicht im luftleeren Raum sondern im sozialen und fachlichen Kontext thematisiert.</a:t>
            </a:r>
          </a:p>
          <a:p>
            <a:pPr marL="342900" indent="-342900">
              <a:defRPr/>
            </a:pPr>
            <a:r>
              <a:rPr lang="de-DE" dirty="0"/>
              <a:t>Vor dem Schreibprozess steht immer ein Modelltext und seine Dekonstruktion, kein „plötzliches“ Schreiben auf dem weißen Blatt.</a:t>
            </a:r>
          </a:p>
          <a:p>
            <a:pPr marL="342900" indent="-342900">
              <a:defRPr/>
            </a:pPr>
            <a:r>
              <a:rPr lang="de-DE" dirty="0"/>
              <a:t>Auch im Informatikunterricht ist dieses Vorgehen üblich:</a:t>
            </a:r>
          </a:p>
        </p:txBody>
      </p:sp>
      <p:sp>
        <p:nvSpPr>
          <p:cNvPr id="4" name="Textplatzhalter 3">
            <a:extLst>
              <a:ext uri="{FF2B5EF4-FFF2-40B4-BE49-F238E27FC236}">
                <a16:creationId xmlns:a16="http://schemas.microsoft.com/office/drawing/2014/main" id="{343FA249-34AA-1B5C-987F-D2A8B19F64F0}"/>
              </a:ext>
            </a:extLst>
          </p:cNvPr>
          <p:cNvSpPr>
            <a:spLocks noGrp="1"/>
          </p:cNvSpPr>
          <p:nvPr>
            <p:ph type="body" sz="quarter" idx="11"/>
          </p:nvPr>
        </p:nvSpPr>
        <p:spPr>
          <a:xfrm>
            <a:off x="226800" y="6308727"/>
            <a:ext cx="3492000" cy="396874"/>
          </a:xfrm>
        </p:spPr>
        <p:txBody>
          <a:bodyPr/>
          <a:lstStyle/>
          <a:p>
            <a:r>
              <a:rPr lang="de-DE" dirty="0"/>
              <a:t>Quellen:</a:t>
            </a:r>
          </a:p>
          <a:p>
            <a:r>
              <a:rPr lang="de-DE" dirty="0"/>
              <a:t>vgl. Gürsoy 2018; Lee et al. 2011; </a:t>
            </a:r>
            <a:r>
              <a:rPr lang="de-DE" sz="1000" i="0" dirty="0">
                <a:latin typeface="+mn-lt"/>
              </a:rPr>
              <a:t>https://primmportal.com/</a:t>
            </a:r>
            <a:endParaRPr lang="de-DE" dirty="0"/>
          </a:p>
        </p:txBody>
      </p:sp>
      <p:graphicFrame>
        <p:nvGraphicFramePr>
          <p:cNvPr id="5" name="Diagramm 4">
            <a:extLst>
              <a:ext uri="{FF2B5EF4-FFF2-40B4-BE49-F238E27FC236}">
                <a16:creationId xmlns:a16="http://schemas.microsoft.com/office/drawing/2014/main" id="{918BAABB-A34F-6A53-35BE-817159B3CAAA}"/>
              </a:ext>
            </a:extLst>
          </p:cNvPr>
          <p:cNvGraphicFramePr/>
          <p:nvPr>
            <p:extLst>
              <p:ext uri="{D42A27DB-BD31-4B8C-83A1-F6EECF244321}">
                <p14:modId xmlns:p14="http://schemas.microsoft.com/office/powerpoint/2010/main" val="3604633950"/>
              </p:ext>
            </p:extLst>
          </p:nvPr>
        </p:nvGraphicFramePr>
        <p:xfrm>
          <a:off x="8724987" y="1233491"/>
          <a:ext cx="3240000" cy="32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fik 5">
            <a:extLst>
              <a:ext uri="{FF2B5EF4-FFF2-40B4-BE49-F238E27FC236}">
                <a16:creationId xmlns:a16="http://schemas.microsoft.com/office/drawing/2014/main" id="{6801BEA6-ECEC-CC84-CEA6-EDA4C7D695CD}"/>
              </a:ext>
            </a:extLst>
          </p:cNvPr>
          <p:cNvPicPr>
            <a:picLocks noChangeAspect="1"/>
          </p:cNvPicPr>
          <p:nvPr/>
        </p:nvPicPr>
        <p:blipFill>
          <a:blip r:embed="rId8"/>
          <a:stretch>
            <a:fillRect/>
          </a:stretch>
        </p:blipFill>
        <p:spPr>
          <a:xfrm>
            <a:off x="322629" y="3798000"/>
            <a:ext cx="4869444" cy="2160000"/>
          </a:xfrm>
          <a:prstGeom prst="rect">
            <a:avLst/>
          </a:prstGeom>
        </p:spPr>
      </p:pic>
      <p:pic>
        <p:nvPicPr>
          <p:cNvPr id="10" name="Grafik 9">
            <a:extLst>
              <a:ext uri="{FF2B5EF4-FFF2-40B4-BE49-F238E27FC236}">
                <a16:creationId xmlns:a16="http://schemas.microsoft.com/office/drawing/2014/main" id="{16E3A38B-6A09-03FB-A216-39AA938CC4F7}"/>
              </a:ext>
            </a:extLst>
          </p:cNvPr>
          <p:cNvPicPr>
            <a:picLocks noChangeAspect="1"/>
          </p:cNvPicPr>
          <p:nvPr/>
        </p:nvPicPr>
        <p:blipFill>
          <a:blip r:embed="rId9"/>
          <a:stretch>
            <a:fillRect/>
          </a:stretch>
        </p:blipFill>
        <p:spPr>
          <a:xfrm>
            <a:off x="5789713" y="4118598"/>
            <a:ext cx="3469740" cy="1440000"/>
          </a:xfrm>
          <a:prstGeom prst="rect">
            <a:avLst/>
          </a:prstGeom>
        </p:spPr>
      </p:pic>
      <p:sp>
        <p:nvSpPr>
          <p:cNvPr id="11" name="Textfeld 10">
            <a:extLst>
              <a:ext uri="{FF2B5EF4-FFF2-40B4-BE49-F238E27FC236}">
                <a16:creationId xmlns:a16="http://schemas.microsoft.com/office/drawing/2014/main" id="{CCAD6F05-0496-1AFF-55F1-ABAF82E19756}"/>
              </a:ext>
            </a:extLst>
          </p:cNvPr>
          <p:cNvSpPr txBox="1"/>
          <p:nvPr/>
        </p:nvSpPr>
        <p:spPr bwMode="auto">
          <a:xfrm>
            <a:off x="10461707" y="4073381"/>
            <a:ext cx="1566454" cy="400110"/>
          </a:xfrm>
          <a:prstGeom prst="rect">
            <a:avLst/>
          </a:prstGeom>
          <a:solidFill>
            <a:schemeClr val="bg2"/>
          </a:solidFill>
          <a:ln w="28575">
            <a:solidFill>
              <a:schemeClr val="tx1"/>
            </a:solidFill>
          </a:ln>
        </p:spPr>
        <p:txBody>
          <a:bodyPr wrap="none" rtlCol="0">
            <a:spAutoFit/>
          </a:bodyPr>
          <a:lstStyle/>
          <a:p>
            <a:r>
              <a:rPr lang="de-DE" sz="2000" b="1" dirty="0"/>
              <a:t>Genrecycle</a:t>
            </a:r>
            <a:endParaRPr lang="de-DE" b="1" dirty="0"/>
          </a:p>
        </p:txBody>
      </p:sp>
      <p:sp>
        <p:nvSpPr>
          <p:cNvPr id="12" name="Textfeld 11">
            <a:extLst>
              <a:ext uri="{FF2B5EF4-FFF2-40B4-BE49-F238E27FC236}">
                <a16:creationId xmlns:a16="http://schemas.microsoft.com/office/drawing/2014/main" id="{2CA6881E-EFD8-BE35-F00F-7F2D17CBABE4}"/>
              </a:ext>
            </a:extLst>
          </p:cNvPr>
          <p:cNvSpPr txBox="1"/>
          <p:nvPr/>
        </p:nvSpPr>
        <p:spPr bwMode="auto">
          <a:xfrm>
            <a:off x="8225019" y="5424454"/>
            <a:ext cx="2449710" cy="400110"/>
          </a:xfrm>
          <a:prstGeom prst="rect">
            <a:avLst/>
          </a:prstGeom>
          <a:solidFill>
            <a:schemeClr val="bg2"/>
          </a:solidFill>
          <a:ln w="28575">
            <a:solidFill>
              <a:schemeClr val="tx1"/>
            </a:solidFill>
          </a:ln>
        </p:spPr>
        <p:txBody>
          <a:bodyPr wrap="none" rtlCol="0">
            <a:spAutoFit/>
          </a:bodyPr>
          <a:lstStyle/>
          <a:p>
            <a:r>
              <a:rPr lang="de-DE" sz="2000" b="1" dirty="0"/>
              <a:t>Use-Modify-Create</a:t>
            </a:r>
            <a:endParaRPr lang="de-DE" b="1" dirty="0"/>
          </a:p>
        </p:txBody>
      </p:sp>
      <p:sp>
        <p:nvSpPr>
          <p:cNvPr id="13" name="Textfeld 12">
            <a:extLst>
              <a:ext uri="{FF2B5EF4-FFF2-40B4-BE49-F238E27FC236}">
                <a16:creationId xmlns:a16="http://schemas.microsoft.com/office/drawing/2014/main" id="{CA57CE0E-B338-4DCC-B961-304F825E40BC}"/>
              </a:ext>
            </a:extLst>
          </p:cNvPr>
          <p:cNvSpPr txBox="1"/>
          <p:nvPr/>
        </p:nvSpPr>
        <p:spPr bwMode="auto">
          <a:xfrm>
            <a:off x="4497546" y="5424454"/>
            <a:ext cx="1039067" cy="400110"/>
          </a:xfrm>
          <a:prstGeom prst="rect">
            <a:avLst/>
          </a:prstGeom>
          <a:solidFill>
            <a:schemeClr val="bg2"/>
          </a:solidFill>
          <a:ln w="28575">
            <a:solidFill>
              <a:schemeClr val="tx1"/>
            </a:solidFill>
          </a:ln>
        </p:spPr>
        <p:txBody>
          <a:bodyPr wrap="none" rtlCol="0">
            <a:spAutoFit/>
          </a:bodyPr>
          <a:lstStyle/>
          <a:p>
            <a:r>
              <a:rPr lang="de-DE" sz="2000" b="1" dirty="0"/>
              <a:t>PRIMM</a:t>
            </a:r>
            <a:endParaRPr lang="de-DE" b="1" dirty="0"/>
          </a:p>
        </p:txBody>
      </p:sp>
    </p:spTree>
    <p:extLst>
      <p:ext uri="{BB962C8B-B14F-4D97-AF65-F5344CB8AC3E}">
        <p14:creationId xmlns:p14="http://schemas.microsoft.com/office/powerpoint/2010/main" val="2723230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EDFD80-F993-2295-54E8-42842A3DD239}"/>
              </a:ext>
            </a:extLst>
          </p:cNvPr>
          <p:cNvSpPr>
            <a:spLocks noGrp="1"/>
          </p:cNvSpPr>
          <p:nvPr>
            <p:ph type="title"/>
          </p:nvPr>
        </p:nvSpPr>
        <p:spPr>
          <a:xfrm>
            <a:off x="227011" y="179390"/>
            <a:ext cx="9972000" cy="836611"/>
          </a:xfrm>
        </p:spPr>
        <p:txBody>
          <a:bodyPr lIns="180000"/>
          <a:lstStyle/>
          <a:p>
            <a:r>
              <a:rPr lang="de-DE" dirty="0"/>
              <a:t>BE-BB: Landesspezifische Ausgestaltungen für die Sekundarstufe I</a:t>
            </a:r>
          </a:p>
        </p:txBody>
      </p:sp>
      <p:sp>
        <p:nvSpPr>
          <p:cNvPr id="3" name="Inhaltsplatzhalter 2">
            <a:extLst>
              <a:ext uri="{FF2B5EF4-FFF2-40B4-BE49-F238E27FC236}">
                <a16:creationId xmlns:a16="http://schemas.microsoft.com/office/drawing/2014/main" id="{FAE8F3ED-DDB2-458C-E312-C2945D1AACAC}"/>
              </a:ext>
            </a:extLst>
          </p:cNvPr>
          <p:cNvSpPr>
            <a:spLocks noGrp="1"/>
          </p:cNvSpPr>
          <p:nvPr>
            <p:ph sz="quarter" idx="10"/>
          </p:nvPr>
        </p:nvSpPr>
        <p:spPr/>
        <p:txBody>
          <a:bodyPr>
            <a:normAutofit lnSpcReduction="10000"/>
          </a:bodyPr>
          <a:lstStyle/>
          <a:p>
            <a:pPr marL="124" indent="0">
              <a:buNone/>
            </a:pPr>
            <a:r>
              <a:rPr lang="de-DE" b="1" dirty="0"/>
              <a:t>Gemeinsamer Rahmenlehrplan für die Jahrgangsstufen 1 – 10 der Berliner und Brandenburger Schulen: Teil C – Informatik (Wahlpflichtfach, 7 – 10)</a:t>
            </a:r>
          </a:p>
          <a:p>
            <a:pPr>
              <a:spcAft>
                <a:spcPts val="0"/>
              </a:spcAft>
            </a:pPr>
            <a:r>
              <a:rPr lang="de-DE" b="1" dirty="0"/>
              <a:t>Grundsatz der Chancengleichheit und Differenzierung im Unterricht</a:t>
            </a:r>
            <a:r>
              <a:rPr lang="de-DE" dirty="0"/>
              <a:t>:</a:t>
            </a:r>
          </a:p>
          <a:p>
            <a:pPr marL="265113" indent="0">
              <a:spcBef>
                <a:spcPts val="0"/>
              </a:spcBef>
              <a:buNone/>
            </a:pPr>
            <a:r>
              <a:rPr lang="de-DE" dirty="0"/>
              <a:t>„[…] Aufgrund der unterschiedlichen Lernvoraussetzungen und des unterschiedlichen Lernverhaltens ist eine innere Differenzierung für den Kompetenzerwerb unverzichtbar. </a:t>
            </a:r>
            <a:r>
              <a:rPr lang="de-DE" dirty="0">
                <a:highlight>
                  <a:srgbClr val="FEFFBD"/>
                </a:highlight>
              </a:rPr>
              <a:t>Dabei müssen Aspekte wie</a:t>
            </a:r>
            <a:r>
              <a:rPr lang="de-DE" dirty="0"/>
              <a:t> Motivation, Vorwissen, Leistungsfähigkeit, </a:t>
            </a:r>
            <a:r>
              <a:rPr lang="de-DE" dirty="0">
                <a:highlight>
                  <a:srgbClr val="FEFFBD"/>
                </a:highlight>
              </a:rPr>
              <a:t>Sprachkompetenz</a:t>
            </a:r>
            <a:r>
              <a:rPr lang="de-DE" dirty="0"/>
              <a:t>, sozialer, kultureller und ökonomischer Hintergrund </a:t>
            </a:r>
            <a:r>
              <a:rPr lang="de-DE" dirty="0">
                <a:highlight>
                  <a:srgbClr val="FEFFBD"/>
                </a:highlight>
              </a:rPr>
              <a:t>für einen erfolgreichen Unterricht berücksichtigt werden</a:t>
            </a:r>
            <a:r>
              <a:rPr lang="de-DE" dirty="0"/>
              <a:t>.“</a:t>
            </a:r>
          </a:p>
          <a:p>
            <a:pPr marL="265113" indent="-265113">
              <a:spcAft>
                <a:spcPts val="0"/>
              </a:spcAft>
            </a:pPr>
            <a:r>
              <a:rPr lang="de-DE" b="1" dirty="0"/>
              <a:t>Kommunizieren und Kooperieren</a:t>
            </a:r>
            <a:r>
              <a:rPr lang="de-DE" dirty="0"/>
              <a:t>:</a:t>
            </a:r>
          </a:p>
          <a:p>
            <a:pPr marL="265113" indent="0">
              <a:spcBef>
                <a:spcPts val="0"/>
              </a:spcBef>
              <a:buNone/>
            </a:pPr>
            <a:r>
              <a:rPr lang="de-DE" dirty="0"/>
              <a:t>„Die Schülerinnen und Schüler stellen informatische Sachverhalte strukturiert dar. Dabei </a:t>
            </a:r>
            <a:r>
              <a:rPr lang="de-DE" dirty="0">
                <a:highlight>
                  <a:srgbClr val="FEFFBD"/>
                </a:highlight>
              </a:rPr>
              <a:t>wenden sie die Fachsprache sachgerecht an</a:t>
            </a:r>
            <a:r>
              <a:rPr lang="de-DE" dirty="0"/>
              <a:t>. […].“</a:t>
            </a:r>
          </a:p>
          <a:p>
            <a:pPr marL="265113" indent="-265113">
              <a:spcAft>
                <a:spcPts val="0"/>
              </a:spcAft>
            </a:pPr>
            <a:r>
              <a:rPr lang="de-DE" b="1" dirty="0"/>
              <a:t>Kompetenzen und Standards</a:t>
            </a:r>
            <a:r>
              <a:rPr lang="de-DE" dirty="0"/>
              <a:t>:</a:t>
            </a:r>
          </a:p>
          <a:p>
            <a:pPr marL="265113" indent="0">
              <a:spcBef>
                <a:spcPts val="0"/>
              </a:spcBef>
              <a:buNone/>
            </a:pPr>
            <a:r>
              <a:rPr lang="de-DE" dirty="0"/>
              <a:t>„Die im Teil B formulierten </a:t>
            </a:r>
            <a:r>
              <a:rPr lang="de-DE" dirty="0">
                <a:highlight>
                  <a:srgbClr val="FEFFBD"/>
                </a:highlight>
              </a:rPr>
              <a:t>Standards für die Sprach</a:t>
            </a:r>
            <a:r>
              <a:rPr lang="de-DE" dirty="0"/>
              <a:t>- und Medien</a:t>
            </a:r>
            <a:r>
              <a:rPr lang="de-DE" dirty="0">
                <a:highlight>
                  <a:srgbClr val="FEFFBD"/>
                </a:highlight>
              </a:rPr>
              <a:t>kompetenz der Schülerinnen und Schüler werden in den fachlichen Standards in diesem Kapitel berücksichtigt</a:t>
            </a:r>
            <a:r>
              <a:rPr lang="de-DE" dirty="0"/>
              <a:t>. Der </a:t>
            </a:r>
            <a:r>
              <a:rPr lang="de-DE" dirty="0">
                <a:highlight>
                  <a:srgbClr val="FEFFBD"/>
                </a:highlight>
              </a:rPr>
              <a:t>Beitrag der Fächer zur Förderung von Sprach</a:t>
            </a:r>
            <a:r>
              <a:rPr lang="de-DE" dirty="0"/>
              <a:t>- und Medien</a:t>
            </a:r>
            <a:r>
              <a:rPr lang="de-DE" dirty="0">
                <a:highlight>
                  <a:srgbClr val="FEFFBD"/>
                </a:highlight>
              </a:rPr>
              <a:t>kompetenz wird im Rahmen des schulinternen Curriculums abgestimmt</a:t>
            </a:r>
            <a:r>
              <a:rPr lang="de-DE" dirty="0"/>
              <a:t>.“</a:t>
            </a:r>
          </a:p>
        </p:txBody>
      </p:sp>
      <p:sp>
        <p:nvSpPr>
          <p:cNvPr id="4" name="Textplatzhalter 3">
            <a:extLst>
              <a:ext uri="{FF2B5EF4-FFF2-40B4-BE49-F238E27FC236}">
                <a16:creationId xmlns:a16="http://schemas.microsoft.com/office/drawing/2014/main" id="{9223DB41-5795-544F-1A58-A16A5E95300C}"/>
              </a:ext>
            </a:extLst>
          </p:cNvPr>
          <p:cNvSpPr>
            <a:spLocks noGrp="1"/>
          </p:cNvSpPr>
          <p:nvPr>
            <p:ph type="body" sz="quarter" idx="11"/>
          </p:nvPr>
        </p:nvSpPr>
        <p:spPr/>
        <p:txBody>
          <a:bodyPr/>
          <a:lstStyle/>
          <a:p>
            <a:r>
              <a:rPr lang="de-DE" dirty="0"/>
              <a:t>Quelle:</a:t>
            </a:r>
          </a:p>
          <a:p>
            <a:r>
              <a:rPr lang="de-DE" dirty="0"/>
              <a:t>LISUM 2015</a:t>
            </a:r>
          </a:p>
        </p:txBody>
      </p:sp>
      <p:pic>
        <p:nvPicPr>
          <p:cNvPr id="7" name="Grafik 6">
            <a:extLst>
              <a:ext uri="{FF2B5EF4-FFF2-40B4-BE49-F238E27FC236}">
                <a16:creationId xmlns:a16="http://schemas.microsoft.com/office/drawing/2014/main" id="{1F81446B-64EE-27AF-72F5-EA47D44CA9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59999" y="18000"/>
            <a:ext cx="635724" cy="1044000"/>
          </a:xfrm>
          <a:prstGeom prst="rect">
            <a:avLst/>
          </a:prstGeom>
        </p:spPr>
      </p:pic>
      <p:pic>
        <p:nvPicPr>
          <p:cNvPr id="8" name="Grafik 7">
            <a:extLst>
              <a:ext uri="{FF2B5EF4-FFF2-40B4-BE49-F238E27FC236}">
                <a16:creationId xmlns:a16="http://schemas.microsoft.com/office/drawing/2014/main" id="{8F3774F5-6200-8BFF-3CBF-7D85B6E5B6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0001" y="302363"/>
            <a:ext cx="635724" cy="759637"/>
          </a:xfrm>
          <a:prstGeom prst="rect">
            <a:avLst/>
          </a:prstGeom>
        </p:spPr>
      </p:pic>
    </p:spTree>
    <p:extLst>
      <p:ext uri="{BB962C8B-B14F-4D97-AF65-F5344CB8AC3E}">
        <p14:creationId xmlns:p14="http://schemas.microsoft.com/office/powerpoint/2010/main" val="367367209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5FEBA-48D7-43D7-9B1C-6B756744761B}"/>
              </a:ext>
            </a:extLst>
          </p:cNvPr>
          <p:cNvSpPr>
            <a:spLocks noGrp="1"/>
          </p:cNvSpPr>
          <p:nvPr>
            <p:ph type="title"/>
          </p:nvPr>
        </p:nvSpPr>
        <p:spPr/>
        <p:txBody>
          <a:bodyPr/>
          <a:lstStyle/>
          <a:p>
            <a:r>
              <a:rPr lang="de-DE" dirty="0"/>
              <a:t>Genredidaktik – Weiterführende Literatur</a:t>
            </a:r>
          </a:p>
        </p:txBody>
      </p:sp>
      <p:sp>
        <p:nvSpPr>
          <p:cNvPr id="3" name="Inhaltsplatzhalter 2">
            <a:extLst>
              <a:ext uri="{FF2B5EF4-FFF2-40B4-BE49-F238E27FC236}">
                <a16:creationId xmlns:a16="http://schemas.microsoft.com/office/drawing/2014/main" id="{3286ECA2-7A11-4815-8AB6-A924DFAAF657}"/>
              </a:ext>
            </a:extLst>
          </p:cNvPr>
          <p:cNvSpPr>
            <a:spLocks noGrp="1"/>
          </p:cNvSpPr>
          <p:nvPr>
            <p:ph sz="quarter" idx="10"/>
          </p:nvPr>
        </p:nvSpPr>
        <p:spPr/>
        <p:txBody>
          <a:bodyPr/>
          <a:lstStyle/>
          <a:p>
            <a:r>
              <a:rPr lang="de-DE" dirty="0"/>
              <a:t>Neben </a:t>
            </a:r>
            <a:r>
              <a:rPr lang="de-DE" i="1" dirty="0"/>
              <a:t>Genredidaktik</a:t>
            </a:r>
            <a:r>
              <a:rPr lang="de-DE" dirty="0"/>
              <a:t> existieren u.a. die Bezeichnungen </a:t>
            </a:r>
            <a:r>
              <a:rPr lang="de-DE" i="1" dirty="0"/>
              <a:t>Genre </a:t>
            </a:r>
            <a:r>
              <a:rPr lang="de-DE" i="1" dirty="0" err="1"/>
              <a:t>Pedagogy</a:t>
            </a:r>
            <a:r>
              <a:rPr lang="de-DE" dirty="0"/>
              <a:t>, </a:t>
            </a:r>
            <a:r>
              <a:rPr lang="de-DE" i="1" dirty="0"/>
              <a:t>Genre Cycle</a:t>
            </a:r>
            <a:r>
              <a:rPr lang="de-DE" dirty="0"/>
              <a:t>, </a:t>
            </a:r>
            <a:r>
              <a:rPr lang="de-DE" i="1" dirty="0"/>
              <a:t>Genre </a:t>
            </a:r>
            <a:r>
              <a:rPr lang="de-DE" i="1" dirty="0" err="1"/>
              <a:t>Based</a:t>
            </a:r>
            <a:r>
              <a:rPr lang="de-DE" i="1" dirty="0"/>
              <a:t> Approach</a:t>
            </a:r>
            <a:r>
              <a:rPr lang="de-DE" dirty="0"/>
              <a:t> sowie </a:t>
            </a:r>
            <a:r>
              <a:rPr lang="de-DE" i="1" dirty="0"/>
              <a:t>Textsortenbasierter Lehr-/Lernzyklus</a:t>
            </a:r>
            <a:r>
              <a:rPr lang="de-DE" dirty="0"/>
              <a:t>.</a:t>
            </a:r>
          </a:p>
          <a:p>
            <a:r>
              <a:rPr lang="de-DE" dirty="0"/>
              <a:t>Eine kompakte deutschsprachige Einführung in das ursprünglich aus Australien stammende Konzept bietet Gürsoy (2018). Eine umfangreichere Einführung in englischer Sprache stammt von Nugroho und </a:t>
            </a:r>
            <a:r>
              <a:rPr lang="de-DE" dirty="0" err="1"/>
              <a:t>Hafrizon</a:t>
            </a:r>
            <a:r>
              <a:rPr lang="de-DE" dirty="0"/>
              <a:t> (2009).</a:t>
            </a:r>
          </a:p>
          <a:p>
            <a:r>
              <a:rPr lang="de-DE" dirty="0"/>
              <a:t>Auch Gibbons (2002) widmet ein Kapitel (S. 53-76) ihres Standardwerks „</a:t>
            </a:r>
            <a:r>
              <a:rPr lang="de-DE" dirty="0" err="1"/>
              <a:t>Scaffolding</a:t>
            </a:r>
            <a:r>
              <a:rPr lang="de-DE" dirty="0"/>
              <a:t> Language, </a:t>
            </a:r>
            <a:r>
              <a:rPr lang="de-DE" dirty="0" err="1"/>
              <a:t>Scaffolding</a:t>
            </a:r>
            <a:r>
              <a:rPr lang="de-DE" dirty="0"/>
              <a:t> Learning“ dem </a:t>
            </a:r>
            <a:r>
              <a:rPr lang="de-DE" i="1" dirty="0"/>
              <a:t>Genre Approach </a:t>
            </a:r>
            <a:r>
              <a:rPr lang="de-DE" i="1" dirty="0" err="1"/>
              <a:t>To</a:t>
            </a:r>
            <a:r>
              <a:rPr lang="de-DE" i="1" dirty="0"/>
              <a:t> Writing</a:t>
            </a:r>
            <a:r>
              <a:rPr lang="de-DE" dirty="0"/>
              <a:t>.</a:t>
            </a:r>
          </a:p>
          <a:p>
            <a:r>
              <a:rPr lang="de-DE" dirty="0"/>
              <a:t>Eine Anleitung zur genredidaktischen Unterrichtsplanung findet sich bei Jahn (2019). Eine beispielhafte Umsetzung für die Textsorte Vorgangsbeschreibung im Technikunterricht mit zusätzlichem Material wurde im </a:t>
            </a:r>
            <a:r>
              <a:rPr lang="de-DE" dirty="0">
                <a:hlinkClick r:id="rId3"/>
              </a:rPr>
              <a:t>Projekt „Bildungswege durch das Ruhrgebiet“ </a:t>
            </a:r>
            <a:r>
              <a:rPr lang="de-DE" dirty="0"/>
              <a:t>entwickelt. Übertragungen auf Textsorten des Informatikunterrichts wie </a:t>
            </a:r>
            <a:r>
              <a:rPr lang="de-DE" dirty="0" err="1"/>
              <a:t>Algorithmusbeschreibungen</a:t>
            </a:r>
            <a:r>
              <a:rPr lang="de-DE" dirty="0"/>
              <a:t> sind möglich.</a:t>
            </a:r>
          </a:p>
        </p:txBody>
      </p:sp>
      <p:sp>
        <p:nvSpPr>
          <p:cNvPr id="4" name="Textplatzhalter 3">
            <a:extLst>
              <a:ext uri="{FF2B5EF4-FFF2-40B4-BE49-F238E27FC236}">
                <a16:creationId xmlns:a16="http://schemas.microsoft.com/office/drawing/2014/main" id="{8B323099-FCE9-49F6-9C19-467806CDABDD}"/>
              </a:ext>
            </a:extLst>
          </p:cNvPr>
          <p:cNvSpPr>
            <a:spLocks noGrp="1"/>
          </p:cNvSpPr>
          <p:nvPr>
            <p:ph type="body" sz="quarter" idx="11"/>
          </p:nvPr>
        </p:nvSpPr>
        <p:spPr>
          <a:xfrm>
            <a:off x="226800" y="6308727"/>
            <a:ext cx="3968628" cy="396874"/>
          </a:xfrm>
        </p:spPr>
        <p:txBody>
          <a:bodyPr/>
          <a:lstStyle/>
          <a:p>
            <a:r>
              <a:rPr lang="de-DE" dirty="0"/>
              <a:t>Quellen:</a:t>
            </a:r>
          </a:p>
          <a:p>
            <a:r>
              <a:rPr lang="de-DE" dirty="0"/>
              <a:t>Gibbons 2002; Gürsoy 2018; Jahn 2019; Taufik 2009</a:t>
            </a:r>
          </a:p>
          <a:p>
            <a:endParaRPr lang="de-DE" dirty="0"/>
          </a:p>
        </p:txBody>
      </p:sp>
    </p:spTree>
    <p:extLst>
      <p:ext uri="{BB962C8B-B14F-4D97-AF65-F5344CB8AC3E}">
        <p14:creationId xmlns:p14="http://schemas.microsoft.com/office/powerpoint/2010/main" val="416365880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418916-D674-DD3A-8269-4CBD87951178}"/>
              </a:ext>
            </a:extLst>
          </p:cNvPr>
          <p:cNvSpPr>
            <a:spLocks noGrp="1"/>
          </p:cNvSpPr>
          <p:nvPr>
            <p:ph type="body" sz="quarter" idx="14"/>
          </p:nvPr>
        </p:nvSpPr>
        <p:spPr/>
        <p:txBody>
          <a:bodyPr/>
          <a:lstStyle/>
          <a:p>
            <a:r>
              <a:rPr lang="de-DE" dirty="0"/>
              <a:t>Sprechen im Informatikunterricht</a:t>
            </a:r>
          </a:p>
        </p:txBody>
      </p:sp>
    </p:spTree>
    <p:extLst>
      <p:ext uri="{BB962C8B-B14F-4D97-AF65-F5344CB8AC3E}">
        <p14:creationId xmlns:p14="http://schemas.microsoft.com/office/powerpoint/2010/main" val="81434679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4036A-0F98-19A8-6DE9-A760807B8853}"/>
              </a:ext>
            </a:extLst>
          </p:cNvPr>
          <p:cNvSpPr>
            <a:spLocks noGrp="1"/>
          </p:cNvSpPr>
          <p:nvPr>
            <p:ph type="title"/>
          </p:nvPr>
        </p:nvSpPr>
        <p:spPr/>
        <p:txBody>
          <a:bodyPr/>
          <a:lstStyle/>
          <a:p>
            <a:r>
              <a:rPr lang="de-DE" dirty="0"/>
              <a:t>Relevanz mündlicher Kommunikation im Informatikunterricht</a:t>
            </a:r>
          </a:p>
        </p:txBody>
      </p:sp>
      <p:sp>
        <p:nvSpPr>
          <p:cNvPr id="3" name="Inhaltsplatzhalter 2">
            <a:extLst>
              <a:ext uri="{FF2B5EF4-FFF2-40B4-BE49-F238E27FC236}">
                <a16:creationId xmlns:a16="http://schemas.microsoft.com/office/drawing/2014/main" id="{781189A4-6784-CF21-88C2-4683162124CF}"/>
              </a:ext>
            </a:extLst>
          </p:cNvPr>
          <p:cNvSpPr>
            <a:spLocks noGrp="1"/>
          </p:cNvSpPr>
          <p:nvPr>
            <p:ph sz="quarter" idx="10"/>
          </p:nvPr>
        </p:nvSpPr>
        <p:spPr/>
        <p:txBody>
          <a:bodyPr>
            <a:normAutofit/>
          </a:bodyPr>
          <a:lstStyle/>
          <a:p>
            <a:pPr marL="124" indent="0" algn="ctr">
              <a:spcAft>
                <a:spcPts val="2400"/>
              </a:spcAft>
              <a:buNone/>
            </a:pPr>
            <a:r>
              <a:rPr lang="de-DE" i="1" dirty="0"/>
              <a:t>„[A] </a:t>
            </a:r>
            <a:r>
              <a:rPr lang="de-DE" i="1" dirty="0" err="1"/>
              <a:t>thought</a:t>
            </a:r>
            <a:r>
              <a:rPr lang="de-DE" i="1" dirty="0"/>
              <a:t> </a:t>
            </a:r>
            <a:r>
              <a:rPr lang="de-DE" i="1" dirty="0" err="1"/>
              <a:t>that</a:t>
            </a:r>
            <a:r>
              <a:rPr lang="de-DE" i="1" dirty="0"/>
              <a:t> </a:t>
            </a:r>
            <a:r>
              <a:rPr lang="de-DE" i="1" dirty="0" err="1"/>
              <a:t>fails</a:t>
            </a:r>
            <a:r>
              <a:rPr lang="de-DE" i="1" dirty="0"/>
              <a:t> </a:t>
            </a:r>
            <a:r>
              <a:rPr lang="de-DE" i="1" dirty="0" err="1"/>
              <a:t>to</a:t>
            </a:r>
            <a:r>
              <a:rPr lang="de-DE" i="1" dirty="0"/>
              <a:t> </a:t>
            </a:r>
            <a:r>
              <a:rPr lang="de-DE" i="1" dirty="0" err="1"/>
              <a:t>realize</a:t>
            </a:r>
            <a:r>
              <a:rPr lang="de-DE" i="1" dirty="0"/>
              <a:t> </a:t>
            </a:r>
            <a:r>
              <a:rPr lang="de-DE" i="1" dirty="0" err="1"/>
              <a:t>itself</a:t>
            </a:r>
            <a:r>
              <a:rPr lang="de-DE" i="1" dirty="0"/>
              <a:t> in </a:t>
            </a:r>
            <a:r>
              <a:rPr lang="de-DE" i="1" dirty="0" err="1"/>
              <a:t>words</a:t>
            </a:r>
            <a:r>
              <a:rPr lang="de-DE" i="1" dirty="0"/>
              <a:t> […] </a:t>
            </a:r>
            <a:r>
              <a:rPr lang="de-DE" i="1" dirty="0" err="1"/>
              <a:t>remains</a:t>
            </a:r>
            <a:r>
              <a:rPr lang="de-DE" i="1" dirty="0"/>
              <a:t> a ‚</a:t>
            </a:r>
            <a:r>
              <a:rPr lang="de-DE" i="1" dirty="0" err="1"/>
              <a:t>Stygian</a:t>
            </a:r>
            <a:r>
              <a:rPr lang="de-DE" i="1" dirty="0"/>
              <a:t> </a:t>
            </a:r>
            <a:r>
              <a:rPr lang="de-DE" i="1" dirty="0" err="1"/>
              <a:t>shadow</a:t>
            </a:r>
            <a:r>
              <a:rPr lang="de-DE" i="1" dirty="0"/>
              <a:t>‘.“</a:t>
            </a:r>
            <a:endParaRPr lang="de-DE" dirty="0"/>
          </a:p>
          <a:p>
            <a:r>
              <a:rPr lang="de-DE" dirty="0"/>
              <a:t>Neben fachspezifischen Kompetenzen sind kommunikative Fähigkeiten ein essenzieller Bestandteil der Informatik und somit auch des Informatikunterrichts</a:t>
            </a:r>
          </a:p>
          <a:p>
            <a:pPr lvl="1"/>
            <a:r>
              <a:rPr lang="de-DE" dirty="0"/>
              <a:t>Nicht zuletzt sind sie deshalb auch als informatische Schlüsselkompetenz zu verstehen</a:t>
            </a:r>
          </a:p>
          <a:p>
            <a:r>
              <a:rPr lang="de-DE" dirty="0"/>
              <a:t>Die Sprache dient Lernenden als Mittel zur Interaktion, um sich und ihre Gedanken anderen mitzuteilen (sowohl zwischen Lehrenden und Lernenden als auch zwischen Lernenden selbst), im Team zu kooperieren und technische Konzepte sowohl einem fachkompetenten als auch fachfremden Publikum zu präsentieren</a:t>
            </a:r>
          </a:p>
          <a:p>
            <a:r>
              <a:rPr lang="de-DE" b="1" dirty="0"/>
              <a:t>Folgerung 1</a:t>
            </a:r>
            <a:r>
              <a:rPr lang="de-DE" dirty="0"/>
              <a:t>: Im Informatikunterricht gilt es, neben fachlichen Kompetenzen auch kommunikative Kompetenzen zu erwerben, einzuüben und zu verbessern, um im Sinne der Berufsvorbereitung auf den Berufseinstieg vorzubereiten</a:t>
            </a:r>
          </a:p>
          <a:p>
            <a:r>
              <a:rPr lang="de-DE" b="1" dirty="0"/>
              <a:t>Folgerung 2</a:t>
            </a:r>
            <a:r>
              <a:rPr lang="de-DE" dirty="0"/>
              <a:t>: Hierfür müssen kommunikative Situationen geschaffen werden.</a:t>
            </a:r>
          </a:p>
        </p:txBody>
      </p:sp>
      <p:sp>
        <p:nvSpPr>
          <p:cNvPr id="4" name="Textplatzhalter 3">
            <a:extLst>
              <a:ext uri="{FF2B5EF4-FFF2-40B4-BE49-F238E27FC236}">
                <a16:creationId xmlns:a16="http://schemas.microsoft.com/office/drawing/2014/main" id="{796C803F-5813-4995-C606-26A6F4668F36}"/>
              </a:ext>
            </a:extLst>
          </p:cNvPr>
          <p:cNvSpPr>
            <a:spLocks noGrp="1"/>
          </p:cNvSpPr>
          <p:nvPr>
            <p:ph type="body" sz="quarter" idx="11"/>
          </p:nvPr>
        </p:nvSpPr>
        <p:spPr>
          <a:xfrm>
            <a:off x="226800" y="6308727"/>
            <a:ext cx="3888000" cy="396874"/>
          </a:xfrm>
        </p:spPr>
        <p:txBody>
          <a:bodyPr/>
          <a:lstStyle/>
          <a:p>
            <a:r>
              <a:rPr lang="de-DE" dirty="0"/>
              <a:t>Quellen:</a:t>
            </a:r>
          </a:p>
          <a:p>
            <a:r>
              <a:rPr lang="de-DE" dirty="0"/>
              <a:t>Vgl. Dörge 2012; s. Leisen 2013, S. 15-18, </a:t>
            </a:r>
            <a:r>
              <a:rPr lang="de-DE" dirty="0" err="1"/>
              <a:t>Vygotsky</a:t>
            </a:r>
            <a:r>
              <a:rPr lang="de-DE" dirty="0"/>
              <a:t> 1986, S. 255 </a:t>
            </a:r>
          </a:p>
        </p:txBody>
      </p:sp>
    </p:spTree>
    <p:extLst>
      <p:ext uri="{BB962C8B-B14F-4D97-AF65-F5344CB8AC3E}">
        <p14:creationId xmlns:p14="http://schemas.microsoft.com/office/powerpoint/2010/main" val="421739525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01635-E8DB-0D0F-CFC3-FF0E081784D2}"/>
              </a:ext>
            </a:extLst>
          </p:cNvPr>
          <p:cNvSpPr>
            <a:spLocks noGrp="1"/>
          </p:cNvSpPr>
          <p:nvPr>
            <p:ph type="title"/>
          </p:nvPr>
        </p:nvSpPr>
        <p:spPr/>
        <p:txBody>
          <a:bodyPr/>
          <a:lstStyle/>
          <a:p>
            <a:r>
              <a:rPr lang="de-DE" dirty="0"/>
              <a:t>Typische Sprachsituationen im Informatikunterricht</a:t>
            </a:r>
          </a:p>
        </p:txBody>
      </p:sp>
      <p:sp>
        <p:nvSpPr>
          <p:cNvPr id="28" name="Textplatzhalter 27">
            <a:extLst>
              <a:ext uri="{FF2B5EF4-FFF2-40B4-BE49-F238E27FC236}">
                <a16:creationId xmlns:a16="http://schemas.microsoft.com/office/drawing/2014/main" id="{743B6BEE-CBDE-9980-9B02-8B522773BF91}"/>
              </a:ext>
            </a:extLst>
          </p:cNvPr>
          <p:cNvSpPr>
            <a:spLocks noGrp="1"/>
          </p:cNvSpPr>
          <p:nvPr>
            <p:ph type="body" sz="quarter" idx="11"/>
          </p:nvPr>
        </p:nvSpPr>
        <p:spPr/>
        <p:txBody>
          <a:bodyPr/>
          <a:lstStyle/>
          <a:p>
            <a:r>
              <a:rPr lang="de-DE" dirty="0"/>
              <a:t>Quelle:</a:t>
            </a:r>
          </a:p>
          <a:p>
            <a:r>
              <a:rPr lang="de-DE" dirty="0"/>
              <a:t>Leisen 2013, S. 106f.</a:t>
            </a:r>
          </a:p>
        </p:txBody>
      </p:sp>
      <p:sp>
        <p:nvSpPr>
          <p:cNvPr id="20" name="Textfeld 19">
            <a:extLst>
              <a:ext uri="{FF2B5EF4-FFF2-40B4-BE49-F238E27FC236}">
                <a16:creationId xmlns:a16="http://schemas.microsoft.com/office/drawing/2014/main" id="{596A2B92-7BF3-175D-837B-FA7988DCBB9D}"/>
              </a:ext>
            </a:extLst>
          </p:cNvPr>
          <p:cNvSpPr txBox="1"/>
          <p:nvPr/>
        </p:nvSpPr>
        <p:spPr>
          <a:xfrm>
            <a:off x="8557011" y="1233488"/>
            <a:ext cx="2520000" cy="828000"/>
          </a:xfrm>
          <a:prstGeom prst="rect">
            <a:avLst/>
          </a:prstGeom>
          <a:noFill/>
          <a:ln w="38100">
            <a:solidFill>
              <a:schemeClr val="tx1"/>
            </a:solidFill>
          </a:ln>
        </p:spPr>
        <p:txBody>
          <a:bodyPr wrap="square" rtlCol="0" anchor="ctr">
            <a:noAutofit/>
          </a:bodyPr>
          <a:lstStyle/>
          <a:p>
            <a:pPr algn="ctr">
              <a:spcAft>
                <a:spcPts val="0"/>
              </a:spcAft>
              <a:tabLst/>
            </a:pPr>
            <a:r>
              <a:rPr lang="de-DE" sz="1600" b="1" baseline="0" dirty="0"/>
              <a:t>1. </a:t>
            </a:r>
          </a:p>
          <a:p>
            <a:pPr algn="ctr">
              <a:spcAft>
                <a:spcPts val="0"/>
              </a:spcAft>
              <a:tabLst/>
            </a:pPr>
            <a:r>
              <a:rPr lang="de-DE" sz="1600" b="1" baseline="0" dirty="0"/>
              <a:t>Wissen sprachlich darstellen</a:t>
            </a:r>
          </a:p>
        </p:txBody>
      </p:sp>
      <p:sp>
        <p:nvSpPr>
          <p:cNvPr id="21" name="Textfeld 20">
            <a:extLst>
              <a:ext uri="{FF2B5EF4-FFF2-40B4-BE49-F238E27FC236}">
                <a16:creationId xmlns:a16="http://schemas.microsoft.com/office/drawing/2014/main" id="{6CB1B4F6-58FC-EAAF-DF40-40AC7E7FDFF7}"/>
              </a:ext>
            </a:extLst>
          </p:cNvPr>
          <p:cNvSpPr txBox="1"/>
          <p:nvPr/>
        </p:nvSpPr>
        <p:spPr>
          <a:xfrm>
            <a:off x="8557011" y="2553602"/>
            <a:ext cx="2520000" cy="828000"/>
          </a:xfrm>
          <a:prstGeom prst="rect">
            <a:avLst/>
          </a:prstGeom>
          <a:noFill/>
          <a:ln w="38100">
            <a:solidFill>
              <a:schemeClr val="tx1"/>
            </a:solidFill>
          </a:ln>
        </p:spPr>
        <p:txBody>
          <a:bodyPr wrap="square" rtlCol="0" anchor="ctr">
            <a:noAutofit/>
          </a:bodyPr>
          <a:lstStyle/>
          <a:p>
            <a:pPr algn="ctr">
              <a:spcAft>
                <a:spcPts val="0"/>
              </a:spcAft>
              <a:tabLst/>
            </a:pPr>
            <a:r>
              <a:rPr lang="de-DE" sz="1600" b="1" baseline="0" dirty="0"/>
              <a:t>2. </a:t>
            </a:r>
          </a:p>
          <a:p>
            <a:pPr algn="ctr">
              <a:spcAft>
                <a:spcPts val="0"/>
              </a:spcAft>
              <a:tabLst/>
            </a:pPr>
            <a:r>
              <a:rPr lang="de-DE" sz="1600" b="1" baseline="0" dirty="0"/>
              <a:t>Wissenserwerb sprachlich begleiten</a:t>
            </a:r>
          </a:p>
        </p:txBody>
      </p:sp>
      <p:sp>
        <p:nvSpPr>
          <p:cNvPr id="22" name="Textfeld 21">
            <a:extLst>
              <a:ext uri="{FF2B5EF4-FFF2-40B4-BE49-F238E27FC236}">
                <a16:creationId xmlns:a16="http://schemas.microsoft.com/office/drawing/2014/main" id="{57A2FD06-F876-6283-D0D6-4FE580F51AD9}"/>
              </a:ext>
            </a:extLst>
          </p:cNvPr>
          <p:cNvSpPr txBox="1"/>
          <p:nvPr/>
        </p:nvSpPr>
        <p:spPr>
          <a:xfrm>
            <a:off x="8557011" y="3873716"/>
            <a:ext cx="2520000" cy="828000"/>
          </a:xfrm>
          <a:prstGeom prst="rect">
            <a:avLst/>
          </a:prstGeom>
          <a:noFill/>
          <a:ln w="38100">
            <a:solidFill>
              <a:schemeClr val="tx1"/>
            </a:solidFill>
          </a:ln>
        </p:spPr>
        <p:txBody>
          <a:bodyPr wrap="square" rtlCol="0" anchor="ctr">
            <a:noAutofit/>
          </a:bodyPr>
          <a:lstStyle/>
          <a:p>
            <a:pPr algn="ctr">
              <a:spcAft>
                <a:spcPts val="0"/>
              </a:spcAft>
              <a:tabLst/>
            </a:pPr>
            <a:r>
              <a:rPr lang="de-DE" sz="1600" b="1" baseline="0" dirty="0"/>
              <a:t>3. </a:t>
            </a:r>
          </a:p>
          <a:p>
            <a:pPr algn="ctr">
              <a:spcAft>
                <a:spcPts val="0"/>
              </a:spcAft>
              <a:tabLst/>
            </a:pPr>
            <a:r>
              <a:rPr lang="de-DE" sz="1600" b="1" baseline="0" dirty="0"/>
              <a:t>Wissen mit anderen sprachlich verhandeln</a:t>
            </a:r>
          </a:p>
        </p:txBody>
      </p:sp>
      <p:sp>
        <p:nvSpPr>
          <p:cNvPr id="23" name="Textfeld 22">
            <a:extLst>
              <a:ext uri="{FF2B5EF4-FFF2-40B4-BE49-F238E27FC236}">
                <a16:creationId xmlns:a16="http://schemas.microsoft.com/office/drawing/2014/main" id="{383E6942-CB21-4F76-A10D-8300D79D26A8}"/>
              </a:ext>
            </a:extLst>
          </p:cNvPr>
          <p:cNvSpPr txBox="1"/>
          <p:nvPr/>
        </p:nvSpPr>
        <p:spPr>
          <a:xfrm>
            <a:off x="8557011" y="5193830"/>
            <a:ext cx="2520000" cy="828000"/>
          </a:xfrm>
          <a:prstGeom prst="rect">
            <a:avLst/>
          </a:prstGeom>
          <a:noFill/>
          <a:ln w="38100">
            <a:solidFill>
              <a:schemeClr val="tx1"/>
            </a:solidFill>
          </a:ln>
        </p:spPr>
        <p:txBody>
          <a:bodyPr wrap="square" rtlCol="0" anchor="ctr">
            <a:noAutofit/>
          </a:bodyPr>
          <a:lstStyle/>
          <a:p>
            <a:pPr algn="ctr">
              <a:spcAft>
                <a:spcPts val="0"/>
              </a:spcAft>
              <a:tabLst/>
            </a:pPr>
            <a:r>
              <a:rPr lang="de-DE" sz="1600" b="1" baseline="0" dirty="0"/>
              <a:t>4. </a:t>
            </a:r>
          </a:p>
          <a:p>
            <a:pPr algn="ctr">
              <a:spcAft>
                <a:spcPts val="0"/>
              </a:spcAft>
              <a:tabLst/>
            </a:pPr>
            <a:r>
              <a:rPr lang="de-DE" sz="1600" b="1" baseline="0" dirty="0"/>
              <a:t>Text- und Sprach-kompetenz ausbauen</a:t>
            </a:r>
          </a:p>
        </p:txBody>
      </p:sp>
      <p:sp>
        <p:nvSpPr>
          <p:cNvPr id="24" name="Textfeld 23">
            <a:extLst>
              <a:ext uri="{FF2B5EF4-FFF2-40B4-BE49-F238E27FC236}">
                <a16:creationId xmlns:a16="http://schemas.microsoft.com/office/drawing/2014/main" id="{00B1A6B8-FCBD-6793-02F7-48BC941EDC18}"/>
              </a:ext>
            </a:extLst>
          </p:cNvPr>
          <p:cNvSpPr txBox="1"/>
          <p:nvPr/>
        </p:nvSpPr>
        <p:spPr>
          <a:xfrm>
            <a:off x="1114991" y="1233488"/>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1. auf Argumente eingehen und Sachverhalte diskursiv erörtern</a:t>
            </a:r>
          </a:p>
        </p:txBody>
      </p:sp>
      <p:sp>
        <p:nvSpPr>
          <p:cNvPr id="37" name="Textfeld 36">
            <a:extLst>
              <a:ext uri="{FF2B5EF4-FFF2-40B4-BE49-F238E27FC236}">
                <a16:creationId xmlns:a16="http://schemas.microsoft.com/office/drawing/2014/main" id="{04E2DC74-A84B-6D72-B37A-7A240A45994A}"/>
              </a:ext>
            </a:extLst>
          </p:cNvPr>
          <p:cNvSpPr txBox="1"/>
          <p:nvPr/>
        </p:nvSpPr>
        <p:spPr>
          <a:xfrm>
            <a:off x="1114990" y="1640812"/>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2. fachliche Fragen stellen</a:t>
            </a:r>
          </a:p>
        </p:txBody>
      </p:sp>
      <p:sp>
        <p:nvSpPr>
          <p:cNvPr id="38" name="Textfeld 37">
            <a:extLst>
              <a:ext uri="{FF2B5EF4-FFF2-40B4-BE49-F238E27FC236}">
                <a16:creationId xmlns:a16="http://schemas.microsoft.com/office/drawing/2014/main" id="{A8CE1A77-5CFE-D5DB-77B4-BEF10C16F6FC}"/>
              </a:ext>
            </a:extLst>
          </p:cNvPr>
          <p:cNvSpPr txBox="1"/>
          <p:nvPr/>
        </p:nvSpPr>
        <p:spPr>
          <a:xfrm>
            <a:off x="1114991" y="2048136"/>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3. eine Darstellungsform verbalisieren</a:t>
            </a:r>
          </a:p>
        </p:txBody>
      </p:sp>
      <p:sp>
        <p:nvSpPr>
          <p:cNvPr id="39" name="Textfeld 38">
            <a:extLst>
              <a:ext uri="{FF2B5EF4-FFF2-40B4-BE49-F238E27FC236}">
                <a16:creationId xmlns:a16="http://schemas.microsoft.com/office/drawing/2014/main" id="{439ACB55-2E26-A607-D352-7D80F6148D19}"/>
              </a:ext>
            </a:extLst>
          </p:cNvPr>
          <p:cNvSpPr txBox="1"/>
          <p:nvPr/>
        </p:nvSpPr>
        <p:spPr>
          <a:xfrm>
            <a:off x="1114990" y="2455460"/>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4. einen Sachverhalt präsentieren und strukturiert vortragen</a:t>
            </a:r>
          </a:p>
        </p:txBody>
      </p:sp>
      <p:sp>
        <p:nvSpPr>
          <p:cNvPr id="40" name="Textfeld 39">
            <a:extLst>
              <a:ext uri="{FF2B5EF4-FFF2-40B4-BE49-F238E27FC236}">
                <a16:creationId xmlns:a16="http://schemas.microsoft.com/office/drawing/2014/main" id="{A7403D80-3418-7D12-AA0F-57D61E3CD6C5}"/>
              </a:ext>
            </a:extLst>
          </p:cNvPr>
          <p:cNvSpPr txBox="1"/>
          <p:nvPr/>
        </p:nvSpPr>
        <p:spPr>
          <a:xfrm>
            <a:off x="1114991" y="2862784"/>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5. einen Sachverhalt erklären und erläutern</a:t>
            </a:r>
          </a:p>
        </p:txBody>
      </p:sp>
      <p:sp>
        <p:nvSpPr>
          <p:cNvPr id="41" name="Textfeld 40">
            <a:extLst>
              <a:ext uri="{FF2B5EF4-FFF2-40B4-BE49-F238E27FC236}">
                <a16:creationId xmlns:a16="http://schemas.microsoft.com/office/drawing/2014/main" id="{DA528353-78BE-8FDA-BBF9-F54EA89DC22F}"/>
              </a:ext>
            </a:extLst>
          </p:cNvPr>
          <p:cNvSpPr txBox="1"/>
          <p:nvPr/>
        </p:nvSpPr>
        <p:spPr>
          <a:xfrm>
            <a:off x="1114990" y="3270108"/>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6. Fachtexte verfassen</a:t>
            </a:r>
          </a:p>
        </p:txBody>
      </p:sp>
      <p:sp>
        <p:nvSpPr>
          <p:cNvPr id="42" name="Textfeld 41">
            <a:extLst>
              <a:ext uri="{FF2B5EF4-FFF2-40B4-BE49-F238E27FC236}">
                <a16:creationId xmlns:a16="http://schemas.microsoft.com/office/drawing/2014/main" id="{2B5DA64E-BC75-EA58-F5BE-CB331B11E019}"/>
              </a:ext>
            </a:extLst>
          </p:cNvPr>
          <p:cNvSpPr txBox="1"/>
          <p:nvPr/>
        </p:nvSpPr>
        <p:spPr>
          <a:xfrm>
            <a:off x="1114991" y="3677432"/>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7. etwas darstellen und beschreiben</a:t>
            </a:r>
          </a:p>
        </p:txBody>
      </p:sp>
      <p:sp>
        <p:nvSpPr>
          <p:cNvPr id="43" name="Textfeld 42">
            <a:extLst>
              <a:ext uri="{FF2B5EF4-FFF2-40B4-BE49-F238E27FC236}">
                <a16:creationId xmlns:a16="http://schemas.microsoft.com/office/drawing/2014/main" id="{4712BBB2-E649-32D0-CD1D-B3C1EBDFB62C}"/>
              </a:ext>
            </a:extLst>
          </p:cNvPr>
          <p:cNvSpPr txBox="1"/>
          <p:nvPr/>
        </p:nvSpPr>
        <p:spPr>
          <a:xfrm>
            <a:off x="1114990" y="4084756"/>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8. eine Hypothese, Vorstellung, Idee </a:t>
            </a:r>
            <a:r>
              <a:rPr kumimoji="0" lang="de-DE" sz="1400" b="0" i="0" u="none" strike="noStrike" kern="1200" cap="none" spc="0" normalizeH="0" baseline="0" noProof="0" dirty="0" err="1">
                <a:ln>
                  <a:noFill/>
                </a:ln>
                <a:solidFill>
                  <a:srgbClr val="000000"/>
                </a:solidFill>
                <a:effectLst/>
                <a:uLnTx/>
                <a:uFillTx/>
                <a:latin typeface="Arial" charset="0"/>
                <a:ea typeface="ヒラギノ角ゴ Pro W3" charset="0"/>
              </a:rPr>
              <a:t>äußen</a:t>
            </a:r>
            <a:endPar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endParaRPr>
          </a:p>
        </p:txBody>
      </p:sp>
      <p:sp>
        <p:nvSpPr>
          <p:cNvPr id="44" name="Textfeld 43">
            <a:extLst>
              <a:ext uri="{FF2B5EF4-FFF2-40B4-BE49-F238E27FC236}">
                <a16:creationId xmlns:a16="http://schemas.microsoft.com/office/drawing/2014/main" id="{DD5BDA48-DB17-3A03-F62D-D640938FDC70}"/>
              </a:ext>
            </a:extLst>
          </p:cNvPr>
          <p:cNvSpPr txBox="1"/>
          <p:nvPr/>
        </p:nvSpPr>
        <p:spPr>
          <a:xfrm>
            <a:off x="1114991" y="4492080"/>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9. Sprachkompetenzen sichern und einüben</a:t>
            </a:r>
          </a:p>
        </p:txBody>
      </p:sp>
      <p:sp>
        <p:nvSpPr>
          <p:cNvPr id="45" name="Textfeld 44">
            <a:extLst>
              <a:ext uri="{FF2B5EF4-FFF2-40B4-BE49-F238E27FC236}">
                <a16:creationId xmlns:a16="http://schemas.microsoft.com/office/drawing/2014/main" id="{A333C82F-9748-6D9C-AC6C-B8A1C867557F}"/>
              </a:ext>
            </a:extLst>
          </p:cNvPr>
          <p:cNvSpPr txBox="1"/>
          <p:nvPr/>
        </p:nvSpPr>
        <p:spPr>
          <a:xfrm>
            <a:off x="1114990" y="4899404"/>
            <a:ext cx="5400000" cy="307777"/>
          </a:xfrm>
          <a:prstGeom prst="rect">
            <a:avLst/>
          </a:prstGeom>
          <a:noFill/>
          <a:ln>
            <a:solidFill>
              <a:schemeClr val="tx1"/>
            </a:solidFill>
          </a:ln>
        </p:spPr>
        <p:txBody>
          <a:bodyPr wrap="none" rtlCol="0">
            <a:noAutofit/>
          </a:bodyPr>
          <a:lstStyle/>
          <a:p>
            <a:pPr algn="l">
              <a:spcAft>
                <a:spcPts val="500"/>
              </a:spcAft>
              <a:tabLst/>
            </a:pPr>
            <a:r>
              <a:rPr lang="de-DE" sz="1400" baseline="0" dirty="0"/>
              <a:t>10. </a:t>
            </a:r>
            <a:r>
              <a:rPr lang="de-DE" sz="1400" dirty="0"/>
              <a:t>ein fachliches Problem lösen und verbalisieren</a:t>
            </a:r>
            <a:endParaRPr lang="de-DE" sz="1400" baseline="0" dirty="0"/>
          </a:p>
        </p:txBody>
      </p:sp>
      <p:sp>
        <p:nvSpPr>
          <p:cNvPr id="46" name="Textfeld 45">
            <a:extLst>
              <a:ext uri="{FF2B5EF4-FFF2-40B4-BE49-F238E27FC236}">
                <a16:creationId xmlns:a16="http://schemas.microsoft.com/office/drawing/2014/main" id="{EDA2B734-8A62-8677-2EEC-3A386A2796BB}"/>
              </a:ext>
            </a:extLst>
          </p:cNvPr>
          <p:cNvSpPr txBox="1"/>
          <p:nvPr/>
        </p:nvSpPr>
        <p:spPr>
          <a:xfrm>
            <a:off x="1114991" y="5306728"/>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11. </a:t>
            </a:r>
            <a:r>
              <a:rPr kumimoji="0" lang="de-DE" sz="1400" b="0" i="0" u="none" strike="noStrike" kern="1200" cap="none" spc="0" normalizeH="0" baseline="0" noProof="0" dirty="0" err="1">
                <a:ln>
                  <a:noFill/>
                </a:ln>
                <a:solidFill>
                  <a:srgbClr val="000000"/>
                </a:solidFill>
                <a:effectLst/>
                <a:uLnTx/>
                <a:uFillTx/>
                <a:latin typeface="Arial" charset="0"/>
                <a:ea typeface="ヒラギノ角ゴ Pro W3" charset="0"/>
              </a:rPr>
              <a:t>fachtyptische</a:t>
            </a: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 Sprachstrukturen anwenden</a:t>
            </a:r>
          </a:p>
        </p:txBody>
      </p:sp>
      <p:sp>
        <p:nvSpPr>
          <p:cNvPr id="47" name="Textfeld 46">
            <a:extLst>
              <a:ext uri="{FF2B5EF4-FFF2-40B4-BE49-F238E27FC236}">
                <a16:creationId xmlns:a16="http://schemas.microsoft.com/office/drawing/2014/main" id="{E219DBB9-5D46-1304-4F6E-69D7BCF0C583}"/>
              </a:ext>
            </a:extLst>
          </p:cNvPr>
          <p:cNvSpPr txBox="1"/>
          <p:nvPr/>
        </p:nvSpPr>
        <p:spPr>
          <a:xfrm>
            <a:off x="1114990" y="5714053"/>
            <a:ext cx="5400000" cy="307777"/>
          </a:xfrm>
          <a:prstGeom prst="rect">
            <a:avLst/>
          </a:prstGeom>
          <a:noFill/>
          <a:ln>
            <a:solidFill>
              <a:schemeClr val="tx1"/>
            </a:solidFill>
          </a:ln>
        </p:spPr>
        <p:txBody>
          <a:bodyPr wrap="none" rtlCol="0">
            <a:noAutofit/>
          </a:bodyPr>
          <a:lstStyle/>
          <a:p>
            <a:pPr marL="0" marR="0" lvl="0" indent="0" algn="l" defTabSz="457156" rtl="0" eaLnBrk="1" fontAlgn="base" latinLnBrk="0" hangingPunct="1">
              <a:lnSpc>
                <a:spcPct val="100000"/>
              </a:lnSpc>
              <a:spcBef>
                <a:spcPct val="0"/>
              </a:spcBef>
              <a:spcAft>
                <a:spcPts val="50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charset="0"/>
                <a:ea typeface="ヒラギノ角ゴ Pro W3" charset="0"/>
              </a:rPr>
              <a:t>12. Fachtexte lesen</a:t>
            </a:r>
          </a:p>
        </p:txBody>
      </p:sp>
      <p:cxnSp>
        <p:nvCxnSpPr>
          <p:cNvPr id="4" name="Gerade Verbindung mit Pfeil 3">
            <a:extLst>
              <a:ext uri="{FF2B5EF4-FFF2-40B4-BE49-F238E27FC236}">
                <a16:creationId xmlns:a16="http://schemas.microsoft.com/office/drawing/2014/main" id="{C57779AD-ED23-86BE-500B-2474EA57FF99}"/>
              </a:ext>
            </a:extLst>
          </p:cNvPr>
          <p:cNvCxnSpPr>
            <a:stCxn id="24" idx="3"/>
            <a:endCxn id="22" idx="1"/>
          </p:cNvCxnSpPr>
          <p:nvPr/>
        </p:nvCxnSpPr>
        <p:spPr>
          <a:xfrm>
            <a:off x="6514991" y="1387377"/>
            <a:ext cx="2042020" cy="2900339"/>
          </a:xfrm>
          <a:prstGeom prst="straightConnector1">
            <a:avLst/>
          </a:prstGeom>
          <a:ln w="38100" cap="flat">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 name="Gerade Verbindung mit Pfeil 4">
            <a:extLst>
              <a:ext uri="{FF2B5EF4-FFF2-40B4-BE49-F238E27FC236}">
                <a16:creationId xmlns:a16="http://schemas.microsoft.com/office/drawing/2014/main" id="{B665E5B2-81E6-7534-9AC6-B46E3183AAD1}"/>
              </a:ext>
            </a:extLst>
          </p:cNvPr>
          <p:cNvCxnSpPr>
            <a:cxnSpLocks/>
            <a:stCxn id="37" idx="3"/>
            <a:endCxn id="21" idx="1"/>
          </p:cNvCxnSpPr>
          <p:nvPr/>
        </p:nvCxnSpPr>
        <p:spPr>
          <a:xfrm>
            <a:off x="6514990" y="1794701"/>
            <a:ext cx="2042021" cy="1172901"/>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 name="Gerade Verbindung mit Pfeil 7">
            <a:extLst>
              <a:ext uri="{FF2B5EF4-FFF2-40B4-BE49-F238E27FC236}">
                <a16:creationId xmlns:a16="http://schemas.microsoft.com/office/drawing/2014/main" id="{2D9C02E8-B477-BAFE-C5E1-CBB444CED984}"/>
              </a:ext>
            </a:extLst>
          </p:cNvPr>
          <p:cNvCxnSpPr>
            <a:cxnSpLocks/>
            <a:stCxn id="38" idx="3"/>
            <a:endCxn id="20" idx="1"/>
          </p:cNvCxnSpPr>
          <p:nvPr/>
        </p:nvCxnSpPr>
        <p:spPr>
          <a:xfrm flipV="1">
            <a:off x="6514991" y="1647488"/>
            <a:ext cx="2042020" cy="554537"/>
          </a:xfrm>
          <a:prstGeom prst="straightConnector1">
            <a:avLst/>
          </a:prstGeom>
          <a:ln w="38100" cap="flat">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1" name="Gerade Verbindung mit Pfeil 10">
            <a:extLst>
              <a:ext uri="{FF2B5EF4-FFF2-40B4-BE49-F238E27FC236}">
                <a16:creationId xmlns:a16="http://schemas.microsoft.com/office/drawing/2014/main" id="{49E1FD58-7BA6-C4DD-60EA-E4A48244A1A3}"/>
              </a:ext>
            </a:extLst>
          </p:cNvPr>
          <p:cNvCxnSpPr>
            <a:cxnSpLocks/>
            <a:stCxn id="39" idx="3"/>
            <a:endCxn id="21" idx="1"/>
          </p:cNvCxnSpPr>
          <p:nvPr/>
        </p:nvCxnSpPr>
        <p:spPr>
          <a:xfrm>
            <a:off x="6514990" y="2609349"/>
            <a:ext cx="2042021" cy="358253"/>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E10C7F0A-911B-50E7-41E6-50A2BFFBC061}"/>
              </a:ext>
            </a:extLst>
          </p:cNvPr>
          <p:cNvCxnSpPr>
            <a:cxnSpLocks/>
            <a:stCxn id="40" idx="3"/>
            <a:endCxn id="22" idx="1"/>
          </p:cNvCxnSpPr>
          <p:nvPr/>
        </p:nvCxnSpPr>
        <p:spPr>
          <a:xfrm>
            <a:off x="6514991" y="3016673"/>
            <a:ext cx="2042020" cy="1271043"/>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26FDBECB-E571-5A3E-8483-D0FC4FA3E178}"/>
              </a:ext>
            </a:extLst>
          </p:cNvPr>
          <p:cNvCxnSpPr>
            <a:cxnSpLocks/>
            <a:stCxn id="41" idx="3"/>
            <a:endCxn id="23" idx="1"/>
          </p:cNvCxnSpPr>
          <p:nvPr/>
        </p:nvCxnSpPr>
        <p:spPr>
          <a:xfrm>
            <a:off x="6514990" y="3423997"/>
            <a:ext cx="2042021" cy="2183833"/>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26" name="Gerade Verbindung mit Pfeil 25">
            <a:extLst>
              <a:ext uri="{FF2B5EF4-FFF2-40B4-BE49-F238E27FC236}">
                <a16:creationId xmlns:a16="http://schemas.microsoft.com/office/drawing/2014/main" id="{B0FBB3D5-37F2-140C-A09C-E4B90236C967}"/>
              </a:ext>
            </a:extLst>
          </p:cNvPr>
          <p:cNvCxnSpPr>
            <a:cxnSpLocks/>
            <a:stCxn id="42" idx="3"/>
            <a:endCxn id="20" idx="1"/>
          </p:cNvCxnSpPr>
          <p:nvPr/>
        </p:nvCxnSpPr>
        <p:spPr>
          <a:xfrm flipV="1">
            <a:off x="6514991" y="1647488"/>
            <a:ext cx="2042020" cy="2183833"/>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0" name="Gerade Verbindung mit Pfeil 29">
            <a:extLst>
              <a:ext uri="{FF2B5EF4-FFF2-40B4-BE49-F238E27FC236}">
                <a16:creationId xmlns:a16="http://schemas.microsoft.com/office/drawing/2014/main" id="{9C593EC5-9F03-E65B-4357-C4AA7A0B685E}"/>
              </a:ext>
            </a:extLst>
          </p:cNvPr>
          <p:cNvCxnSpPr>
            <a:cxnSpLocks/>
            <a:stCxn id="43" idx="3"/>
            <a:endCxn id="21" idx="1"/>
          </p:cNvCxnSpPr>
          <p:nvPr/>
        </p:nvCxnSpPr>
        <p:spPr>
          <a:xfrm flipV="1">
            <a:off x="6514990" y="2967602"/>
            <a:ext cx="2042021" cy="1271043"/>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3" name="Gerade Verbindung mit Pfeil 32">
            <a:extLst>
              <a:ext uri="{FF2B5EF4-FFF2-40B4-BE49-F238E27FC236}">
                <a16:creationId xmlns:a16="http://schemas.microsoft.com/office/drawing/2014/main" id="{C0B3FDF2-8221-24B9-FB39-53C141111EFB}"/>
              </a:ext>
            </a:extLst>
          </p:cNvPr>
          <p:cNvCxnSpPr>
            <a:cxnSpLocks/>
            <a:stCxn id="44" idx="3"/>
            <a:endCxn id="23" idx="1"/>
          </p:cNvCxnSpPr>
          <p:nvPr/>
        </p:nvCxnSpPr>
        <p:spPr>
          <a:xfrm>
            <a:off x="6514991" y="4645969"/>
            <a:ext cx="2042020" cy="961861"/>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6" name="Gerade Verbindung mit Pfeil 35">
            <a:extLst>
              <a:ext uri="{FF2B5EF4-FFF2-40B4-BE49-F238E27FC236}">
                <a16:creationId xmlns:a16="http://schemas.microsoft.com/office/drawing/2014/main" id="{086A7605-4BDF-76CB-9D96-03451ACFD585}"/>
              </a:ext>
            </a:extLst>
          </p:cNvPr>
          <p:cNvCxnSpPr>
            <a:cxnSpLocks/>
            <a:stCxn id="45" idx="3"/>
            <a:endCxn id="22" idx="1"/>
          </p:cNvCxnSpPr>
          <p:nvPr/>
        </p:nvCxnSpPr>
        <p:spPr>
          <a:xfrm flipV="1">
            <a:off x="6514990" y="4287716"/>
            <a:ext cx="2042021" cy="765577"/>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0" name="Gerade Verbindung mit Pfeil 49">
            <a:extLst>
              <a:ext uri="{FF2B5EF4-FFF2-40B4-BE49-F238E27FC236}">
                <a16:creationId xmlns:a16="http://schemas.microsoft.com/office/drawing/2014/main" id="{4F2F96AC-9DE4-7751-841C-012016006000}"/>
              </a:ext>
            </a:extLst>
          </p:cNvPr>
          <p:cNvCxnSpPr>
            <a:cxnSpLocks/>
            <a:stCxn id="46" idx="3"/>
            <a:endCxn id="20" idx="1"/>
          </p:cNvCxnSpPr>
          <p:nvPr/>
        </p:nvCxnSpPr>
        <p:spPr>
          <a:xfrm flipV="1">
            <a:off x="6514991" y="1647488"/>
            <a:ext cx="2042020" cy="3813129"/>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3" name="Gerade Verbindung mit Pfeil 52">
            <a:extLst>
              <a:ext uri="{FF2B5EF4-FFF2-40B4-BE49-F238E27FC236}">
                <a16:creationId xmlns:a16="http://schemas.microsoft.com/office/drawing/2014/main" id="{8D546B43-9FBF-FDF9-4806-3F69D3121EF1}"/>
              </a:ext>
            </a:extLst>
          </p:cNvPr>
          <p:cNvCxnSpPr>
            <a:cxnSpLocks/>
            <a:stCxn id="47" idx="3"/>
            <a:endCxn id="23" idx="1"/>
          </p:cNvCxnSpPr>
          <p:nvPr/>
        </p:nvCxnSpPr>
        <p:spPr>
          <a:xfrm flipV="1">
            <a:off x="6514990" y="5607830"/>
            <a:ext cx="2042021" cy="260112"/>
          </a:xfrm>
          <a:prstGeom prst="straightConnector1">
            <a:avLst/>
          </a:prstGeom>
          <a:ln w="3810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6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83031-3881-ECD0-A764-D0B73A388B0A}"/>
              </a:ext>
            </a:extLst>
          </p:cNvPr>
          <p:cNvSpPr>
            <a:spLocks noGrp="1"/>
          </p:cNvSpPr>
          <p:nvPr>
            <p:ph type="title"/>
          </p:nvPr>
        </p:nvSpPr>
        <p:spPr/>
        <p:txBody>
          <a:bodyPr/>
          <a:lstStyle/>
          <a:p>
            <a:r>
              <a:rPr lang="de-DE" dirty="0"/>
              <a:t>Kommunikative Situationen</a:t>
            </a:r>
          </a:p>
        </p:txBody>
      </p:sp>
      <p:sp>
        <p:nvSpPr>
          <p:cNvPr id="3" name="Inhaltsplatzhalter 2">
            <a:extLst>
              <a:ext uri="{FF2B5EF4-FFF2-40B4-BE49-F238E27FC236}">
                <a16:creationId xmlns:a16="http://schemas.microsoft.com/office/drawing/2014/main" id="{42B32FD8-B59A-1E12-5483-052D16EB7918}"/>
              </a:ext>
            </a:extLst>
          </p:cNvPr>
          <p:cNvSpPr>
            <a:spLocks noGrp="1"/>
          </p:cNvSpPr>
          <p:nvPr>
            <p:ph sz="quarter" idx="10"/>
          </p:nvPr>
        </p:nvSpPr>
        <p:spPr/>
        <p:txBody>
          <a:bodyPr>
            <a:normAutofit fontScale="92500"/>
          </a:bodyPr>
          <a:lstStyle/>
          <a:p>
            <a:r>
              <a:rPr lang="de-DE" dirty="0"/>
              <a:t>Grundlegend finden kommunikative Situationen zumeist während des Unterrichts statt.</a:t>
            </a:r>
          </a:p>
          <a:p>
            <a:r>
              <a:rPr lang="de-DE" dirty="0"/>
              <a:t>Kommunikative Situationen können verschiedene Ausprägungen (sog. </a:t>
            </a:r>
            <a:r>
              <a:rPr lang="de-DE" i="1" dirty="0"/>
              <a:t>Gesprächsformen</a:t>
            </a:r>
            <a:r>
              <a:rPr lang="de-DE" dirty="0"/>
              <a:t>) annehmen:</a:t>
            </a:r>
          </a:p>
          <a:p>
            <a:pPr lvl="1"/>
            <a:r>
              <a:rPr lang="de-DE" b="1" dirty="0" err="1"/>
              <a:t>Lehrendenvortrag</a:t>
            </a:r>
            <a:r>
              <a:rPr lang="de-DE" dirty="0"/>
              <a:t>: Ein Instrument des darbietenden Unterrichts, um den Lernenden Input und Instruktionen zu geben.</a:t>
            </a:r>
          </a:p>
          <a:p>
            <a:pPr lvl="1"/>
            <a:r>
              <a:rPr lang="de-DE" b="1" dirty="0"/>
              <a:t>Fragend-entwickelndes Gespräch</a:t>
            </a:r>
            <a:r>
              <a:rPr lang="de-DE" dirty="0"/>
              <a:t>: Eine Form des Entdeckens und Generierens von Ideen, indem die Lehrkraft durch Nutzung der Vorkenntnisse der Lernenden Sach-, Sinn- oder Problemzusammenhänge auf dem Sprachniveau der Lernenden fragend entwickelt.</a:t>
            </a:r>
          </a:p>
          <a:p>
            <a:pPr lvl="1"/>
            <a:r>
              <a:rPr lang="de-DE" b="1" dirty="0"/>
              <a:t>Sokratisches Gespräch</a:t>
            </a:r>
            <a:r>
              <a:rPr lang="de-DE" dirty="0"/>
              <a:t>: Eine Gesprächsform, die die Selbstständigkeit beim Kommunizieren dadurch fördert, dass dialogisch in der Gesprächsgruppe eigenständig Erkenntnisse und Einsichten gewonnen werden.</a:t>
            </a:r>
          </a:p>
          <a:p>
            <a:pPr lvl="1"/>
            <a:r>
              <a:rPr lang="de-DE" b="1" dirty="0" err="1"/>
              <a:t>Lernendengespräch</a:t>
            </a:r>
            <a:r>
              <a:rPr lang="de-DE" dirty="0"/>
              <a:t>: Eine Form, in der die Lehrkraft Impulse liefert, sich ansonsten weitgehend zurückhält und die Fortführung den Lernenden überlässt.</a:t>
            </a:r>
          </a:p>
          <a:p>
            <a:pPr lvl="1"/>
            <a:r>
              <a:rPr lang="de-DE" b="1" dirty="0"/>
              <a:t>Diskussion/Streitgespräch/Debatte/Pro-Kontra-Gespräch</a:t>
            </a:r>
            <a:r>
              <a:rPr lang="de-DE" dirty="0"/>
              <a:t>: Ein Instrument zum Einüben argumentatorischer Kompetenzen durch Erörterung kontroverser Fragestellungen und Probleme.</a:t>
            </a:r>
          </a:p>
          <a:p>
            <a:pPr lvl="1"/>
            <a:r>
              <a:rPr lang="de-DE" b="1" dirty="0"/>
              <a:t>Unterhaltung/Austausch</a:t>
            </a:r>
            <a:r>
              <a:rPr lang="de-DE" dirty="0"/>
              <a:t>: Insbesondere in </a:t>
            </a:r>
            <a:r>
              <a:rPr lang="de-DE" dirty="0" err="1"/>
              <a:t>Parter</a:t>
            </a:r>
            <a:r>
              <a:rPr lang="de-DE" dirty="0"/>
              <a:t>- und Gruppenarbeiten vorzufindendes Instrument, welches der Klärung und Organisation des Lernprozesses dient.</a:t>
            </a:r>
          </a:p>
        </p:txBody>
      </p:sp>
      <p:sp>
        <p:nvSpPr>
          <p:cNvPr id="4" name="Textplatzhalter 3">
            <a:extLst>
              <a:ext uri="{FF2B5EF4-FFF2-40B4-BE49-F238E27FC236}">
                <a16:creationId xmlns:a16="http://schemas.microsoft.com/office/drawing/2014/main" id="{3941E0C8-737A-E99B-F910-F9849F9ECBE7}"/>
              </a:ext>
            </a:extLst>
          </p:cNvPr>
          <p:cNvSpPr>
            <a:spLocks noGrp="1"/>
          </p:cNvSpPr>
          <p:nvPr>
            <p:ph type="body" sz="quarter" idx="11"/>
          </p:nvPr>
        </p:nvSpPr>
        <p:spPr/>
        <p:txBody>
          <a:bodyPr/>
          <a:lstStyle/>
          <a:p>
            <a:r>
              <a:rPr lang="de-DE" dirty="0"/>
              <a:t>Quelle:</a:t>
            </a:r>
          </a:p>
          <a:p>
            <a:r>
              <a:rPr lang="de-DE" dirty="0"/>
              <a:t>Leisen 2013, S. 94f., s. a. S. 97</a:t>
            </a:r>
          </a:p>
        </p:txBody>
      </p:sp>
    </p:spTree>
    <p:extLst>
      <p:ext uri="{BB962C8B-B14F-4D97-AF65-F5344CB8AC3E}">
        <p14:creationId xmlns:p14="http://schemas.microsoft.com/office/powerpoint/2010/main" val="26219253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9487C2-B296-F477-CA84-56CAC0709BFD}"/>
              </a:ext>
            </a:extLst>
          </p:cNvPr>
          <p:cNvSpPr>
            <a:spLocks noGrp="1"/>
          </p:cNvSpPr>
          <p:nvPr>
            <p:ph type="title"/>
          </p:nvPr>
        </p:nvSpPr>
        <p:spPr/>
        <p:txBody>
          <a:bodyPr/>
          <a:lstStyle/>
          <a:p>
            <a:r>
              <a:rPr lang="de-DE" dirty="0"/>
              <a:t>Kommunikative Situationen</a:t>
            </a:r>
          </a:p>
        </p:txBody>
      </p:sp>
      <p:sp>
        <p:nvSpPr>
          <p:cNvPr id="3" name="Inhaltsplatzhalter 2">
            <a:extLst>
              <a:ext uri="{FF2B5EF4-FFF2-40B4-BE49-F238E27FC236}">
                <a16:creationId xmlns:a16="http://schemas.microsoft.com/office/drawing/2014/main" id="{E9ED2840-E26B-330A-E984-1BF610FFC62C}"/>
              </a:ext>
            </a:extLst>
          </p:cNvPr>
          <p:cNvSpPr>
            <a:spLocks noGrp="1"/>
          </p:cNvSpPr>
          <p:nvPr>
            <p:ph sz="quarter" idx="10"/>
          </p:nvPr>
        </p:nvSpPr>
        <p:spPr/>
        <p:txBody>
          <a:bodyPr/>
          <a:lstStyle/>
          <a:p>
            <a:r>
              <a:rPr lang="de-DE" dirty="0"/>
              <a:t>Gesprächsformen lassen sich auf einem Spektrum nach der Lenkung der Lehrkraft klassifizieren:</a:t>
            </a:r>
          </a:p>
          <a:p>
            <a:r>
              <a:rPr lang="de-DE" dirty="0"/>
              <a:t>Der Lehrkraft kommt bei kommunikativen Situationen eine zentrale Rolle zu</a:t>
            </a:r>
          </a:p>
          <a:p>
            <a:pPr lvl="1"/>
            <a:r>
              <a:rPr lang="de-DE" dirty="0"/>
              <a:t>Die kommunikativen Situationen werden durch die Lehrkraft im Rahmen der Unterrichtsplanung und -gestaltung vorbereitet.</a:t>
            </a:r>
          </a:p>
          <a:p>
            <a:pPr lvl="1"/>
            <a:r>
              <a:rPr lang="de-DE" dirty="0"/>
              <a:t>Die für den Unterricht gewählten Gesprächsformen werden als Instrument zur Steuerung des Lernprozesses verwendet.</a:t>
            </a:r>
          </a:p>
          <a:p>
            <a:pPr lvl="1"/>
            <a:r>
              <a:rPr lang="de-DE" b="1" dirty="0"/>
              <a:t>Folgerung</a:t>
            </a:r>
            <a:r>
              <a:rPr lang="de-DE" dirty="0"/>
              <a:t>: Die Lehrkraft trägt Verantwortung dafür, dass – insbesondere sprachschwache – Lernende unter Führung der Unterrichtsgespräche (sog. Gesprächsführung) durch die Lehrkraft beim Erstellen von Lernprodukten auf Basis derer Fach- und Sprachstände unterstützt werden.</a:t>
            </a:r>
          </a:p>
        </p:txBody>
      </p:sp>
      <p:sp>
        <p:nvSpPr>
          <p:cNvPr id="4" name="Textplatzhalter 3">
            <a:extLst>
              <a:ext uri="{FF2B5EF4-FFF2-40B4-BE49-F238E27FC236}">
                <a16:creationId xmlns:a16="http://schemas.microsoft.com/office/drawing/2014/main" id="{41D23105-8937-0D6D-141E-B5A02FE15372}"/>
              </a:ext>
            </a:extLst>
          </p:cNvPr>
          <p:cNvSpPr>
            <a:spLocks noGrp="1"/>
          </p:cNvSpPr>
          <p:nvPr>
            <p:ph type="body" sz="quarter" idx="11"/>
          </p:nvPr>
        </p:nvSpPr>
        <p:spPr/>
        <p:txBody>
          <a:bodyPr/>
          <a:lstStyle/>
          <a:p>
            <a:r>
              <a:rPr lang="de-DE" dirty="0"/>
              <a:t>Quelle:</a:t>
            </a:r>
          </a:p>
          <a:p>
            <a:r>
              <a:rPr lang="de-DE" dirty="0"/>
              <a:t>Leisen 2013, S. 94f., s. a. S. 97</a:t>
            </a:r>
          </a:p>
        </p:txBody>
      </p:sp>
      <p:cxnSp>
        <p:nvCxnSpPr>
          <p:cNvPr id="6" name="Gerade Verbindung mit Pfeil 5">
            <a:extLst>
              <a:ext uri="{FF2B5EF4-FFF2-40B4-BE49-F238E27FC236}">
                <a16:creationId xmlns:a16="http://schemas.microsoft.com/office/drawing/2014/main" id="{7B2E87D9-5680-0ACE-5251-480BB0E800D8}"/>
              </a:ext>
            </a:extLst>
          </p:cNvPr>
          <p:cNvCxnSpPr>
            <a:cxnSpLocks/>
          </p:cNvCxnSpPr>
          <p:nvPr/>
        </p:nvCxnSpPr>
        <p:spPr>
          <a:xfrm>
            <a:off x="336000" y="5767753"/>
            <a:ext cx="11520000" cy="0"/>
          </a:xfrm>
          <a:prstGeom prst="straightConnector1">
            <a:avLst/>
          </a:prstGeom>
          <a:ln w="762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7" name="Textfeld 6">
            <a:extLst>
              <a:ext uri="{FF2B5EF4-FFF2-40B4-BE49-F238E27FC236}">
                <a16:creationId xmlns:a16="http://schemas.microsoft.com/office/drawing/2014/main" id="{2A5C2C7F-745A-A64E-947D-1D4BDED74DBE}"/>
              </a:ext>
            </a:extLst>
          </p:cNvPr>
          <p:cNvSpPr txBox="1"/>
          <p:nvPr/>
        </p:nvSpPr>
        <p:spPr>
          <a:xfrm>
            <a:off x="696000" y="5866889"/>
            <a:ext cx="1348446" cy="307777"/>
          </a:xfrm>
          <a:prstGeom prst="rect">
            <a:avLst/>
          </a:prstGeom>
          <a:noFill/>
          <a:ln>
            <a:noFill/>
          </a:ln>
        </p:spPr>
        <p:txBody>
          <a:bodyPr wrap="none" rtlCol="0">
            <a:spAutoFit/>
          </a:bodyPr>
          <a:lstStyle/>
          <a:p>
            <a:pPr algn="l">
              <a:spcAft>
                <a:spcPts val="500"/>
              </a:spcAft>
              <a:tabLst/>
            </a:pPr>
            <a:r>
              <a:rPr lang="de-DE" sz="1400" dirty="0"/>
              <a:t>Hohe Lenkung</a:t>
            </a:r>
            <a:endParaRPr lang="de-DE" sz="1400" baseline="0" dirty="0"/>
          </a:p>
        </p:txBody>
      </p:sp>
      <p:sp>
        <p:nvSpPr>
          <p:cNvPr id="8" name="Textfeld 7">
            <a:extLst>
              <a:ext uri="{FF2B5EF4-FFF2-40B4-BE49-F238E27FC236}">
                <a16:creationId xmlns:a16="http://schemas.microsoft.com/office/drawing/2014/main" id="{980EE95C-0434-FB84-0158-986AE7B86793}"/>
              </a:ext>
            </a:extLst>
          </p:cNvPr>
          <p:cNvSpPr txBox="1"/>
          <p:nvPr/>
        </p:nvSpPr>
        <p:spPr>
          <a:xfrm>
            <a:off x="9908706" y="5866889"/>
            <a:ext cx="1587294" cy="307777"/>
          </a:xfrm>
          <a:prstGeom prst="rect">
            <a:avLst/>
          </a:prstGeom>
          <a:noFill/>
          <a:ln>
            <a:noFill/>
          </a:ln>
        </p:spPr>
        <p:txBody>
          <a:bodyPr wrap="none" rtlCol="0">
            <a:spAutoFit/>
          </a:bodyPr>
          <a:lstStyle/>
          <a:p>
            <a:pPr algn="l">
              <a:spcAft>
                <a:spcPts val="500"/>
              </a:spcAft>
              <a:tabLst/>
            </a:pPr>
            <a:r>
              <a:rPr lang="de-DE" sz="1400" dirty="0"/>
              <a:t>Niedrige Lenkung</a:t>
            </a:r>
            <a:endParaRPr lang="de-DE" sz="1400" baseline="0" dirty="0"/>
          </a:p>
        </p:txBody>
      </p:sp>
      <p:sp>
        <p:nvSpPr>
          <p:cNvPr id="10" name="Textfeld 9">
            <a:extLst>
              <a:ext uri="{FF2B5EF4-FFF2-40B4-BE49-F238E27FC236}">
                <a16:creationId xmlns:a16="http://schemas.microsoft.com/office/drawing/2014/main" id="{870595D6-1B0A-6AC5-465C-36F135EA6397}"/>
              </a:ext>
            </a:extLst>
          </p:cNvPr>
          <p:cNvSpPr txBox="1"/>
          <p:nvPr/>
        </p:nvSpPr>
        <p:spPr>
          <a:xfrm>
            <a:off x="696000" y="4724509"/>
            <a:ext cx="1800000" cy="900000"/>
          </a:xfrm>
          <a:prstGeom prst="rect">
            <a:avLst/>
          </a:prstGeom>
          <a:noFill/>
          <a:ln w="15875">
            <a:solidFill>
              <a:schemeClr val="tx1"/>
            </a:solidFill>
          </a:ln>
        </p:spPr>
        <p:txBody>
          <a:bodyPr wrap="square" rtlCol="0" anchor="ctr">
            <a:noAutofit/>
          </a:bodyPr>
          <a:lstStyle/>
          <a:p>
            <a:pPr algn="ctr">
              <a:spcAft>
                <a:spcPts val="500"/>
              </a:spcAft>
              <a:tabLst/>
            </a:pPr>
            <a:r>
              <a:rPr lang="de-DE" sz="1500" baseline="0" dirty="0" err="1"/>
              <a:t>Lehrendenvortrag</a:t>
            </a:r>
            <a:endParaRPr lang="de-DE" sz="1500" baseline="0" dirty="0"/>
          </a:p>
        </p:txBody>
      </p:sp>
      <p:sp>
        <p:nvSpPr>
          <p:cNvPr id="11" name="Textfeld 10">
            <a:extLst>
              <a:ext uri="{FF2B5EF4-FFF2-40B4-BE49-F238E27FC236}">
                <a16:creationId xmlns:a16="http://schemas.microsoft.com/office/drawing/2014/main" id="{6AB13984-210D-A9D3-7A80-C676634D1DFC}"/>
              </a:ext>
            </a:extLst>
          </p:cNvPr>
          <p:cNvSpPr txBox="1"/>
          <p:nvPr/>
        </p:nvSpPr>
        <p:spPr>
          <a:xfrm>
            <a:off x="2496000" y="4724509"/>
            <a:ext cx="1800000" cy="900000"/>
          </a:xfrm>
          <a:prstGeom prst="rect">
            <a:avLst/>
          </a:prstGeom>
          <a:noFill/>
          <a:ln w="15875">
            <a:solidFill>
              <a:schemeClr val="tx1"/>
            </a:solidFill>
          </a:ln>
        </p:spPr>
        <p:txBody>
          <a:bodyPr wrap="square" rtlCol="0" anchor="ctr">
            <a:noAutofit/>
          </a:bodyPr>
          <a:lstStyle/>
          <a:p>
            <a:pPr algn="ctr">
              <a:spcAft>
                <a:spcPts val="500"/>
              </a:spcAft>
              <a:tabLst/>
            </a:pPr>
            <a:r>
              <a:rPr lang="de-DE" sz="1500" baseline="0" dirty="0"/>
              <a:t>Fragend-entwickelndes Gespräch </a:t>
            </a:r>
          </a:p>
        </p:txBody>
      </p:sp>
      <p:sp>
        <p:nvSpPr>
          <p:cNvPr id="12" name="Textfeld 11">
            <a:extLst>
              <a:ext uri="{FF2B5EF4-FFF2-40B4-BE49-F238E27FC236}">
                <a16:creationId xmlns:a16="http://schemas.microsoft.com/office/drawing/2014/main" id="{87133734-CD3A-34ED-D02F-B45ECC782ADB}"/>
              </a:ext>
            </a:extLst>
          </p:cNvPr>
          <p:cNvSpPr txBox="1"/>
          <p:nvPr/>
        </p:nvSpPr>
        <p:spPr>
          <a:xfrm>
            <a:off x="4296000" y="4724509"/>
            <a:ext cx="1800000" cy="900000"/>
          </a:xfrm>
          <a:prstGeom prst="rect">
            <a:avLst/>
          </a:prstGeom>
          <a:noFill/>
          <a:ln w="15875">
            <a:solidFill>
              <a:schemeClr val="tx1"/>
            </a:solidFill>
          </a:ln>
        </p:spPr>
        <p:txBody>
          <a:bodyPr wrap="square" rtlCol="0" anchor="ctr">
            <a:noAutofit/>
          </a:bodyPr>
          <a:lstStyle/>
          <a:p>
            <a:pPr algn="ctr">
              <a:spcAft>
                <a:spcPts val="500"/>
              </a:spcAft>
              <a:tabLst/>
            </a:pPr>
            <a:r>
              <a:rPr lang="de-DE" sz="1500" baseline="0" dirty="0"/>
              <a:t>Sokratisches Gespräch</a:t>
            </a:r>
          </a:p>
        </p:txBody>
      </p:sp>
      <p:sp>
        <p:nvSpPr>
          <p:cNvPr id="13" name="Textfeld 12">
            <a:extLst>
              <a:ext uri="{FF2B5EF4-FFF2-40B4-BE49-F238E27FC236}">
                <a16:creationId xmlns:a16="http://schemas.microsoft.com/office/drawing/2014/main" id="{E9F62195-642C-34D2-D266-DD299C34E2C7}"/>
              </a:ext>
            </a:extLst>
          </p:cNvPr>
          <p:cNvSpPr txBox="1"/>
          <p:nvPr/>
        </p:nvSpPr>
        <p:spPr>
          <a:xfrm>
            <a:off x="6096000" y="4724509"/>
            <a:ext cx="1800000" cy="900000"/>
          </a:xfrm>
          <a:prstGeom prst="rect">
            <a:avLst/>
          </a:prstGeom>
          <a:noFill/>
          <a:ln w="15875">
            <a:solidFill>
              <a:schemeClr val="tx1"/>
            </a:solidFill>
          </a:ln>
        </p:spPr>
        <p:txBody>
          <a:bodyPr wrap="square" rtlCol="0" anchor="ctr">
            <a:noAutofit/>
          </a:bodyPr>
          <a:lstStyle/>
          <a:p>
            <a:pPr algn="ctr">
              <a:spcAft>
                <a:spcPts val="500"/>
              </a:spcAft>
              <a:tabLst/>
            </a:pPr>
            <a:r>
              <a:rPr lang="de-DE" sz="1500" baseline="0" dirty="0"/>
              <a:t>Lernenden-gespräch</a:t>
            </a:r>
          </a:p>
        </p:txBody>
      </p:sp>
      <p:sp>
        <p:nvSpPr>
          <p:cNvPr id="14" name="Textfeld 13">
            <a:extLst>
              <a:ext uri="{FF2B5EF4-FFF2-40B4-BE49-F238E27FC236}">
                <a16:creationId xmlns:a16="http://schemas.microsoft.com/office/drawing/2014/main" id="{2C2068EF-0855-85C7-86BC-EE8A00E03861}"/>
              </a:ext>
            </a:extLst>
          </p:cNvPr>
          <p:cNvSpPr txBox="1"/>
          <p:nvPr/>
        </p:nvSpPr>
        <p:spPr>
          <a:xfrm>
            <a:off x="7896000" y="4724509"/>
            <a:ext cx="1800000" cy="900000"/>
          </a:xfrm>
          <a:prstGeom prst="rect">
            <a:avLst/>
          </a:prstGeom>
          <a:noFill/>
          <a:ln w="15875">
            <a:solidFill>
              <a:schemeClr val="tx1"/>
            </a:solidFill>
          </a:ln>
        </p:spPr>
        <p:txBody>
          <a:bodyPr wrap="square" rtlCol="0" anchor="ctr">
            <a:noAutofit/>
          </a:bodyPr>
          <a:lstStyle/>
          <a:p>
            <a:pPr algn="ctr">
              <a:spcAft>
                <a:spcPts val="500"/>
              </a:spcAft>
            </a:pPr>
            <a:r>
              <a:rPr lang="de-DE" sz="1500" baseline="0" dirty="0"/>
              <a:t>Diskussion/</a:t>
            </a:r>
          </a:p>
          <a:p>
            <a:pPr algn="ctr">
              <a:spcAft>
                <a:spcPts val="500"/>
              </a:spcAft>
            </a:pPr>
            <a:r>
              <a:rPr lang="de-DE" sz="1500" baseline="0" dirty="0"/>
              <a:t>Debatte/</a:t>
            </a:r>
          </a:p>
          <a:p>
            <a:pPr algn="ctr">
              <a:spcAft>
                <a:spcPts val="500"/>
              </a:spcAft>
            </a:pPr>
            <a:r>
              <a:rPr lang="de-DE" sz="1500" baseline="0" dirty="0"/>
              <a:t>Pro-Kontra</a:t>
            </a:r>
          </a:p>
        </p:txBody>
      </p:sp>
      <p:sp>
        <p:nvSpPr>
          <p:cNvPr id="15" name="Textfeld 14">
            <a:extLst>
              <a:ext uri="{FF2B5EF4-FFF2-40B4-BE49-F238E27FC236}">
                <a16:creationId xmlns:a16="http://schemas.microsoft.com/office/drawing/2014/main" id="{A30DE411-CC8A-D896-3E51-436394A29D9C}"/>
              </a:ext>
            </a:extLst>
          </p:cNvPr>
          <p:cNvSpPr txBox="1"/>
          <p:nvPr/>
        </p:nvSpPr>
        <p:spPr>
          <a:xfrm>
            <a:off x="9696000" y="4724509"/>
            <a:ext cx="1800000" cy="900000"/>
          </a:xfrm>
          <a:prstGeom prst="rect">
            <a:avLst/>
          </a:prstGeom>
          <a:noFill/>
          <a:ln w="15875">
            <a:solidFill>
              <a:schemeClr val="tx1"/>
            </a:solidFill>
          </a:ln>
        </p:spPr>
        <p:txBody>
          <a:bodyPr wrap="square" rtlCol="0" anchor="ctr">
            <a:noAutofit/>
          </a:bodyPr>
          <a:lstStyle/>
          <a:p>
            <a:pPr algn="ctr">
              <a:spcAft>
                <a:spcPts val="500"/>
              </a:spcAft>
              <a:tabLst/>
            </a:pPr>
            <a:r>
              <a:rPr lang="de-DE" sz="1500" baseline="0" dirty="0"/>
              <a:t>Unterhaltung/</a:t>
            </a:r>
          </a:p>
          <a:p>
            <a:pPr algn="ctr">
              <a:spcAft>
                <a:spcPts val="500"/>
              </a:spcAft>
              <a:tabLst/>
            </a:pPr>
            <a:r>
              <a:rPr lang="de-DE" sz="1500" baseline="0" dirty="0"/>
              <a:t>Austausch</a:t>
            </a:r>
          </a:p>
        </p:txBody>
      </p:sp>
    </p:spTree>
    <p:extLst>
      <p:ext uri="{BB962C8B-B14F-4D97-AF65-F5344CB8AC3E}">
        <p14:creationId xmlns:p14="http://schemas.microsoft.com/office/powerpoint/2010/main" val="75566537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418916-D674-DD3A-8269-4CBD87951178}"/>
              </a:ext>
            </a:extLst>
          </p:cNvPr>
          <p:cNvSpPr>
            <a:spLocks noGrp="1"/>
          </p:cNvSpPr>
          <p:nvPr>
            <p:ph type="body" sz="quarter" idx="13"/>
          </p:nvPr>
        </p:nvSpPr>
        <p:spPr/>
        <p:txBody>
          <a:bodyPr/>
          <a:lstStyle/>
          <a:p>
            <a:r>
              <a:rPr lang="de-DE" dirty="0"/>
              <a:t>Sprechen im Informatikunterricht</a:t>
            </a:r>
          </a:p>
        </p:txBody>
      </p:sp>
      <p:sp>
        <p:nvSpPr>
          <p:cNvPr id="3" name="Textplatzhalter 2">
            <a:extLst>
              <a:ext uri="{FF2B5EF4-FFF2-40B4-BE49-F238E27FC236}">
                <a16:creationId xmlns:a16="http://schemas.microsoft.com/office/drawing/2014/main" id="{12DFDFB5-C3E7-3C2E-24FE-D679D6B3B243}"/>
              </a:ext>
            </a:extLst>
          </p:cNvPr>
          <p:cNvSpPr>
            <a:spLocks noGrp="1"/>
          </p:cNvSpPr>
          <p:nvPr>
            <p:ph type="body" sz="quarter" idx="14"/>
          </p:nvPr>
        </p:nvSpPr>
        <p:spPr/>
        <p:txBody>
          <a:bodyPr/>
          <a:lstStyle/>
          <a:p>
            <a:r>
              <a:rPr lang="de-DE" dirty="0"/>
              <a:t>Professionalisierung und Unterstützung</a:t>
            </a:r>
          </a:p>
        </p:txBody>
      </p:sp>
    </p:spTree>
    <p:extLst>
      <p:ext uri="{BB962C8B-B14F-4D97-AF65-F5344CB8AC3E}">
        <p14:creationId xmlns:p14="http://schemas.microsoft.com/office/powerpoint/2010/main" val="368560211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808C5-A230-2842-8E43-7C44F52FC0FB}"/>
              </a:ext>
            </a:extLst>
          </p:cNvPr>
          <p:cNvSpPr>
            <a:spLocks noGrp="1"/>
          </p:cNvSpPr>
          <p:nvPr>
            <p:ph type="title"/>
          </p:nvPr>
        </p:nvSpPr>
        <p:spPr/>
        <p:txBody>
          <a:bodyPr/>
          <a:lstStyle/>
          <a:p>
            <a:r>
              <a:rPr lang="de-DE" dirty="0"/>
              <a:t>Professionalisierung für Lehrkräfte: Strategien zur Verbesserung der Gesprächsführung</a:t>
            </a:r>
          </a:p>
        </p:txBody>
      </p:sp>
      <p:sp>
        <p:nvSpPr>
          <p:cNvPr id="3" name="Inhaltsplatzhalter 2">
            <a:extLst>
              <a:ext uri="{FF2B5EF4-FFF2-40B4-BE49-F238E27FC236}">
                <a16:creationId xmlns:a16="http://schemas.microsoft.com/office/drawing/2014/main" id="{7A805F70-E435-5E31-CD2C-C8838F6F4FCC}"/>
              </a:ext>
            </a:extLst>
          </p:cNvPr>
          <p:cNvSpPr>
            <a:spLocks noGrp="1"/>
          </p:cNvSpPr>
          <p:nvPr>
            <p:ph sz="quarter" idx="10"/>
          </p:nvPr>
        </p:nvSpPr>
        <p:spPr/>
        <p:txBody>
          <a:bodyPr>
            <a:normAutofit fontScale="92500" lnSpcReduction="10000"/>
          </a:bodyPr>
          <a:lstStyle/>
          <a:p>
            <a:pPr marL="124" indent="0">
              <a:buNone/>
            </a:pPr>
            <a:r>
              <a:rPr lang="de-DE" dirty="0"/>
              <a:t>Leisen (2013, S. 102-105) stellt 10 + 3* „theoretisch abgesicherte und erprobte“ Strategien aus der Lehrkräfteausbildung vor:</a:t>
            </a:r>
          </a:p>
          <a:p>
            <a:pPr marL="702901" lvl="1" indent="-342900">
              <a:buFont typeface="+mj-lt"/>
              <a:buAutoNum type="arabicPeriod"/>
            </a:pPr>
            <a:r>
              <a:rPr lang="de-DE" dirty="0"/>
              <a:t>Gesprächsbereitschaft signalisieren und aktiv zuhören</a:t>
            </a:r>
          </a:p>
          <a:p>
            <a:pPr marL="702901" lvl="1" indent="-342900">
              <a:buFont typeface="+mj-lt"/>
              <a:buAutoNum type="arabicPeriod"/>
            </a:pPr>
            <a:r>
              <a:rPr lang="de-DE" dirty="0"/>
              <a:t>Kommunikationssituation öffnen</a:t>
            </a:r>
          </a:p>
          <a:p>
            <a:pPr marL="702901" lvl="1" indent="-342900">
              <a:buFont typeface="+mj-lt"/>
              <a:buAutoNum type="arabicPeriod"/>
            </a:pPr>
            <a:r>
              <a:rPr lang="de-DE" dirty="0"/>
              <a:t>Zeit geben</a:t>
            </a:r>
          </a:p>
          <a:p>
            <a:pPr marL="702901" lvl="1" indent="-342900">
              <a:buFont typeface="+mj-lt"/>
              <a:buAutoNum type="arabicPeriod"/>
            </a:pPr>
            <a:r>
              <a:rPr lang="de-DE" dirty="0"/>
              <a:t>Beiträge wieder aufgreifen</a:t>
            </a:r>
          </a:p>
          <a:p>
            <a:pPr marL="702901" lvl="1" indent="-342900">
              <a:buFont typeface="+mj-lt"/>
              <a:buAutoNum type="arabicPeriod"/>
            </a:pPr>
            <a:r>
              <a:rPr lang="de-DE" dirty="0"/>
              <a:t>Rückmeldung geben</a:t>
            </a:r>
          </a:p>
          <a:p>
            <a:pPr marL="702901" lvl="1" indent="-342900">
              <a:buFont typeface="+mj-lt"/>
              <a:buAutoNum type="arabicPeriod"/>
            </a:pPr>
            <a:r>
              <a:rPr lang="de-DE" dirty="0"/>
              <a:t>Inhalte strukturieren und kategorisieren</a:t>
            </a:r>
          </a:p>
          <a:p>
            <a:pPr marL="702901" lvl="1" indent="-342900">
              <a:buFont typeface="+mj-lt"/>
              <a:buAutoNum type="arabicPeriod"/>
            </a:pPr>
            <a:r>
              <a:rPr lang="de-DE" dirty="0"/>
              <a:t>Beiträge gewichten</a:t>
            </a:r>
          </a:p>
          <a:p>
            <a:pPr marL="702901" lvl="1" indent="-342900">
              <a:buFont typeface="+mj-lt"/>
              <a:buAutoNum type="arabicPeriod"/>
            </a:pPr>
            <a:r>
              <a:rPr lang="de-DE" dirty="0"/>
              <a:t>Inhalte (aus-)schärfen</a:t>
            </a:r>
          </a:p>
          <a:p>
            <a:pPr marL="702901" lvl="1" indent="-342900">
              <a:buFont typeface="+mj-lt"/>
              <a:buAutoNum type="arabicPeriod"/>
            </a:pPr>
            <a:r>
              <a:rPr lang="de-DE" dirty="0"/>
              <a:t>Phasen miteinander vernetzen</a:t>
            </a:r>
          </a:p>
          <a:p>
            <a:pPr marL="702901" lvl="1" indent="-342900">
              <a:buFont typeface="+mj-lt"/>
              <a:buAutoNum type="arabicPeriod"/>
            </a:pPr>
            <a:r>
              <a:rPr lang="de-DE" dirty="0"/>
              <a:t>Ergebnisse sichern</a:t>
            </a:r>
          </a:p>
          <a:p>
            <a:pPr marL="702901" lvl="1" indent="-342900">
              <a:buFont typeface="+mj-lt"/>
              <a:buAutoNum type="arabicPeriod"/>
            </a:pPr>
            <a:r>
              <a:rPr lang="de-DE" dirty="0"/>
              <a:t>Sprechhilfen geben*</a:t>
            </a:r>
          </a:p>
          <a:p>
            <a:pPr marL="702901" lvl="1" indent="-342900">
              <a:buFont typeface="+mj-lt"/>
              <a:buAutoNum type="arabicPeriod"/>
            </a:pPr>
            <a:r>
              <a:rPr lang="de-DE" dirty="0"/>
              <a:t>Sprechfehler passen korrigieren*</a:t>
            </a:r>
          </a:p>
          <a:p>
            <a:pPr marL="702901" lvl="1" indent="-342900">
              <a:buFont typeface="+mj-lt"/>
              <a:buAutoNum type="arabicPeriod"/>
            </a:pPr>
            <a:r>
              <a:rPr lang="de-DE" dirty="0"/>
              <a:t>Das Sprechen vorentlasten*</a:t>
            </a:r>
          </a:p>
        </p:txBody>
      </p:sp>
      <p:sp>
        <p:nvSpPr>
          <p:cNvPr id="4" name="Textplatzhalter 3">
            <a:extLst>
              <a:ext uri="{FF2B5EF4-FFF2-40B4-BE49-F238E27FC236}">
                <a16:creationId xmlns:a16="http://schemas.microsoft.com/office/drawing/2014/main" id="{354223B3-8914-9259-4A3A-0C091986CDDC}"/>
              </a:ext>
            </a:extLst>
          </p:cNvPr>
          <p:cNvSpPr>
            <a:spLocks noGrp="1"/>
          </p:cNvSpPr>
          <p:nvPr>
            <p:ph type="body" sz="quarter" idx="11"/>
          </p:nvPr>
        </p:nvSpPr>
        <p:spPr/>
        <p:txBody>
          <a:bodyPr/>
          <a:lstStyle/>
          <a:p>
            <a:r>
              <a:rPr lang="de-DE" dirty="0"/>
              <a:t>Quelle:</a:t>
            </a:r>
          </a:p>
          <a:p>
            <a:r>
              <a:rPr lang="de-DE" dirty="0"/>
              <a:t>Leisen 2013, S. 103ff.</a:t>
            </a:r>
          </a:p>
        </p:txBody>
      </p:sp>
      <p:sp>
        <p:nvSpPr>
          <p:cNvPr id="5" name="Textfeld 4">
            <a:extLst>
              <a:ext uri="{FF2B5EF4-FFF2-40B4-BE49-F238E27FC236}">
                <a16:creationId xmlns:a16="http://schemas.microsoft.com/office/drawing/2014/main" id="{D4C83318-A42E-25BF-E316-02A123A8C739}"/>
              </a:ext>
            </a:extLst>
          </p:cNvPr>
          <p:cNvSpPr txBox="1"/>
          <p:nvPr/>
        </p:nvSpPr>
        <p:spPr>
          <a:xfrm>
            <a:off x="8505385" y="6277316"/>
            <a:ext cx="34596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Strategien eignen sich insbesondere für sprachschwache Lernende.</a:t>
            </a:r>
          </a:p>
        </p:txBody>
      </p:sp>
    </p:spTree>
    <p:extLst>
      <p:ext uri="{BB962C8B-B14F-4D97-AF65-F5344CB8AC3E}">
        <p14:creationId xmlns:p14="http://schemas.microsoft.com/office/powerpoint/2010/main" val="8711635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877E4-33B4-881F-162E-C9C594ED476C}"/>
              </a:ext>
            </a:extLst>
          </p:cNvPr>
          <p:cNvSpPr>
            <a:spLocks noGrp="1"/>
          </p:cNvSpPr>
          <p:nvPr>
            <p:ph type="title"/>
          </p:nvPr>
        </p:nvSpPr>
        <p:spPr/>
        <p:txBody>
          <a:bodyPr/>
          <a:lstStyle/>
          <a:p>
            <a:r>
              <a:rPr lang="de-DE" dirty="0"/>
              <a:t>Unterstützung für Lernende: Sprachübungen</a:t>
            </a:r>
          </a:p>
        </p:txBody>
      </p:sp>
      <p:sp>
        <p:nvSpPr>
          <p:cNvPr id="3" name="Inhaltsplatzhalter 2">
            <a:extLst>
              <a:ext uri="{FF2B5EF4-FFF2-40B4-BE49-F238E27FC236}">
                <a16:creationId xmlns:a16="http://schemas.microsoft.com/office/drawing/2014/main" id="{0ACF4A16-560A-9393-0C09-0FBE01292BD4}"/>
              </a:ext>
            </a:extLst>
          </p:cNvPr>
          <p:cNvSpPr>
            <a:spLocks noGrp="1"/>
          </p:cNvSpPr>
          <p:nvPr>
            <p:ph sz="quarter" idx="10"/>
          </p:nvPr>
        </p:nvSpPr>
        <p:spPr/>
        <p:txBody>
          <a:bodyPr>
            <a:noAutofit/>
          </a:bodyPr>
          <a:lstStyle/>
          <a:p>
            <a:pPr marL="124" indent="0">
              <a:lnSpc>
                <a:spcPct val="90000"/>
              </a:lnSpc>
              <a:buNone/>
            </a:pPr>
            <a:r>
              <a:rPr lang="de-DE" sz="1700" b="1" dirty="0"/>
              <a:t>Sprachübungen i. e. S.:</a:t>
            </a:r>
          </a:p>
          <a:p>
            <a:pPr marL="457324" indent="-457200">
              <a:lnSpc>
                <a:spcPct val="90000"/>
              </a:lnSpc>
              <a:buFont typeface="+mj-lt"/>
              <a:buAutoNum type="arabicPeriod"/>
            </a:pPr>
            <a:r>
              <a:rPr lang="de-DE" sz="1700" dirty="0"/>
              <a:t>Wortschatzarbeit betreiben</a:t>
            </a:r>
          </a:p>
          <a:p>
            <a:pPr marL="457324" indent="-457200">
              <a:lnSpc>
                <a:spcPct val="90000"/>
              </a:lnSpc>
              <a:buFont typeface="+mj-lt"/>
              <a:buAutoNum type="arabicPeriod"/>
            </a:pPr>
            <a:r>
              <a:rPr lang="de-DE" sz="1700" dirty="0"/>
              <a:t>Fachbegriffe erkennen und ordnen</a:t>
            </a:r>
          </a:p>
          <a:p>
            <a:pPr marL="457324" indent="-457200">
              <a:lnSpc>
                <a:spcPct val="90000"/>
              </a:lnSpc>
              <a:buFont typeface="+mj-lt"/>
              <a:buAutoNum type="arabicPeriod"/>
            </a:pPr>
            <a:r>
              <a:rPr lang="de-DE" sz="1700" dirty="0"/>
              <a:t>Fachbegriffe üben</a:t>
            </a:r>
          </a:p>
          <a:p>
            <a:pPr marL="457324" indent="-457200">
              <a:lnSpc>
                <a:spcPct val="90000"/>
              </a:lnSpc>
              <a:buFont typeface="+mj-lt"/>
              <a:buAutoNum type="arabicPeriod"/>
            </a:pPr>
            <a:r>
              <a:rPr lang="de-DE" sz="1700" dirty="0"/>
              <a:t>Mit Fachdefinitionen arbeiten</a:t>
            </a:r>
          </a:p>
          <a:p>
            <a:pPr marL="457324" indent="-457200">
              <a:lnSpc>
                <a:spcPct val="90000"/>
              </a:lnSpc>
              <a:buFont typeface="+mj-lt"/>
              <a:buAutoNum type="arabicPeriod"/>
            </a:pPr>
            <a:r>
              <a:rPr lang="de-DE" sz="1700" dirty="0"/>
              <a:t>Fachsätze vervollständigen</a:t>
            </a:r>
          </a:p>
          <a:p>
            <a:pPr marL="457324" indent="-457200">
              <a:lnSpc>
                <a:spcPct val="90000"/>
              </a:lnSpc>
              <a:buFont typeface="+mj-lt"/>
              <a:buAutoNum type="arabicPeriod"/>
            </a:pPr>
            <a:r>
              <a:rPr lang="de-DE" sz="1700" dirty="0"/>
              <a:t>Mit Beispielsätzen üben</a:t>
            </a:r>
          </a:p>
          <a:p>
            <a:pPr marL="457324" indent="-457200">
              <a:lnSpc>
                <a:spcPct val="90000"/>
              </a:lnSpc>
              <a:buFont typeface="+mj-lt"/>
              <a:buAutoNum type="arabicPeriod"/>
            </a:pPr>
            <a:r>
              <a:rPr lang="de-DE" sz="1700" dirty="0"/>
              <a:t>Mit Sprechhilfen üben</a:t>
            </a:r>
          </a:p>
          <a:p>
            <a:pPr marL="457324" indent="-457200">
              <a:lnSpc>
                <a:spcPct val="90000"/>
              </a:lnSpc>
              <a:buFont typeface="+mj-lt"/>
              <a:buAutoNum type="arabicPeriod"/>
            </a:pPr>
            <a:r>
              <a:rPr lang="de-DE" sz="1700" dirty="0"/>
              <a:t>Darstellungsformen verbalisieren</a:t>
            </a:r>
          </a:p>
          <a:p>
            <a:pPr marL="457324" indent="-457200">
              <a:lnSpc>
                <a:spcPct val="90000"/>
              </a:lnSpc>
              <a:buFont typeface="+mj-lt"/>
              <a:buAutoNum type="arabicPeriod"/>
            </a:pPr>
            <a:r>
              <a:rPr lang="de-DE" sz="1700" dirty="0"/>
              <a:t>Situationen verbalisieren</a:t>
            </a:r>
          </a:p>
          <a:p>
            <a:pPr marL="457324" indent="-457200">
              <a:lnSpc>
                <a:spcPct val="90000"/>
              </a:lnSpc>
              <a:buFont typeface="+mj-lt"/>
              <a:buAutoNum type="arabicPeriod"/>
            </a:pPr>
            <a:r>
              <a:rPr lang="de-DE" sz="1700" dirty="0"/>
              <a:t>An Situationsbildern und Fachcomics argumentieren</a:t>
            </a:r>
          </a:p>
        </p:txBody>
      </p:sp>
      <p:sp>
        <p:nvSpPr>
          <p:cNvPr id="5" name="Inhaltsplatzhalter 4">
            <a:extLst>
              <a:ext uri="{FF2B5EF4-FFF2-40B4-BE49-F238E27FC236}">
                <a16:creationId xmlns:a16="http://schemas.microsoft.com/office/drawing/2014/main" id="{DD70303F-A97B-BB12-2BA8-3300EE6BE5ED}"/>
              </a:ext>
            </a:extLst>
          </p:cNvPr>
          <p:cNvSpPr>
            <a:spLocks noGrp="1"/>
          </p:cNvSpPr>
          <p:nvPr>
            <p:ph sz="quarter" idx="11"/>
          </p:nvPr>
        </p:nvSpPr>
        <p:spPr/>
        <p:txBody>
          <a:bodyPr>
            <a:normAutofit fontScale="85000" lnSpcReduction="10000"/>
          </a:bodyPr>
          <a:lstStyle/>
          <a:p>
            <a:pPr marL="124" indent="0">
              <a:buNone/>
            </a:pPr>
            <a:r>
              <a:rPr lang="de-DE" b="1" dirty="0"/>
              <a:t>Sprachübungen i. w. S.:</a:t>
            </a:r>
          </a:p>
          <a:p>
            <a:pPr marL="457324" indent="-457200">
              <a:buFont typeface="+mj-lt"/>
              <a:buAutoNum type="arabicPeriod" startAt="11"/>
            </a:pPr>
            <a:r>
              <a:rPr lang="de-DE" dirty="0"/>
              <a:t>Zahlen, Maße und Mengen üben</a:t>
            </a:r>
          </a:p>
          <a:p>
            <a:pPr marL="457324" indent="-457200">
              <a:buFont typeface="+mj-lt"/>
              <a:buAutoNum type="arabicPeriod" startAt="11"/>
            </a:pPr>
            <a:r>
              <a:rPr lang="de-DE" dirty="0"/>
              <a:t>Signale üben</a:t>
            </a:r>
          </a:p>
          <a:p>
            <a:pPr marL="457324" indent="-457200">
              <a:buFont typeface="+mj-lt"/>
              <a:buAutoNum type="arabicPeriod" startAt="11"/>
            </a:pPr>
            <a:r>
              <a:rPr lang="de-DE" dirty="0"/>
              <a:t>Komplexe Sätze aufgliedern und verkürzen</a:t>
            </a:r>
          </a:p>
          <a:p>
            <a:pPr marL="457324" indent="-457200">
              <a:buFont typeface="+mj-lt"/>
              <a:buAutoNum type="arabicPeriod" startAt="11"/>
            </a:pPr>
            <a:r>
              <a:rPr lang="de-DE" dirty="0"/>
              <a:t>Komplexe Sätze bilden</a:t>
            </a:r>
          </a:p>
          <a:p>
            <a:pPr marL="457324" indent="-457200">
              <a:buFont typeface="+mj-lt"/>
              <a:buAutoNum type="arabicPeriod" startAt="11"/>
            </a:pPr>
            <a:r>
              <a:rPr lang="de-DE" dirty="0"/>
              <a:t>Nominalphrasen und Nominalisierungen vereinfachen</a:t>
            </a:r>
          </a:p>
          <a:p>
            <a:pPr marL="457324" indent="-457200">
              <a:buFont typeface="+mj-lt"/>
              <a:buAutoNum type="arabicPeriod" startAt="11"/>
            </a:pPr>
            <a:r>
              <a:rPr lang="de-DE" dirty="0"/>
              <a:t>Fachnomen zerlegen</a:t>
            </a:r>
          </a:p>
          <a:p>
            <a:pPr marL="457324" indent="-457200">
              <a:buFont typeface="+mj-lt"/>
              <a:buAutoNum type="arabicPeriod" startAt="11"/>
            </a:pPr>
            <a:r>
              <a:rPr lang="de-DE" dirty="0"/>
              <a:t>Abgeleitete Adjektive erkennen und umformen</a:t>
            </a:r>
          </a:p>
          <a:p>
            <a:pPr marL="457324" indent="-457200">
              <a:buFont typeface="+mj-lt"/>
              <a:buAutoNum type="arabicPeriod" startAt="11"/>
            </a:pPr>
            <a:r>
              <a:rPr lang="de-DE" dirty="0"/>
              <a:t>Paraphrasierungen zuordnen</a:t>
            </a:r>
          </a:p>
          <a:p>
            <a:pPr marL="457324" indent="-457200">
              <a:buFont typeface="+mj-lt"/>
              <a:buAutoNum type="arabicPeriod" startAt="11"/>
            </a:pPr>
            <a:r>
              <a:rPr lang="de-DE" dirty="0"/>
              <a:t>Ersatzformen üben</a:t>
            </a:r>
          </a:p>
          <a:p>
            <a:pPr marL="457324" indent="-457200">
              <a:buFont typeface="+mj-lt"/>
              <a:buAutoNum type="arabicPeriod" startAt="11"/>
            </a:pPr>
            <a:r>
              <a:rPr lang="de-DE" dirty="0"/>
              <a:t>Passivstrukturen üben</a:t>
            </a:r>
          </a:p>
        </p:txBody>
      </p:sp>
      <p:sp>
        <p:nvSpPr>
          <p:cNvPr id="6" name="Textplatzhalter 5">
            <a:extLst>
              <a:ext uri="{FF2B5EF4-FFF2-40B4-BE49-F238E27FC236}">
                <a16:creationId xmlns:a16="http://schemas.microsoft.com/office/drawing/2014/main" id="{3A9C5F67-5B65-30B5-823D-A7FBE22E5E97}"/>
              </a:ext>
            </a:extLst>
          </p:cNvPr>
          <p:cNvSpPr>
            <a:spLocks noGrp="1"/>
          </p:cNvSpPr>
          <p:nvPr>
            <p:ph type="body" sz="quarter" idx="13"/>
          </p:nvPr>
        </p:nvSpPr>
        <p:spPr/>
        <p:txBody>
          <a:bodyPr/>
          <a:lstStyle/>
          <a:p>
            <a:r>
              <a:rPr lang="de-DE" dirty="0"/>
              <a:t>Quelle:</a:t>
            </a:r>
          </a:p>
          <a:p>
            <a:r>
              <a:rPr lang="de-DE" dirty="0"/>
              <a:t>Leisen 2013, S. 260-307 [Praxismaterial]</a:t>
            </a:r>
          </a:p>
        </p:txBody>
      </p:sp>
    </p:spTree>
    <p:extLst>
      <p:ext uri="{BB962C8B-B14F-4D97-AF65-F5344CB8AC3E}">
        <p14:creationId xmlns:p14="http://schemas.microsoft.com/office/powerpoint/2010/main" val="77820918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BB1CA7-093D-8E39-4280-EB296D83BC68}"/>
              </a:ext>
            </a:extLst>
          </p:cNvPr>
          <p:cNvSpPr>
            <a:spLocks noGrp="1"/>
          </p:cNvSpPr>
          <p:nvPr>
            <p:ph type="title"/>
          </p:nvPr>
        </p:nvSpPr>
        <p:spPr/>
        <p:txBody>
          <a:bodyPr/>
          <a:lstStyle/>
          <a:p>
            <a:r>
              <a:rPr lang="de-DE" dirty="0"/>
              <a:t>Sprachübung i. e. S. 2: Fachbegriffe erkennen und ordnen</a:t>
            </a:r>
          </a:p>
        </p:txBody>
      </p:sp>
      <p:sp>
        <p:nvSpPr>
          <p:cNvPr id="3" name="Inhaltsplatzhalter 2">
            <a:extLst>
              <a:ext uri="{FF2B5EF4-FFF2-40B4-BE49-F238E27FC236}">
                <a16:creationId xmlns:a16="http://schemas.microsoft.com/office/drawing/2014/main" id="{4BEF098B-161E-AF61-0917-B7CAB34259ED}"/>
              </a:ext>
            </a:extLst>
          </p:cNvPr>
          <p:cNvSpPr>
            <a:spLocks noGrp="1"/>
          </p:cNvSpPr>
          <p:nvPr>
            <p:ph sz="quarter" idx="10"/>
          </p:nvPr>
        </p:nvSpPr>
        <p:spPr/>
        <p:txBody>
          <a:bodyPr/>
          <a:lstStyle/>
          <a:p>
            <a:pPr marL="124" indent="0">
              <a:buNone/>
            </a:pPr>
            <a:r>
              <a:rPr lang="de-DE" b="1" dirty="0"/>
              <a:t>Beschreibung</a:t>
            </a:r>
          </a:p>
          <a:p>
            <a:r>
              <a:rPr lang="de-DE" dirty="0"/>
              <a:t>Diese Sprachübung eignet sich besonders für Begriffe, die </a:t>
            </a:r>
            <a:r>
              <a:rPr lang="de-DE" i="1" dirty="0" err="1"/>
              <a:t>Terminologisierungen</a:t>
            </a:r>
            <a:r>
              <a:rPr lang="de-DE" dirty="0"/>
              <a:t> darstellen:</a:t>
            </a:r>
          </a:p>
          <a:p>
            <a:pPr lvl="1"/>
            <a:r>
              <a:rPr lang="de-DE" dirty="0"/>
              <a:t>Lernende werden dabei unterstützt, sich der Unterscheidung zwischen von Fachbedeutung und Allgemeinbedeutung von Begriffen gewahr zu werden.</a:t>
            </a:r>
          </a:p>
          <a:p>
            <a:r>
              <a:rPr lang="de-DE" dirty="0"/>
              <a:t>Die Übung unterstützt ebenfalls</a:t>
            </a:r>
          </a:p>
          <a:p>
            <a:pPr lvl="1"/>
            <a:r>
              <a:rPr lang="de-DE" dirty="0"/>
              <a:t>die Verwendung fachbegrifflicher Synonyme,</a:t>
            </a:r>
          </a:p>
          <a:p>
            <a:pPr lvl="1"/>
            <a:r>
              <a:rPr lang="de-DE" dirty="0"/>
              <a:t>das Kategorisieren und Ordnen in begrifflichen Hierarchiegefügen.</a:t>
            </a:r>
          </a:p>
        </p:txBody>
      </p:sp>
      <p:graphicFrame>
        <p:nvGraphicFramePr>
          <p:cNvPr id="6" name="Inhaltsplatzhalter 5">
            <a:extLst>
              <a:ext uri="{FF2B5EF4-FFF2-40B4-BE49-F238E27FC236}">
                <a16:creationId xmlns:a16="http://schemas.microsoft.com/office/drawing/2014/main" id="{D6901875-656E-7220-E894-3343BDAE4E54}"/>
              </a:ext>
            </a:extLst>
          </p:cNvPr>
          <p:cNvGraphicFramePr>
            <a:graphicFrameLocks noGrp="1"/>
          </p:cNvGraphicFramePr>
          <p:nvPr>
            <p:ph sz="quarter" idx="11"/>
            <p:extLst>
              <p:ext uri="{D42A27DB-BD31-4B8C-83A1-F6EECF244321}">
                <p14:modId xmlns:p14="http://schemas.microsoft.com/office/powerpoint/2010/main" val="1183778775"/>
              </p:ext>
            </p:extLst>
          </p:nvPr>
        </p:nvGraphicFramePr>
        <p:xfrm>
          <a:off x="6203950" y="1737360"/>
          <a:ext cx="5760000" cy="3383280"/>
        </p:xfrm>
        <a:graphic>
          <a:graphicData uri="http://schemas.openxmlformats.org/drawingml/2006/table">
            <a:tbl>
              <a:tblPr firstRow="1" bandRow="1">
                <a:tableStyleId>{7DF18680-E054-41AD-8BC1-D1AEF772440D}</a:tableStyleId>
              </a:tblPr>
              <a:tblGrid>
                <a:gridCol w="1296000">
                  <a:extLst>
                    <a:ext uri="{9D8B030D-6E8A-4147-A177-3AD203B41FA5}">
                      <a16:colId xmlns:a16="http://schemas.microsoft.com/office/drawing/2014/main" val="993531886"/>
                    </a:ext>
                  </a:extLst>
                </a:gridCol>
                <a:gridCol w="2232000">
                  <a:extLst>
                    <a:ext uri="{9D8B030D-6E8A-4147-A177-3AD203B41FA5}">
                      <a16:colId xmlns:a16="http://schemas.microsoft.com/office/drawing/2014/main" val="2716289473"/>
                    </a:ext>
                  </a:extLst>
                </a:gridCol>
                <a:gridCol w="2232000">
                  <a:extLst>
                    <a:ext uri="{9D8B030D-6E8A-4147-A177-3AD203B41FA5}">
                      <a16:colId xmlns:a16="http://schemas.microsoft.com/office/drawing/2014/main" val="1299541329"/>
                    </a:ext>
                  </a:extLst>
                </a:gridCol>
              </a:tblGrid>
              <a:tr h="370840">
                <a:tc>
                  <a:txBody>
                    <a:bodyPr/>
                    <a:lstStyle/>
                    <a:p>
                      <a:pPr algn="ctr"/>
                      <a:r>
                        <a:rPr lang="de-DE" sz="1400" dirty="0"/>
                        <a:t>Fachbegriff</a:t>
                      </a:r>
                    </a:p>
                  </a:txBody>
                  <a:tcPr anchor="ctr">
                    <a:solidFill>
                      <a:srgbClr val="3B5988"/>
                    </a:solidFill>
                  </a:tcPr>
                </a:tc>
                <a:tc>
                  <a:txBody>
                    <a:bodyPr/>
                    <a:lstStyle/>
                    <a:p>
                      <a:pPr algn="ctr"/>
                      <a:r>
                        <a:rPr lang="de-DE" sz="1400" dirty="0"/>
                        <a:t>Alltagsbedeutung</a:t>
                      </a:r>
                    </a:p>
                  </a:txBody>
                  <a:tcPr anchor="ctr">
                    <a:solidFill>
                      <a:srgbClr val="3B5988"/>
                    </a:solidFill>
                  </a:tcPr>
                </a:tc>
                <a:tc>
                  <a:txBody>
                    <a:bodyPr/>
                    <a:lstStyle/>
                    <a:p>
                      <a:pPr algn="ctr"/>
                      <a:r>
                        <a:rPr lang="de-DE" sz="1400" dirty="0"/>
                        <a:t>Fachbedeutung</a:t>
                      </a:r>
                    </a:p>
                  </a:txBody>
                  <a:tcPr anchor="ctr">
                    <a:solidFill>
                      <a:srgbClr val="3B5988"/>
                    </a:solidFill>
                  </a:tcPr>
                </a:tc>
                <a:extLst>
                  <a:ext uri="{0D108BD9-81ED-4DB2-BD59-A6C34878D82A}">
                    <a16:rowId xmlns:a16="http://schemas.microsoft.com/office/drawing/2014/main" val="1545283776"/>
                  </a:ext>
                </a:extLst>
              </a:tr>
              <a:tr h="370840">
                <a:tc>
                  <a:txBody>
                    <a:bodyPr/>
                    <a:lstStyle/>
                    <a:p>
                      <a:pPr algn="ctr"/>
                      <a:r>
                        <a:rPr lang="de-DE" sz="1400" dirty="0"/>
                        <a:t>Java</a:t>
                      </a:r>
                    </a:p>
                  </a:txBody>
                  <a:tcPr anchor="ctr">
                    <a:solidFill>
                      <a:srgbClr val="CED1DA"/>
                    </a:solidFill>
                  </a:tcPr>
                </a:tc>
                <a:tc>
                  <a:txBody>
                    <a:bodyPr/>
                    <a:lstStyle/>
                    <a:p>
                      <a:pPr algn="l"/>
                      <a:r>
                        <a:rPr lang="de-DE" sz="1400" dirty="0"/>
                        <a:t>Indonesische Insel</a:t>
                      </a:r>
                    </a:p>
                  </a:txBody>
                  <a:tcPr anchor="ctr">
                    <a:solidFill>
                      <a:srgbClr val="CED1DA"/>
                    </a:solidFill>
                  </a:tcPr>
                </a:tc>
                <a:tc>
                  <a:txBody>
                    <a:bodyPr/>
                    <a:lstStyle/>
                    <a:p>
                      <a:pPr algn="l"/>
                      <a:r>
                        <a:rPr lang="de-DE" sz="1400" dirty="0"/>
                        <a:t>Programmiersprache</a:t>
                      </a:r>
                    </a:p>
                  </a:txBody>
                  <a:tcPr anchor="ctr">
                    <a:solidFill>
                      <a:srgbClr val="CED1DA"/>
                    </a:solidFill>
                  </a:tcPr>
                </a:tc>
                <a:extLst>
                  <a:ext uri="{0D108BD9-81ED-4DB2-BD59-A6C34878D82A}">
                    <a16:rowId xmlns:a16="http://schemas.microsoft.com/office/drawing/2014/main" val="3130635561"/>
                  </a:ext>
                </a:extLst>
              </a:tr>
              <a:tr h="370840">
                <a:tc>
                  <a:txBody>
                    <a:bodyPr/>
                    <a:lstStyle/>
                    <a:p>
                      <a:pPr algn="ctr"/>
                      <a:r>
                        <a:rPr lang="de-DE" sz="1400" dirty="0"/>
                        <a:t>Speicher</a:t>
                      </a:r>
                    </a:p>
                  </a:txBody>
                  <a:tcPr anchor="ctr">
                    <a:solidFill>
                      <a:srgbClr val="E8EAED"/>
                    </a:solidFill>
                  </a:tcPr>
                </a:tc>
                <a:tc>
                  <a:txBody>
                    <a:bodyPr/>
                    <a:lstStyle/>
                    <a:p>
                      <a:pPr marL="342900" indent="-342900" algn="l">
                        <a:buFont typeface="+mj-lt"/>
                        <a:buAutoNum type="alphaLcPeriod"/>
                      </a:pPr>
                      <a:r>
                        <a:rPr lang="de-DE" sz="1400" dirty="0"/>
                        <a:t>Raum zum Aufbewahren, Lagern von Vorräten</a:t>
                      </a:r>
                    </a:p>
                    <a:p>
                      <a:pPr marL="342900" indent="-342900" algn="l">
                        <a:buFont typeface="+mj-lt"/>
                        <a:buAutoNum type="alphaLcPeriod"/>
                      </a:pPr>
                      <a:r>
                        <a:rPr lang="de-DE" sz="1400" dirty="0"/>
                        <a:t>Dachboden</a:t>
                      </a:r>
                    </a:p>
                  </a:txBody>
                  <a:tcPr anchor="ctr">
                    <a:solidFill>
                      <a:srgbClr val="E8EAED"/>
                    </a:solidFill>
                  </a:tcPr>
                </a:tc>
                <a:tc>
                  <a:txBody>
                    <a:bodyPr/>
                    <a:lstStyle/>
                    <a:p>
                      <a:pPr algn="l"/>
                      <a:r>
                        <a:rPr lang="de-DE" sz="1400" dirty="0"/>
                        <a:t>Funktionseinheit in einem Informatiksystem, das aus einer Vielzahl von Speicherzellen besteht und Daten speichert</a:t>
                      </a:r>
                    </a:p>
                  </a:txBody>
                  <a:tcPr anchor="ctr">
                    <a:solidFill>
                      <a:srgbClr val="E8EAED"/>
                    </a:solidFill>
                  </a:tcPr>
                </a:tc>
                <a:extLst>
                  <a:ext uri="{0D108BD9-81ED-4DB2-BD59-A6C34878D82A}">
                    <a16:rowId xmlns:a16="http://schemas.microsoft.com/office/drawing/2014/main" val="3255424398"/>
                  </a:ext>
                </a:extLst>
              </a:tr>
              <a:tr h="370840">
                <a:tc>
                  <a:txBody>
                    <a:bodyPr/>
                    <a:lstStyle/>
                    <a:p>
                      <a:pPr algn="ctr"/>
                      <a:r>
                        <a:rPr lang="de-DE" sz="1400" dirty="0"/>
                        <a:t>Klasse</a:t>
                      </a:r>
                    </a:p>
                  </a:txBody>
                  <a:tcPr anchor="ctr">
                    <a:solidFill>
                      <a:srgbClr val="CED1DA"/>
                    </a:solidFill>
                  </a:tcPr>
                </a:tc>
                <a:tc>
                  <a:txBody>
                    <a:bodyPr/>
                    <a:lstStyle/>
                    <a:p>
                      <a:pPr algn="l"/>
                      <a:endParaRPr lang="de-DE" sz="1400" dirty="0"/>
                    </a:p>
                  </a:txBody>
                  <a:tcPr anchor="ctr">
                    <a:solidFill>
                      <a:srgbClr val="CED1DA"/>
                    </a:solidFill>
                  </a:tcPr>
                </a:tc>
                <a:tc>
                  <a:txBody>
                    <a:bodyPr/>
                    <a:lstStyle/>
                    <a:p>
                      <a:pPr algn="l"/>
                      <a:endParaRPr lang="de-DE" sz="1400" dirty="0"/>
                    </a:p>
                  </a:txBody>
                  <a:tcPr anchor="ctr">
                    <a:solidFill>
                      <a:srgbClr val="CED1DA"/>
                    </a:solidFill>
                  </a:tcPr>
                </a:tc>
                <a:extLst>
                  <a:ext uri="{0D108BD9-81ED-4DB2-BD59-A6C34878D82A}">
                    <a16:rowId xmlns:a16="http://schemas.microsoft.com/office/drawing/2014/main" val="3034809911"/>
                  </a:ext>
                </a:extLst>
              </a:tr>
              <a:tr h="370840">
                <a:tc>
                  <a:txBody>
                    <a:bodyPr/>
                    <a:lstStyle/>
                    <a:p>
                      <a:pPr algn="ctr"/>
                      <a:r>
                        <a:rPr lang="de-DE" sz="1400" dirty="0"/>
                        <a:t>Relation</a:t>
                      </a:r>
                    </a:p>
                  </a:txBody>
                  <a:tcPr anchor="ctr">
                    <a:solidFill>
                      <a:srgbClr val="E8EAED"/>
                    </a:solidFill>
                  </a:tcPr>
                </a:tc>
                <a:tc>
                  <a:txBody>
                    <a:bodyPr/>
                    <a:lstStyle/>
                    <a:p>
                      <a:pPr algn="l"/>
                      <a:endParaRPr lang="de-DE" sz="1400"/>
                    </a:p>
                  </a:txBody>
                  <a:tcPr anchor="ctr">
                    <a:solidFill>
                      <a:srgbClr val="E8EAED"/>
                    </a:solidFill>
                  </a:tcPr>
                </a:tc>
                <a:tc>
                  <a:txBody>
                    <a:bodyPr/>
                    <a:lstStyle/>
                    <a:p>
                      <a:pPr algn="l"/>
                      <a:endParaRPr lang="de-DE" sz="1400" dirty="0"/>
                    </a:p>
                  </a:txBody>
                  <a:tcPr anchor="ctr">
                    <a:solidFill>
                      <a:srgbClr val="E8EAED"/>
                    </a:solidFill>
                  </a:tcPr>
                </a:tc>
                <a:extLst>
                  <a:ext uri="{0D108BD9-81ED-4DB2-BD59-A6C34878D82A}">
                    <a16:rowId xmlns:a16="http://schemas.microsoft.com/office/drawing/2014/main" val="3987217063"/>
                  </a:ext>
                </a:extLst>
              </a:tr>
              <a:tr h="370840">
                <a:tc>
                  <a:txBody>
                    <a:bodyPr/>
                    <a:lstStyle/>
                    <a:p>
                      <a:pPr algn="ctr"/>
                      <a:r>
                        <a:rPr lang="de-DE" sz="1400" dirty="0"/>
                        <a:t>Schleife</a:t>
                      </a:r>
                    </a:p>
                  </a:txBody>
                  <a:tcPr anchor="ctr">
                    <a:solidFill>
                      <a:srgbClr val="CED1DA"/>
                    </a:solidFill>
                  </a:tcPr>
                </a:tc>
                <a:tc>
                  <a:txBody>
                    <a:bodyPr/>
                    <a:lstStyle/>
                    <a:p>
                      <a:pPr algn="l"/>
                      <a:endParaRPr lang="de-DE" sz="1400"/>
                    </a:p>
                  </a:txBody>
                  <a:tcPr anchor="ctr">
                    <a:solidFill>
                      <a:srgbClr val="CED1DA"/>
                    </a:solidFill>
                  </a:tcPr>
                </a:tc>
                <a:tc>
                  <a:txBody>
                    <a:bodyPr/>
                    <a:lstStyle/>
                    <a:p>
                      <a:pPr algn="l"/>
                      <a:endParaRPr lang="de-DE" sz="1400" dirty="0"/>
                    </a:p>
                  </a:txBody>
                  <a:tcPr anchor="ctr">
                    <a:solidFill>
                      <a:srgbClr val="CED1DA"/>
                    </a:solidFill>
                  </a:tcPr>
                </a:tc>
                <a:extLst>
                  <a:ext uri="{0D108BD9-81ED-4DB2-BD59-A6C34878D82A}">
                    <a16:rowId xmlns:a16="http://schemas.microsoft.com/office/drawing/2014/main" val="646783578"/>
                  </a:ext>
                </a:extLst>
              </a:tr>
              <a:tr h="370840">
                <a:tc>
                  <a:txBody>
                    <a:bodyPr/>
                    <a:lstStyle/>
                    <a:p>
                      <a:pPr algn="ctr"/>
                      <a:r>
                        <a:rPr lang="de-DE" sz="1400" dirty="0"/>
                        <a:t>…</a:t>
                      </a:r>
                    </a:p>
                  </a:txBody>
                  <a:tcPr anchor="ctr">
                    <a:solidFill>
                      <a:srgbClr val="E8EAED"/>
                    </a:solidFill>
                  </a:tcPr>
                </a:tc>
                <a:tc>
                  <a:txBody>
                    <a:bodyPr/>
                    <a:lstStyle/>
                    <a:p>
                      <a:pPr algn="ctr"/>
                      <a:r>
                        <a:rPr lang="de-DE" sz="1400" dirty="0"/>
                        <a:t>…</a:t>
                      </a:r>
                    </a:p>
                  </a:txBody>
                  <a:tcPr anchor="ctr">
                    <a:solidFill>
                      <a:srgbClr val="E8EAED"/>
                    </a:solidFill>
                  </a:tcPr>
                </a:tc>
                <a:tc>
                  <a:txBody>
                    <a:bodyPr/>
                    <a:lstStyle/>
                    <a:p>
                      <a:pPr algn="ctr"/>
                      <a:r>
                        <a:rPr lang="de-DE" sz="1400" dirty="0"/>
                        <a:t>…</a:t>
                      </a:r>
                    </a:p>
                  </a:txBody>
                  <a:tcPr anchor="ctr">
                    <a:solidFill>
                      <a:srgbClr val="E8EAED"/>
                    </a:solidFill>
                  </a:tcPr>
                </a:tc>
                <a:extLst>
                  <a:ext uri="{0D108BD9-81ED-4DB2-BD59-A6C34878D82A}">
                    <a16:rowId xmlns:a16="http://schemas.microsoft.com/office/drawing/2014/main" val="3530100075"/>
                  </a:ext>
                </a:extLst>
              </a:tr>
            </a:tbl>
          </a:graphicData>
        </a:graphic>
      </p:graphicFrame>
      <p:sp>
        <p:nvSpPr>
          <p:cNvPr id="5" name="Textplatzhalter 4">
            <a:extLst>
              <a:ext uri="{FF2B5EF4-FFF2-40B4-BE49-F238E27FC236}">
                <a16:creationId xmlns:a16="http://schemas.microsoft.com/office/drawing/2014/main" id="{77CB799A-FCC7-775A-DB81-76891686F3BB}"/>
              </a:ext>
            </a:extLst>
          </p:cNvPr>
          <p:cNvSpPr>
            <a:spLocks noGrp="1"/>
          </p:cNvSpPr>
          <p:nvPr>
            <p:ph type="body" sz="quarter" idx="13"/>
          </p:nvPr>
        </p:nvSpPr>
        <p:spPr/>
        <p:txBody>
          <a:bodyPr/>
          <a:lstStyle/>
          <a:p>
            <a:r>
              <a:rPr lang="de-DE" dirty="0"/>
              <a:t>Quelle:</a:t>
            </a:r>
          </a:p>
          <a:p>
            <a:r>
              <a:rPr lang="de-DE" dirty="0"/>
              <a:t>Leisen 2013, S. 264f. [Praxismaterial]</a:t>
            </a:r>
          </a:p>
        </p:txBody>
      </p:sp>
    </p:spTree>
    <p:extLst>
      <p:ext uri="{BB962C8B-B14F-4D97-AF65-F5344CB8AC3E}">
        <p14:creationId xmlns:p14="http://schemas.microsoft.com/office/powerpoint/2010/main" val="1152234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DCAC4-EA51-519D-5457-603F2A06567D}"/>
              </a:ext>
            </a:extLst>
          </p:cNvPr>
          <p:cNvSpPr>
            <a:spLocks noGrp="1"/>
          </p:cNvSpPr>
          <p:nvPr>
            <p:ph type="title"/>
          </p:nvPr>
        </p:nvSpPr>
        <p:spPr>
          <a:xfrm>
            <a:off x="227011" y="179390"/>
            <a:ext cx="10080000" cy="836611"/>
          </a:xfrm>
        </p:spPr>
        <p:txBody>
          <a:bodyPr/>
          <a:lstStyle/>
          <a:p>
            <a:r>
              <a:rPr lang="de-DE" dirty="0"/>
              <a:t>BE-BB: Landesspezifische Ausgestaltungen für die Sekundarstufe II</a:t>
            </a:r>
          </a:p>
        </p:txBody>
      </p:sp>
      <p:sp>
        <p:nvSpPr>
          <p:cNvPr id="3" name="Inhaltsplatzhalter 2">
            <a:extLst>
              <a:ext uri="{FF2B5EF4-FFF2-40B4-BE49-F238E27FC236}">
                <a16:creationId xmlns:a16="http://schemas.microsoft.com/office/drawing/2014/main" id="{0BA6F907-CA37-730E-0B3F-31F4DFEE2510}"/>
              </a:ext>
            </a:extLst>
          </p:cNvPr>
          <p:cNvSpPr>
            <a:spLocks noGrp="1"/>
          </p:cNvSpPr>
          <p:nvPr>
            <p:ph sz="quarter" idx="10"/>
          </p:nvPr>
        </p:nvSpPr>
        <p:spPr/>
        <p:txBody>
          <a:bodyPr>
            <a:noAutofit/>
          </a:bodyPr>
          <a:lstStyle/>
          <a:p>
            <a:pPr marL="124" indent="0">
              <a:lnSpc>
                <a:spcPct val="80000"/>
              </a:lnSpc>
              <a:buNone/>
            </a:pPr>
            <a:r>
              <a:rPr lang="de-DE" sz="1800" b="1" dirty="0"/>
              <a:t>Rahmenlehrplan für die gymnasiale Oberstufe: Teil C – Informatik (Berlin)</a:t>
            </a:r>
          </a:p>
          <a:p>
            <a:pPr>
              <a:lnSpc>
                <a:spcPct val="80000"/>
              </a:lnSpc>
            </a:pPr>
            <a:r>
              <a:rPr lang="de-DE" sz="1800" b="1" dirty="0"/>
              <a:t>Zielsetzung</a:t>
            </a:r>
            <a:r>
              <a:rPr lang="de-DE" sz="1800" dirty="0"/>
              <a:t>:</a:t>
            </a:r>
          </a:p>
          <a:p>
            <a:pPr lvl="1">
              <a:lnSpc>
                <a:spcPct val="80000"/>
              </a:lnSpc>
            </a:pPr>
            <a:r>
              <a:rPr lang="de-DE" sz="1600" dirty="0"/>
              <a:t>Sie vertiefen bzw. erwerben fachbezogen und fachübergreifend Grundlagen für wissenschaftspropädeutisches Arbeiten und bewältigen zunehmend komplexe Aufgabenstellungen selbstständig. Hierzu gehören auch die an gemessene Verwendung der Sprache und die Nutzung von funktionalen Lesestrategien.</a:t>
            </a:r>
          </a:p>
          <a:p>
            <a:pPr lvl="1">
              <a:lnSpc>
                <a:spcPct val="80000"/>
              </a:lnSpc>
            </a:pPr>
            <a:r>
              <a:rPr lang="de-DE" sz="1600" dirty="0">
                <a:highlight>
                  <a:srgbClr val="C4FFCB"/>
                </a:highlight>
              </a:rPr>
              <a:t>Die Lernenden entwickeln ihre Fähigkeiten im Umgang mit Sprache und Wissen weiter und setzen sie zunehmend situationsangemessen, zielorientiert und adressatengerecht ein</a:t>
            </a:r>
            <a:r>
              <a:rPr lang="de-DE" sz="1600" dirty="0"/>
              <a:t>.</a:t>
            </a:r>
          </a:p>
          <a:p>
            <a:pPr>
              <a:lnSpc>
                <a:spcPct val="80000"/>
              </a:lnSpc>
            </a:pPr>
            <a:r>
              <a:rPr lang="de-DE" sz="1800" b="1" dirty="0"/>
              <a:t>Kommunizieren und Kooperieren</a:t>
            </a:r>
            <a:r>
              <a:rPr lang="de-DE" sz="1800" dirty="0"/>
              <a:t>:</a:t>
            </a:r>
          </a:p>
          <a:p>
            <a:pPr lvl="1">
              <a:lnSpc>
                <a:spcPct val="80000"/>
              </a:lnSpc>
            </a:pPr>
            <a:r>
              <a:rPr lang="de-DE" sz="1600" dirty="0"/>
              <a:t>Die Schülerinnen und Schüler verwenden im angemessenen Rahmen die Fachsprache</a:t>
            </a:r>
          </a:p>
          <a:p>
            <a:pPr lvl="1">
              <a:lnSpc>
                <a:spcPct val="80000"/>
              </a:lnSpc>
            </a:pPr>
            <a:r>
              <a:rPr lang="de-DE" sz="1600" dirty="0"/>
              <a:t>Die Schülerinnen und Schüler verfügen über eine angemessene Fachsprache und verwenden sie sachgerecht</a:t>
            </a:r>
          </a:p>
          <a:p>
            <a:pPr lvl="1">
              <a:lnSpc>
                <a:spcPct val="80000"/>
              </a:lnSpc>
            </a:pPr>
            <a:endParaRPr lang="de-DE" sz="1600" dirty="0"/>
          </a:p>
        </p:txBody>
      </p:sp>
      <p:sp>
        <p:nvSpPr>
          <p:cNvPr id="4" name="Inhaltsplatzhalter 3">
            <a:extLst>
              <a:ext uri="{FF2B5EF4-FFF2-40B4-BE49-F238E27FC236}">
                <a16:creationId xmlns:a16="http://schemas.microsoft.com/office/drawing/2014/main" id="{7FD5DC7A-5590-994C-881E-7791CB6EAAE8}"/>
              </a:ext>
            </a:extLst>
          </p:cNvPr>
          <p:cNvSpPr>
            <a:spLocks noGrp="1"/>
          </p:cNvSpPr>
          <p:nvPr>
            <p:ph sz="quarter" idx="11"/>
          </p:nvPr>
        </p:nvSpPr>
        <p:spPr/>
        <p:txBody>
          <a:bodyPr>
            <a:noAutofit/>
          </a:bodyPr>
          <a:lstStyle/>
          <a:p>
            <a:pPr marL="124" indent="0">
              <a:lnSpc>
                <a:spcPct val="80000"/>
              </a:lnSpc>
              <a:buNone/>
            </a:pPr>
            <a:r>
              <a:rPr lang="de-DE" sz="1800" b="1" dirty="0"/>
              <a:t>Rahmenlehrplan für die gymnasiale Oberstufe: Teil C – Informatik (Brandenburg)</a:t>
            </a:r>
          </a:p>
          <a:p>
            <a:pPr>
              <a:lnSpc>
                <a:spcPct val="80000"/>
              </a:lnSpc>
            </a:pPr>
            <a:r>
              <a:rPr lang="de-DE" sz="1800" b="1" dirty="0"/>
              <a:t>Zielsetzung</a:t>
            </a:r>
            <a:r>
              <a:rPr lang="de-DE" sz="1800" dirty="0"/>
              <a:t>: </a:t>
            </a:r>
          </a:p>
          <a:p>
            <a:pPr lvl="1">
              <a:lnSpc>
                <a:spcPct val="80000"/>
              </a:lnSpc>
            </a:pPr>
            <a:r>
              <a:rPr lang="de-DE" sz="1600" dirty="0"/>
              <a:t>Sie vertiefen bzw. erwerben fachbezogen und fachübergreifend Grundlagen für wissenschaftspropädeutisches Arbeiten und bewältigen zunehmend komplexe Aufgabenstellungen selbstständig. Hierzu gehören auch die angemessene Verwendung der Sprache und die Nutzung von funktionalen Lesestrategien.</a:t>
            </a:r>
          </a:p>
          <a:p>
            <a:pPr marL="0" indent="0">
              <a:lnSpc>
                <a:spcPct val="80000"/>
              </a:lnSpc>
              <a:buNone/>
            </a:pPr>
            <a:endParaRPr lang="de-DE" sz="1800" dirty="0"/>
          </a:p>
          <a:p>
            <a:pPr marL="0" indent="0">
              <a:lnSpc>
                <a:spcPct val="80000"/>
              </a:lnSpc>
              <a:buNone/>
            </a:pPr>
            <a:endParaRPr lang="de-DE" sz="1800" dirty="0"/>
          </a:p>
          <a:p>
            <a:pPr>
              <a:lnSpc>
                <a:spcPct val="80000"/>
              </a:lnSpc>
            </a:pPr>
            <a:r>
              <a:rPr lang="de-DE" sz="1800" b="1" dirty="0"/>
              <a:t>Kommunizieren und Kooperieren</a:t>
            </a:r>
            <a:r>
              <a:rPr lang="de-DE" sz="1800" dirty="0"/>
              <a:t>: </a:t>
            </a:r>
          </a:p>
          <a:p>
            <a:pPr lvl="1">
              <a:lnSpc>
                <a:spcPct val="80000"/>
              </a:lnSpc>
            </a:pPr>
            <a:r>
              <a:rPr lang="de-DE" sz="1600" dirty="0"/>
              <a:t>Die Schülerinnen und Schüler verwenden im angemessenen Rahmen die Fachsprache</a:t>
            </a:r>
          </a:p>
          <a:p>
            <a:pPr lvl="1">
              <a:lnSpc>
                <a:spcPct val="80000"/>
              </a:lnSpc>
            </a:pPr>
            <a:r>
              <a:rPr lang="de-DE" sz="1600" dirty="0"/>
              <a:t>Die Schülerinnen und Schüler verfügen über eine angemessene Fachsprache und verwenden sie sachgerecht</a:t>
            </a:r>
          </a:p>
          <a:p>
            <a:pPr marL="124" indent="0">
              <a:lnSpc>
                <a:spcPct val="80000"/>
              </a:lnSpc>
              <a:buNone/>
            </a:pPr>
            <a:endParaRPr lang="de-DE" sz="1800" dirty="0"/>
          </a:p>
        </p:txBody>
      </p:sp>
      <p:sp>
        <p:nvSpPr>
          <p:cNvPr id="5" name="Textplatzhalter 4">
            <a:extLst>
              <a:ext uri="{FF2B5EF4-FFF2-40B4-BE49-F238E27FC236}">
                <a16:creationId xmlns:a16="http://schemas.microsoft.com/office/drawing/2014/main" id="{0E064B52-F2C6-9DF4-8F59-09DDB974280B}"/>
              </a:ext>
            </a:extLst>
          </p:cNvPr>
          <p:cNvSpPr>
            <a:spLocks noGrp="1"/>
          </p:cNvSpPr>
          <p:nvPr>
            <p:ph type="body" sz="quarter" idx="13"/>
          </p:nvPr>
        </p:nvSpPr>
        <p:spPr/>
        <p:txBody>
          <a:bodyPr/>
          <a:lstStyle/>
          <a:p>
            <a:r>
              <a:rPr lang="de-DE" dirty="0"/>
              <a:t>Quellen:</a:t>
            </a:r>
          </a:p>
          <a:p>
            <a:r>
              <a:rPr lang="de-DE" dirty="0"/>
              <a:t>LISUM 2022; LISUM et al. 2022</a:t>
            </a:r>
          </a:p>
        </p:txBody>
      </p:sp>
      <p:pic>
        <p:nvPicPr>
          <p:cNvPr id="8" name="Grafik 7">
            <a:extLst>
              <a:ext uri="{FF2B5EF4-FFF2-40B4-BE49-F238E27FC236}">
                <a16:creationId xmlns:a16="http://schemas.microsoft.com/office/drawing/2014/main" id="{FD453160-0662-C6DB-9264-6EFB427084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59999" y="18000"/>
            <a:ext cx="635724" cy="1044000"/>
          </a:xfrm>
          <a:prstGeom prst="rect">
            <a:avLst/>
          </a:prstGeom>
        </p:spPr>
      </p:pic>
      <p:pic>
        <p:nvPicPr>
          <p:cNvPr id="9" name="Grafik 8">
            <a:extLst>
              <a:ext uri="{FF2B5EF4-FFF2-40B4-BE49-F238E27FC236}">
                <a16:creationId xmlns:a16="http://schemas.microsoft.com/office/drawing/2014/main" id="{AE90333F-9F8C-B50F-A070-839C842FD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0001" y="302363"/>
            <a:ext cx="635724" cy="759637"/>
          </a:xfrm>
          <a:prstGeom prst="rect">
            <a:avLst/>
          </a:prstGeom>
        </p:spPr>
      </p:pic>
    </p:spTree>
    <p:extLst>
      <p:ext uri="{BB962C8B-B14F-4D97-AF65-F5344CB8AC3E}">
        <p14:creationId xmlns:p14="http://schemas.microsoft.com/office/powerpoint/2010/main" val="199694119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AD0A5-1F0F-8488-B12A-BEECACAFA514}"/>
              </a:ext>
            </a:extLst>
          </p:cNvPr>
          <p:cNvSpPr>
            <a:spLocks noGrp="1"/>
          </p:cNvSpPr>
          <p:nvPr>
            <p:ph type="title"/>
          </p:nvPr>
        </p:nvSpPr>
        <p:spPr/>
        <p:txBody>
          <a:bodyPr/>
          <a:lstStyle/>
          <a:p>
            <a:r>
              <a:rPr lang="de-DE" dirty="0"/>
              <a:t>Unterstützung für Lernende: Methodenwerkzeuge</a:t>
            </a:r>
          </a:p>
        </p:txBody>
      </p:sp>
      <p:sp>
        <p:nvSpPr>
          <p:cNvPr id="8" name="Inhaltsplatzhalter 7">
            <a:extLst>
              <a:ext uri="{FF2B5EF4-FFF2-40B4-BE49-F238E27FC236}">
                <a16:creationId xmlns:a16="http://schemas.microsoft.com/office/drawing/2014/main" id="{1EE65A66-3ED0-22D2-8AA1-D4E88B3FAFEC}"/>
              </a:ext>
            </a:extLst>
          </p:cNvPr>
          <p:cNvSpPr>
            <a:spLocks noGrp="1"/>
          </p:cNvSpPr>
          <p:nvPr>
            <p:ph sz="quarter" idx="10"/>
          </p:nvPr>
        </p:nvSpPr>
        <p:spPr/>
        <p:txBody>
          <a:bodyPr/>
          <a:lstStyle/>
          <a:p>
            <a:r>
              <a:rPr lang="de-DE" dirty="0"/>
              <a:t>Methodenwerkzeuge können in kommunikativen Situationen ebenfalls als Unterstützung eingesetzt werden.</a:t>
            </a:r>
          </a:p>
          <a:p>
            <a:pPr lvl="1"/>
            <a:r>
              <a:rPr lang="de-DE" b="1" dirty="0"/>
              <a:t>ABER</a:t>
            </a:r>
            <a:r>
              <a:rPr lang="de-DE" dirty="0"/>
              <a:t>: Nicht alle Methodenwerkzeuge eignen sich für jede kommunikative Situation.</a:t>
            </a:r>
          </a:p>
          <a:p>
            <a:pPr lvl="1"/>
            <a:r>
              <a:rPr lang="de-DE" b="1" dirty="0"/>
              <a:t>Folgerung</a:t>
            </a:r>
            <a:r>
              <a:rPr lang="de-DE" dirty="0"/>
              <a:t>: Die Auswahl geeigneter Methodenwerkzeuge wird beeinflusst von</a:t>
            </a:r>
          </a:p>
          <a:p>
            <a:pPr lvl="2"/>
            <a:r>
              <a:rPr lang="de-DE" dirty="0"/>
              <a:t>der Unterrichtssituation, in der das Instrument eingesetzt werden soll und</a:t>
            </a:r>
          </a:p>
          <a:p>
            <a:pPr lvl="2"/>
            <a:r>
              <a:rPr lang="de-DE" dirty="0"/>
              <a:t>didaktischen Faktoren.</a:t>
            </a:r>
          </a:p>
          <a:p>
            <a:r>
              <a:rPr lang="de-DE" b="1" dirty="0"/>
              <a:t>Geeignete Methodenwerkzeuge nach Standardsituationen (Leisen 2013) (Auswahl):</a:t>
            </a:r>
          </a:p>
          <a:p>
            <a:pPr lvl="1"/>
            <a:r>
              <a:rPr lang="de-DE" dirty="0"/>
              <a:t>Kompetenzbereich 1: etwas darstellen und beschreiben (</a:t>
            </a:r>
            <a:r>
              <a:rPr lang="de-DE" i="1" dirty="0"/>
              <a:t>Situation 1</a:t>
            </a:r>
            <a:r>
              <a:rPr lang="de-DE" dirty="0"/>
              <a:t>)</a:t>
            </a:r>
          </a:p>
          <a:p>
            <a:pPr lvl="2"/>
            <a:r>
              <a:rPr lang="de-DE" dirty="0"/>
              <a:t>Wortliste (1), Wortgeländer (2), Wortfeld (5), Textpuzzle (6), Bildsequenz (7), Filmleiste (8), Satzbaukasten (13), Bildergeschichte (16)</a:t>
            </a:r>
          </a:p>
          <a:p>
            <a:pPr lvl="1"/>
            <a:r>
              <a:rPr lang="de-DE" dirty="0"/>
              <a:t>Kompetenzbereich 2: fachliche Fragen stellen (</a:t>
            </a:r>
            <a:r>
              <a:rPr lang="de-DE" i="1" dirty="0"/>
              <a:t>Situation 6</a:t>
            </a:r>
            <a:r>
              <a:rPr lang="de-DE" dirty="0"/>
              <a:t>)</a:t>
            </a:r>
          </a:p>
          <a:p>
            <a:pPr lvl="2"/>
            <a:r>
              <a:rPr lang="de-DE" dirty="0"/>
              <a:t>Wortfeld (5), Fragemuster (15), Materialbox (25), Begriffsnetz (33), Kartenabfrage (34)</a:t>
            </a:r>
          </a:p>
          <a:p>
            <a:pPr lvl="1"/>
            <a:r>
              <a:rPr lang="de-DE" dirty="0"/>
              <a:t>Kompetenzbereich 3: ein fachliches Problem lösen und verbalisieren (</a:t>
            </a:r>
            <a:r>
              <a:rPr lang="de-DE" i="1" dirty="0"/>
              <a:t>Situation 8</a:t>
            </a:r>
            <a:r>
              <a:rPr lang="de-DE" dirty="0"/>
              <a:t>)</a:t>
            </a:r>
          </a:p>
          <a:p>
            <a:pPr lvl="2"/>
            <a:r>
              <a:rPr lang="de-DE" dirty="0"/>
              <a:t>Gestufte Lernhilfen (23), Materialbox (25), Aushandeln (40)</a:t>
            </a:r>
          </a:p>
        </p:txBody>
      </p:sp>
      <p:sp>
        <p:nvSpPr>
          <p:cNvPr id="9" name="Textplatzhalter 8">
            <a:extLst>
              <a:ext uri="{FF2B5EF4-FFF2-40B4-BE49-F238E27FC236}">
                <a16:creationId xmlns:a16="http://schemas.microsoft.com/office/drawing/2014/main" id="{EEFB7214-F991-AC67-463B-B311C099AC8A}"/>
              </a:ext>
            </a:extLst>
          </p:cNvPr>
          <p:cNvSpPr>
            <a:spLocks noGrp="1"/>
          </p:cNvSpPr>
          <p:nvPr>
            <p:ph type="body" sz="quarter" idx="11"/>
          </p:nvPr>
        </p:nvSpPr>
        <p:spPr/>
        <p:txBody>
          <a:bodyPr/>
          <a:lstStyle/>
          <a:p>
            <a:r>
              <a:rPr lang="de-DE" dirty="0"/>
              <a:t>Quelle:</a:t>
            </a:r>
          </a:p>
          <a:p>
            <a:r>
              <a:rPr lang="de-DE" dirty="0"/>
              <a:t>Leisen 2013</a:t>
            </a:r>
          </a:p>
        </p:txBody>
      </p:sp>
    </p:spTree>
    <p:extLst>
      <p:ext uri="{BB962C8B-B14F-4D97-AF65-F5344CB8AC3E}">
        <p14:creationId xmlns:p14="http://schemas.microsoft.com/office/powerpoint/2010/main" val="403297189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D2046-8769-869F-EBA6-D4E714133EB3}"/>
              </a:ext>
            </a:extLst>
          </p:cNvPr>
          <p:cNvSpPr>
            <a:spLocks noGrp="1"/>
          </p:cNvSpPr>
          <p:nvPr>
            <p:ph type="title"/>
          </p:nvPr>
        </p:nvSpPr>
        <p:spPr/>
        <p:txBody>
          <a:bodyPr/>
          <a:lstStyle/>
          <a:p>
            <a:r>
              <a:rPr lang="de-DE" dirty="0"/>
              <a:t>Methodenwerkzeuge 7: Bildsequenz </a:t>
            </a:r>
          </a:p>
        </p:txBody>
      </p:sp>
      <p:sp>
        <p:nvSpPr>
          <p:cNvPr id="7" name="Inhaltsplatzhalter 6">
            <a:extLst>
              <a:ext uri="{FF2B5EF4-FFF2-40B4-BE49-F238E27FC236}">
                <a16:creationId xmlns:a16="http://schemas.microsoft.com/office/drawing/2014/main" id="{99BCA632-9340-4314-7B3C-83B06A0FEEA3}"/>
              </a:ext>
            </a:extLst>
          </p:cNvPr>
          <p:cNvSpPr>
            <a:spLocks noGrp="1"/>
          </p:cNvSpPr>
          <p:nvPr>
            <p:ph sz="quarter" idx="10"/>
          </p:nvPr>
        </p:nvSpPr>
        <p:spPr/>
        <p:txBody>
          <a:bodyPr/>
          <a:lstStyle/>
          <a:p>
            <a:pPr marL="124" indent="0">
              <a:buNone/>
            </a:pPr>
            <a:r>
              <a:rPr lang="de-DE" b="1" dirty="0"/>
              <a:t>Beschreibung</a:t>
            </a:r>
            <a:r>
              <a:rPr lang="de-DE" dirty="0"/>
              <a:t>:</a:t>
            </a:r>
          </a:p>
          <a:p>
            <a:r>
              <a:rPr lang="de-DE" dirty="0"/>
              <a:t>Bildsequenzen veranschaulichen zeitliche Abläufe, räumliche Anordnungen oder inhaltliche Zusammenhänge. </a:t>
            </a:r>
          </a:p>
          <a:p>
            <a:endParaRPr lang="de-DE" dirty="0"/>
          </a:p>
          <a:p>
            <a:pPr marL="124" indent="0">
              <a:buNone/>
            </a:pPr>
            <a:r>
              <a:rPr lang="de-DE" b="1" dirty="0"/>
              <a:t>Charakteristika</a:t>
            </a:r>
            <a:r>
              <a:rPr lang="de-DE" dirty="0"/>
              <a:t>:</a:t>
            </a:r>
          </a:p>
          <a:p>
            <a:r>
              <a:rPr lang="de-DE" dirty="0"/>
              <a:t>Sie können sowohl als Instrument zur Textproduktion als auch als Grundlage für Versprachlichungen eingesetzt werden.</a:t>
            </a:r>
          </a:p>
          <a:p>
            <a:r>
              <a:rPr lang="de-DE" b="1" dirty="0"/>
              <a:t>Sprachunterstützung</a:t>
            </a:r>
            <a:r>
              <a:rPr lang="de-DE" dirty="0"/>
              <a:t>: hoch; Bildsequenzen fördern das zusammenhängende Sprechen.</a:t>
            </a:r>
          </a:p>
        </p:txBody>
      </p:sp>
      <p:sp>
        <p:nvSpPr>
          <p:cNvPr id="8" name="Inhaltsplatzhalter 7">
            <a:extLst>
              <a:ext uri="{FF2B5EF4-FFF2-40B4-BE49-F238E27FC236}">
                <a16:creationId xmlns:a16="http://schemas.microsoft.com/office/drawing/2014/main" id="{1A14B5DC-0CEA-2691-CF9A-4845231B241D}"/>
              </a:ext>
            </a:extLst>
          </p:cNvPr>
          <p:cNvSpPr>
            <a:spLocks noGrp="1"/>
          </p:cNvSpPr>
          <p:nvPr>
            <p:ph sz="quarter" idx="11"/>
          </p:nvPr>
        </p:nvSpPr>
        <p:spPr/>
        <p:txBody>
          <a:bodyPr/>
          <a:lstStyle/>
          <a:p>
            <a:pPr marL="124" indent="0">
              <a:buNone/>
            </a:pPr>
            <a:r>
              <a:rPr lang="de-DE" b="1" dirty="0"/>
              <a:t>Didaktische und methodische Hinweise</a:t>
            </a:r>
            <a:r>
              <a:rPr lang="de-DE" dirty="0"/>
              <a:t>:</a:t>
            </a:r>
          </a:p>
          <a:p>
            <a:r>
              <a:rPr lang="de-DE" dirty="0"/>
              <a:t>Bildsequenzen können durch die Lehrkraft vorgegeben sein oder von den Lernenden als Lernprodukt hergestellt werden.</a:t>
            </a:r>
          </a:p>
          <a:p>
            <a:r>
              <a:rPr lang="de-DE" dirty="0"/>
              <a:t>Kombinierbar mit weiteren Methodenwerkzeugen zur differenzierten Unterstützung.</a:t>
            </a:r>
          </a:p>
          <a:p>
            <a:r>
              <a:rPr lang="de-DE" dirty="0"/>
              <a:t>Bildsequenzen dienen als Grundlage zur Herstellung weiterer Methodenwerkzeuge </a:t>
            </a:r>
            <a:br>
              <a:rPr lang="de-DE" dirty="0"/>
            </a:br>
            <a:r>
              <a:rPr lang="de-DE" dirty="0"/>
              <a:t>(z. B. Bildpuzzles, Lückenbilder).</a:t>
            </a:r>
          </a:p>
          <a:p>
            <a:r>
              <a:rPr lang="de-DE" dirty="0"/>
              <a:t>Die Vorbereitung von Bildsequenzen kann zeitintensiv sein.</a:t>
            </a:r>
          </a:p>
        </p:txBody>
      </p:sp>
      <p:sp>
        <p:nvSpPr>
          <p:cNvPr id="9" name="Textplatzhalter 8">
            <a:extLst>
              <a:ext uri="{FF2B5EF4-FFF2-40B4-BE49-F238E27FC236}">
                <a16:creationId xmlns:a16="http://schemas.microsoft.com/office/drawing/2014/main" id="{1EF36075-10A3-40CD-677B-3537C9ED0DE6}"/>
              </a:ext>
            </a:extLst>
          </p:cNvPr>
          <p:cNvSpPr>
            <a:spLocks noGrp="1"/>
          </p:cNvSpPr>
          <p:nvPr>
            <p:ph type="body" sz="quarter" idx="13"/>
          </p:nvPr>
        </p:nvSpPr>
        <p:spPr/>
        <p:txBody>
          <a:bodyPr/>
          <a:lstStyle/>
          <a:p>
            <a:r>
              <a:rPr lang="de-DE" dirty="0"/>
              <a:t>Quelle:</a:t>
            </a:r>
          </a:p>
          <a:p>
            <a:r>
              <a:rPr lang="de-DE" dirty="0"/>
              <a:t>Leisen 2013, S. 24 [Praxismaterial]</a:t>
            </a:r>
          </a:p>
        </p:txBody>
      </p:sp>
    </p:spTree>
    <p:extLst>
      <p:ext uri="{BB962C8B-B14F-4D97-AF65-F5344CB8AC3E}">
        <p14:creationId xmlns:p14="http://schemas.microsoft.com/office/powerpoint/2010/main" val="2647606486"/>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a:extLst>
              <a:ext uri="{FF2B5EF4-FFF2-40B4-BE49-F238E27FC236}">
                <a16:creationId xmlns:a16="http://schemas.microsoft.com/office/drawing/2014/main" id="{204AB5A0-5A48-7E82-09AF-2EEDC6720E93}"/>
              </a:ext>
            </a:extLst>
          </p:cNvPr>
          <p:cNvSpPr/>
          <p:nvPr/>
        </p:nvSpPr>
        <p:spPr>
          <a:xfrm>
            <a:off x="6924989" y="3904407"/>
            <a:ext cx="5040000" cy="18000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1" name="Rechteck 90">
            <a:extLst>
              <a:ext uri="{FF2B5EF4-FFF2-40B4-BE49-F238E27FC236}">
                <a16:creationId xmlns:a16="http://schemas.microsoft.com/office/drawing/2014/main" id="{B155EC8B-98D4-796F-8CC3-27FCFC393DB0}"/>
              </a:ext>
            </a:extLst>
          </p:cNvPr>
          <p:cNvSpPr/>
          <p:nvPr/>
        </p:nvSpPr>
        <p:spPr>
          <a:xfrm>
            <a:off x="227011" y="1339084"/>
            <a:ext cx="5040000" cy="18000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92" name="Rechteck 91">
            <a:extLst>
              <a:ext uri="{FF2B5EF4-FFF2-40B4-BE49-F238E27FC236}">
                <a16:creationId xmlns:a16="http://schemas.microsoft.com/office/drawing/2014/main" id="{642066FD-1D36-1474-A4A4-F342DCB26337}"/>
              </a:ext>
            </a:extLst>
          </p:cNvPr>
          <p:cNvSpPr/>
          <p:nvPr/>
        </p:nvSpPr>
        <p:spPr>
          <a:xfrm>
            <a:off x="6924989" y="1339084"/>
            <a:ext cx="5040000" cy="1800000"/>
          </a:xfrm>
          <a:prstGeom prst="rect">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BBAD2046-8769-869F-EBA6-D4E714133EB3}"/>
              </a:ext>
            </a:extLst>
          </p:cNvPr>
          <p:cNvSpPr>
            <a:spLocks noGrp="1"/>
          </p:cNvSpPr>
          <p:nvPr>
            <p:ph type="title"/>
          </p:nvPr>
        </p:nvSpPr>
        <p:spPr/>
        <p:txBody>
          <a:bodyPr/>
          <a:lstStyle/>
          <a:p>
            <a:r>
              <a:rPr lang="de-DE" dirty="0"/>
              <a:t>Methodenwerkzeuge 1 und 7: Wortliste und Bildsequenz </a:t>
            </a:r>
          </a:p>
        </p:txBody>
      </p:sp>
      <p:sp>
        <p:nvSpPr>
          <p:cNvPr id="26" name="Textplatzhalter 25">
            <a:extLst>
              <a:ext uri="{FF2B5EF4-FFF2-40B4-BE49-F238E27FC236}">
                <a16:creationId xmlns:a16="http://schemas.microsoft.com/office/drawing/2014/main" id="{8D34523D-5732-6082-44BF-01F82679F6F1}"/>
              </a:ext>
            </a:extLst>
          </p:cNvPr>
          <p:cNvSpPr>
            <a:spLocks noGrp="1"/>
          </p:cNvSpPr>
          <p:nvPr>
            <p:ph type="body" sz="quarter" idx="11"/>
          </p:nvPr>
        </p:nvSpPr>
        <p:spPr/>
        <p:txBody>
          <a:bodyPr/>
          <a:lstStyle/>
          <a:p>
            <a:endParaRPr lang="de-DE"/>
          </a:p>
        </p:txBody>
      </p:sp>
      <p:pic>
        <p:nvPicPr>
          <p:cNvPr id="39" name="Grafik 38" descr="Junge mit Rucksack">
            <a:extLst>
              <a:ext uri="{FF2B5EF4-FFF2-40B4-BE49-F238E27FC236}">
                <a16:creationId xmlns:a16="http://schemas.microsoft.com/office/drawing/2014/main" id="{DA0B6E40-1617-4BE7-8CC0-3A8DA93D90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8960" y="1718721"/>
            <a:ext cx="838889" cy="1800000"/>
          </a:xfrm>
          <a:prstGeom prst="rect">
            <a:avLst/>
          </a:prstGeom>
        </p:spPr>
      </p:pic>
      <p:pic>
        <p:nvPicPr>
          <p:cNvPr id="40" name="Grafik 39" descr="Junge mit dichtem Haar">
            <a:extLst>
              <a:ext uri="{FF2B5EF4-FFF2-40B4-BE49-F238E27FC236}">
                <a16:creationId xmlns:a16="http://schemas.microsoft.com/office/drawing/2014/main" id="{FC4AA13A-271B-2B3D-61ED-374D12334A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2932" y="1445683"/>
            <a:ext cx="362603" cy="396000"/>
          </a:xfrm>
          <a:prstGeom prst="rect">
            <a:avLst/>
          </a:prstGeom>
        </p:spPr>
      </p:pic>
      <p:pic>
        <p:nvPicPr>
          <p:cNvPr id="45" name="Grafik 44" descr="Schlüssel mit einfarbiger Füllung">
            <a:extLst>
              <a:ext uri="{FF2B5EF4-FFF2-40B4-BE49-F238E27FC236}">
                <a16:creationId xmlns:a16="http://schemas.microsoft.com/office/drawing/2014/main" id="{1411005D-A096-EF51-ECAF-1EFD2F93580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0985" y="1424161"/>
            <a:ext cx="504000" cy="504000"/>
          </a:xfrm>
          <a:prstGeom prst="rect">
            <a:avLst/>
          </a:prstGeom>
        </p:spPr>
      </p:pic>
      <p:pic>
        <p:nvPicPr>
          <p:cNvPr id="7" name="Grafik 6" descr="Senden mit einfarbiger Füllung">
            <a:extLst>
              <a:ext uri="{FF2B5EF4-FFF2-40B4-BE49-F238E27FC236}">
                <a16:creationId xmlns:a16="http://schemas.microsoft.com/office/drawing/2014/main" id="{6573A5BA-8BC5-8D6B-E75E-D29A587C2F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92033" y="2142897"/>
            <a:ext cx="504000" cy="504000"/>
          </a:xfrm>
          <a:prstGeom prst="rect">
            <a:avLst/>
          </a:prstGeom>
        </p:spPr>
      </p:pic>
      <p:pic>
        <p:nvPicPr>
          <p:cNvPr id="43" name="Grafik 42" descr="Umschlag öffnen mit einfarbiger Füllung">
            <a:extLst>
              <a:ext uri="{FF2B5EF4-FFF2-40B4-BE49-F238E27FC236}">
                <a16:creationId xmlns:a16="http://schemas.microsoft.com/office/drawing/2014/main" id="{A5A92BDC-8864-6D20-8A66-40A41ECD6CB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77946" y="2107337"/>
            <a:ext cx="504000" cy="504000"/>
          </a:xfrm>
          <a:prstGeom prst="rect">
            <a:avLst/>
          </a:prstGeom>
        </p:spPr>
      </p:pic>
      <p:pic>
        <p:nvPicPr>
          <p:cNvPr id="44" name="Grafik 43" descr="Umschlag mit einfarbiger Füllung">
            <a:extLst>
              <a:ext uri="{FF2B5EF4-FFF2-40B4-BE49-F238E27FC236}">
                <a16:creationId xmlns:a16="http://schemas.microsoft.com/office/drawing/2014/main" id="{36D4FE78-A6BE-7AA6-7715-383AB3D0BC3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40531" y="2099717"/>
            <a:ext cx="504000" cy="504000"/>
          </a:xfrm>
          <a:prstGeom prst="rect">
            <a:avLst/>
          </a:prstGeom>
        </p:spPr>
      </p:pic>
      <p:grpSp>
        <p:nvGrpSpPr>
          <p:cNvPr id="5" name="Gruppieren 4">
            <a:extLst>
              <a:ext uri="{FF2B5EF4-FFF2-40B4-BE49-F238E27FC236}">
                <a16:creationId xmlns:a16="http://schemas.microsoft.com/office/drawing/2014/main" id="{076327B1-8633-AD85-DBD3-1D2C70E87B42}"/>
              </a:ext>
            </a:extLst>
          </p:cNvPr>
          <p:cNvGrpSpPr/>
          <p:nvPr/>
        </p:nvGrpSpPr>
        <p:grpSpPr>
          <a:xfrm>
            <a:off x="1615361" y="2104797"/>
            <a:ext cx="504000" cy="504000"/>
            <a:chOff x="1869241" y="4229545"/>
            <a:chExt cx="504000" cy="504000"/>
          </a:xfrm>
        </p:grpSpPr>
        <p:pic>
          <p:nvPicPr>
            <p:cNvPr id="48" name="Grafik 47" descr="Papier mit einfarbiger Füllung">
              <a:extLst>
                <a:ext uri="{FF2B5EF4-FFF2-40B4-BE49-F238E27FC236}">
                  <a16:creationId xmlns:a16="http://schemas.microsoft.com/office/drawing/2014/main" id="{18C1A38E-68A9-D2CE-7405-ABA05D85DA0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69241" y="4229545"/>
              <a:ext cx="504000" cy="504000"/>
            </a:xfrm>
            <a:prstGeom prst="rect">
              <a:avLst/>
            </a:prstGeom>
          </p:spPr>
        </p:pic>
        <p:pic>
          <p:nvPicPr>
            <p:cNvPr id="4" name="Grafik 3" descr="Funkelnde Herzen mit einfarbiger Füllung">
              <a:extLst>
                <a:ext uri="{FF2B5EF4-FFF2-40B4-BE49-F238E27FC236}">
                  <a16:creationId xmlns:a16="http://schemas.microsoft.com/office/drawing/2014/main" id="{A9061EB6-9D5F-3200-115E-BDB9EC21133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95241" y="4393645"/>
              <a:ext cx="252000" cy="252000"/>
            </a:xfrm>
            <a:prstGeom prst="rect">
              <a:avLst/>
            </a:prstGeom>
          </p:spPr>
        </p:pic>
      </p:grpSp>
      <p:cxnSp>
        <p:nvCxnSpPr>
          <p:cNvPr id="9" name="Gerade Verbindung mit Pfeil 8">
            <a:extLst>
              <a:ext uri="{FF2B5EF4-FFF2-40B4-BE49-F238E27FC236}">
                <a16:creationId xmlns:a16="http://schemas.microsoft.com/office/drawing/2014/main" id="{FF078367-ECA6-EFC7-0490-B1F2C51D815C}"/>
              </a:ext>
            </a:extLst>
          </p:cNvPr>
          <p:cNvCxnSpPr>
            <a:cxnSpLocks/>
            <a:stCxn id="48" idx="3"/>
            <a:endCxn id="43" idx="1"/>
          </p:cNvCxnSpPr>
          <p:nvPr/>
        </p:nvCxnSpPr>
        <p:spPr>
          <a:xfrm>
            <a:off x="2119361" y="2356797"/>
            <a:ext cx="458585" cy="2540"/>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1" name="Grafik 10" descr="Sperren mit einfarbiger Füllung">
            <a:extLst>
              <a:ext uri="{FF2B5EF4-FFF2-40B4-BE49-F238E27FC236}">
                <a16:creationId xmlns:a16="http://schemas.microsoft.com/office/drawing/2014/main" id="{1C029D5A-8A0E-5714-FC55-1A1BDF09025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617335" y="2520897"/>
            <a:ext cx="288000" cy="288000"/>
          </a:xfrm>
          <a:prstGeom prst="rect">
            <a:avLst/>
          </a:prstGeom>
        </p:spPr>
      </p:pic>
      <p:pic>
        <p:nvPicPr>
          <p:cNvPr id="12" name="Grafik 11" descr="Umschlag mit einfarbiger Füllung">
            <a:extLst>
              <a:ext uri="{FF2B5EF4-FFF2-40B4-BE49-F238E27FC236}">
                <a16:creationId xmlns:a16="http://schemas.microsoft.com/office/drawing/2014/main" id="{BFE8A47D-3DB3-FB56-CAED-590D8FAD9CA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03115" y="2102257"/>
            <a:ext cx="504000" cy="504000"/>
          </a:xfrm>
          <a:prstGeom prst="rect">
            <a:avLst/>
          </a:prstGeom>
        </p:spPr>
      </p:pic>
      <p:pic>
        <p:nvPicPr>
          <p:cNvPr id="13" name="Grafik 12" descr="Entsperren mit einfarbiger Füllung">
            <a:extLst>
              <a:ext uri="{FF2B5EF4-FFF2-40B4-BE49-F238E27FC236}">
                <a16:creationId xmlns:a16="http://schemas.microsoft.com/office/drawing/2014/main" id="{3A0BC425-9D30-4B33-656F-778EC98FC9D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42311" y="2520897"/>
            <a:ext cx="288000" cy="288000"/>
          </a:xfrm>
          <a:prstGeom prst="rect">
            <a:avLst/>
          </a:prstGeom>
        </p:spPr>
      </p:pic>
      <p:cxnSp>
        <p:nvCxnSpPr>
          <p:cNvPr id="35" name="Gerade Verbindung mit Pfeil 34">
            <a:extLst>
              <a:ext uri="{FF2B5EF4-FFF2-40B4-BE49-F238E27FC236}">
                <a16:creationId xmlns:a16="http://schemas.microsoft.com/office/drawing/2014/main" id="{78D7F897-202E-D7E5-2A23-0DBB41ABCAC2}"/>
              </a:ext>
            </a:extLst>
          </p:cNvPr>
          <p:cNvCxnSpPr>
            <a:cxnSpLocks/>
            <a:stCxn id="43" idx="3"/>
            <a:endCxn id="44" idx="1"/>
          </p:cNvCxnSpPr>
          <p:nvPr/>
        </p:nvCxnSpPr>
        <p:spPr>
          <a:xfrm flipV="1">
            <a:off x="3081946" y="2351717"/>
            <a:ext cx="458585" cy="7620"/>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 name="Gerade Verbindung mit Pfeil 35">
            <a:extLst>
              <a:ext uri="{FF2B5EF4-FFF2-40B4-BE49-F238E27FC236}">
                <a16:creationId xmlns:a16="http://schemas.microsoft.com/office/drawing/2014/main" id="{9D319EB6-4470-9623-616B-CE1F4033CA52}"/>
              </a:ext>
            </a:extLst>
          </p:cNvPr>
          <p:cNvCxnSpPr>
            <a:cxnSpLocks/>
            <a:stCxn id="44" idx="3"/>
            <a:endCxn id="12" idx="1"/>
          </p:cNvCxnSpPr>
          <p:nvPr/>
        </p:nvCxnSpPr>
        <p:spPr>
          <a:xfrm>
            <a:off x="4044531" y="2351717"/>
            <a:ext cx="458584" cy="2540"/>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4" name="Verbinder: gewinkelt 53">
            <a:extLst>
              <a:ext uri="{FF2B5EF4-FFF2-40B4-BE49-F238E27FC236}">
                <a16:creationId xmlns:a16="http://schemas.microsoft.com/office/drawing/2014/main" id="{79494ECA-CD71-5EFA-15A9-BDA3351463A7}"/>
              </a:ext>
            </a:extLst>
          </p:cNvPr>
          <p:cNvCxnSpPr>
            <a:cxnSpLocks/>
            <a:stCxn id="45" idx="3"/>
            <a:endCxn id="44" idx="0"/>
          </p:cNvCxnSpPr>
          <p:nvPr/>
        </p:nvCxnSpPr>
        <p:spPr>
          <a:xfrm>
            <a:off x="2114985" y="1676161"/>
            <a:ext cx="1677546" cy="423556"/>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77" name="Grafik 76" descr="Umschlag öffnen mit einfarbiger Füllung">
            <a:extLst>
              <a:ext uri="{FF2B5EF4-FFF2-40B4-BE49-F238E27FC236}">
                <a16:creationId xmlns:a16="http://schemas.microsoft.com/office/drawing/2014/main" id="{37D98AF4-825C-E731-6885-87442A77CE8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a:off x="9110054" y="2107337"/>
            <a:ext cx="504000" cy="504000"/>
          </a:xfrm>
          <a:prstGeom prst="rect">
            <a:avLst/>
          </a:prstGeom>
        </p:spPr>
      </p:pic>
      <p:pic>
        <p:nvPicPr>
          <p:cNvPr id="78" name="Grafik 77" descr="Umschlag mit einfarbiger Füllung">
            <a:extLst>
              <a:ext uri="{FF2B5EF4-FFF2-40B4-BE49-F238E27FC236}">
                <a16:creationId xmlns:a16="http://schemas.microsoft.com/office/drawing/2014/main" id="{3D7C8CDF-9E00-8292-B02F-5594645BECB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8147469" y="2099717"/>
            <a:ext cx="504000" cy="504000"/>
          </a:xfrm>
          <a:prstGeom prst="rect">
            <a:avLst/>
          </a:prstGeom>
        </p:spPr>
      </p:pic>
      <p:grpSp>
        <p:nvGrpSpPr>
          <p:cNvPr id="79" name="Gruppieren 78">
            <a:extLst>
              <a:ext uri="{FF2B5EF4-FFF2-40B4-BE49-F238E27FC236}">
                <a16:creationId xmlns:a16="http://schemas.microsoft.com/office/drawing/2014/main" id="{FD947C48-3003-F18F-6ADC-197878AF35FD}"/>
              </a:ext>
            </a:extLst>
          </p:cNvPr>
          <p:cNvGrpSpPr/>
          <p:nvPr/>
        </p:nvGrpSpPr>
        <p:grpSpPr>
          <a:xfrm flipH="1">
            <a:off x="10072639" y="2104797"/>
            <a:ext cx="504000" cy="504000"/>
            <a:chOff x="1869241" y="4229545"/>
            <a:chExt cx="504000" cy="504000"/>
          </a:xfrm>
        </p:grpSpPr>
        <p:pic>
          <p:nvPicPr>
            <p:cNvPr id="80" name="Grafik 79" descr="Papier mit einfarbiger Füllung">
              <a:extLst>
                <a:ext uri="{FF2B5EF4-FFF2-40B4-BE49-F238E27FC236}">
                  <a16:creationId xmlns:a16="http://schemas.microsoft.com/office/drawing/2014/main" id="{2F67A540-237D-3CB8-4F63-769BCC628F1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69241" y="4229545"/>
              <a:ext cx="504000" cy="504000"/>
            </a:xfrm>
            <a:prstGeom prst="rect">
              <a:avLst/>
            </a:prstGeom>
          </p:spPr>
        </p:pic>
        <p:pic>
          <p:nvPicPr>
            <p:cNvPr id="81" name="Grafik 80" descr="Funkelnde Herzen mit einfarbiger Füllung">
              <a:extLst>
                <a:ext uri="{FF2B5EF4-FFF2-40B4-BE49-F238E27FC236}">
                  <a16:creationId xmlns:a16="http://schemas.microsoft.com/office/drawing/2014/main" id="{D2E820C4-59B9-01C0-DC17-1D5DC7DC5EE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95241" y="4393645"/>
              <a:ext cx="252000" cy="252000"/>
            </a:xfrm>
            <a:prstGeom prst="rect">
              <a:avLst/>
            </a:prstGeom>
          </p:spPr>
        </p:pic>
      </p:grpSp>
      <p:cxnSp>
        <p:nvCxnSpPr>
          <p:cNvPr id="82" name="Gerade Verbindung mit Pfeil 81">
            <a:extLst>
              <a:ext uri="{FF2B5EF4-FFF2-40B4-BE49-F238E27FC236}">
                <a16:creationId xmlns:a16="http://schemas.microsoft.com/office/drawing/2014/main" id="{D1B650C9-ED1D-70F1-5C9A-29EF9E671F6B}"/>
              </a:ext>
            </a:extLst>
          </p:cNvPr>
          <p:cNvCxnSpPr>
            <a:cxnSpLocks/>
            <a:stCxn id="80" idx="3"/>
            <a:endCxn id="77" idx="1"/>
          </p:cNvCxnSpPr>
          <p:nvPr/>
        </p:nvCxnSpPr>
        <p:spPr>
          <a:xfrm flipH="1">
            <a:off x="9614054" y="2356797"/>
            <a:ext cx="458585" cy="254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pic>
        <p:nvPicPr>
          <p:cNvPr id="83" name="Grafik 82" descr="Sperren mit einfarbiger Füllung">
            <a:extLst>
              <a:ext uri="{FF2B5EF4-FFF2-40B4-BE49-F238E27FC236}">
                <a16:creationId xmlns:a16="http://schemas.microsoft.com/office/drawing/2014/main" id="{7108549B-AAD1-0948-462B-3B85C5298CC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7286665" y="2520897"/>
            <a:ext cx="288000" cy="288000"/>
          </a:xfrm>
          <a:prstGeom prst="rect">
            <a:avLst/>
          </a:prstGeom>
        </p:spPr>
      </p:pic>
      <p:pic>
        <p:nvPicPr>
          <p:cNvPr id="84" name="Grafik 83" descr="Umschlag mit einfarbiger Füllung">
            <a:extLst>
              <a:ext uri="{FF2B5EF4-FFF2-40B4-BE49-F238E27FC236}">
                <a16:creationId xmlns:a16="http://schemas.microsoft.com/office/drawing/2014/main" id="{41681C5E-2257-C139-CF06-D06474FCD7D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7184885" y="2102257"/>
            <a:ext cx="504000" cy="504000"/>
          </a:xfrm>
          <a:prstGeom prst="rect">
            <a:avLst/>
          </a:prstGeom>
        </p:spPr>
      </p:pic>
      <p:pic>
        <p:nvPicPr>
          <p:cNvPr id="85" name="Grafik 84" descr="Entsperren mit einfarbiger Füllung">
            <a:extLst>
              <a:ext uri="{FF2B5EF4-FFF2-40B4-BE49-F238E27FC236}">
                <a16:creationId xmlns:a16="http://schemas.microsoft.com/office/drawing/2014/main" id="{921B2666-4C6F-CE63-4915-BC3C300D7C2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261689" y="2520897"/>
            <a:ext cx="288000" cy="288000"/>
          </a:xfrm>
          <a:prstGeom prst="rect">
            <a:avLst/>
          </a:prstGeom>
        </p:spPr>
      </p:pic>
      <p:cxnSp>
        <p:nvCxnSpPr>
          <p:cNvPr id="86" name="Gerade Verbindung mit Pfeil 85">
            <a:extLst>
              <a:ext uri="{FF2B5EF4-FFF2-40B4-BE49-F238E27FC236}">
                <a16:creationId xmlns:a16="http://schemas.microsoft.com/office/drawing/2014/main" id="{ED70FF4A-9D00-5C2A-A8E5-F862C4826842}"/>
              </a:ext>
            </a:extLst>
          </p:cNvPr>
          <p:cNvCxnSpPr>
            <a:cxnSpLocks/>
            <a:stCxn id="77" idx="3"/>
            <a:endCxn id="78" idx="1"/>
          </p:cNvCxnSpPr>
          <p:nvPr/>
        </p:nvCxnSpPr>
        <p:spPr>
          <a:xfrm flipH="1" flipV="1">
            <a:off x="8651469" y="2351717"/>
            <a:ext cx="458585" cy="762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87" name="Gerade Verbindung mit Pfeil 86">
            <a:extLst>
              <a:ext uri="{FF2B5EF4-FFF2-40B4-BE49-F238E27FC236}">
                <a16:creationId xmlns:a16="http://schemas.microsoft.com/office/drawing/2014/main" id="{B08B35E7-5938-08E0-458D-5235441B83BD}"/>
              </a:ext>
            </a:extLst>
          </p:cNvPr>
          <p:cNvCxnSpPr>
            <a:cxnSpLocks/>
            <a:stCxn id="78" idx="3"/>
            <a:endCxn id="84" idx="1"/>
          </p:cNvCxnSpPr>
          <p:nvPr/>
        </p:nvCxnSpPr>
        <p:spPr>
          <a:xfrm flipH="1">
            <a:off x="7688885" y="2351717"/>
            <a:ext cx="458584" cy="254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pic>
        <p:nvPicPr>
          <p:cNvPr id="93" name="Grafik 92" descr="Ein Mädchen mit verschränkten Armen">
            <a:extLst>
              <a:ext uri="{FF2B5EF4-FFF2-40B4-BE49-F238E27FC236}">
                <a16:creationId xmlns:a16="http://schemas.microsoft.com/office/drawing/2014/main" id="{D7FAD857-42AD-D58D-18FB-7F169E5C116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a:off x="10963172" y="1718721"/>
            <a:ext cx="596766" cy="1800000"/>
          </a:xfrm>
          <a:prstGeom prst="rect">
            <a:avLst/>
          </a:prstGeom>
        </p:spPr>
      </p:pic>
      <p:pic>
        <p:nvPicPr>
          <p:cNvPr id="94" name="Grafik 93" descr="Frau mit Zopf">
            <a:extLst>
              <a:ext uri="{FF2B5EF4-FFF2-40B4-BE49-F238E27FC236}">
                <a16:creationId xmlns:a16="http://schemas.microsoft.com/office/drawing/2014/main" id="{8A6FC70D-BA9F-2A4B-91AB-F45B51F2CC6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flipH="1">
            <a:off x="11179879" y="1464733"/>
            <a:ext cx="401012" cy="396000"/>
          </a:xfrm>
          <a:prstGeom prst="rect">
            <a:avLst/>
          </a:prstGeom>
        </p:spPr>
      </p:pic>
      <p:pic>
        <p:nvPicPr>
          <p:cNvPr id="95" name="Grafik 94" descr="Schlüssel mit einfarbiger Füllung">
            <a:extLst>
              <a:ext uri="{FF2B5EF4-FFF2-40B4-BE49-F238E27FC236}">
                <a16:creationId xmlns:a16="http://schemas.microsoft.com/office/drawing/2014/main" id="{F89624C7-745E-7C01-0E87-4887B70FA30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0072639" y="1433884"/>
            <a:ext cx="504000" cy="504000"/>
          </a:xfrm>
          <a:prstGeom prst="rect">
            <a:avLst/>
          </a:prstGeom>
        </p:spPr>
      </p:pic>
      <p:cxnSp>
        <p:nvCxnSpPr>
          <p:cNvPr id="99" name="Verbinder: gewinkelt 98">
            <a:extLst>
              <a:ext uri="{FF2B5EF4-FFF2-40B4-BE49-F238E27FC236}">
                <a16:creationId xmlns:a16="http://schemas.microsoft.com/office/drawing/2014/main" id="{B2033AF5-B030-8E21-88F2-3AFFB4691E6E}"/>
              </a:ext>
            </a:extLst>
          </p:cNvPr>
          <p:cNvCxnSpPr>
            <a:cxnSpLocks/>
            <a:stCxn id="95" idx="3"/>
            <a:endCxn id="84" idx="0"/>
          </p:cNvCxnSpPr>
          <p:nvPr/>
        </p:nvCxnSpPr>
        <p:spPr>
          <a:xfrm rot="10800000" flipV="1">
            <a:off x="7436885" y="1685883"/>
            <a:ext cx="2635754" cy="416373"/>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Verbinder: gekrümmt 128">
            <a:extLst>
              <a:ext uri="{FF2B5EF4-FFF2-40B4-BE49-F238E27FC236}">
                <a16:creationId xmlns:a16="http://schemas.microsoft.com/office/drawing/2014/main" id="{DBB2BCA5-8D4D-9C5E-68E8-73C65978CA32}"/>
              </a:ext>
            </a:extLst>
          </p:cNvPr>
          <p:cNvCxnSpPr>
            <a:cxnSpLocks/>
            <a:endCxn id="84" idx="3"/>
          </p:cNvCxnSpPr>
          <p:nvPr/>
        </p:nvCxnSpPr>
        <p:spPr>
          <a:xfrm rot="16200000" flipH="1">
            <a:off x="6616295" y="1785668"/>
            <a:ext cx="191389" cy="945789"/>
          </a:xfrm>
          <a:prstGeom prst="curvedConnector4">
            <a:avLst>
              <a:gd name="adj1" fmla="val -119443"/>
              <a:gd name="adj2" fmla="val 51930"/>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 name="Verbinder: gewinkelt 2">
            <a:extLst>
              <a:ext uri="{FF2B5EF4-FFF2-40B4-BE49-F238E27FC236}">
                <a16:creationId xmlns:a16="http://schemas.microsoft.com/office/drawing/2014/main" id="{25D864A6-F45C-C2C0-E3B9-4390CBD3C308}"/>
              </a:ext>
            </a:extLst>
          </p:cNvPr>
          <p:cNvCxnSpPr>
            <a:cxnSpLocks/>
            <a:stCxn id="40" idx="0"/>
            <a:endCxn id="94" idx="0"/>
          </p:cNvCxnSpPr>
          <p:nvPr/>
        </p:nvCxnSpPr>
        <p:spPr>
          <a:xfrm rot="16200000" flipH="1">
            <a:off x="6197784" y="-3717867"/>
            <a:ext cx="19050" cy="10346151"/>
          </a:xfrm>
          <a:prstGeom prst="bentConnector3">
            <a:avLst>
              <a:gd name="adj1" fmla="val -1943638"/>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Textfeld 15">
            <a:extLst>
              <a:ext uri="{FF2B5EF4-FFF2-40B4-BE49-F238E27FC236}">
                <a16:creationId xmlns:a16="http://schemas.microsoft.com/office/drawing/2014/main" id="{C2AEC2A5-B3F7-71EA-B924-DE89617F8098}"/>
              </a:ext>
            </a:extLst>
          </p:cNvPr>
          <p:cNvSpPr txBox="1"/>
          <p:nvPr/>
        </p:nvSpPr>
        <p:spPr>
          <a:xfrm>
            <a:off x="227011" y="3898358"/>
            <a:ext cx="5039999" cy="2160000"/>
          </a:xfrm>
          <a:prstGeom prst="rect">
            <a:avLst/>
          </a:prstGeom>
          <a:noFill/>
          <a:ln>
            <a:solidFill>
              <a:schemeClr val="tx1"/>
            </a:solidFill>
          </a:ln>
        </p:spPr>
        <p:txBody>
          <a:bodyPr wrap="square" numCol="2" rtlCol="0">
            <a:noAutofit/>
          </a:bodyPr>
          <a:lstStyle/>
          <a:p>
            <a:pPr>
              <a:lnSpc>
                <a:spcPct val="90000"/>
              </a:lnSpc>
              <a:spcAft>
                <a:spcPts val="500"/>
              </a:spcAft>
              <a:tabLst/>
            </a:pPr>
            <a:r>
              <a:rPr lang="de-DE" sz="1400" b="1" baseline="0" dirty="0"/>
              <a:t>Wortliste</a:t>
            </a:r>
            <a:r>
              <a:rPr lang="de-DE" sz="1400" baseline="0" dirty="0"/>
              <a:t>:</a:t>
            </a:r>
          </a:p>
          <a:p>
            <a:pPr marL="285750" indent="-285750">
              <a:lnSpc>
                <a:spcPct val="90000"/>
              </a:lnSpc>
              <a:spcAft>
                <a:spcPts val="500"/>
              </a:spcAft>
              <a:buFont typeface="Arial" panose="020B0604020202020204" pitchFamily="34" charset="0"/>
              <a:buChar char="•"/>
              <a:tabLst/>
            </a:pPr>
            <a:r>
              <a:rPr lang="de-DE" sz="1400" dirty="0"/>
              <a:t>der Teilnehmer, -</a:t>
            </a:r>
          </a:p>
          <a:p>
            <a:pPr marL="285750" indent="-285750">
              <a:lnSpc>
                <a:spcPct val="90000"/>
              </a:lnSpc>
              <a:spcAft>
                <a:spcPts val="500"/>
              </a:spcAft>
              <a:buFont typeface="Arial" panose="020B0604020202020204" pitchFamily="34" charset="0"/>
              <a:buChar char="•"/>
              <a:tabLst/>
            </a:pPr>
            <a:r>
              <a:rPr lang="de-DE" sz="1400" dirty="0"/>
              <a:t>der Schlüssel, -</a:t>
            </a:r>
          </a:p>
          <a:p>
            <a:pPr marL="285750" indent="-285750">
              <a:lnSpc>
                <a:spcPct val="90000"/>
              </a:lnSpc>
              <a:spcAft>
                <a:spcPts val="500"/>
              </a:spcAft>
              <a:buFont typeface="Arial" panose="020B0604020202020204" pitchFamily="34" charset="0"/>
              <a:buChar char="•"/>
              <a:tabLst/>
            </a:pPr>
            <a:r>
              <a:rPr lang="de-DE" sz="1400" dirty="0"/>
              <a:t>der Schlüsselaustausch</a:t>
            </a:r>
            <a:endParaRPr lang="de-DE" sz="1400" baseline="0" dirty="0"/>
          </a:p>
          <a:p>
            <a:pPr marL="285750" indent="-285750">
              <a:lnSpc>
                <a:spcPct val="90000"/>
              </a:lnSpc>
              <a:spcAft>
                <a:spcPts val="500"/>
              </a:spcAft>
              <a:buFont typeface="Arial" panose="020B0604020202020204" pitchFamily="34" charset="0"/>
              <a:buChar char="•"/>
              <a:tabLst/>
            </a:pPr>
            <a:r>
              <a:rPr lang="de-DE" sz="1400" dirty="0"/>
              <a:t>die Nachricht, -en</a:t>
            </a:r>
          </a:p>
          <a:p>
            <a:pPr marL="285750" indent="-285750">
              <a:lnSpc>
                <a:spcPct val="90000"/>
              </a:lnSpc>
              <a:spcAft>
                <a:spcPts val="500"/>
              </a:spcAft>
              <a:buFont typeface="Arial" panose="020B0604020202020204" pitchFamily="34" charset="0"/>
              <a:buChar char="•"/>
              <a:tabLst/>
            </a:pPr>
            <a:r>
              <a:rPr lang="de-DE" sz="1400" dirty="0"/>
              <a:t>senden</a:t>
            </a:r>
            <a:endParaRPr lang="de-DE" sz="1400" baseline="0" dirty="0"/>
          </a:p>
          <a:p>
            <a:pPr marL="285750" indent="-285750">
              <a:lnSpc>
                <a:spcPct val="90000"/>
              </a:lnSpc>
              <a:spcAft>
                <a:spcPts val="500"/>
              </a:spcAft>
              <a:buFont typeface="Arial" panose="020B0604020202020204" pitchFamily="34" charset="0"/>
              <a:buChar char="•"/>
              <a:tabLst/>
            </a:pPr>
            <a:r>
              <a:rPr lang="de-DE" sz="1400" dirty="0"/>
              <a:t>empfangen</a:t>
            </a:r>
          </a:p>
          <a:p>
            <a:pPr marL="285750" indent="-285750">
              <a:lnSpc>
                <a:spcPct val="90000"/>
              </a:lnSpc>
              <a:spcAft>
                <a:spcPts val="500"/>
              </a:spcAft>
              <a:buFont typeface="Arial" panose="020B0604020202020204" pitchFamily="34" charset="0"/>
              <a:buChar char="•"/>
              <a:tabLst/>
            </a:pPr>
            <a:r>
              <a:rPr lang="de-DE" sz="1400" baseline="0" dirty="0"/>
              <a:t>der Klartext, -e</a:t>
            </a:r>
          </a:p>
          <a:p>
            <a:pPr marL="285750" indent="-285750">
              <a:lnSpc>
                <a:spcPct val="90000"/>
              </a:lnSpc>
              <a:spcAft>
                <a:spcPts val="500"/>
              </a:spcAft>
              <a:buFont typeface="Arial" panose="020B0604020202020204" pitchFamily="34" charset="0"/>
              <a:buChar char="•"/>
              <a:tabLst/>
            </a:pPr>
            <a:endParaRPr lang="de-DE" sz="1400" baseline="0" dirty="0"/>
          </a:p>
          <a:p>
            <a:pPr marL="285750" indent="-285750">
              <a:lnSpc>
                <a:spcPct val="90000"/>
              </a:lnSpc>
              <a:spcAft>
                <a:spcPts val="500"/>
              </a:spcAft>
              <a:buFont typeface="Arial" panose="020B0604020202020204" pitchFamily="34" charset="0"/>
              <a:buChar char="•"/>
            </a:pPr>
            <a:r>
              <a:rPr lang="de-DE" sz="1400" baseline="0" dirty="0"/>
              <a:t>der Geheimtext, -e</a:t>
            </a:r>
          </a:p>
          <a:p>
            <a:pPr marL="285750" indent="-285750">
              <a:lnSpc>
                <a:spcPct val="90000"/>
              </a:lnSpc>
              <a:spcAft>
                <a:spcPts val="500"/>
              </a:spcAft>
              <a:buFont typeface="Arial" panose="020B0604020202020204" pitchFamily="34" charset="0"/>
              <a:buChar char="•"/>
              <a:tabLst/>
            </a:pPr>
            <a:r>
              <a:rPr lang="de-DE" sz="1400" baseline="0" dirty="0"/>
              <a:t>der Angreifer, -</a:t>
            </a:r>
          </a:p>
          <a:p>
            <a:pPr marL="285750" indent="-285750">
              <a:lnSpc>
                <a:spcPct val="90000"/>
              </a:lnSpc>
              <a:spcAft>
                <a:spcPts val="500"/>
              </a:spcAft>
              <a:buFont typeface="Arial" panose="020B0604020202020204" pitchFamily="34" charset="0"/>
              <a:buChar char="•"/>
              <a:tabLst/>
            </a:pPr>
            <a:r>
              <a:rPr lang="de-DE" sz="1400" baseline="0" dirty="0"/>
              <a:t>abhören</a:t>
            </a:r>
          </a:p>
          <a:p>
            <a:pPr marL="285750" indent="-285750">
              <a:lnSpc>
                <a:spcPct val="90000"/>
              </a:lnSpc>
              <a:spcAft>
                <a:spcPts val="500"/>
              </a:spcAft>
              <a:buFont typeface="Arial" panose="020B0604020202020204" pitchFamily="34" charset="0"/>
              <a:buChar char="•"/>
              <a:tabLst/>
            </a:pPr>
            <a:r>
              <a:rPr lang="de-DE" sz="1400" baseline="0" dirty="0"/>
              <a:t>verschlüsseln/chiffrieren</a:t>
            </a:r>
          </a:p>
          <a:p>
            <a:pPr marL="285750" indent="-285750">
              <a:lnSpc>
                <a:spcPct val="90000"/>
              </a:lnSpc>
              <a:spcAft>
                <a:spcPts val="500"/>
              </a:spcAft>
              <a:buFont typeface="Arial" panose="020B0604020202020204" pitchFamily="34" charset="0"/>
              <a:buChar char="•"/>
              <a:tabLst/>
            </a:pPr>
            <a:r>
              <a:rPr lang="de-DE" sz="1400" baseline="0" dirty="0"/>
              <a:t>entschlüsseln/dechiffrieren</a:t>
            </a:r>
          </a:p>
          <a:p>
            <a:pPr marL="285750" indent="-285750">
              <a:lnSpc>
                <a:spcPct val="90000"/>
              </a:lnSpc>
              <a:spcAft>
                <a:spcPts val="500"/>
              </a:spcAft>
              <a:buFont typeface="Arial" panose="020B0604020202020204" pitchFamily="34" charset="0"/>
              <a:buChar char="•"/>
              <a:tabLst/>
            </a:pPr>
            <a:r>
              <a:rPr lang="de-DE" sz="1400" baseline="0" dirty="0"/>
              <a:t>der Sender, -</a:t>
            </a:r>
          </a:p>
          <a:p>
            <a:pPr marL="285750" indent="-285750">
              <a:lnSpc>
                <a:spcPct val="90000"/>
              </a:lnSpc>
              <a:spcAft>
                <a:spcPts val="500"/>
              </a:spcAft>
              <a:buFont typeface="Arial" panose="020B0604020202020204" pitchFamily="34" charset="0"/>
              <a:buChar char="•"/>
              <a:tabLst/>
            </a:pPr>
            <a:r>
              <a:rPr lang="de-DE" sz="1400" dirty="0"/>
              <a:t>der Empfänger, -</a:t>
            </a:r>
          </a:p>
        </p:txBody>
      </p:sp>
      <p:pic>
        <p:nvPicPr>
          <p:cNvPr id="21" name="Grafik 20" descr="Ein lächelndes Gesicht">
            <a:extLst>
              <a:ext uri="{FF2B5EF4-FFF2-40B4-BE49-F238E27FC236}">
                <a16:creationId xmlns:a16="http://schemas.microsoft.com/office/drawing/2014/main" id="{85DBD5F3-1021-26E2-5CDE-9FC636633FB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flipH="1">
            <a:off x="11211889" y="1625388"/>
            <a:ext cx="174545" cy="180000"/>
          </a:xfrm>
          <a:prstGeom prst="rect">
            <a:avLst/>
          </a:prstGeom>
        </p:spPr>
      </p:pic>
      <p:pic>
        <p:nvPicPr>
          <p:cNvPr id="57" name="Grafik 56" descr="Ein Mann mit Händen in der Tasche">
            <a:extLst>
              <a:ext uri="{FF2B5EF4-FFF2-40B4-BE49-F238E27FC236}">
                <a16:creationId xmlns:a16="http://schemas.microsoft.com/office/drawing/2014/main" id="{C30D13F3-C048-6F1C-69ED-88C5D4BD929C}"/>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a:off x="10931338" y="4277271"/>
            <a:ext cx="647482" cy="1800000"/>
          </a:xfrm>
          <a:prstGeom prst="rect">
            <a:avLst/>
          </a:prstGeom>
        </p:spPr>
      </p:pic>
      <p:pic>
        <p:nvPicPr>
          <p:cNvPr id="59" name="Grafik 58" descr="Mann mit rasierten Haaren">
            <a:extLst>
              <a:ext uri="{FF2B5EF4-FFF2-40B4-BE49-F238E27FC236}">
                <a16:creationId xmlns:a16="http://schemas.microsoft.com/office/drawing/2014/main" id="{69ADAA0A-1355-6F44-6F8C-56A2F77DC9E2}"/>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flipH="1">
            <a:off x="10947286" y="4028689"/>
            <a:ext cx="369890" cy="396000"/>
          </a:xfrm>
          <a:prstGeom prst="rect">
            <a:avLst/>
          </a:prstGeom>
        </p:spPr>
      </p:pic>
      <p:pic>
        <p:nvPicPr>
          <p:cNvPr id="63" name="Grafik 62" descr="Ängstliches Gesicht">
            <a:extLst>
              <a:ext uri="{FF2B5EF4-FFF2-40B4-BE49-F238E27FC236}">
                <a16:creationId xmlns:a16="http://schemas.microsoft.com/office/drawing/2014/main" id="{F81645FE-FBD2-7489-A3A4-AA6CEC69B868}"/>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flipH="1">
            <a:off x="11017693" y="4189146"/>
            <a:ext cx="177188" cy="162000"/>
          </a:xfrm>
          <a:prstGeom prst="rect">
            <a:avLst/>
          </a:prstGeom>
        </p:spPr>
      </p:pic>
      <p:pic>
        <p:nvPicPr>
          <p:cNvPr id="65" name="Grafik 64" descr="Gesicht mit Herzaugen">
            <a:extLst>
              <a:ext uri="{FF2B5EF4-FFF2-40B4-BE49-F238E27FC236}">
                <a16:creationId xmlns:a16="http://schemas.microsoft.com/office/drawing/2014/main" id="{79B34AE2-58C3-B99D-97B3-0BF1EFEC6B6F}"/>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78404" y="1625388"/>
            <a:ext cx="170270" cy="180000"/>
          </a:xfrm>
          <a:prstGeom prst="rect">
            <a:avLst/>
          </a:prstGeom>
        </p:spPr>
      </p:pic>
      <p:pic>
        <p:nvPicPr>
          <p:cNvPr id="68" name="Grafik 67" descr="Umschlag öffnen mit einfarbiger Füllung">
            <a:extLst>
              <a:ext uri="{FF2B5EF4-FFF2-40B4-BE49-F238E27FC236}">
                <a16:creationId xmlns:a16="http://schemas.microsoft.com/office/drawing/2014/main" id="{D8642AC6-98FD-12AE-FE70-7958E2EBAAE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a:off x="9203779" y="4825701"/>
            <a:ext cx="504000" cy="504000"/>
          </a:xfrm>
          <a:prstGeom prst="rect">
            <a:avLst/>
          </a:prstGeom>
        </p:spPr>
      </p:pic>
      <p:pic>
        <p:nvPicPr>
          <p:cNvPr id="69" name="Grafik 68" descr="Umschlag mit einfarbiger Füllung">
            <a:extLst>
              <a:ext uri="{FF2B5EF4-FFF2-40B4-BE49-F238E27FC236}">
                <a16:creationId xmlns:a16="http://schemas.microsoft.com/office/drawing/2014/main" id="{51AB18C5-3C1E-CBA3-3119-FD3B7CF27C0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8241194" y="4818081"/>
            <a:ext cx="504000" cy="504000"/>
          </a:xfrm>
          <a:prstGeom prst="rect">
            <a:avLst/>
          </a:prstGeom>
        </p:spPr>
      </p:pic>
      <p:pic>
        <p:nvPicPr>
          <p:cNvPr id="71" name="Grafik 70" descr="Papier mit einfarbiger Füllung">
            <a:extLst>
              <a:ext uri="{FF2B5EF4-FFF2-40B4-BE49-F238E27FC236}">
                <a16:creationId xmlns:a16="http://schemas.microsoft.com/office/drawing/2014/main" id="{858B95E2-3641-F278-6877-FED345DA4FA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flipH="1">
            <a:off x="10166364" y="4823161"/>
            <a:ext cx="504000" cy="504000"/>
          </a:xfrm>
          <a:prstGeom prst="rect">
            <a:avLst/>
          </a:prstGeom>
        </p:spPr>
      </p:pic>
      <p:cxnSp>
        <p:nvCxnSpPr>
          <p:cNvPr id="73" name="Gerade Verbindung mit Pfeil 72">
            <a:extLst>
              <a:ext uri="{FF2B5EF4-FFF2-40B4-BE49-F238E27FC236}">
                <a16:creationId xmlns:a16="http://schemas.microsoft.com/office/drawing/2014/main" id="{5BD3CB4F-0882-4B1F-86DE-9228C4936751}"/>
              </a:ext>
            </a:extLst>
          </p:cNvPr>
          <p:cNvCxnSpPr>
            <a:cxnSpLocks/>
            <a:stCxn id="71" idx="3"/>
            <a:endCxn id="68" idx="1"/>
          </p:cNvCxnSpPr>
          <p:nvPr/>
        </p:nvCxnSpPr>
        <p:spPr>
          <a:xfrm flipH="1">
            <a:off x="9707779" y="5075161"/>
            <a:ext cx="458585" cy="254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pic>
        <p:nvPicPr>
          <p:cNvPr id="74" name="Grafik 73" descr="Sperren mit einfarbiger Füllung">
            <a:extLst>
              <a:ext uri="{FF2B5EF4-FFF2-40B4-BE49-F238E27FC236}">
                <a16:creationId xmlns:a16="http://schemas.microsoft.com/office/drawing/2014/main" id="{34CD7678-D334-FA8B-A25F-561E63C0D0F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7380390" y="5239261"/>
            <a:ext cx="288000" cy="288000"/>
          </a:xfrm>
          <a:prstGeom prst="rect">
            <a:avLst/>
          </a:prstGeom>
        </p:spPr>
      </p:pic>
      <p:pic>
        <p:nvPicPr>
          <p:cNvPr id="75" name="Grafik 74" descr="Umschlag mit einfarbiger Füllung">
            <a:extLst>
              <a:ext uri="{FF2B5EF4-FFF2-40B4-BE49-F238E27FC236}">
                <a16:creationId xmlns:a16="http://schemas.microsoft.com/office/drawing/2014/main" id="{4B227CCF-1AE3-27AF-36BD-C091494FD81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7278610" y="4820621"/>
            <a:ext cx="504000" cy="504000"/>
          </a:xfrm>
          <a:prstGeom prst="rect">
            <a:avLst/>
          </a:prstGeom>
        </p:spPr>
      </p:pic>
      <p:cxnSp>
        <p:nvCxnSpPr>
          <p:cNvPr id="88" name="Gerade Verbindung mit Pfeil 87">
            <a:extLst>
              <a:ext uri="{FF2B5EF4-FFF2-40B4-BE49-F238E27FC236}">
                <a16:creationId xmlns:a16="http://schemas.microsoft.com/office/drawing/2014/main" id="{16679AC3-E55F-58B1-48EE-2182306251CC}"/>
              </a:ext>
            </a:extLst>
          </p:cNvPr>
          <p:cNvCxnSpPr>
            <a:cxnSpLocks/>
            <a:stCxn id="68" idx="3"/>
            <a:endCxn id="69" idx="1"/>
          </p:cNvCxnSpPr>
          <p:nvPr/>
        </p:nvCxnSpPr>
        <p:spPr>
          <a:xfrm flipH="1" flipV="1">
            <a:off x="8745194" y="5070081"/>
            <a:ext cx="458585" cy="762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89" name="Gerade Verbindung mit Pfeil 88">
            <a:extLst>
              <a:ext uri="{FF2B5EF4-FFF2-40B4-BE49-F238E27FC236}">
                <a16:creationId xmlns:a16="http://schemas.microsoft.com/office/drawing/2014/main" id="{2CEEDFC3-4262-8833-C572-B320F57EAA1B}"/>
              </a:ext>
            </a:extLst>
          </p:cNvPr>
          <p:cNvCxnSpPr>
            <a:cxnSpLocks/>
            <a:stCxn id="69" idx="3"/>
            <a:endCxn id="75" idx="1"/>
          </p:cNvCxnSpPr>
          <p:nvPr/>
        </p:nvCxnSpPr>
        <p:spPr>
          <a:xfrm flipH="1">
            <a:off x="7782610" y="5070081"/>
            <a:ext cx="458584" cy="2540"/>
          </a:xfrm>
          <a:prstGeom prst="straightConnector1">
            <a:avLst/>
          </a:prstGeom>
          <a:ln w="38100">
            <a:solidFill>
              <a:schemeClr val="tx1"/>
            </a:solidFill>
            <a:headEnd type="triangle"/>
            <a:tailEnd type="none"/>
          </a:ln>
          <a:effectLst/>
        </p:spPr>
        <p:style>
          <a:lnRef idx="2">
            <a:schemeClr val="accent1"/>
          </a:lnRef>
          <a:fillRef idx="0">
            <a:schemeClr val="accent1"/>
          </a:fillRef>
          <a:effectRef idx="1">
            <a:schemeClr val="accent1"/>
          </a:effectRef>
          <a:fontRef idx="minor">
            <a:schemeClr val="tx1"/>
          </a:fontRef>
        </p:style>
      </p:cxnSp>
      <p:pic>
        <p:nvPicPr>
          <p:cNvPr id="90" name="Grafik 89" descr="Schlüssel mit einfarbiger Füllung">
            <a:extLst>
              <a:ext uri="{FF2B5EF4-FFF2-40B4-BE49-F238E27FC236}">
                <a16:creationId xmlns:a16="http://schemas.microsoft.com/office/drawing/2014/main" id="{69CF8219-D44F-1DEB-B8E2-DBCEA0D74816}"/>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flipH="1">
            <a:off x="10166364" y="4152248"/>
            <a:ext cx="504000" cy="504000"/>
          </a:xfrm>
          <a:prstGeom prst="rect">
            <a:avLst/>
          </a:prstGeom>
        </p:spPr>
      </p:pic>
      <p:cxnSp>
        <p:nvCxnSpPr>
          <p:cNvPr id="96" name="Verbinder: gewinkelt 95">
            <a:extLst>
              <a:ext uri="{FF2B5EF4-FFF2-40B4-BE49-F238E27FC236}">
                <a16:creationId xmlns:a16="http://schemas.microsoft.com/office/drawing/2014/main" id="{40600A09-EB3C-1867-8D59-4EC7676A6D51}"/>
              </a:ext>
            </a:extLst>
          </p:cNvPr>
          <p:cNvCxnSpPr>
            <a:cxnSpLocks/>
            <a:stCxn id="90" idx="3"/>
            <a:endCxn id="75" idx="0"/>
          </p:cNvCxnSpPr>
          <p:nvPr/>
        </p:nvCxnSpPr>
        <p:spPr>
          <a:xfrm rot="10800000" flipV="1">
            <a:off x="7530610" y="4404247"/>
            <a:ext cx="2635754" cy="416373"/>
          </a:xfrm>
          <a:prstGeom prst="bentConnector2">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7" name="Grafik 96" descr="Sperren mit einfarbiger Füllung">
            <a:extLst>
              <a:ext uri="{FF2B5EF4-FFF2-40B4-BE49-F238E27FC236}">
                <a16:creationId xmlns:a16="http://schemas.microsoft.com/office/drawing/2014/main" id="{4AA41A39-7611-28DF-CF47-533F8F5B9AE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8349194" y="5248111"/>
            <a:ext cx="288000" cy="288000"/>
          </a:xfrm>
          <a:prstGeom prst="rect">
            <a:avLst/>
          </a:prstGeom>
        </p:spPr>
      </p:pic>
      <p:pic>
        <p:nvPicPr>
          <p:cNvPr id="101" name="Grafik 100" descr="Schließen mit einfarbiger Füllung">
            <a:extLst>
              <a:ext uri="{FF2B5EF4-FFF2-40B4-BE49-F238E27FC236}">
                <a16:creationId xmlns:a16="http://schemas.microsoft.com/office/drawing/2014/main" id="{79296FEA-33A9-58F8-5AB7-1464BBDEEDC5}"/>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0292364" y="4996111"/>
            <a:ext cx="252000" cy="252000"/>
          </a:xfrm>
          <a:prstGeom prst="rect">
            <a:avLst/>
          </a:prstGeom>
        </p:spPr>
      </p:pic>
      <p:cxnSp>
        <p:nvCxnSpPr>
          <p:cNvPr id="103" name="Verbinder: gekrümmt 102">
            <a:extLst>
              <a:ext uri="{FF2B5EF4-FFF2-40B4-BE49-F238E27FC236}">
                <a16:creationId xmlns:a16="http://schemas.microsoft.com/office/drawing/2014/main" id="{B859AB8B-F99A-1FC6-FD33-46F0357D2E1F}"/>
              </a:ext>
            </a:extLst>
          </p:cNvPr>
          <p:cNvCxnSpPr>
            <a:cxnSpLocks/>
            <a:endCxn id="75" idx="3"/>
          </p:cNvCxnSpPr>
          <p:nvPr/>
        </p:nvCxnSpPr>
        <p:spPr>
          <a:xfrm rot="16200000" flipH="1">
            <a:off x="5486536" y="3280546"/>
            <a:ext cx="2314043" cy="1270105"/>
          </a:xfrm>
          <a:prstGeom prst="curvedConnector2">
            <a:avLst/>
          </a:prstGeom>
          <a:ln w="38100">
            <a:solidFill>
              <a:schemeClr val="tx1"/>
            </a:solidFill>
            <a:prstDash val="dash"/>
            <a:tailEnd type="triangle"/>
          </a:ln>
          <a:effectLst/>
        </p:spPr>
        <p:style>
          <a:lnRef idx="2">
            <a:schemeClr val="accent1"/>
          </a:lnRef>
          <a:fillRef idx="0">
            <a:schemeClr val="accent1"/>
          </a:fillRef>
          <a:effectRef idx="1">
            <a:schemeClr val="accent1"/>
          </a:effectRef>
          <a:fontRef idx="minor">
            <a:schemeClr val="tx1"/>
          </a:fontRef>
        </p:style>
      </p:cxnSp>
      <p:cxnSp>
        <p:nvCxnSpPr>
          <p:cNvPr id="105" name="Verbinder: gekrümmt 104">
            <a:extLst>
              <a:ext uri="{FF2B5EF4-FFF2-40B4-BE49-F238E27FC236}">
                <a16:creationId xmlns:a16="http://schemas.microsoft.com/office/drawing/2014/main" id="{712ED647-1D73-303D-5E14-1B5D9C954348}"/>
              </a:ext>
            </a:extLst>
          </p:cNvPr>
          <p:cNvCxnSpPr>
            <a:cxnSpLocks/>
            <a:stCxn id="12" idx="3"/>
          </p:cNvCxnSpPr>
          <p:nvPr/>
        </p:nvCxnSpPr>
        <p:spPr>
          <a:xfrm>
            <a:off x="5007115" y="2354257"/>
            <a:ext cx="1001892" cy="243382"/>
          </a:xfrm>
          <a:prstGeom prst="curvedConnector4">
            <a:avLst>
              <a:gd name="adj1" fmla="val 46594"/>
              <a:gd name="adj2" fmla="val 193926"/>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27" name="Grafik 26" descr="Mann in Jacke">
            <a:extLst>
              <a:ext uri="{FF2B5EF4-FFF2-40B4-BE49-F238E27FC236}">
                <a16:creationId xmlns:a16="http://schemas.microsoft.com/office/drawing/2014/main" id="{11984D3A-4762-30D4-680C-8489386B35E1}"/>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flipH="1">
            <a:off x="6701018" y="3743470"/>
            <a:ext cx="648000" cy="629080"/>
          </a:xfrm>
          <a:prstGeom prst="rect">
            <a:avLst/>
          </a:prstGeom>
        </p:spPr>
      </p:pic>
      <p:pic>
        <p:nvPicPr>
          <p:cNvPr id="29" name="Grafik 28" descr="Mann mit rasierten Haaren">
            <a:extLst>
              <a:ext uri="{FF2B5EF4-FFF2-40B4-BE49-F238E27FC236}">
                <a16:creationId xmlns:a16="http://schemas.microsoft.com/office/drawing/2014/main" id="{75E066B7-025E-189B-E3A3-5F0314A554F2}"/>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flipH="1">
            <a:off x="6792808" y="3561075"/>
            <a:ext cx="369890" cy="396000"/>
          </a:xfrm>
          <a:prstGeom prst="rect">
            <a:avLst/>
          </a:prstGeom>
        </p:spPr>
      </p:pic>
      <p:pic>
        <p:nvPicPr>
          <p:cNvPr id="61" name="Grafik 60" descr="Gesicht mit dicken Augenbrauen">
            <a:extLst>
              <a:ext uri="{FF2B5EF4-FFF2-40B4-BE49-F238E27FC236}">
                <a16:creationId xmlns:a16="http://schemas.microsoft.com/office/drawing/2014/main" id="{A04D955C-58CE-E860-2E27-592148E58661}"/>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flipH="1">
            <a:off x="6850685" y="3711543"/>
            <a:ext cx="202500" cy="180000"/>
          </a:xfrm>
          <a:prstGeom prst="rect">
            <a:avLst/>
          </a:prstGeom>
        </p:spPr>
      </p:pic>
      <p:pic>
        <p:nvPicPr>
          <p:cNvPr id="37" name="Grafik 36" descr="Drucker mit einfarbiger Füllung">
            <a:extLst>
              <a:ext uri="{FF2B5EF4-FFF2-40B4-BE49-F238E27FC236}">
                <a16:creationId xmlns:a16="http://schemas.microsoft.com/office/drawing/2014/main" id="{3864E34A-BAC6-7188-33E4-12CA21C5DFEF}"/>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6242872" y="3400407"/>
            <a:ext cx="504000" cy="504000"/>
          </a:xfrm>
          <a:prstGeom prst="rect">
            <a:avLst/>
          </a:prstGeom>
        </p:spPr>
      </p:pic>
      <p:sp>
        <p:nvSpPr>
          <p:cNvPr id="38" name="Textfeld 37">
            <a:extLst>
              <a:ext uri="{FF2B5EF4-FFF2-40B4-BE49-F238E27FC236}">
                <a16:creationId xmlns:a16="http://schemas.microsoft.com/office/drawing/2014/main" id="{9E9DAB62-19DA-7DE8-6BD8-86EB6A0A160A}"/>
              </a:ext>
            </a:extLst>
          </p:cNvPr>
          <p:cNvSpPr txBox="1"/>
          <p:nvPr/>
        </p:nvSpPr>
        <p:spPr>
          <a:xfrm>
            <a:off x="687298" y="3481675"/>
            <a:ext cx="582211" cy="338554"/>
          </a:xfrm>
          <a:prstGeom prst="rect">
            <a:avLst/>
          </a:prstGeom>
          <a:noFill/>
          <a:ln>
            <a:noFill/>
          </a:ln>
        </p:spPr>
        <p:txBody>
          <a:bodyPr wrap="none" rtlCol="0">
            <a:spAutoFit/>
          </a:bodyPr>
          <a:lstStyle/>
          <a:p>
            <a:pPr algn="l">
              <a:spcAft>
                <a:spcPts val="500"/>
              </a:spcAft>
              <a:tabLst/>
            </a:pPr>
            <a:r>
              <a:rPr lang="de-DE" sz="1600" b="1" baseline="0" dirty="0"/>
              <a:t>Bob</a:t>
            </a:r>
          </a:p>
        </p:txBody>
      </p:sp>
      <p:sp>
        <p:nvSpPr>
          <p:cNvPr id="41" name="Textfeld 40">
            <a:extLst>
              <a:ext uri="{FF2B5EF4-FFF2-40B4-BE49-F238E27FC236}">
                <a16:creationId xmlns:a16="http://schemas.microsoft.com/office/drawing/2014/main" id="{E44050F2-B157-15C3-E938-515FD27D840F}"/>
              </a:ext>
            </a:extLst>
          </p:cNvPr>
          <p:cNvSpPr txBox="1"/>
          <p:nvPr/>
        </p:nvSpPr>
        <p:spPr>
          <a:xfrm>
            <a:off x="10870703" y="3499611"/>
            <a:ext cx="675185" cy="338554"/>
          </a:xfrm>
          <a:prstGeom prst="rect">
            <a:avLst/>
          </a:prstGeom>
          <a:noFill/>
          <a:ln>
            <a:noFill/>
          </a:ln>
        </p:spPr>
        <p:txBody>
          <a:bodyPr wrap="none" rtlCol="0">
            <a:spAutoFit/>
          </a:bodyPr>
          <a:lstStyle/>
          <a:p>
            <a:pPr algn="l">
              <a:spcAft>
                <a:spcPts val="500"/>
              </a:spcAft>
              <a:tabLst/>
            </a:pPr>
            <a:r>
              <a:rPr lang="de-DE" sz="1600" b="1" baseline="0" dirty="0"/>
              <a:t>Alice</a:t>
            </a:r>
          </a:p>
        </p:txBody>
      </p:sp>
      <p:sp>
        <p:nvSpPr>
          <p:cNvPr id="42" name="Textfeld 41">
            <a:extLst>
              <a:ext uri="{FF2B5EF4-FFF2-40B4-BE49-F238E27FC236}">
                <a16:creationId xmlns:a16="http://schemas.microsoft.com/office/drawing/2014/main" id="{1B60FF1E-9F8B-E510-C271-2518D6D2ABAE}"/>
              </a:ext>
            </a:extLst>
          </p:cNvPr>
          <p:cNvSpPr txBox="1"/>
          <p:nvPr/>
        </p:nvSpPr>
        <p:spPr>
          <a:xfrm>
            <a:off x="10913543" y="6008017"/>
            <a:ext cx="696024" cy="338554"/>
          </a:xfrm>
          <a:prstGeom prst="rect">
            <a:avLst/>
          </a:prstGeom>
          <a:noFill/>
          <a:ln>
            <a:noFill/>
          </a:ln>
        </p:spPr>
        <p:txBody>
          <a:bodyPr wrap="none" rtlCol="0">
            <a:spAutoFit/>
          </a:bodyPr>
          <a:lstStyle/>
          <a:p>
            <a:pPr algn="l">
              <a:spcAft>
                <a:spcPts val="500"/>
              </a:spcAft>
              <a:tabLst/>
            </a:pPr>
            <a:r>
              <a:rPr lang="de-DE" sz="1600" b="1" baseline="0" dirty="0"/>
              <a:t>Chad</a:t>
            </a:r>
          </a:p>
        </p:txBody>
      </p:sp>
      <p:pic>
        <p:nvPicPr>
          <p:cNvPr id="58" name="Grafik 57" descr="Schlüssel mit einfarbiger Füllung">
            <a:extLst>
              <a:ext uri="{FF2B5EF4-FFF2-40B4-BE49-F238E27FC236}">
                <a16:creationId xmlns:a16="http://schemas.microsoft.com/office/drawing/2014/main" id="{C9D5C25A-A4C4-321E-8128-90772A413B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44000" y="1085952"/>
            <a:ext cx="504000" cy="504000"/>
          </a:xfrm>
          <a:prstGeom prst="rect">
            <a:avLst/>
          </a:prstGeom>
        </p:spPr>
      </p:pic>
    </p:spTree>
    <p:extLst>
      <p:ext uri="{BB962C8B-B14F-4D97-AF65-F5344CB8AC3E}">
        <p14:creationId xmlns:p14="http://schemas.microsoft.com/office/powerpoint/2010/main" val="363059700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ED6BA-68B5-0C7B-EBF5-6D408760F454}"/>
              </a:ext>
            </a:extLst>
          </p:cNvPr>
          <p:cNvSpPr>
            <a:spLocks noGrp="1"/>
          </p:cNvSpPr>
          <p:nvPr>
            <p:ph type="title"/>
          </p:nvPr>
        </p:nvSpPr>
        <p:spPr/>
        <p:txBody>
          <a:bodyPr/>
          <a:lstStyle/>
          <a:p>
            <a:r>
              <a:rPr lang="de-DE" dirty="0"/>
              <a:t>Unterstützung für Lernende: Methodenwerkzeuge</a:t>
            </a:r>
          </a:p>
        </p:txBody>
      </p:sp>
      <p:sp>
        <p:nvSpPr>
          <p:cNvPr id="3" name="Textplatzhalter 2">
            <a:extLst>
              <a:ext uri="{FF2B5EF4-FFF2-40B4-BE49-F238E27FC236}">
                <a16:creationId xmlns:a16="http://schemas.microsoft.com/office/drawing/2014/main" id="{3AEE0295-514F-E139-5A41-6AE757F772CF}"/>
              </a:ext>
            </a:extLst>
          </p:cNvPr>
          <p:cNvSpPr>
            <a:spLocks noGrp="1"/>
          </p:cNvSpPr>
          <p:nvPr>
            <p:ph type="body" sz="quarter" idx="11"/>
          </p:nvPr>
        </p:nvSpPr>
        <p:spPr/>
        <p:txBody>
          <a:bodyPr/>
          <a:lstStyle/>
          <a:p>
            <a:r>
              <a:rPr lang="de-DE" dirty="0"/>
              <a:t>Quelle:</a:t>
            </a:r>
          </a:p>
          <a:p>
            <a:r>
              <a:rPr lang="de-DE" dirty="0"/>
              <a:t>Leisen 2007, S. 130</a:t>
            </a:r>
          </a:p>
        </p:txBody>
      </p:sp>
      <p:cxnSp>
        <p:nvCxnSpPr>
          <p:cNvPr id="4" name="Gerade Verbindung mit Pfeil 3">
            <a:extLst>
              <a:ext uri="{FF2B5EF4-FFF2-40B4-BE49-F238E27FC236}">
                <a16:creationId xmlns:a16="http://schemas.microsoft.com/office/drawing/2014/main" id="{62CCACF7-4D80-B179-F4CE-C496A5EC55CC}"/>
              </a:ext>
            </a:extLst>
          </p:cNvPr>
          <p:cNvCxnSpPr>
            <a:cxnSpLocks/>
          </p:cNvCxnSpPr>
          <p:nvPr/>
        </p:nvCxnSpPr>
        <p:spPr>
          <a:xfrm>
            <a:off x="336000" y="1453205"/>
            <a:ext cx="11520000" cy="0"/>
          </a:xfrm>
          <a:prstGeom prst="straightConnector1">
            <a:avLst/>
          </a:prstGeom>
          <a:ln w="762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5" name="Textfeld 4">
            <a:extLst>
              <a:ext uri="{FF2B5EF4-FFF2-40B4-BE49-F238E27FC236}">
                <a16:creationId xmlns:a16="http://schemas.microsoft.com/office/drawing/2014/main" id="{C9FBE5A8-2713-3EE2-CECE-716E4618A173}"/>
              </a:ext>
            </a:extLst>
          </p:cNvPr>
          <p:cNvSpPr txBox="1"/>
          <p:nvPr/>
        </p:nvSpPr>
        <p:spPr>
          <a:xfrm>
            <a:off x="696000" y="1145428"/>
            <a:ext cx="1348446" cy="307777"/>
          </a:xfrm>
          <a:prstGeom prst="rect">
            <a:avLst/>
          </a:prstGeom>
          <a:noFill/>
          <a:ln>
            <a:noFill/>
          </a:ln>
        </p:spPr>
        <p:txBody>
          <a:bodyPr wrap="none" rtlCol="0">
            <a:spAutoFit/>
          </a:bodyPr>
          <a:lstStyle/>
          <a:p>
            <a:pPr algn="l">
              <a:spcAft>
                <a:spcPts val="500"/>
              </a:spcAft>
              <a:tabLst/>
            </a:pPr>
            <a:r>
              <a:rPr lang="de-DE" sz="1400" dirty="0"/>
              <a:t>Hohe Lenkung</a:t>
            </a:r>
            <a:endParaRPr lang="de-DE" sz="1400" baseline="0" dirty="0"/>
          </a:p>
        </p:txBody>
      </p:sp>
      <p:sp>
        <p:nvSpPr>
          <p:cNvPr id="6" name="Textfeld 5">
            <a:extLst>
              <a:ext uri="{FF2B5EF4-FFF2-40B4-BE49-F238E27FC236}">
                <a16:creationId xmlns:a16="http://schemas.microsoft.com/office/drawing/2014/main" id="{946BD24B-37A5-B197-65E3-B5F3AB19A846}"/>
              </a:ext>
            </a:extLst>
          </p:cNvPr>
          <p:cNvSpPr txBox="1"/>
          <p:nvPr/>
        </p:nvSpPr>
        <p:spPr>
          <a:xfrm>
            <a:off x="9908706" y="1145428"/>
            <a:ext cx="1587294" cy="307777"/>
          </a:xfrm>
          <a:prstGeom prst="rect">
            <a:avLst/>
          </a:prstGeom>
          <a:noFill/>
          <a:ln>
            <a:noFill/>
          </a:ln>
        </p:spPr>
        <p:txBody>
          <a:bodyPr wrap="none" rtlCol="0">
            <a:spAutoFit/>
          </a:bodyPr>
          <a:lstStyle/>
          <a:p>
            <a:pPr algn="l">
              <a:spcAft>
                <a:spcPts val="500"/>
              </a:spcAft>
              <a:tabLst/>
            </a:pPr>
            <a:r>
              <a:rPr lang="de-DE" sz="1400" dirty="0"/>
              <a:t>Niedrige Lenkung</a:t>
            </a:r>
            <a:endParaRPr lang="de-DE" sz="1400" baseline="0" dirty="0"/>
          </a:p>
        </p:txBody>
      </p:sp>
      <p:sp>
        <p:nvSpPr>
          <p:cNvPr id="7" name="Textfeld 6">
            <a:extLst>
              <a:ext uri="{FF2B5EF4-FFF2-40B4-BE49-F238E27FC236}">
                <a16:creationId xmlns:a16="http://schemas.microsoft.com/office/drawing/2014/main" id="{A10FAAF3-427C-DCBC-9704-597B930014F0}"/>
              </a:ext>
            </a:extLst>
          </p:cNvPr>
          <p:cNvSpPr txBox="1"/>
          <p:nvPr/>
        </p:nvSpPr>
        <p:spPr>
          <a:xfrm>
            <a:off x="6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err="1"/>
              <a:t>Lehrendenvortrag</a:t>
            </a:r>
            <a:endParaRPr lang="de-DE" sz="1400" b="1" baseline="0" dirty="0"/>
          </a:p>
        </p:txBody>
      </p:sp>
      <p:sp>
        <p:nvSpPr>
          <p:cNvPr id="8" name="Textfeld 7">
            <a:extLst>
              <a:ext uri="{FF2B5EF4-FFF2-40B4-BE49-F238E27FC236}">
                <a16:creationId xmlns:a16="http://schemas.microsoft.com/office/drawing/2014/main" id="{448B5336-618E-9496-D72F-FC1EBAECFBD9}"/>
              </a:ext>
            </a:extLst>
          </p:cNvPr>
          <p:cNvSpPr txBox="1"/>
          <p:nvPr/>
        </p:nvSpPr>
        <p:spPr>
          <a:xfrm>
            <a:off x="24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Fragend-entwickelndes Gespräch </a:t>
            </a:r>
          </a:p>
        </p:txBody>
      </p:sp>
      <p:sp>
        <p:nvSpPr>
          <p:cNvPr id="9" name="Textfeld 8">
            <a:extLst>
              <a:ext uri="{FF2B5EF4-FFF2-40B4-BE49-F238E27FC236}">
                <a16:creationId xmlns:a16="http://schemas.microsoft.com/office/drawing/2014/main" id="{E28903EE-BBC1-0A9D-71F2-EFB05BA8FE5F}"/>
              </a:ext>
            </a:extLst>
          </p:cNvPr>
          <p:cNvSpPr txBox="1"/>
          <p:nvPr/>
        </p:nvSpPr>
        <p:spPr>
          <a:xfrm>
            <a:off x="42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Sokratisches Gespräch</a:t>
            </a:r>
          </a:p>
        </p:txBody>
      </p:sp>
      <p:sp>
        <p:nvSpPr>
          <p:cNvPr id="10" name="Textfeld 9">
            <a:extLst>
              <a:ext uri="{FF2B5EF4-FFF2-40B4-BE49-F238E27FC236}">
                <a16:creationId xmlns:a16="http://schemas.microsoft.com/office/drawing/2014/main" id="{643989CB-DDDD-5ABA-4499-020382ED4399}"/>
              </a:ext>
            </a:extLst>
          </p:cNvPr>
          <p:cNvSpPr txBox="1"/>
          <p:nvPr/>
        </p:nvSpPr>
        <p:spPr>
          <a:xfrm>
            <a:off x="60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Lernenden-gespräch</a:t>
            </a:r>
          </a:p>
        </p:txBody>
      </p:sp>
      <p:sp>
        <p:nvSpPr>
          <p:cNvPr id="11" name="Textfeld 10">
            <a:extLst>
              <a:ext uri="{FF2B5EF4-FFF2-40B4-BE49-F238E27FC236}">
                <a16:creationId xmlns:a16="http://schemas.microsoft.com/office/drawing/2014/main" id="{A8AAF29A-087A-36C2-AE2D-3803F4AA2B0E}"/>
              </a:ext>
            </a:extLst>
          </p:cNvPr>
          <p:cNvSpPr txBox="1"/>
          <p:nvPr/>
        </p:nvSpPr>
        <p:spPr>
          <a:xfrm>
            <a:off x="78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pPr>
            <a:r>
              <a:rPr lang="de-DE" sz="1400" b="1" baseline="0" dirty="0"/>
              <a:t>Diskussion/</a:t>
            </a:r>
          </a:p>
          <a:p>
            <a:pPr algn="ctr">
              <a:spcAft>
                <a:spcPts val="500"/>
              </a:spcAft>
            </a:pPr>
            <a:r>
              <a:rPr lang="de-DE" sz="1400" b="1" baseline="0" dirty="0"/>
              <a:t>Debatte/</a:t>
            </a:r>
          </a:p>
          <a:p>
            <a:pPr algn="ctr">
              <a:spcAft>
                <a:spcPts val="500"/>
              </a:spcAft>
            </a:pPr>
            <a:r>
              <a:rPr lang="de-DE" sz="1400" b="1" baseline="0" dirty="0"/>
              <a:t>Pro-Kontra</a:t>
            </a:r>
          </a:p>
        </p:txBody>
      </p:sp>
      <p:sp>
        <p:nvSpPr>
          <p:cNvPr id="12" name="Textfeld 11">
            <a:extLst>
              <a:ext uri="{FF2B5EF4-FFF2-40B4-BE49-F238E27FC236}">
                <a16:creationId xmlns:a16="http://schemas.microsoft.com/office/drawing/2014/main" id="{78E76965-160B-BF18-1C8F-418D3275D18D}"/>
              </a:ext>
            </a:extLst>
          </p:cNvPr>
          <p:cNvSpPr txBox="1"/>
          <p:nvPr/>
        </p:nvSpPr>
        <p:spPr>
          <a:xfrm>
            <a:off x="96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Unterhaltung/</a:t>
            </a:r>
          </a:p>
          <a:p>
            <a:pPr algn="ctr">
              <a:spcAft>
                <a:spcPts val="500"/>
              </a:spcAft>
              <a:tabLst/>
            </a:pPr>
            <a:r>
              <a:rPr lang="de-DE" sz="1400" b="1" baseline="0" dirty="0"/>
              <a:t>Austausch</a:t>
            </a:r>
          </a:p>
        </p:txBody>
      </p:sp>
      <p:sp>
        <p:nvSpPr>
          <p:cNvPr id="13" name="Textfeld 12">
            <a:extLst>
              <a:ext uri="{FF2B5EF4-FFF2-40B4-BE49-F238E27FC236}">
                <a16:creationId xmlns:a16="http://schemas.microsoft.com/office/drawing/2014/main" id="{724F77C1-E8BB-9665-BF65-3304E446E114}"/>
              </a:ext>
            </a:extLst>
          </p:cNvPr>
          <p:cNvSpPr txBox="1"/>
          <p:nvPr/>
        </p:nvSpPr>
        <p:spPr>
          <a:xfrm>
            <a:off x="6096000" y="2598366"/>
            <a:ext cx="180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Aushandeln</a:t>
            </a:r>
          </a:p>
        </p:txBody>
      </p:sp>
      <p:sp>
        <p:nvSpPr>
          <p:cNvPr id="16" name="Textfeld 15">
            <a:extLst>
              <a:ext uri="{FF2B5EF4-FFF2-40B4-BE49-F238E27FC236}">
                <a16:creationId xmlns:a16="http://schemas.microsoft.com/office/drawing/2014/main" id="{73911E27-4DD3-70DD-D5BE-154BD3955454}"/>
              </a:ext>
            </a:extLst>
          </p:cNvPr>
          <p:cNvSpPr txBox="1"/>
          <p:nvPr/>
        </p:nvSpPr>
        <p:spPr>
          <a:xfrm>
            <a:off x="3391270" y="5722089"/>
            <a:ext cx="630473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Helfersystem</a:t>
            </a:r>
          </a:p>
        </p:txBody>
      </p:sp>
      <p:sp>
        <p:nvSpPr>
          <p:cNvPr id="22" name="Textfeld 21">
            <a:extLst>
              <a:ext uri="{FF2B5EF4-FFF2-40B4-BE49-F238E27FC236}">
                <a16:creationId xmlns:a16="http://schemas.microsoft.com/office/drawing/2014/main" id="{CE82F79B-E9E0-076F-CA88-D4896BD2147A}"/>
              </a:ext>
            </a:extLst>
          </p:cNvPr>
          <p:cNvSpPr txBox="1"/>
          <p:nvPr/>
        </p:nvSpPr>
        <p:spPr>
          <a:xfrm>
            <a:off x="6096000" y="3118987"/>
            <a:ext cx="180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Begriffsnetz</a:t>
            </a:r>
          </a:p>
        </p:txBody>
      </p:sp>
      <p:sp>
        <p:nvSpPr>
          <p:cNvPr id="23" name="Textfeld 22">
            <a:extLst>
              <a:ext uri="{FF2B5EF4-FFF2-40B4-BE49-F238E27FC236}">
                <a16:creationId xmlns:a16="http://schemas.microsoft.com/office/drawing/2014/main" id="{7790D9D7-01FD-FF60-D905-35CC7A59C4DB}"/>
              </a:ext>
            </a:extLst>
          </p:cNvPr>
          <p:cNvSpPr txBox="1"/>
          <p:nvPr/>
        </p:nvSpPr>
        <p:spPr>
          <a:xfrm>
            <a:off x="6096000" y="4160229"/>
            <a:ext cx="180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Dialog</a:t>
            </a:r>
          </a:p>
        </p:txBody>
      </p:sp>
      <p:sp>
        <p:nvSpPr>
          <p:cNvPr id="24" name="Textfeld 23">
            <a:extLst>
              <a:ext uri="{FF2B5EF4-FFF2-40B4-BE49-F238E27FC236}">
                <a16:creationId xmlns:a16="http://schemas.microsoft.com/office/drawing/2014/main" id="{51BDAC2B-2A4E-773B-1B48-D903A7F41CDA}"/>
              </a:ext>
            </a:extLst>
          </p:cNvPr>
          <p:cNvSpPr txBox="1"/>
          <p:nvPr/>
        </p:nvSpPr>
        <p:spPr>
          <a:xfrm>
            <a:off x="6096000" y="3639608"/>
            <a:ext cx="180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Bildergeschichte</a:t>
            </a:r>
          </a:p>
        </p:txBody>
      </p:sp>
      <p:sp>
        <p:nvSpPr>
          <p:cNvPr id="25" name="Textfeld 24">
            <a:extLst>
              <a:ext uri="{FF2B5EF4-FFF2-40B4-BE49-F238E27FC236}">
                <a16:creationId xmlns:a16="http://schemas.microsoft.com/office/drawing/2014/main" id="{3CBF92A6-A277-5AE4-1186-7D2D6ACC2021}"/>
              </a:ext>
            </a:extLst>
          </p:cNvPr>
          <p:cNvSpPr txBox="1"/>
          <p:nvPr/>
        </p:nvSpPr>
        <p:spPr>
          <a:xfrm>
            <a:off x="6096002" y="5201469"/>
            <a:ext cx="3601198" cy="432000"/>
          </a:xfrm>
          <a:prstGeom prst="rect">
            <a:avLst/>
          </a:prstGeom>
          <a:noFill/>
          <a:ln w="15875">
            <a:solidFill>
              <a:schemeClr val="tx1"/>
            </a:solidFill>
          </a:ln>
        </p:spPr>
        <p:txBody>
          <a:bodyPr wrap="square" rtlCol="0" anchor="ctr">
            <a:noAutofit/>
          </a:bodyPr>
          <a:lstStyle/>
          <a:p>
            <a:pPr algn="ctr">
              <a:spcAft>
                <a:spcPts val="500"/>
              </a:spcAft>
            </a:pPr>
            <a:r>
              <a:rPr lang="de-DE" sz="1400" baseline="0" dirty="0"/>
              <a:t>Fragemuster / Satzmuster</a:t>
            </a:r>
          </a:p>
        </p:txBody>
      </p:sp>
      <p:sp>
        <p:nvSpPr>
          <p:cNvPr id="26" name="Textfeld 25">
            <a:extLst>
              <a:ext uri="{FF2B5EF4-FFF2-40B4-BE49-F238E27FC236}">
                <a16:creationId xmlns:a16="http://schemas.microsoft.com/office/drawing/2014/main" id="{14BFFA7E-3789-3C06-B119-00622F65BC4D}"/>
              </a:ext>
            </a:extLst>
          </p:cNvPr>
          <p:cNvSpPr txBox="1"/>
          <p:nvPr/>
        </p:nvSpPr>
        <p:spPr>
          <a:xfrm>
            <a:off x="6095996" y="4680849"/>
            <a:ext cx="3601199" cy="432000"/>
          </a:xfrm>
          <a:prstGeom prst="rect">
            <a:avLst/>
          </a:prstGeom>
          <a:noFill/>
          <a:ln w="15875">
            <a:solidFill>
              <a:schemeClr val="tx1"/>
            </a:solidFill>
          </a:ln>
        </p:spPr>
        <p:txBody>
          <a:bodyPr wrap="square" rtlCol="0" anchor="ctr">
            <a:noAutofit/>
          </a:bodyPr>
          <a:lstStyle/>
          <a:p>
            <a:pPr algn="ctr">
              <a:spcAft>
                <a:spcPts val="500"/>
              </a:spcAft>
            </a:pPr>
            <a:r>
              <a:rPr lang="de-DE" sz="1400" baseline="0" dirty="0"/>
              <a:t>Filmleiste</a:t>
            </a:r>
          </a:p>
        </p:txBody>
      </p:sp>
      <p:sp>
        <p:nvSpPr>
          <p:cNvPr id="27" name="Textfeld 26">
            <a:extLst>
              <a:ext uri="{FF2B5EF4-FFF2-40B4-BE49-F238E27FC236}">
                <a16:creationId xmlns:a16="http://schemas.microsoft.com/office/drawing/2014/main" id="{B6698F24-036D-07A3-F9F0-32C2D1181BC4}"/>
              </a:ext>
            </a:extLst>
          </p:cNvPr>
          <p:cNvSpPr txBox="1"/>
          <p:nvPr/>
        </p:nvSpPr>
        <p:spPr>
          <a:xfrm>
            <a:off x="2133442" y="3635560"/>
            <a:ext cx="2519999"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Bildergeschichte</a:t>
            </a:r>
          </a:p>
        </p:txBody>
      </p:sp>
      <p:sp>
        <p:nvSpPr>
          <p:cNvPr id="28" name="Textfeld 27">
            <a:extLst>
              <a:ext uri="{FF2B5EF4-FFF2-40B4-BE49-F238E27FC236}">
                <a16:creationId xmlns:a16="http://schemas.microsoft.com/office/drawing/2014/main" id="{711B6457-92CF-2258-754A-68AD219CE823}"/>
              </a:ext>
            </a:extLst>
          </p:cNvPr>
          <p:cNvSpPr txBox="1"/>
          <p:nvPr/>
        </p:nvSpPr>
        <p:spPr>
          <a:xfrm>
            <a:off x="2131269" y="4676800"/>
            <a:ext cx="252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Filmleiste</a:t>
            </a:r>
          </a:p>
        </p:txBody>
      </p:sp>
    </p:spTree>
    <p:extLst>
      <p:ext uri="{BB962C8B-B14F-4D97-AF65-F5344CB8AC3E}">
        <p14:creationId xmlns:p14="http://schemas.microsoft.com/office/powerpoint/2010/main" val="297746362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ED6BA-68B5-0C7B-EBF5-6D408760F454}"/>
              </a:ext>
            </a:extLst>
          </p:cNvPr>
          <p:cNvSpPr>
            <a:spLocks noGrp="1"/>
          </p:cNvSpPr>
          <p:nvPr>
            <p:ph type="title"/>
          </p:nvPr>
        </p:nvSpPr>
        <p:spPr/>
        <p:txBody>
          <a:bodyPr/>
          <a:lstStyle/>
          <a:p>
            <a:r>
              <a:rPr lang="de-DE" dirty="0"/>
              <a:t>Unterstützung für Lernende: Methodenwerkzeuge (Fortsetzung)</a:t>
            </a:r>
          </a:p>
        </p:txBody>
      </p:sp>
      <p:sp>
        <p:nvSpPr>
          <p:cNvPr id="3" name="Textplatzhalter 2">
            <a:extLst>
              <a:ext uri="{FF2B5EF4-FFF2-40B4-BE49-F238E27FC236}">
                <a16:creationId xmlns:a16="http://schemas.microsoft.com/office/drawing/2014/main" id="{3AEE0295-514F-E139-5A41-6AE757F772CF}"/>
              </a:ext>
            </a:extLst>
          </p:cNvPr>
          <p:cNvSpPr>
            <a:spLocks noGrp="1"/>
          </p:cNvSpPr>
          <p:nvPr>
            <p:ph type="body" sz="quarter" idx="11"/>
          </p:nvPr>
        </p:nvSpPr>
        <p:spPr/>
        <p:txBody>
          <a:bodyPr/>
          <a:lstStyle/>
          <a:p>
            <a:r>
              <a:rPr lang="de-DE" dirty="0"/>
              <a:t>Quelle:</a:t>
            </a:r>
          </a:p>
          <a:p>
            <a:r>
              <a:rPr lang="de-DE" dirty="0"/>
              <a:t>Leisen 2007, S. 130</a:t>
            </a:r>
          </a:p>
        </p:txBody>
      </p:sp>
      <p:cxnSp>
        <p:nvCxnSpPr>
          <p:cNvPr id="4" name="Gerade Verbindung mit Pfeil 3">
            <a:extLst>
              <a:ext uri="{FF2B5EF4-FFF2-40B4-BE49-F238E27FC236}">
                <a16:creationId xmlns:a16="http://schemas.microsoft.com/office/drawing/2014/main" id="{62CCACF7-4D80-B179-F4CE-C496A5EC55CC}"/>
              </a:ext>
            </a:extLst>
          </p:cNvPr>
          <p:cNvCxnSpPr>
            <a:cxnSpLocks/>
          </p:cNvCxnSpPr>
          <p:nvPr/>
        </p:nvCxnSpPr>
        <p:spPr>
          <a:xfrm>
            <a:off x="336000" y="1453205"/>
            <a:ext cx="11520000" cy="0"/>
          </a:xfrm>
          <a:prstGeom prst="straightConnector1">
            <a:avLst/>
          </a:prstGeom>
          <a:ln w="762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5" name="Textfeld 4">
            <a:extLst>
              <a:ext uri="{FF2B5EF4-FFF2-40B4-BE49-F238E27FC236}">
                <a16:creationId xmlns:a16="http://schemas.microsoft.com/office/drawing/2014/main" id="{C9FBE5A8-2713-3EE2-CECE-716E4618A173}"/>
              </a:ext>
            </a:extLst>
          </p:cNvPr>
          <p:cNvSpPr txBox="1"/>
          <p:nvPr/>
        </p:nvSpPr>
        <p:spPr>
          <a:xfrm>
            <a:off x="696000" y="1145428"/>
            <a:ext cx="1348446" cy="307777"/>
          </a:xfrm>
          <a:prstGeom prst="rect">
            <a:avLst/>
          </a:prstGeom>
          <a:noFill/>
          <a:ln>
            <a:noFill/>
          </a:ln>
        </p:spPr>
        <p:txBody>
          <a:bodyPr wrap="none" rtlCol="0">
            <a:spAutoFit/>
          </a:bodyPr>
          <a:lstStyle/>
          <a:p>
            <a:pPr algn="l">
              <a:spcAft>
                <a:spcPts val="500"/>
              </a:spcAft>
              <a:tabLst/>
            </a:pPr>
            <a:r>
              <a:rPr lang="de-DE" sz="1400" dirty="0"/>
              <a:t>Hohe Lenkung</a:t>
            </a:r>
            <a:endParaRPr lang="de-DE" sz="1400" baseline="0" dirty="0"/>
          </a:p>
        </p:txBody>
      </p:sp>
      <p:sp>
        <p:nvSpPr>
          <p:cNvPr id="6" name="Textfeld 5">
            <a:extLst>
              <a:ext uri="{FF2B5EF4-FFF2-40B4-BE49-F238E27FC236}">
                <a16:creationId xmlns:a16="http://schemas.microsoft.com/office/drawing/2014/main" id="{946BD24B-37A5-B197-65E3-B5F3AB19A846}"/>
              </a:ext>
            </a:extLst>
          </p:cNvPr>
          <p:cNvSpPr txBox="1"/>
          <p:nvPr/>
        </p:nvSpPr>
        <p:spPr>
          <a:xfrm>
            <a:off x="9908706" y="1145428"/>
            <a:ext cx="1587294" cy="307777"/>
          </a:xfrm>
          <a:prstGeom prst="rect">
            <a:avLst/>
          </a:prstGeom>
          <a:noFill/>
          <a:ln>
            <a:noFill/>
          </a:ln>
        </p:spPr>
        <p:txBody>
          <a:bodyPr wrap="none" rtlCol="0">
            <a:spAutoFit/>
          </a:bodyPr>
          <a:lstStyle/>
          <a:p>
            <a:pPr algn="l">
              <a:spcAft>
                <a:spcPts val="500"/>
              </a:spcAft>
              <a:tabLst/>
            </a:pPr>
            <a:r>
              <a:rPr lang="de-DE" sz="1400" dirty="0"/>
              <a:t>Niedrige Lenkung</a:t>
            </a:r>
            <a:endParaRPr lang="de-DE" sz="1400" baseline="0" dirty="0"/>
          </a:p>
        </p:txBody>
      </p:sp>
      <p:sp>
        <p:nvSpPr>
          <p:cNvPr id="7" name="Textfeld 6">
            <a:extLst>
              <a:ext uri="{FF2B5EF4-FFF2-40B4-BE49-F238E27FC236}">
                <a16:creationId xmlns:a16="http://schemas.microsoft.com/office/drawing/2014/main" id="{A10FAAF3-427C-DCBC-9704-597B930014F0}"/>
              </a:ext>
            </a:extLst>
          </p:cNvPr>
          <p:cNvSpPr txBox="1"/>
          <p:nvPr/>
        </p:nvSpPr>
        <p:spPr>
          <a:xfrm>
            <a:off x="6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err="1"/>
              <a:t>Lehrendenvortrag</a:t>
            </a:r>
            <a:endParaRPr lang="de-DE" sz="1400" b="1" baseline="0" dirty="0"/>
          </a:p>
        </p:txBody>
      </p:sp>
      <p:sp>
        <p:nvSpPr>
          <p:cNvPr id="8" name="Textfeld 7">
            <a:extLst>
              <a:ext uri="{FF2B5EF4-FFF2-40B4-BE49-F238E27FC236}">
                <a16:creationId xmlns:a16="http://schemas.microsoft.com/office/drawing/2014/main" id="{448B5336-618E-9496-D72F-FC1EBAECFBD9}"/>
              </a:ext>
            </a:extLst>
          </p:cNvPr>
          <p:cNvSpPr txBox="1"/>
          <p:nvPr/>
        </p:nvSpPr>
        <p:spPr>
          <a:xfrm>
            <a:off x="24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Fragend-entwickelndes Gespräch </a:t>
            </a:r>
          </a:p>
        </p:txBody>
      </p:sp>
      <p:sp>
        <p:nvSpPr>
          <p:cNvPr id="9" name="Textfeld 8">
            <a:extLst>
              <a:ext uri="{FF2B5EF4-FFF2-40B4-BE49-F238E27FC236}">
                <a16:creationId xmlns:a16="http://schemas.microsoft.com/office/drawing/2014/main" id="{E28903EE-BBC1-0A9D-71F2-EFB05BA8FE5F}"/>
              </a:ext>
            </a:extLst>
          </p:cNvPr>
          <p:cNvSpPr txBox="1"/>
          <p:nvPr/>
        </p:nvSpPr>
        <p:spPr>
          <a:xfrm>
            <a:off x="42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Sokratisches Gespräch</a:t>
            </a:r>
          </a:p>
        </p:txBody>
      </p:sp>
      <p:sp>
        <p:nvSpPr>
          <p:cNvPr id="10" name="Textfeld 9">
            <a:extLst>
              <a:ext uri="{FF2B5EF4-FFF2-40B4-BE49-F238E27FC236}">
                <a16:creationId xmlns:a16="http://schemas.microsoft.com/office/drawing/2014/main" id="{643989CB-DDDD-5ABA-4499-020382ED4399}"/>
              </a:ext>
            </a:extLst>
          </p:cNvPr>
          <p:cNvSpPr txBox="1"/>
          <p:nvPr/>
        </p:nvSpPr>
        <p:spPr>
          <a:xfrm>
            <a:off x="60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Lernenden-gespräch</a:t>
            </a:r>
          </a:p>
        </p:txBody>
      </p:sp>
      <p:sp>
        <p:nvSpPr>
          <p:cNvPr id="11" name="Textfeld 10">
            <a:extLst>
              <a:ext uri="{FF2B5EF4-FFF2-40B4-BE49-F238E27FC236}">
                <a16:creationId xmlns:a16="http://schemas.microsoft.com/office/drawing/2014/main" id="{A8AAF29A-087A-36C2-AE2D-3803F4AA2B0E}"/>
              </a:ext>
            </a:extLst>
          </p:cNvPr>
          <p:cNvSpPr txBox="1"/>
          <p:nvPr/>
        </p:nvSpPr>
        <p:spPr>
          <a:xfrm>
            <a:off x="78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pPr>
            <a:r>
              <a:rPr lang="de-DE" sz="1400" b="1" baseline="0" dirty="0"/>
              <a:t>Diskussion/</a:t>
            </a:r>
          </a:p>
          <a:p>
            <a:pPr algn="ctr">
              <a:spcAft>
                <a:spcPts val="500"/>
              </a:spcAft>
            </a:pPr>
            <a:r>
              <a:rPr lang="de-DE" sz="1400" b="1" baseline="0" dirty="0"/>
              <a:t>Debatte/</a:t>
            </a:r>
          </a:p>
          <a:p>
            <a:pPr algn="ctr">
              <a:spcAft>
                <a:spcPts val="500"/>
              </a:spcAft>
            </a:pPr>
            <a:r>
              <a:rPr lang="de-DE" sz="1400" b="1" baseline="0" dirty="0"/>
              <a:t>Pro-Kontra</a:t>
            </a:r>
          </a:p>
        </p:txBody>
      </p:sp>
      <p:sp>
        <p:nvSpPr>
          <p:cNvPr id="12" name="Textfeld 11">
            <a:extLst>
              <a:ext uri="{FF2B5EF4-FFF2-40B4-BE49-F238E27FC236}">
                <a16:creationId xmlns:a16="http://schemas.microsoft.com/office/drawing/2014/main" id="{78E76965-160B-BF18-1C8F-418D3275D18D}"/>
              </a:ext>
            </a:extLst>
          </p:cNvPr>
          <p:cNvSpPr txBox="1"/>
          <p:nvPr/>
        </p:nvSpPr>
        <p:spPr>
          <a:xfrm>
            <a:off x="9696000" y="1611786"/>
            <a:ext cx="1800000" cy="828000"/>
          </a:xfrm>
          <a:prstGeom prst="rect">
            <a:avLst/>
          </a:prstGeom>
          <a:solidFill>
            <a:schemeClr val="bg1">
              <a:lumMod val="85000"/>
            </a:schemeClr>
          </a:solidFill>
          <a:ln w="15875">
            <a:solidFill>
              <a:schemeClr val="tx1"/>
            </a:solidFill>
          </a:ln>
        </p:spPr>
        <p:txBody>
          <a:bodyPr wrap="square" rtlCol="0" anchor="ctr">
            <a:noAutofit/>
          </a:bodyPr>
          <a:lstStyle/>
          <a:p>
            <a:pPr algn="ctr">
              <a:spcAft>
                <a:spcPts val="500"/>
              </a:spcAft>
              <a:tabLst/>
            </a:pPr>
            <a:r>
              <a:rPr lang="de-DE" sz="1400" b="1" baseline="0" dirty="0"/>
              <a:t>Unterhaltung/</a:t>
            </a:r>
          </a:p>
          <a:p>
            <a:pPr algn="ctr">
              <a:spcAft>
                <a:spcPts val="500"/>
              </a:spcAft>
              <a:tabLst/>
            </a:pPr>
            <a:r>
              <a:rPr lang="de-DE" sz="1400" b="1" baseline="0" dirty="0"/>
              <a:t>Austausch</a:t>
            </a:r>
          </a:p>
        </p:txBody>
      </p:sp>
      <p:sp>
        <p:nvSpPr>
          <p:cNvPr id="13" name="Textfeld 12">
            <a:extLst>
              <a:ext uri="{FF2B5EF4-FFF2-40B4-BE49-F238E27FC236}">
                <a16:creationId xmlns:a16="http://schemas.microsoft.com/office/drawing/2014/main" id="{724F77C1-E8BB-9665-BF65-3304E446E114}"/>
              </a:ext>
            </a:extLst>
          </p:cNvPr>
          <p:cNvSpPr txBox="1"/>
          <p:nvPr/>
        </p:nvSpPr>
        <p:spPr>
          <a:xfrm>
            <a:off x="5202315" y="2598366"/>
            <a:ext cx="3595456"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Kettengespräch</a:t>
            </a:r>
          </a:p>
        </p:txBody>
      </p:sp>
      <p:sp>
        <p:nvSpPr>
          <p:cNvPr id="22" name="Textfeld 21">
            <a:extLst>
              <a:ext uri="{FF2B5EF4-FFF2-40B4-BE49-F238E27FC236}">
                <a16:creationId xmlns:a16="http://schemas.microsoft.com/office/drawing/2014/main" id="{CE82F79B-E9E0-076F-CA88-D4896BD2147A}"/>
              </a:ext>
            </a:extLst>
          </p:cNvPr>
          <p:cNvSpPr txBox="1"/>
          <p:nvPr/>
        </p:nvSpPr>
        <p:spPr>
          <a:xfrm>
            <a:off x="6095999" y="3118987"/>
            <a:ext cx="3595455"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Mindmap</a:t>
            </a:r>
          </a:p>
        </p:txBody>
      </p:sp>
      <p:sp>
        <p:nvSpPr>
          <p:cNvPr id="23" name="Textfeld 22">
            <a:extLst>
              <a:ext uri="{FF2B5EF4-FFF2-40B4-BE49-F238E27FC236}">
                <a16:creationId xmlns:a16="http://schemas.microsoft.com/office/drawing/2014/main" id="{7790D9D7-01FD-FF60-D905-35CC7A59C4DB}"/>
              </a:ext>
            </a:extLst>
          </p:cNvPr>
          <p:cNvSpPr txBox="1"/>
          <p:nvPr/>
        </p:nvSpPr>
        <p:spPr>
          <a:xfrm>
            <a:off x="6096000" y="4160229"/>
            <a:ext cx="180000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Rückzug</a:t>
            </a:r>
          </a:p>
        </p:txBody>
      </p:sp>
      <p:sp>
        <p:nvSpPr>
          <p:cNvPr id="24" name="Textfeld 23">
            <a:extLst>
              <a:ext uri="{FF2B5EF4-FFF2-40B4-BE49-F238E27FC236}">
                <a16:creationId xmlns:a16="http://schemas.microsoft.com/office/drawing/2014/main" id="{51BDAC2B-2A4E-773B-1B48-D903A7F41CDA}"/>
              </a:ext>
            </a:extLst>
          </p:cNvPr>
          <p:cNvSpPr txBox="1"/>
          <p:nvPr/>
        </p:nvSpPr>
        <p:spPr>
          <a:xfrm>
            <a:off x="3391270" y="3639608"/>
            <a:ext cx="4504730"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Murmelgespräch</a:t>
            </a:r>
          </a:p>
        </p:txBody>
      </p:sp>
      <p:sp>
        <p:nvSpPr>
          <p:cNvPr id="25" name="Textfeld 24">
            <a:extLst>
              <a:ext uri="{FF2B5EF4-FFF2-40B4-BE49-F238E27FC236}">
                <a16:creationId xmlns:a16="http://schemas.microsoft.com/office/drawing/2014/main" id="{3CBF92A6-A277-5AE4-1186-7D2D6ACC2021}"/>
              </a:ext>
            </a:extLst>
          </p:cNvPr>
          <p:cNvSpPr txBox="1"/>
          <p:nvPr/>
        </p:nvSpPr>
        <p:spPr>
          <a:xfrm>
            <a:off x="6096002" y="5201469"/>
            <a:ext cx="3595452" cy="432000"/>
          </a:xfrm>
          <a:prstGeom prst="rect">
            <a:avLst/>
          </a:prstGeom>
          <a:noFill/>
          <a:ln w="15875">
            <a:solidFill>
              <a:schemeClr val="tx1"/>
            </a:solidFill>
          </a:ln>
        </p:spPr>
        <p:txBody>
          <a:bodyPr wrap="square" rtlCol="0" anchor="ctr">
            <a:noAutofit/>
          </a:bodyPr>
          <a:lstStyle/>
          <a:p>
            <a:pPr algn="ctr">
              <a:spcAft>
                <a:spcPts val="500"/>
              </a:spcAft>
            </a:pPr>
            <a:r>
              <a:rPr lang="de-DE" sz="1400" baseline="0" dirty="0"/>
              <a:t>Wortfeld</a:t>
            </a:r>
          </a:p>
        </p:txBody>
      </p:sp>
      <p:sp>
        <p:nvSpPr>
          <p:cNvPr id="26" name="Textfeld 25">
            <a:extLst>
              <a:ext uri="{FF2B5EF4-FFF2-40B4-BE49-F238E27FC236}">
                <a16:creationId xmlns:a16="http://schemas.microsoft.com/office/drawing/2014/main" id="{14BFFA7E-3789-3C06-B119-00622F65BC4D}"/>
              </a:ext>
            </a:extLst>
          </p:cNvPr>
          <p:cNvSpPr txBox="1"/>
          <p:nvPr/>
        </p:nvSpPr>
        <p:spPr>
          <a:xfrm>
            <a:off x="6095997" y="4680849"/>
            <a:ext cx="1800000" cy="432000"/>
          </a:xfrm>
          <a:prstGeom prst="rect">
            <a:avLst/>
          </a:prstGeom>
          <a:noFill/>
          <a:ln w="15875">
            <a:solidFill>
              <a:schemeClr val="tx1"/>
            </a:solidFill>
          </a:ln>
        </p:spPr>
        <p:txBody>
          <a:bodyPr wrap="square" rtlCol="0" anchor="ctr">
            <a:noAutofit/>
          </a:bodyPr>
          <a:lstStyle/>
          <a:p>
            <a:pPr algn="ctr">
              <a:spcAft>
                <a:spcPts val="500"/>
              </a:spcAft>
            </a:pPr>
            <a:r>
              <a:rPr lang="de-DE" sz="1400" baseline="0" dirty="0"/>
              <a:t>Thesentopf</a:t>
            </a:r>
          </a:p>
        </p:txBody>
      </p:sp>
      <p:sp>
        <p:nvSpPr>
          <p:cNvPr id="27" name="Textfeld 26">
            <a:extLst>
              <a:ext uri="{FF2B5EF4-FFF2-40B4-BE49-F238E27FC236}">
                <a16:creationId xmlns:a16="http://schemas.microsoft.com/office/drawing/2014/main" id="{B6698F24-036D-07A3-F9F0-32C2D1181BC4}"/>
              </a:ext>
            </a:extLst>
          </p:cNvPr>
          <p:cNvSpPr txBox="1"/>
          <p:nvPr/>
        </p:nvSpPr>
        <p:spPr>
          <a:xfrm>
            <a:off x="2131270" y="3118906"/>
            <a:ext cx="2519999" cy="432000"/>
          </a:xfrm>
          <a:prstGeom prst="rect">
            <a:avLst/>
          </a:prstGeom>
          <a:noFill/>
          <a:ln w="15875">
            <a:solidFill>
              <a:schemeClr val="tx1"/>
            </a:solidFill>
          </a:ln>
        </p:spPr>
        <p:txBody>
          <a:bodyPr wrap="square" rtlCol="0" anchor="ctr">
            <a:noAutofit/>
          </a:bodyPr>
          <a:lstStyle/>
          <a:p>
            <a:pPr algn="ctr">
              <a:spcAft>
                <a:spcPts val="500"/>
              </a:spcAft>
              <a:tabLst/>
            </a:pPr>
            <a:r>
              <a:rPr lang="de-DE" sz="1400" baseline="0" dirty="0"/>
              <a:t>Mindmap</a:t>
            </a:r>
          </a:p>
        </p:txBody>
      </p:sp>
      <p:sp>
        <p:nvSpPr>
          <p:cNvPr id="28" name="Textfeld 27">
            <a:extLst>
              <a:ext uri="{FF2B5EF4-FFF2-40B4-BE49-F238E27FC236}">
                <a16:creationId xmlns:a16="http://schemas.microsoft.com/office/drawing/2014/main" id="{711B6457-92CF-2258-754A-68AD219CE823}"/>
              </a:ext>
            </a:extLst>
          </p:cNvPr>
          <p:cNvSpPr txBox="1"/>
          <p:nvPr/>
        </p:nvSpPr>
        <p:spPr>
          <a:xfrm>
            <a:off x="2131270" y="5201469"/>
            <a:ext cx="2520000" cy="432000"/>
          </a:xfrm>
          <a:prstGeom prst="rect">
            <a:avLst/>
          </a:prstGeom>
          <a:noFill/>
          <a:ln w="15875">
            <a:solidFill>
              <a:schemeClr val="tx1"/>
            </a:solidFill>
          </a:ln>
        </p:spPr>
        <p:txBody>
          <a:bodyPr wrap="square" rtlCol="0" anchor="ctr">
            <a:noAutofit/>
          </a:bodyPr>
          <a:lstStyle/>
          <a:p>
            <a:pPr algn="ctr">
              <a:spcAft>
                <a:spcPts val="500"/>
              </a:spcAft>
            </a:pPr>
            <a:r>
              <a:rPr lang="de-DE" sz="1400" baseline="0" dirty="0"/>
              <a:t>Wortfeld</a:t>
            </a:r>
          </a:p>
        </p:txBody>
      </p:sp>
    </p:spTree>
    <p:extLst>
      <p:ext uri="{BB962C8B-B14F-4D97-AF65-F5344CB8AC3E}">
        <p14:creationId xmlns:p14="http://schemas.microsoft.com/office/powerpoint/2010/main" val="176097122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34148E4-941E-9215-82D3-CC013E30EF2E}"/>
              </a:ext>
            </a:extLst>
          </p:cNvPr>
          <p:cNvSpPr>
            <a:spLocks noGrp="1"/>
          </p:cNvSpPr>
          <p:nvPr>
            <p:ph type="body" sz="quarter" idx="14"/>
          </p:nvPr>
        </p:nvSpPr>
        <p:spPr/>
        <p:txBody>
          <a:bodyPr/>
          <a:lstStyle/>
          <a:p>
            <a:r>
              <a:rPr lang="de-DE" dirty="0"/>
              <a:t>Zusammenfassung</a:t>
            </a:r>
          </a:p>
        </p:txBody>
      </p:sp>
    </p:spTree>
    <p:extLst>
      <p:ext uri="{BB962C8B-B14F-4D97-AF65-F5344CB8AC3E}">
        <p14:creationId xmlns:p14="http://schemas.microsoft.com/office/powerpoint/2010/main" val="318411803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AB5519-CCB4-E531-43E8-E3DCF39D328A}"/>
              </a:ext>
            </a:extLst>
          </p:cNvPr>
          <p:cNvSpPr>
            <a:spLocks noGrp="1"/>
          </p:cNvSpPr>
          <p:nvPr>
            <p:ph type="title"/>
          </p:nvPr>
        </p:nvSpPr>
        <p:spPr/>
        <p:txBody>
          <a:bodyPr/>
          <a:lstStyle/>
          <a:p>
            <a:r>
              <a:rPr lang="de-DE" dirty="0"/>
              <a:t>Zusammenfassung</a:t>
            </a:r>
          </a:p>
        </p:txBody>
      </p:sp>
      <p:sp>
        <p:nvSpPr>
          <p:cNvPr id="3" name="Inhaltsplatzhalter 2">
            <a:extLst>
              <a:ext uri="{FF2B5EF4-FFF2-40B4-BE49-F238E27FC236}">
                <a16:creationId xmlns:a16="http://schemas.microsoft.com/office/drawing/2014/main" id="{60257329-4004-48A3-9F27-B034CC16AA37}"/>
              </a:ext>
            </a:extLst>
          </p:cNvPr>
          <p:cNvSpPr>
            <a:spLocks noGrp="1"/>
          </p:cNvSpPr>
          <p:nvPr>
            <p:ph sz="quarter" idx="10"/>
          </p:nvPr>
        </p:nvSpPr>
        <p:spPr/>
        <p:txBody>
          <a:bodyPr/>
          <a:lstStyle/>
          <a:p>
            <a:r>
              <a:rPr lang="de-DE" dirty="0"/>
              <a:t>Zielsetzung von Sprachbildung im Fachunterricht ist die integrative Behandlung von sprachlichem und fachlichem Lernen zur Vermittlung der im Fach genutzten Fach- und Bildungssprache.</a:t>
            </a:r>
          </a:p>
          <a:p>
            <a:r>
              <a:rPr lang="de-DE" dirty="0"/>
              <a:t>(Bildungs- / Fach-) Sprache sollte nicht vermieden sondern gezielt, systematisch und transparent vermittelt werden, wobei an die konzeptionell mündlichen Fähigkeiten der Lernenden angeknüpft wird.</a:t>
            </a:r>
          </a:p>
          <a:p>
            <a:r>
              <a:rPr lang="de-DE" dirty="0"/>
              <a:t>Der Informatikunterricht konfrontiert Lernende mit einer Vielzahl an Textsorten und Darstellungsformen, die rezipiert, produziert und ineinander überführt werden müssen.</a:t>
            </a:r>
          </a:p>
          <a:p>
            <a:r>
              <a:rPr lang="de-DE" dirty="0"/>
              <a:t>Insbesondere im Bereich des Lesens bzw. der Textanalyse existieren neben überfachlichen Methoden fachspezifische Ansätze (z. B. Substantiv-Verb-Analyse, CRC-Karten-Methode).</a:t>
            </a:r>
          </a:p>
          <a:p>
            <a:r>
              <a:rPr lang="de-DE" dirty="0"/>
              <a:t>Das Schreiben von Texten im Fachunterricht sollte nicht nur kurze, spracharme Formate sondern auch längere, kohärente Texte zur Systematisierung von Fachinhalten umfassen. Hierbei bietet sich die Verwendung von Modelltexten an.</a:t>
            </a:r>
          </a:p>
        </p:txBody>
      </p:sp>
      <p:sp>
        <p:nvSpPr>
          <p:cNvPr id="4" name="Textplatzhalter 3">
            <a:extLst>
              <a:ext uri="{FF2B5EF4-FFF2-40B4-BE49-F238E27FC236}">
                <a16:creationId xmlns:a16="http://schemas.microsoft.com/office/drawing/2014/main" id="{BEE62D43-91E3-6267-67B4-B521C46E1729}"/>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227125363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1FBC92-4838-108A-23D1-6ADECBE2E8E1}"/>
              </a:ext>
            </a:extLst>
          </p:cNvPr>
          <p:cNvSpPr>
            <a:spLocks noGrp="1"/>
          </p:cNvSpPr>
          <p:nvPr>
            <p:ph type="body" sz="quarter" idx="11"/>
          </p:nvPr>
        </p:nvSpPr>
        <p:spPr/>
        <p:txBody>
          <a:bodyPr/>
          <a:lstStyle/>
          <a:p>
            <a:endParaRPr lang="de-DE"/>
          </a:p>
        </p:txBody>
      </p:sp>
      <p:sp>
        <p:nvSpPr>
          <p:cNvPr id="3" name="Textplatzhalter 2">
            <a:extLst>
              <a:ext uri="{FF2B5EF4-FFF2-40B4-BE49-F238E27FC236}">
                <a16:creationId xmlns:a16="http://schemas.microsoft.com/office/drawing/2014/main" id="{439834CA-FB29-5E24-BFAB-C364E5DC885D}"/>
              </a:ext>
            </a:extLst>
          </p:cNvPr>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344244554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r>
              <a:rPr lang="de-DE" dirty="0">
                <a:latin typeface="+mn-lt"/>
              </a:rPr>
              <a:t>Abbott, Russell J. (1983): </a:t>
            </a:r>
            <a:r>
              <a:rPr lang="de-DE" dirty="0" err="1">
                <a:latin typeface="+mn-lt"/>
              </a:rPr>
              <a:t>Program</a:t>
            </a:r>
            <a:r>
              <a:rPr lang="de-DE" dirty="0">
                <a:latin typeface="+mn-lt"/>
              </a:rPr>
              <a:t> design </a:t>
            </a:r>
            <a:r>
              <a:rPr lang="de-DE" dirty="0" err="1">
                <a:latin typeface="+mn-lt"/>
              </a:rPr>
              <a:t>by</a:t>
            </a:r>
            <a:r>
              <a:rPr lang="de-DE" dirty="0">
                <a:latin typeface="+mn-lt"/>
              </a:rPr>
              <a:t> informal English </a:t>
            </a:r>
            <a:r>
              <a:rPr lang="de-DE" dirty="0" err="1">
                <a:latin typeface="+mn-lt"/>
              </a:rPr>
              <a:t>descriptions</a:t>
            </a:r>
            <a:r>
              <a:rPr lang="de-DE" dirty="0">
                <a:latin typeface="+mn-lt"/>
              </a:rPr>
              <a:t>. In: Commun. ACM 26 (11), S. 882–894. DOI: 10.1145/182.358441.</a:t>
            </a:r>
          </a:p>
          <a:p>
            <a:r>
              <a:rPr lang="de-DE" dirty="0" err="1">
                <a:latin typeface="+mn-lt"/>
              </a:rPr>
              <a:t>Ahrenholz</a:t>
            </a:r>
            <a:r>
              <a:rPr lang="de-DE" dirty="0">
                <a:latin typeface="+mn-lt"/>
              </a:rPr>
              <a:t>, Bernt (</a:t>
            </a:r>
            <a:r>
              <a:rPr lang="de-DE" dirty="0" err="1">
                <a:latin typeface="+mn-lt"/>
              </a:rPr>
              <a:t>Hg</a:t>
            </a:r>
            <a:r>
              <a:rPr lang="de-DE" dirty="0">
                <a:latin typeface="+mn-lt"/>
              </a:rPr>
              <a:t>.) (2010): Fachunterricht und Deutsch als Zweitsprache. 2., </a:t>
            </a:r>
            <a:r>
              <a:rPr lang="de-DE" dirty="0" err="1">
                <a:latin typeface="+mn-lt"/>
              </a:rPr>
              <a:t>durchges</a:t>
            </a:r>
            <a:r>
              <a:rPr lang="de-DE" dirty="0">
                <a:latin typeface="+mn-lt"/>
              </a:rPr>
              <a:t>. und aktualisierte Aufl. Tübingen: Narr.</a:t>
            </a:r>
          </a:p>
          <a:p>
            <a:r>
              <a:rPr lang="de-DE" dirty="0">
                <a:latin typeface="+mn-lt"/>
              </a:rPr>
              <a:t>Albrecht, Michael; Arbeiter, Thomas; Beisel, David; Brinkmann, Thomas; Carrie, Ralph; </a:t>
            </a:r>
            <a:r>
              <a:rPr lang="de-DE" dirty="0" err="1">
                <a:latin typeface="+mn-lt"/>
              </a:rPr>
              <a:t>Emonts</a:t>
            </a:r>
            <a:r>
              <a:rPr lang="de-DE" dirty="0">
                <a:latin typeface="+mn-lt"/>
              </a:rPr>
              <a:t>-Gast, Martin et al. (o. J.): Informatik. Schulinterner Lehrplan zum Kernlehrplan für die gymnasiale Oberstufe an dem Geschwister–Scholl–Gymnasium in Münster. </a:t>
            </a:r>
            <a:r>
              <a:rPr lang="de-DE" dirty="0" err="1">
                <a:latin typeface="+mn-lt"/>
              </a:rPr>
              <a:t>Hg</a:t>
            </a:r>
            <a:r>
              <a:rPr lang="de-DE" dirty="0">
                <a:latin typeface="+mn-lt"/>
              </a:rPr>
              <a:t>. v. Geschwister-Scholl-Gymnasium Münster.</a:t>
            </a:r>
          </a:p>
          <a:p>
            <a:r>
              <a:rPr lang="de-DE" dirty="0">
                <a:latin typeface="+mn-lt"/>
              </a:rPr>
              <a:t>Alisch, Sven; Breier, Norbert (2014): Gastbeitrag: Zehn Thesen zu einem zeitgemäßen Informatikunterricht. </a:t>
            </a:r>
            <a:r>
              <a:rPr lang="de-DE" dirty="0" err="1">
                <a:latin typeface="+mn-lt"/>
              </a:rPr>
              <a:t>Hg</a:t>
            </a:r>
            <a:r>
              <a:rPr lang="de-DE" dirty="0">
                <a:latin typeface="+mn-lt"/>
              </a:rPr>
              <a:t>. v. D64 Zentrum für Digitalen Fortschritt. Online verfügbar unter https://d-64.org/gastbeitrag-zehn-thesen-zu-einem-zeitgema%CC%88sen-informatikunterricht/.</a:t>
            </a:r>
          </a:p>
          <a:p>
            <a:r>
              <a:rPr lang="de-DE" dirty="0">
                <a:latin typeface="+mn-lt"/>
              </a:rPr>
              <a:t>Arbeitskreis der Deutschdidaktiker/innen an bayerischen Universitäten /Standort Passau (2013): Operatoren und zentrale Begriffe in Aufgabenstellung für das Staatsexamen im Fach „Didaktik der deutschen Sprache und Literatur“. Online verfügbar unter https://www.phil.uni-passau.de/fileadmin/dokumente/fakultaeten/phil/lehrstuehle/pissarek/Operatoren140213.pdf, zuletzt aktualisiert am 14.02.2013.</a:t>
            </a:r>
          </a:p>
          <a:p>
            <a:r>
              <a:rPr lang="de-DE" dirty="0" err="1">
                <a:latin typeface="+mn-lt"/>
              </a:rPr>
              <a:t>Batur</a:t>
            </a:r>
            <a:r>
              <a:rPr lang="de-DE" dirty="0">
                <a:latin typeface="+mn-lt"/>
              </a:rPr>
              <a:t>, Fatma; Strobl, Jan (2019): </a:t>
            </a:r>
            <a:r>
              <a:rPr lang="de-DE" dirty="0" err="1">
                <a:latin typeface="+mn-lt"/>
              </a:rPr>
              <a:t>Discipline-Specific</a:t>
            </a:r>
            <a:r>
              <a:rPr lang="de-DE" dirty="0">
                <a:latin typeface="+mn-lt"/>
              </a:rPr>
              <a:t> Language Learning in a Mainstream Computer Science Classroom. In: Proceedings </a:t>
            </a:r>
            <a:r>
              <a:rPr lang="de-DE" dirty="0" err="1">
                <a:latin typeface="+mn-lt"/>
              </a:rPr>
              <a:t>of</a:t>
            </a:r>
            <a:r>
              <a:rPr lang="de-DE" dirty="0">
                <a:latin typeface="+mn-lt"/>
              </a:rPr>
              <a:t> </a:t>
            </a:r>
            <a:r>
              <a:rPr lang="de-DE" dirty="0" err="1">
                <a:latin typeface="+mn-lt"/>
              </a:rPr>
              <a:t>the</a:t>
            </a:r>
            <a:r>
              <a:rPr lang="de-DE" dirty="0">
                <a:latin typeface="+mn-lt"/>
              </a:rPr>
              <a:t> 14th Workshop in Primary and </a:t>
            </a:r>
            <a:r>
              <a:rPr lang="de-DE" dirty="0" err="1">
                <a:latin typeface="+mn-lt"/>
              </a:rPr>
              <a:t>Secondary</a:t>
            </a:r>
            <a:r>
              <a:rPr lang="de-DE" dirty="0">
                <a:latin typeface="+mn-lt"/>
              </a:rPr>
              <a:t> Computing Education. WiPSCE'19: 14th Workshop in Primary and </a:t>
            </a:r>
            <a:r>
              <a:rPr lang="de-DE" dirty="0" err="1">
                <a:latin typeface="+mn-lt"/>
              </a:rPr>
              <a:t>Secondary</a:t>
            </a:r>
            <a:r>
              <a:rPr lang="de-DE" dirty="0">
                <a:latin typeface="+mn-lt"/>
              </a:rPr>
              <a:t> Computing Education. Glasgow Scotland Uk, 23 10 2019 25 10 2019. New York, NY, USA: ACM, S. 1–4.</a:t>
            </a:r>
          </a:p>
          <a:p>
            <a:r>
              <a:rPr lang="de-DE" dirty="0" err="1">
                <a:latin typeface="+mn-lt"/>
              </a:rPr>
              <a:t>Batur</a:t>
            </a:r>
            <a:r>
              <a:rPr lang="de-DE" dirty="0">
                <a:latin typeface="+mn-lt"/>
              </a:rPr>
              <a:t>, Fatma; Strobl, Jan (2020): Von formalen und natürlichen Sprachen: Eine Kooperation zwischen der Didaktik der Informatik und </a:t>
            </a:r>
            <a:r>
              <a:rPr lang="de-DE" dirty="0" err="1">
                <a:latin typeface="+mn-lt"/>
              </a:rPr>
              <a:t>ProDaZ</a:t>
            </a:r>
            <a:r>
              <a:rPr lang="de-DE" dirty="0">
                <a:latin typeface="+mn-lt"/>
              </a:rPr>
              <a:t>. In: </a:t>
            </a:r>
            <a:r>
              <a:rPr lang="de-DE" dirty="0" err="1">
                <a:latin typeface="+mn-lt"/>
              </a:rPr>
              <a:t>ProDaZ</a:t>
            </a:r>
            <a:r>
              <a:rPr lang="de-DE" dirty="0">
                <a:latin typeface="+mn-lt"/>
              </a:rPr>
              <a:t>-Journal 3 (4), S. 3.</a:t>
            </a:r>
          </a:p>
          <a:p>
            <a:r>
              <a:rPr lang="de-DE" dirty="0">
                <a:latin typeface="+mn-lt"/>
              </a:rPr>
              <a:t>Baumert, Jürgen; Klieme, Eckhard; Neubrand, Michael; Prenzel, Manfred; Schiefele, Ulrich; Schneider, Wolfgang et al. (2001): PISA 2000. Wiesbaden: VS Verlag für Sozialwissenschaften.</a:t>
            </a:r>
          </a:p>
        </p:txBody>
      </p:sp>
    </p:spTree>
    <p:extLst>
      <p:ext uri="{BB962C8B-B14F-4D97-AF65-F5344CB8AC3E}">
        <p14:creationId xmlns:p14="http://schemas.microsoft.com/office/powerpoint/2010/main" val="237340380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r>
              <a:rPr lang="de-DE" dirty="0">
                <a:latin typeface="+mn-lt"/>
              </a:rPr>
              <a:t>Beck, K.; Cunningham, W. (1989): A </a:t>
            </a:r>
            <a:r>
              <a:rPr lang="de-DE" dirty="0" err="1">
                <a:latin typeface="+mn-lt"/>
              </a:rPr>
              <a:t>laboratory</a:t>
            </a:r>
            <a:r>
              <a:rPr lang="de-DE" dirty="0">
                <a:latin typeface="+mn-lt"/>
              </a:rPr>
              <a:t> </a:t>
            </a:r>
            <a:r>
              <a:rPr lang="de-DE" dirty="0" err="1">
                <a:latin typeface="+mn-lt"/>
              </a:rPr>
              <a:t>for</a:t>
            </a:r>
            <a:r>
              <a:rPr lang="de-DE" dirty="0">
                <a:latin typeface="+mn-lt"/>
              </a:rPr>
              <a:t> </a:t>
            </a:r>
            <a:r>
              <a:rPr lang="de-DE" dirty="0" err="1">
                <a:latin typeface="+mn-lt"/>
              </a:rPr>
              <a:t>teaching</a:t>
            </a:r>
            <a:r>
              <a:rPr lang="de-DE" dirty="0">
                <a:latin typeface="+mn-lt"/>
              </a:rPr>
              <a:t> </a:t>
            </a:r>
            <a:r>
              <a:rPr lang="de-DE" dirty="0" err="1">
                <a:latin typeface="+mn-lt"/>
              </a:rPr>
              <a:t>object</a:t>
            </a:r>
            <a:r>
              <a:rPr lang="de-DE" dirty="0">
                <a:latin typeface="+mn-lt"/>
              </a:rPr>
              <a:t> </a:t>
            </a:r>
            <a:r>
              <a:rPr lang="de-DE" dirty="0" err="1">
                <a:latin typeface="+mn-lt"/>
              </a:rPr>
              <a:t>oriented</a:t>
            </a:r>
            <a:r>
              <a:rPr lang="de-DE" dirty="0">
                <a:latin typeface="+mn-lt"/>
              </a:rPr>
              <a:t> </a:t>
            </a:r>
            <a:r>
              <a:rPr lang="de-DE" dirty="0" err="1">
                <a:latin typeface="+mn-lt"/>
              </a:rPr>
              <a:t>thinking</a:t>
            </a:r>
            <a:r>
              <a:rPr lang="de-DE" dirty="0">
                <a:latin typeface="+mn-lt"/>
              </a:rPr>
              <a:t>. In: Norman </a:t>
            </a:r>
            <a:r>
              <a:rPr lang="de-DE" dirty="0" err="1">
                <a:latin typeface="+mn-lt"/>
              </a:rPr>
              <a:t>Meyrowitz</a:t>
            </a:r>
            <a:r>
              <a:rPr lang="de-DE" dirty="0">
                <a:latin typeface="+mn-lt"/>
              </a:rPr>
              <a:t> (</a:t>
            </a:r>
            <a:r>
              <a:rPr lang="de-DE" dirty="0" err="1">
                <a:latin typeface="+mn-lt"/>
              </a:rPr>
              <a:t>Hg</a:t>
            </a:r>
            <a:r>
              <a:rPr lang="de-DE" dirty="0">
                <a:latin typeface="+mn-lt"/>
              </a:rPr>
              <a:t>.): OOPSLA'89. </a:t>
            </a:r>
            <a:r>
              <a:rPr lang="de-DE" dirty="0" err="1">
                <a:latin typeface="+mn-lt"/>
              </a:rPr>
              <a:t>Object-Oriented</a:t>
            </a:r>
            <a:r>
              <a:rPr lang="de-DE" dirty="0">
                <a:latin typeface="+mn-lt"/>
              </a:rPr>
              <a:t> </a:t>
            </a:r>
            <a:r>
              <a:rPr lang="de-DE" dirty="0" err="1">
                <a:latin typeface="+mn-lt"/>
              </a:rPr>
              <a:t>Programming</a:t>
            </a:r>
            <a:r>
              <a:rPr lang="de-DE" dirty="0">
                <a:latin typeface="+mn-lt"/>
              </a:rPr>
              <a:t> Systems, </a:t>
            </a:r>
            <a:r>
              <a:rPr lang="de-DE" dirty="0" err="1">
                <a:latin typeface="+mn-lt"/>
              </a:rPr>
              <a:t>Languages</a:t>
            </a:r>
            <a:r>
              <a:rPr lang="de-DE" dirty="0">
                <a:latin typeface="+mn-lt"/>
              </a:rPr>
              <a:t>, and </a:t>
            </a:r>
            <a:r>
              <a:rPr lang="de-DE" dirty="0" err="1">
                <a:latin typeface="+mn-lt"/>
              </a:rPr>
              <a:t>Applications</a:t>
            </a:r>
            <a:r>
              <a:rPr lang="de-DE" dirty="0">
                <a:latin typeface="+mn-lt"/>
              </a:rPr>
              <a:t> : </a:t>
            </a:r>
            <a:r>
              <a:rPr lang="de-DE" dirty="0" err="1">
                <a:latin typeface="+mn-lt"/>
              </a:rPr>
              <a:t>conference</a:t>
            </a:r>
            <a:r>
              <a:rPr lang="de-DE" dirty="0">
                <a:latin typeface="+mn-lt"/>
              </a:rPr>
              <a:t> </a:t>
            </a:r>
            <a:r>
              <a:rPr lang="de-DE" dirty="0" err="1">
                <a:latin typeface="+mn-lt"/>
              </a:rPr>
              <a:t>proceedings</a:t>
            </a:r>
            <a:r>
              <a:rPr lang="de-DE" dirty="0">
                <a:latin typeface="+mn-lt"/>
              </a:rPr>
              <a:t>, </a:t>
            </a:r>
            <a:r>
              <a:rPr lang="de-DE" dirty="0" err="1">
                <a:latin typeface="+mn-lt"/>
              </a:rPr>
              <a:t>October</a:t>
            </a:r>
            <a:r>
              <a:rPr lang="de-DE" dirty="0">
                <a:latin typeface="+mn-lt"/>
              </a:rPr>
              <a:t> 1-6, 1989, New Orleans, </a:t>
            </a:r>
            <a:r>
              <a:rPr lang="de-DE" dirty="0" err="1">
                <a:latin typeface="+mn-lt"/>
              </a:rPr>
              <a:t>Lousiana</a:t>
            </a:r>
            <a:r>
              <a:rPr lang="de-DE" dirty="0">
                <a:latin typeface="+mn-lt"/>
              </a:rPr>
              <a:t>. Conference </a:t>
            </a:r>
            <a:r>
              <a:rPr lang="de-DE" dirty="0" err="1">
                <a:latin typeface="+mn-lt"/>
              </a:rPr>
              <a:t>proceedings</a:t>
            </a:r>
            <a:r>
              <a:rPr lang="de-DE" dirty="0">
                <a:latin typeface="+mn-lt"/>
              </a:rPr>
              <a:t>. New Orleans, Louisiana, United States, 10/2/1989 - 10/6/1989. New York: ACM, S. 1–6.</a:t>
            </a:r>
          </a:p>
          <a:p>
            <a:r>
              <a:rPr lang="de-DE" dirty="0">
                <a:latin typeface="+mn-lt"/>
              </a:rPr>
              <a:t>Becker-Mrotzek, Michael; Schramm, Karen; </a:t>
            </a:r>
            <a:r>
              <a:rPr lang="de-DE" dirty="0" err="1">
                <a:latin typeface="+mn-lt"/>
              </a:rPr>
              <a:t>Thürmann</a:t>
            </a:r>
            <a:r>
              <a:rPr lang="de-DE" dirty="0">
                <a:latin typeface="+mn-lt"/>
              </a:rPr>
              <a:t>, Eike; Vollmer, Helmut J. (</a:t>
            </a:r>
            <a:r>
              <a:rPr lang="de-DE" dirty="0" err="1">
                <a:latin typeface="+mn-lt"/>
              </a:rPr>
              <a:t>Hg</a:t>
            </a:r>
            <a:r>
              <a:rPr lang="de-DE" dirty="0">
                <a:latin typeface="+mn-lt"/>
              </a:rPr>
              <a:t>.) (2013): Sprache im Fach. Sprachlichkeit und fachliches Lernen. Unter Mitarbeit von Michael Seyfarth. Münster: Waxmann (Fachdidaktische Forschungen, 3).</a:t>
            </a:r>
          </a:p>
          <a:p>
            <a:r>
              <a:rPr lang="de-DE" dirty="0">
                <a:latin typeface="+mn-lt"/>
              </a:rPr>
              <a:t>Beese, Melanie; </a:t>
            </a:r>
            <a:r>
              <a:rPr lang="de-DE" dirty="0" err="1">
                <a:latin typeface="+mn-lt"/>
              </a:rPr>
              <a:t>Benholz</a:t>
            </a:r>
            <a:r>
              <a:rPr lang="de-DE" dirty="0">
                <a:latin typeface="+mn-lt"/>
              </a:rPr>
              <a:t>, Claudia; </a:t>
            </a:r>
            <a:r>
              <a:rPr lang="de-DE" dirty="0" err="1">
                <a:latin typeface="+mn-lt"/>
              </a:rPr>
              <a:t>Chlosta</a:t>
            </a:r>
            <a:r>
              <a:rPr lang="de-DE" dirty="0">
                <a:latin typeface="+mn-lt"/>
              </a:rPr>
              <a:t>, </a:t>
            </a:r>
            <a:r>
              <a:rPr lang="de-DE" dirty="0" err="1">
                <a:latin typeface="+mn-lt"/>
              </a:rPr>
              <a:t>Christop</a:t>
            </a:r>
            <a:r>
              <a:rPr lang="de-DE" dirty="0">
                <a:latin typeface="+mn-lt"/>
              </a:rPr>
              <a:t>; Gürsoy, Erkan; Hinrichs, Beatrix; Niederhaus, Constanze; </a:t>
            </a:r>
            <a:r>
              <a:rPr lang="de-DE" dirty="0" err="1">
                <a:latin typeface="+mn-lt"/>
              </a:rPr>
              <a:t>Oleschko</a:t>
            </a:r>
            <a:r>
              <a:rPr lang="de-DE" dirty="0">
                <a:latin typeface="+mn-lt"/>
              </a:rPr>
              <a:t>, Sven (2014): Sprachbildung in allen Fächern. Deutsch lehren lernen 16. München: Klett-Langenscheidt.</a:t>
            </a:r>
          </a:p>
          <a:p>
            <a:r>
              <a:rPr lang="de-DE" dirty="0">
                <a:latin typeface="+mn-lt"/>
              </a:rPr>
              <a:t>Beese, Melanie; </a:t>
            </a:r>
            <a:r>
              <a:rPr lang="de-DE" dirty="0" err="1">
                <a:latin typeface="+mn-lt"/>
              </a:rPr>
              <a:t>Kleinpaß</a:t>
            </a:r>
            <a:r>
              <a:rPr lang="de-DE" dirty="0">
                <a:latin typeface="+mn-lt"/>
              </a:rPr>
              <a:t>, </a:t>
            </a:r>
            <a:r>
              <a:rPr lang="de-DE" dirty="0" err="1">
                <a:latin typeface="+mn-lt"/>
              </a:rPr>
              <a:t>Ayke</a:t>
            </a:r>
            <a:r>
              <a:rPr lang="de-DE" dirty="0">
                <a:latin typeface="+mn-lt"/>
              </a:rPr>
              <a:t>; Krämer, Silke (2017): Praxishandbuch Sprachbildung Biologie: Sprachsensibel unterrichten - Sprache fördern. 1. Auflage. Stuttgart: Ernst Klett Sprachen.</a:t>
            </a:r>
          </a:p>
          <a:p>
            <a:r>
              <a:rPr lang="de-DE" dirty="0">
                <a:latin typeface="+mn-lt"/>
              </a:rPr>
              <a:t>Beese, Melanie; Roll, Heike (2015): Textsorten im Fach - zur Förderung von Literalität im </a:t>
            </a:r>
            <a:r>
              <a:rPr lang="de-DE" dirty="0" err="1">
                <a:latin typeface="+mn-lt"/>
              </a:rPr>
              <a:t>Sachfach</a:t>
            </a:r>
            <a:r>
              <a:rPr lang="de-DE" dirty="0">
                <a:latin typeface="+mn-lt"/>
              </a:rPr>
              <a:t> in Schule und Lehrerbildung. In: Claudia </a:t>
            </a:r>
            <a:r>
              <a:rPr lang="de-DE" dirty="0" err="1">
                <a:latin typeface="+mn-lt"/>
              </a:rPr>
              <a:t>Benholz</a:t>
            </a:r>
            <a:r>
              <a:rPr lang="de-DE" dirty="0">
                <a:latin typeface="+mn-lt"/>
              </a:rPr>
              <a:t>, Magnus Frank und Erkan Gürsoy (</a:t>
            </a:r>
            <a:r>
              <a:rPr lang="de-DE" dirty="0" err="1">
                <a:latin typeface="+mn-lt"/>
              </a:rPr>
              <a:t>Hg</a:t>
            </a:r>
            <a:r>
              <a:rPr lang="de-DE" dirty="0">
                <a:latin typeface="+mn-lt"/>
              </a:rPr>
              <a:t>.): Deutsch als Zweitsprache in allen Fächern. Konzepte für Lehrerbildung und Unterricht. 1. Aufl. Stuttgart: </a:t>
            </a:r>
            <a:r>
              <a:rPr lang="de-DE" dirty="0" err="1">
                <a:latin typeface="+mn-lt"/>
              </a:rPr>
              <a:t>Fillibach</a:t>
            </a:r>
            <a:r>
              <a:rPr lang="de-DE" dirty="0">
                <a:latin typeface="+mn-lt"/>
              </a:rPr>
              <a:t> bei Klett, S. 51–72.</a:t>
            </a:r>
          </a:p>
          <a:p>
            <a:r>
              <a:rPr lang="de-DE" dirty="0">
                <a:latin typeface="+mn-lt"/>
              </a:rPr>
              <a:t>Biermann, Sven; Buers, Christian (2023): Schulinterner Lehrplan zum Kernlehrplan für die Sekundarstufe I des Wahlpflichtfaches Informatik in den </a:t>
            </a:r>
            <a:r>
              <a:rPr lang="de-DE" dirty="0" err="1">
                <a:latin typeface="+mn-lt"/>
              </a:rPr>
              <a:t>Jgst</a:t>
            </a:r>
            <a:r>
              <a:rPr lang="de-DE" dirty="0">
                <a:latin typeface="+mn-lt"/>
              </a:rPr>
              <a:t>. 9-10. </a:t>
            </a:r>
            <a:r>
              <a:rPr lang="de-DE" dirty="0" err="1">
                <a:latin typeface="+mn-lt"/>
              </a:rPr>
              <a:t>Hg</a:t>
            </a:r>
            <a:r>
              <a:rPr lang="de-DE" dirty="0">
                <a:latin typeface="+mn-lt"/>
              </a:rPr>
              <a:t>. v. Heinrich-Heine-Gymnasium Bottrop.</a:t>
            </a:r>
          </a:p>
          <a:p>
            <a:r>
              <a:rPr lang="de-DE" dirty="0" err="1">
                <a:latin typeface="+mn-lt"/>
              </a:rPr>
              <a:t>Booch</a:t>
            </a:r>
            <a:r>
              <a:rPr lang="de-DE" dirty="0">
                <a:latin typeface="+mn-lt"/>
              </a:rPr>
              <a:t>, Grady; </a:t>
            </a:r>
            <a:r>
              <a:rPr lang="de-DE" dirty="0" err="1">
                <a:latin typeface="+mn-lt"/>
              </a:rPr>
              <a:t>Engle</a:t>
            </a:r>
            <a:r>
              <a:rPr lang="de-DE" dirty="0">
                <a:latin typeface="+mn-lt"/>
              </a:rPr>
              <a:t>, Michael W.; Houston, Kelli A.; </a:t>
            </a:r>
            <a:r>
              <a:rPr lang="de-DE" dirty="0" err="1">
                <a:latin typeface="+mn-lt"/>
              </a:rPr>
              <a:t>Conallen</a:t>
            </a:r>
            <a:r>
              <a:rPr lang="de-DE" dirty="0">
                <a:latin typeface="+mn-lt"/>
              </a:rPr>
              <a:t>, Jim; Young, Bobbi J.; </a:t>
            </a:r>
            <a:r>
              <a:rPr lang="de-DE" dirty="0" err="1">
                <a:latin typeface="+mn-lt"/>
              </a:rPr>
              <a:t>Maksimchuk</a:t>
            </a:r>
            <a:r>
              <a:rPr lang="de-DE" dirty="0">
                <a:latin typeface="+mn-lt"/>
              </a:rPr>
              <a:t>, Robert A. (2007): </a:t>
            </a:r>
            <a:r>
              <a:rPr lang="de-DE" dirty="0" err="1">
                <a:latin typeface="+mn-lt"/>
              </a:rPr>
              <a:t>Object-Oriented</a:t>
            </a:r>
            <a:r>
              <a:rPr lang="de-DE" dirty="0">
                <a:latin typeface="+mn-lt"/>
              </a:rPr>
              <a:t> Analysis and Design </a:t>
            </a:r>
            <a:r>
              <a:rPr lang="de-DE" dirty="0" err="1">
                <a:latin typeface="+mn-lt"/>
              </a:rPr>
              <a:t>with</a:t>
            </a:r>
            <a:r>
              <a:rPr lang="de-DE" dirty="0">
                <a:latin typeface="+mn-lt"/>
              </a:rPr>
              <a:t> </a:t>
            </a:r>
            <a:r>
              <a:rPr lang="de-DE" dirty="0" err="1">
                <a:latin typeface="+mn-lt"/>
              </a:rPr>
              <a:t>Applications</a:t>
            </a:r>
            <a:r>
              <a:rPr lang="de-DE" dirty="0">
                <a:latin typeface="+mn-lt"/>
              </a:rPr>
              <a:t>. 3rd. </a:t>
            </a:r>
            <a:r>
              <a:rPr lang="de-DE" dirty="0" err="1">
                <a:latin typeface="+mn-lt"/>
              </a:rPr>
              <a:t>ed</a:t>
            </a:r>
            <a:r>
              <a:rPr lang="de-DE" dirty="0">
                <a:latin typeface="+mn-lt"/>
              </a:rPr>
              <a:t>. Upper </a:t>
            </a:r>
            <a:r>
              <a:rPr lang="de-DE" dirty="0" err="1">
                <a:latin typeface="+mn-lt"/>
              </a:rPr>
              <a:t>Sadle</a:t>
            </a:r>
            <a:r>
              <a:rPr lang="de-DE" dirty="0">
                <a:latin typeface="+mn-lt"/>
              </a:rPr>
              <a:t> River, NJ, Boston, Indianapolis [etc.]: Addison Wesley (The Addison-Wesley </a:t>
            </a:r>
            <a:r>
              <a:rPr lang="de-DE" dirty="0" err="1">
                <a:latin typeface="+mn-lt"/>
              </a:rPr>
              <a:t>Object</a:t>
            </a:r>
            <a:r>
              <a:rPr lang="de-DE" dirty="0">
                <a:latin typeface="+mn-lt"/>
              </a:rPr>
              <a:t> Technology Series).</a:t>
            </a:r>
          </a:p>
        </p:txBody>
      </p:sp>
    </p:spTree>
    <p:extLst>
      <p:ext uri="{BB962C8B-B14F-4D97-AF65-F5344CB8AC3E}">
        <p14:creationId xmlns:p14="http://schemas.microsoft.com/office/powerpoint/2010/main" val="2819136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D78F80-1821-F04B-DEF8-3ED00CD4F8A8}"/>
              </a:ext>
            </a:extLst>
          </p:cNvPr>
          <p:cNvSpPr>
            <a:spLocks noGrp="1"/>
          </p:cNvSpPr>
          <p:nvPr>
            <p:ph type="title"/>
          </p:nvPr>
        </p:nvSpPr>
        <p:spPr/>
        <p:txBody>
          <a:bodyPr/>
          <a:lstStyle/>
          <a:p>
            <a:r>
              <a:rPr lang="de-DE" dirty="0"/>
              <a:t>Landesspezifische Ausgestaltungen: Nordrhein-Westfalen</a:t>
            </a:r>
          </a:p>
        </p:txBody>
      </p:sp>
      <p:sp>
        <p:nvSpPr>
          <p:cNvPr id="3" name="Inhaltsplatzhalter 2">
            <a:extLst>
              <a:ext uri="{FF2B5EF4-FFF2-40B4-BE49-F238E27FC236}">
                <a16:creationId xmlns:a16="http://schemas.microsoft.com/office/drawing/2014/main" id="{14E47511-9D67-1FB8-0F7F-713CD8C4F1CE}"/>
              </a:ext>
            </a:extLst>
          </p:cNvPr>
          <p:cNvSpPr>
            <a:spLocks noGrp="1"/>
          </p:cNvSpPr>
          <p:nvPr>
            <p:ph sz="quarter" idx="10"/>
          </p:nvPr>
        </p:nvSpPr>
        <p:spPr/>
        <p:txBody>
          <a:bodyPr>
            <a:normAutofit fontScale="92500" lnSpcReduction="20000"/>
          </a:bodyPr>
          <a:lstStyle/>
          <a:p>
            <a:pPr marL="124" indent="0">
              <a:buNone/>
            </a:pPr>
            <a:r>
              <a:rPr lang="de-DE" dirty="0"/>
              <a:t>Richtlinie „</a:t>
            </a:r>
            <a:r>
              <a:rPr lang="de-DE" i="1" dirty="0"/>
              <a:t>Bildungs- und Erziehungsgrundsätze für die allgemeinbildenden Schulen in NRW</a:t>
            </a:r>
            <a:r>
              <a:rPr lang="de-DE" dirty="0"/>
              <a:t>“ bildet inhaltliche Grundlagen zur Steuerung, Sicherung, Vereinheitlichung und Vergleichbarkeit schulischer Bildung</a:t>
            </a:r>
          </a:p>
          <a:p>
            <a:r>
              <a:rPr lang="de-DE" b="1" dirty="0"/>
              <a:t>Bildungssprachliche Kompetenzen als überfachliche Bildung:</a:t>
            </a:r>
          </a:p>
          <a:p>
            <a:pPr lvl="1"/>
            <a:r>
              <a:rPr lang="de-DE" dirty="0"/>
              <a:t>Für Lernende sind bildungssprachliche Kompetenzen wesentliche Voraussetzung zum Lernen und für den Schulerfolg</a:t>
            </a:r>
          </a:p>
          <a:p>
            <a:pPr lvl="1"/>
            <a:r>
              <a:rPr lang="de-DE" dirty="0"/>
              <a:t>Durchgängige Sprachbildung unter Berücksichtigung sprachsensiblen Fachunterrichts und unter Einbezug von Mehrsprachigkeit zentraler Bestandteil der Schulkultur zur Verbesserung von Bildungsgerechtigkeit</a:t>
            </a:r>
          </a:p>
          <a:p>
            <a:pPr lvl="1"/>
            <a:r>
              <a:rPr lang="de-DE" dirty="0"/>
              <a:t>Stärkung bildungssprachlicher Kompetenzen ist Aufgabe aller Fächer und Lehrkräfte</a:t>
            </a:r>
          </a:p>
          <a:p>
            <a:r>
              <a:rPr lang="de-DE" b="1" dirty="0"/>
              <a:t>Lehr- und Lernprozesse im kompetenzorientierten Unterricht sprachsensibel gestalten:</a:t>
            </a:r>
          </a:p>
          <a:p>
            <a:pPr lvl="1"/>
            <a:r>
              <a:rPr lang="de-DE" dirty="0"/>
              <a:t>Lernende sollen im kompetenzorientierten Unterricht neben fachlichen unter anderem auch bildungssprachliche Kompetenzen erwerben</a:t>
            </a:r>
          </a:p>
          <a:p>
            <a:pPr lvl="1"/>
            <a:r>
              <a:rPr lang="de-DE" dirty="0"/>
              <a:t>Sprachliches und fachliches Lernen sind im Unterricht untrennbar miteinander verbunden</a:t>
            </a:r>
          </a:p>
          <a:p>
            <a:pPr lvl="1"/>
            <a:r>
              <a:rPr lang="de-DE" dirty="0"/>
              <a:t>Lernende erhalten Möglichkeit, bildungssprachliche Kompetenzen durch eigenes sprachliches Handeln zu erwerben (z. B. formulieren mündlicher Beiträge, verfassen eigener Texte)</a:t>
            </a:r>
          </a:p>
          <a:p>
            <a:pPr lvl="1"/>
            <a:r>
              <a:rPr lang="de-DE" dirty="0"/>
              <a:t>Lehrkraft agiert als sprachliches Vorbild und thematisiert explizit das Register Bildungssprache im Unterricht</a:t>
            </a:r>
          </a:p>
        </p:txBody>
      </p:sp>
      <p:sp>
        <p:nvSpPr>
          <p:cNvPr id="4" name="Textplatzhalter 3">
            <a:extLst>
              <a:ext uri="{FF2B5EF4-FFF2-40B4-BE49-F238E27FC236}">
                <a16:creationId xmlns:a16="http://schemas.microsoft.com/office/drawing/2014/main" id="{3E1D61CF-438F-329F-B32A-AE64D039A8AD}"/>
              </a:ext>
            </a:extLst>
          </p:cNvPr>
          <p:cNvSpPr>
            <a:spLocks noGrp="1"/>
          </p:cNvSpPr>
          <p:nvPr>
            <p:ph type="body" sz="quarter" idx="11"/>
          </p:nvPr>
        </p:nvSpPr>
        <p:spPr/>
        <p:txBody>
          <a:bodyPr/>
          <a:lstStyle/>
          <a:p>
            <a:r>
              <a:rPr lang="de-DE" dirty="0"/>
              <a:t>Quelle:</a:t>
            </a:r>
          </a:p>
          <a:p>
            <a:r>
              <a:rPr lang="en-US" dirty="0"/>
              <a:t>MSB-NRW</a:t>
            </a:r>
            <a:r>
              <a:rPr lang="de-DE" dirty="0"/>
              <a:t> 2023</a:t>
            </a:r>
          </a:p>
        </p:txBody>
      </p:sp>
      <p:pic>
        <p:nvPicPr>
          <p:cNvPr id="5" name="Grafik 4">
            <a:extLst>
              <a:ext uri="{FF2B5EF4-FFF2-40B4-BE49-F238E27FC236}">
                <a16:creationId xmlns:a16="http://schemas.microsoft.com/office/drawing/2014/main" id="{CC7B10D0-6926-E849-EB94-87A87656DB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243989276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r>
              <a:rPr lang="de-DE" b="0" i="0" u="none" strike="noStrike" baseline="0" dirty="0" err="1">
                <a:latin typeface="+mn-lt"/>
              </a:rPr>
              <a:t>Börstler</a:t>
            </a:r>
            <a:r>
              <a:rPr lang="de-DE" b="0" i="0" u="none" strike="noStrike" baseline="0" dirty="0">
                <a:latin typeface="+mn-lt"/>
              </a:rPr>
              <a:t>, Jürgen (2005): </a:t>
            </a:r>
            <a:r>
              <a:rPr lang="de-DE" b="0" i="0" u="none" strike="noStrike" baseline="0" dirty="0" err="1">
                <a:latin typeface="+mn-lt"/>
              </a:rPr>
              <a:t>Improving</a:t>
            </a:r>
            <a:r>
              <a:rPr lang="de-DE" b="0" i="0" u="none" strike="noStrike" baseline="0" dirty="0">
                <a:latin typeface="+mn-lt"/>
              </a:rPr>
              <a:t> CRC-card </a:t>
            </a:r>
            <a:r>
              <a:rPr lang="de-DE" b="0" i="0" u="none" strike="noStrike" baseline="0" dirty="0" err="1">
                <a:latin typeface="+mn-lt"/>
              </a:rPr>
              <a:t>role</a:t>
            </a:r>
            <a:r>
              <a:rPr lang="de-DE" b="0" i="0" u="none" strike="noStrike" baseline="0" dirty="0">
                <a:latin typeface="+mn-lt"/>
              </a:rPr>
              <a:t>-play </a:t>
            </a:r>
            <a:r>
              <a:rPr lang="de-DE" b="0" i="0" u="none" strike="noStrike" baseline="0" dirty="0" err="1">
                <a:latin typeface="+mn-lt"/>
              </a:rPr>
              <a:t>with</a:t>
            </a:r>
            <a:r>
              <a:rPr lang="de-DE" b="0" i="0" u="none" strike="noStrike" baseline="0" dirty="0">
                <a:latin typeface="+mn-lt"/>
              </a:rPr>
              <a:t> </a:t>
            </a:r>
            <a:r>
              <a:rPr lang="de-DE" b="0" i="0" u="none" strike="noStrike" baseline="0" dirty="0" err="1">
                <a:latin typeface="+mn-lt"/>
              </a:rPr>
              <a:t>role</a:t>
            </a:r>
            <a:r>
              <a:rPr lang="de-DE" b="0" i="0" u="none" strike="noStrike" baseline="0" dirty="0">
                <a:latin typeface="+mn-lt"/>
              </a:rPr>
              <a:t>-play </a:t>
            </a:r>
            <a:r>
              <a:rPr lang="de-DE" b="0" i="0" u="none" strike="noStrike" baseline="0" dirty="0" err="1">
                <a:latin typeface="+mn-lt"/>
              </a:rPr>
              <a:t>diagrams</a:t>
            </a:r>
            <a:r>
              <a:rPr lang="de-DE" b="0" i="0" u="none" strike="noStrike" baseline="0" dirty="0">
                <a:latin typeface="+mn-lt"/>
              </a:rPr>
              <a:t>. In: Richard P. Gabriel und Ralph Johnson (</a:t>
            </a:r>
            <a:r>
              <a:rPr lang="de-DE" b="0" i="0" u="none" strike="noStrike" baseline="0" dirty="0" err="1">
                <a:latin typeface="+mn-lt"/>
              </a:rPr>
              <a:t>Hg</a:t>
            </a:r>
            <a:r>
              <a:rPr lang="de-DE" b="0" i="0" u="none" strike="noStrike" baseline="0" dirty="0">
                <a:latin typeface="+mn-lt"/>
              </a:rPr>
              <a:t>.): OOPSLA '05. Conference </a:t>
            </a:r>
            <a:r>
              <a:rPr lang="de-DE" b="0" i="0" u="none" strike="noStrike" baseline="0" dirty="0" err="1">
                <a:latin typeface="+mn-lt"/>
              </a:rPr>
              <a:t>companion</a:t>
            </a:r>
            <a:r>
              <a:rPr lang="de-DE" b="0" i="0" u="none" strike="noStrike" baseline="0" dirty="0">
                <a:latin typeface="+mn-lt"/>
              </a:rPr>
              <a:t> : 20th annual ACM Conference on </a:t>
            </a:r>
            <a:r>
              <a:rPr lang="de-DE" b="0" i="0" u="none" strike="noStrike" baseline="0" dirty="0" err="1">
                <a:latin typeface="+mn-lt"/>
              </a:rPr>
              <a:t>Object-Oriented</a:t>
            </a:r>
            <a:r>
              <a:rPr lang="de-DE" b="0" i="0" u="none" strike="noStrike" baseline="0" dirty="0">
                <a:latin typeface="+mn-lt"/>
              </a:rPr>
              <a:t> </a:t>
            </a:r>
            <a:r>
              <a:rPr lang="de-DE" b="0" i="0" u="none" strike="noStrike" baseline="0" dirty="0" err="1">
                <a:latin typeface="+mn-lt"/>
              </a:rPr>
              <a:t>Programming</a:t>
            </a:r>
            <a:r>
              <a:rPr lang="de-DE" b="0" i="0" u="none" strike="noStrike" baseline="0" dirty="0">
                <a:latin typeface="+mn-lt"/>
              </a:rPr>
              <a:t> Systems, </a:t>
            </a:r>
            <a:r>
              <a:rPr lang="de-DE" b="0" i="0" u="none" strike="noStrike" baseline="0" dirty="0" err="1">
                <a:latin typeface="+mn-lt"/>
              </a:rPr>
              <a:t>Languages</a:t>
            </a:r>
            <a:r>
              <a:rPr lang="de-DE" b="0" i="0" u="none" strike="noStrike" baseline="0" dirty="0">
                <a:latin typeface="+mn-lt"/>
              </a:rPr>
              <a:t>, and </a:t>
            </a:r>
            <a:r>
              <a:rPr lang="de-DE" b="0" i="0" u="none" strike="noStrike" baseline="0" dirty="0" err="1">
                <a:latin typeface="+mn-lt"/>
              </a:rPr>
              <a:t>Applications</a:t>
            </a:r>
            <a:r>
              <a:rPr lang="de-DE" b="0" i="0" u="none" strike="noStrike" baseline="0" dirty="0">
                <a:latin typeface="+mn-lt"/>
              </a:rPr>
              <a:t> : </a:t>
            </a:r>
            <a:r>
              <a:rPr lang="de-DE" b="0" i="0" u="none" strike="noStrike" baseline="0" dirty="0" err="1">
                <a:latin typeface="+mn-lt"/>
              </a:rPr>
              <a:t>October</a:t>
            </a:r>
            <a:r>
              <a:rPr lang="de-DE" b="0" i="0" u="none" strike="noStrike" baseline="0" dirty="0">
                <a:latin typeface="+mn-lt"/>
              </a:rPr>
              <a:t> 16-20, 2005, San Diego, California, Town and Country Resort &amp; Convention Center ; </a:t>
            </a:r>
            <a:r>
              <a:rPr lang="de-DE" b="0" i="0" u="none" strike="noStrike" baseline="0" dirty="0" err="1">
                <a:latin typeface="+mn-lt"/>
              </a:rPr>
              <a:t>sponsored</a:t>
            </a:r>
            <a:r>
              <a:rPr lang="de-DE" b="0" i="0" u="none" strike="noStrike" baseline="0" dirty="0">
                <a:latin typeface="+mn-lt"/>
              </a:rPr>
              <a:t> </a:t>
            </a:r>
            <a:r>
              <a:rPr lang="de-DE" b="0" i="0" u="none" strike="noStrike" baseline="0" dirty="0" err="1">
                <a:latin typeface="+mn-lt"/>
              </a:rPr>
              <a:t>by</a:t>
            </a:r>
            <a:r>
              <a:rPr lang="de-DE" b="0" i="0" u="none" strike="noStrike" baseline="0" dirty="0">
                <a:latin typeface="+mn-lt"/>
              </a:rPr>
              <a:t> ACM SIGPLAN in </a:t>
            </a:r>
            <a:r>
              <a:rPr lang="de-DE" b="0" i="0" u="none" strike="noStrike" baseline="0" dirty="0" err="1">
                <a:latin typeface="+mn-lt"/>
              </a:rPr>
              <a:t>cooperation</a:t>
            </a:r>
            <a:r>
              <a:rPr lang="de-DE" b="0" i="0" u="none" strike="noStrike" baseline="0" dirty="0">
                <a:latin typeface="+mn-lt"/>
              </a:rPr>
              <a:t> </a:t>
            </a:r>
            <a:r>
              <a:rPr lang="de-DE" b="0" i="0" u="none" strike="noStrike" baseline="0" dirty="0" err="1">
                <a:latin typeface="+mn-lt"/>
              </a:rPr>
              <a:t>with</a:t>
            </a:r>
            <a:r>
              <a:rPr lang="de-DE" b="0" i="0" u="none" strike="noStrike" baseline="0" dirty="0">
                <a:latin typeface="+mn-lt"/>
              </a:rPr>
              <a:t> SIGSOFT. OOPSLA05: ACM SIGPLAN </a:t>
            </a:r>
            <a:r>
              <a:rPr lang="de-DE" b="0" i="0" u="none" strike="noStrike" baseline="0" dirty="0" err="1">
                <a:latin typeface="+mn-lt"/>
              </a:rPr>
              <a:t>Object</a:t>
            </a:r>
            <a:r>
              <a:rPr lang="de-DE" b="0" i="0" u="none" strike="noStrike" baseline="0" dirty="0">
                <a:latin typeface="+mn-lt"/>
              </a:rPr>
              <a:t> </a:t>
            </a:r>
            <a:r>
              <a:rPr lang="de-DE" b="0" i="0" u="none" strike="noStrike" baseline="0" dirty="0" err="1">
                <a:latin typeface="+mn-lt"/>
              </a:rPr>
              <a:t>Oriented</a:t>
            </a:r>
            <a:r>
              <a:rPr lang="de-DE" b="0" i="0" u="none" strike="noStrike" baseline="0" dirty="0">
                <a:latin typeface="+mn-lt"/>
              </a:rPr>
              <a:t> </a:t>
            </a:r>
            <a:r>
              <a:rPr lang="de-DE" b="0" i="0" u="none" strike="noStrike" baseline="0" dirty="0" err="1">
                <a:latin typeface="+mn-lt"/>
              </a:rPr>
              <a:t>Programming</a:t>
            </a:r>
            <a:r>
              <a:rPr lang="de-DE" b="0" i="0" u="none" strike="noStrike" baseline="0" dirty="0">
                <a:latin typeface="+mn-lt"/>
              </a:rPr>
              <a:t> Systems and </a:t>
            </a:r>
            <a:r>
              <a:rPr lang="de-DE" b="0" i="0" u="none" strike="noStrike" baseline="0" dirty="0" err="1">
                <a:latin typeface="+mn-lt"/>
              </a:rPr>
              <a:t>Applications</a:t>
            </a:r>
            <a:r>
              <a:rPr lang="de-DE" b="0" i="0" u="none" strike="noStrike" baseline="0" dirty="0">
                <a:latin typeface="+mn-lt"/>
              </a:rPr>
              <a:t> Conference. San Diego CA USA, 16 10 2005 20 10 2005. New York, NY: </a:t>
            </a:r>
            <a:r>
              <a:rPr lang="de-DE" b="0" i="0" u="none" strike="noStrike" baseline="0" dirty="0" err="1">
                <a:latin typeface="+mn-lt"/>
              </a:rPr>
              <a:t>Association</a:t>
            </a:r>
            <a:r>
              <a:rPr lang="de-DE" b="0" i="0" u="none" strike="noStrike" baseline="0" dirty="0">
                <a:latin typeface="+mn-lt"/>
              </a:rPr>
              <a:t> </a:t>
            </a:r>
            <a:r>
              <a:rPr lang="de-DE" b="0" i="0" u="none" strike="noStrike" baseline="0" dirty="0" err="1">
                <a:latin typeface="+mn-lt"/>
              </a:rPr>
              <a:t>for</a:t>
            </a:r>
            <a:r>
              <a:rPr lang="de-DE" b="0" i="0" u="none" strike="noStrike" baseline="0" dirty="0">
                <a:latin typeface="+mn-lt"/>
              </a:rPr>
              <a:t> Computing Machinery, S. 356–364.</a:t>
            </a:r>
          </a:p>
          <a:p>
            <a:pPr marR="0" algn="l" rtl="0"/>
            <a:r>
              <a:rPr lang="de-DE" b="0" i="0" u="none" strike="noStrike" baseline="0" dirty="0" err="1">
                <a:latin typeface="+mn-lt"/>
              </a:rPr>
              <a:t>Boubakri</a:t>
            </a:r>
            <a:r>
              <a:rPr lang="de-DE" b="0" i="0" u="none" strike="noStrike" baseline="0" dirty="0">
                <a:latin typeface="+mn-lt"/>
              </a:rPr>
              <a:t>, Christine; Krabbe, Heiko; Fischer, Hans E. (2018): Schreiben im Physikunterricht anhand der Textsorte Versuchsprotokoll. Eine empirische Studie zu den Einflussgrößen auf die Schreibfähigkeiten im Physikunterricht. Gesellschaft für Didaktik der Chemie und Physik, Jahrestagung in Regensburg 2017. In: </a:t>
            </a:r>
            <a:r>
              <a:rPr lang="de-DE" b="0" i="1" u="none" strike="noStrike" baseline="0" dirty="0">
                <a:latin typeface="+mn-lt"/>
              </a:rPr>
              <a:t>C. Maurer (Hrsg.), Qualitätsvoller Chemie- und Physikunterricht- normative und empirische Dimensionen</a:t>
            </a:r>
            <a:r>
              <a:rPr lang="de-DE" b="0" i="0" u="none" strike="noStrike" baseline="0" dirty="0">
                <a:latin typeface="+mn-lt"/>
              </a:rPr>
              <a:t>, S. 258–261.</a:t>
            </a:r>
          </a:p>
          <a:p>
            <a:pPr marR="0" algn="l" rtl="0"/>
            <a:r>
              <a:rPr lang="de-DE" b="0" i="0" u="none" strike="noStrike" baseline="0" dirty="0" err="1">
                <a:latin typeface="+mn-lt"/>
              </a:rPr>
              <a:t>Breindl</a:t>
            </a:r>
            <a:r>
              <a:rPr lang="de-DE" b="0" i="0" u="none" strike="noStrike" baseline="0" dirty="0">
                <a:latin typeface="+mn-lt"/>
              </a:rPr>
              <a:t>, Eva; </a:t>
            </a:r>
            <a:r>
              <a:rPr lang="de-DE" b="0" i="0" u="none" strike="noStrike" baseline="0" dirty="0" err="1">
                <a:latin typeface="+mn-lt"/>
              </a:rPr>
              <a:t>Volodina</a:t>
            </a:r>
            <a:r>
              <a:rPr lang="de-DE" b="0" i="0" u="none" strike="noStrike" baseline="0" dirty="0">
                <a:latin typeface="+mn-lt"/>
              </a:rPr>
              <a:t>, Anna; </a:t>
            </a:r>
            <a:r>
              <a:rPr lang="de-DE" b="0" i="0" u="none" strike="noStrike" baseline="0" dirty="0" err="1">
                <a:latin typeface="+mn-lt"/>
              </a:rPr>
              <a:t>Waßner</a:t>
            </a:r>
            <a:r>
              <a:rPr lang="de-DE" b="0" i="0" u="none" strike="noStrike" baseline="0" dirty="0">
                <a:latin typeface="+mn-lt"/>
              </a:rPr>
              <a:t>, Ulrich Hermann (2014): Handbuch der deutschen Konnektoren 2. Semantik der deutschen </a:t>
            </a:r>
            <a:r>
              <a:rPr lang="de-DE" b="0" i="0" u="none" strike="noStrike" baseline="0" dirty="0" err="1">
                <a:latin typeface="+mn-lt"/>
              </a:rPr>
              <a:t>Satzverknüpfer</a:t>
            </a:r>
            <a:r>
              <a:rPr lang="de-DE" b="0" i="0" u="none" strike="noStrike" baseline="0" dirty="0">
                <a:latin typeface="+mn-lt"/>
              </a:rPr>
              <a:t>. Berlin, München, Boston: De Gruyter (Schriften des Instituts für </a:t>
            </a:r>
            <a:r>
              <a:rPr lang="de-DE" b="0" i="0" u="none" strike="noStrike" baseline="0" dirty="0" err="1">
                <a:latin typeface="+mn-lt"/>
              </a:rPr>
              <a:t>Deutsche</a:t>
            </a:r>
            <a:r>
              <a:rPr lang="de-DE" b="0" i="0" u="none" strike="noStrike" baseline="0" dirty="0">
                <a:latin typeface="+mn-lt"/>
              </a:rPr>
              <a:t> Sprache, 13.1).</a:t>
            </a:r>
          </a:p>
          <a:p>
            <a:pPr marR="0" algn="l" rtl="0"/>
            <a:r>
              <a:rPr lang="de-DE" b="0" i="0" u="none" strike="noStrike" baseline="0" dirty="0">
                <a:latin typeface="+mn-lt"/>
              </a:rPr>
              <a:t>Brinker, Klaus; </a:t>
            </a:r>
            <a:r>
              <a:rPr lang="de-DE" b="0" i="0" u="none" strike="noStrike" baseline="0" dirty="0" err="1">
                <a:latin typeface="+mn-lt"/>
              </a:rPr>
              <a:t>Cölfen</a:t>
            </a:r>
            <a:r>
              <a:rPr lang="de-DE" b="0" i="0" u="none" strike="noStrike" baseline="0" dirty="0">
                <a:latin typeface="+mn-lt"/>
              </a:rPr>
              <a:t>, Hermann; Pappert, Steffen (2018): Linguistische Textanalyse: eine Einführung in Grundbegriffe und Methoden. 9., durchgesehene Auflage. Berlin: Erich Schmidt Verlag (Grundlagen der Germanistik 29).</a:t>
            </a:r>
          </a:p>
          <a:p>
            <a:pPr marR="0" algn="l" rtl="0"/>
            <a:r>
              <a:rPr lang="de-DE" b="0" i="0" u="none" strike="noStrike" baseline="0" dirty="0">
                <a:latin typeface="+mn-lt"/>
              </a:rPr>
              <a:t>Busch, Carsten (1995): Metaphern in der Informatik. Theorie, Besonderheiten und Beispiele. Berlin: Wissenschaftszentrum Berlin für Sozialforschung. Online verfügbar unter https://bibliothek.wzb.eu/pdf/1995/ii95-105.pdf</a:t>
            </a:r>
          </a:p>
          <a:p>
            <a:r>
              <a:rPr lang="de-DE" b="0" i="0" u="none" strike="noStrike" baseline="0" dirty="0">
                <a:latin typeface="+mn-lt"/>
              </a:rPr>
              <a:t>Busch, Carsten (1998): Metaphern in der Informatik. Modellbildung — Formalisierung — Anwendung. Mit einem Geleitwort von Prof. Dr. Erhard Konrad. Wiesbaden: Springer Fachmedien.</a:t>
            </a:r>
          </a:p>
          <a:p>
            <a:r>
              <a:rPr lang="de-DE" b="0" i="0" u="none" strike="noStrike" baseline="0" dirty="0">
                <a:latin typeface="+mn-lt"/>
              </a:rPr>
              <a:t>Bußmann, </a:t>
            </a:r>
            <a:r>
              <a:rPr lang="de-DE" b="0" i="0" u="none" strike="noStrike" baseline="0" dirty="0" err="1">
                <a:latin typeface="+mn-lt"/>
              </a:rPr>
              <a:t>Hadumod</a:t>
            </a:r>
            <a:r>
              <a:rPr lang="de-DE" b="0" i="0" u="none" strike="noStrike" baseline="0" dirty="0">
                <a:latin typeface="+mn-lt"/>
              </a:rPr>
              <a:t> (2008): Lexikon der Sprachwissenschaft. Mit 14 Tabellen. 4., </a:t>
            </a:r>
            <a:r>
              <a:rPr lang="de-DE" b="0" i="0" u="none" strike="noStrike" baseline="0" dirty="0" err="1">
                <a:latin typeface="+mn-lt"/>
              </a:rPr>
              <a:t>durchges</a:t>
            </a:r>
            <a:r>
              <a:rPr lang="de-DE" b="0" i="0" u="none" strike="noStrike" baseline="0" dirty="0">
                <a:latin typeface="+mn-lt"/>
              </a:rPr>
              <a:t>. und </a:t>
            </a:r>
            <a:r>
              <a:rPr lang="de-DE" b="0" i="0" u="none" strike="noStrike" baseline="0" dirty="0" err="1">
                <a:latin typeface="+mn-lt"/>
              </a:rPr>
              <a:t>bibliogr</a:t>
            </a:r>
            <a:r>
              <a:rPr lang="de-DE" b="0" i="0" u="none" strike="noStrike" baseline="0" dirty="0">
                <a:latin typeface="+mn-lt"/>
              </a:rPr>
              <a:t>. </a:t>
            </a:r>
            <a:r>
              <a:rPr lang="de-DE" b="0" i="0" u="none" strike="noStrike" baseline="0" dirty="0" err="1">
                <a:latin typeface="+mn-lt"/>
              </a:rPr>
              <a:t>erg</a:t>
            </a:r>
            <a:r>
              <a:rPr lang="de-DE" b="0" i="0" u="none" strike="noStrike" baseline="0" dirty="0">
                <a:latin typeface="+mn-lt"/>
              </a:rPr>
              <a:t>. Aufl. Stuttgart: Kröner.</a:t>
            </a:r>
          </a:p>
        </p:txBody>
      </p:sp>
    </p:spTree>
    <p:extLst>
      <p:ext uri="{BB962C8B-B14F-4D97-AF65-F5344CB8AC3E}">
        <p14:creationId xmlns:p14="http://schemas.microsoft.com/office/powerpoint/2010/main" val="183997619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500"/>
              </a:spcBef>
            </a:pPr>
            <a:r>
              <a:rPr lang="de-DE" b="0" i="0" u="none" strike="noStrike" baseline="0" dirty="0" err="1">
                <a:latin typeface="+mn-lt"/>
              </a:rPr>
              <a:t>Butzkamm</a:t>
            </a:r>
            <a:r>
              <a:rPr lang="de-DE" b="0" i="0" u="none" strike="noStrike" baseline="0" dirty="0">
                <a:latin typeface="+mn-lt"/>
              </a:rPr>
              <a:t>, Wolfgang (1989): Psycholinguistik des Fremdsprachenunterrichts. Natürliche Künstlichkeit: von der Muttersprache zur Fremdsprache. Tübingen: Francke.</a:t>
            </a:r>
          </a:p>
          <a:p>
            <a:pPr marR="0" algn="l" rtl="0">
              <a:spcBef>
                <a:spcPts val="500"/>
              </a:spcBef>
            </a:pPr>
            <a:r>
              <a:rPr lang="en-US" b="0" i="0" u="none" strike="noStrike" baseline="0" dirty="0">
                <a:latin typeface="+mn-lt"/>
              </a:rPr>
              <a:t>Cruz Neri, Nadine; </a:t>
            </a:r>
            <a:r>
              <a:rPr lang="en-US" b="0" i="0" u="none" strike="noStrike" baseline="0" dirty="0" err="1">
                <a:latin typeface="+mn-lt"/>
              </a:rPr>
              <a:t>Retelsdorf</a:t>
            </a:r>
            <a:r>
              <a:rPr lang="en-US" b="0" i="0" u="none" strike="noStrike" baseline="0" dirty="0">
                <a:latin typeface="+mn-lt"/>
              </a:rPr>
              <a:t>, Jan (2022): The role of linguistic features in science and math comprehension and performance: A systematic review and desiderata for future research. In: </a:t>
            </a:r>
            <a:r>
              <a:rPr lang="en-US" b="0" i="1" u="none" strike="noStrike" baseline="0" dirty="0">
                <a:latin typeface="+mn-lt"/>
              </a:rPr>
              <a:t>Educational Research Review </a:t>
            </a:r>
            <a:r>
              <a:rPr lang="en-US" b="0" i="0" u="none" strike="noStrike" baseline="0" dirty="0">
                <a:latin typeface="+mn-lt"/>
              </a:rPr>
              <a:t>36 (100460). DOI: 10.1016/j.edurev.2022.100460.</a:t>
            </a:r>
          </a:p>
          <a:p>
            <a:pPr marR="0" algn="l" rtl="0">
              <a:spcBef>
                <a:spcPts val="500"/>
              </a:spcBef>
            </a:pPr>
            <a:r>
              <a:rPr lang="en-US" b="0" i="0" u="none" strike="noStrike" baseline="0" dirty="0">
                <a:latin typeface="+mn-lt"/>
              </a:rPr>
              <a:t>Cummins, Jim (1979): Cognitive/Academic Language Proficiency, Linguistic Interdependence, the Optimum Age Question and Some Other Matters. Working Papers on Bilingualism, No. 19. In: </a:t>
            </a:r>
            <a:r>
              <a:rPr lang="en-US" b="0" i="1" u="none" strike="noStrike" baseline="0" dirty="0">
                <a:latin typeface="+mn-lt"/>
              </a:rPr>
              <a:t>Working Papers on Bilingualism </a:t>
            </a:r>
            <a:r>
              <a:rPr lang="en-US" b="0" i="0" u="none" strike="noStrike" baseline="0" dirty="0">
                <a:latin typeface="+mn-lt"/>
              </a:rPr>
              <a:t>19.</a:t>
            </a:r>
          </a:p>
          <a:p>
            <a:pPr marR="0" algn="l" rtl="0">
              <a:spcBef>
                <a:spcPts val="500"/>
              </a:spcBef>
            </a:pPr>
            <a:r>
              <a:rPr lang="en-US" b="0" i="0" u="none" strike="noStrike" baseline="0" dirty="0" err="1">
                <a:latin typeface="+mn-lt"/>
              </a:rPr>
              <a:t>Diethelm</a:t>
            </a:r>
            <a:r>
              <a:rPr lang="en-US" b="0" i="0" u="none" strike="noStrike" baseline="0" dirty="0">
                <a:latin typeface="+mn-lt"/>
              </a:rPr>
              <a:t>, Ira; </a:t>
            </a:r>
            <a:r>
              <a:rPr lang="en-US" b="0" i="0" u="none" strike="noStrike" baseline="0" dirty="0" err="1">
                <a:latin typeface="+mn-lt"/>
              </a:rPr>
              <a:t>Goschler</a:t>
            </a:r>
            <a:r>
              <a:rPr lang="en-US" b="0" i="0" u="none" strike="noStrike" baseline="0" dirty="0">
                <a:latin typeface="+mn-lt"/>
              </a:rPr>
              <a:t>, Juliana (2014): On human language and terminology used for teaching and learning CS/informatics. In: Carsten Schulte, Michael E. Caspersen und Judith Gal-</a:t>
            </a:r>
            <a:r>
              <a:rPr lang="en-US" b="0" i="0" u="none" strike="noStrike" baseline="0" dirty="0" err="1">
                <a:latin typeface="+mn-lt"/>
              </a:rPr>
              <a:t>Ezer</a:t>
            </a:r>
            <a:r>
              <a:rPr lang="en-US" b="0" i="0" u="none" strike="noStrike" baseline="0" dirty="0">
                <a:latin typeface="+mn-lt"/>
              </a:rPr>
              <a:t> (Hg.): Proceedings of the 9th Workshop in Primary and Secondary Computing Education. </a:t>
            </a:r>
            <a:r>
              <a:rPr lang="en-US" b="0" i="0" u="none" strike="noStrike" baseline="0" dirty="0" err="1">
                <a:latin typeface="+mn-lt"/>
              </a:rPr>
              <a:t>WiPSCE</a:t>
            </a:r>
            <a:r>
              <a:rPr lang="en-US" b="0" i="0" u="none" strike="noStrike" baseline="0" dirty="0">
                <a:latin typeface="+mn-lt"/>
              </a:rPr>
              <a:t> '14: Workshop in Primary and Secondary Computing Education. Berlin Germany, 05 11 2014 07 11 2014. New York, NY, USA: ACM, S. 122–123.</a:t>
            </a:r>
          </a:p>
          <a:p>
            <a:pPr marR="0" algn="l" rtl="0">
              <a:spcBef>
                <a:spcPts val="500"/>
              </a:spcBef>
            </a:pPr>
            <a:r>
              <a:rPr lang="lt-LT" b="0" i="0" u="none" strike="noStrike" baseline="0" dirty="0">
                <a:latin typeface="+mn-lt"/>
              </a:rPr>
              <a:t>Diethelm, Ira; Goschler, Juliana (2015): Questions on Spoken Language and Terminology for Teaching Computer Science. In: Valentina Dagienė, Carsten Schulte und Tatjana Jevsikova (Hg.): Proceedings of the 2015 ACM Conference on Innovation and Technology in Computer Science Education. ITICSE '15: Innovation and Technology in Computer Science Education Conference 2015. Vilnius Lithuania, 04 07 2015 08 07 2015. New York, NY, USA: ACM, S. 21–26.</a:t>
            </a:r>
          </a:p>
          <a:p>
            <a:pPr marR="0" algn="l" rtl="0">
              <a:spcBef>
                <a:spcPts val="500"/>
              </a:spcBef>
            </a:pPr>
            <a:r>
              <a:rPr lang="de-DE" b="0" i="0" u="none" strike="noStrike" baseline="0" dirty="0">
                <a:latin typeface="+mn-lt"/>
              </a:rPr>
              <a:t>Diethelm, Ira; Goschler, Juliana; Lampe, Timo (2018): Language and Computing. In: Sue </a:t>
            </a:r>
            <a:r>
              <a:rPr lang="de-DE" b="0" i="0" u="none" strike="noStrike" baseline="0" dirty="0" err="1">
                <a:latin typeface="+mn-lt"/>
              </a:rPr>
              <a:t>Sentance</a:t>
            </a:r>
            <a:r>
              <a:rPr lang="de-DE" b="0" i="0" u="none" strike="noStrike" baseline="0" dirty="0">
                <a:latin typeface="+mn-lt"/>
              </a:rPr>
              <a:t>, Erik </a:t>
            </a:r>
            <a:r>
              <a:rPr lang="de-DE" b="0" i="0" u="none" strike="noStrike" baseline="0" dirty="0" err="1">
                <a:latin typeface="+mn-lt"/>
              </a:rPr>
              <a:t>Barendsen</a:t>
            </a:r>
            <a:r>
              <a:rPr lang="de-DE" b="0" i="0" u="none" strike="noStrike" baseline="0" dirty="0">
                <a:latin typeface="+mn-lt"/>
              </a:rPr>
              <a:t> und Carsten Schulte (</a:t>
            </a:r>
            <a:r>
              <a:rPr lang="de-DE" b="0" i="0" u="none" strike="noStrike" baseline="0" dirty="0" err="1">
                <a:latin typeface="+mn-lt"/>
              </a:rPr>
              <a:t>Hg</a:t>
            </a:r>
            <a:r>
              <a:rPr lang="de-DE" b="0" i="0" u="none" strike="noStrike" baseline="0" dirty="0">
                <a:latin typeface="+mn-lt"/>
              </a:rPr>
              <a:t>.): Computer Science Education: Bloomsbury Academic, S. 207–219.</a:t>
            </a:r>
          </a:p>
          <a:p>
            <a:pPr marR="0" algn="l" rtl="0">
              <a:spcBef>
                <a:spcPts val="500"/>
              </a:spcBef>
            </a:pPr>
            <a:r>
              <a:rPr lang="de-DE" b="0" i="0" u="none" strike="noStrike" baseline="0" dirty="0" err="1">
                <a:latin typeface="+mn-lt"/>
              </a:rPr>
              <a:t>Döhmann</a:t>
            </a:r>
            <a:r>
              <a:rPr lang="de-DE" b="0" i="0" u="none" strike="noStrike" baseline="0" dirty="0">
                <a:latin typeface="+mn-lt"/>
              </a:rPr>
              <a:t>, Karl (1959): Die sprachliche Darstellung der </a:t>
            </a:r>
            <a:r>
              <a:rPr lang="de-DE" b="0" i="0" u="none" strike="noStrike" baseline="0" dirty="0" err="1">
                <a:latin typeface="+mn-lt"/>
              </a:rPr>
              <a:t>aussage</a:t>
            </a:r>
            <a:r>
              <a:rPr lang="de-DE" b="0" i="0" u="none" strike="noStrike" baseline="0" dirty="0">
                <a:latin typeface="+mn-lt"/>
              </a:rPr>
              <a:t>-logischen Funktoren. In: </a:t>
            </a:r>
            <a:r>
              <a:rPr lang="de-DE" b="0" i="1" u="none" strike="noStrike" baseline="0" dirty="0" err="1">
                <a:latin typeface="+mn-lt"/>
              </a:rPr>
              <a:t>Logique</a:t>
            </a:r>
            <a:r>
              <a:rPr lang="de-DE" b="0" i="1" u="none" strike="noStrike" baseline="0" dirty="0">
                <a:latin typeface="+mn-lt"/>
              </a:rPr>
              <a:t> et Analyse </a:t>
            </a:r>
            <a:r>
              <a:rPr lang="de-DE" b="0" i="0" u="none" strike="noStrike" baseline="0" dirty="0">
                <a:latin typeface="+mn-lt"/>
              </a:rPr>
              <a:t>2 (6/7), S. 68–98.</a:t>
            </a:r>
          </a:p>
          <a:p>
            <a:pPr marR="0" algn="l" rtl="0">
              <a:spcBef>
                <a:spcPts val="500"/>
              </a:spcBef>
            </a:pPr>
            <a:r>
              <a:rPr lang="de-DE" b="0" i="0" u="none" strike="noStrike" baseline="0" dirty="0">
                <a:latin typeface="+mn-lt"/>
              </a:rPr>
              <a:t>Dörge, Christina (2012): Informatische Schlüsselkompetenzen – Konzepte der Informationstechnologie im Sinne einer informatischen Allgemeinbildung. Dissertation. Carl von Ossietzky Universität, Oldenburg.</a:t>
            </a:r>
          </a:p>
        </p:txBody>
      </p:sp>
    </p:spTree>
    <p:extLst>
      <p:ext uri="{BB962C8B-B14F-4D97-AF65-F5344CB8AC3E}">
        <p14:creationId xmlns:p14="http://schemas.microsoft.com/office/powerpoint/2010/main" val="419930726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400"/>
              </a:spcBef>
            </a:pPr>
            <a:r>
              <a:rPr lang="de-DE" b="0" i="0" u="none" strike="noStrike" baseline="0" dirty="0">
                <a:latin typeface="+mn-lt"/>
              </a:rPr>
              <a:t>Dröse, Jennifer; Prediger, Susanne (2019): </a:t>
            </a:r>
            <a:r>
              <a:rPr lang="de-DE" b="0" i="0" u="none" strike="noStrike" baseline="0" dirty="0" err="1">
                <a:latin typeface="+mn-lt"/>
              </a:rPr>
              <a:t>Scaffolding</a:t>
            </a:r>
            <a:r>
              <a:rPr lang="de-DE" b="0" i="0" u="none" strike="noStrike" baseline="0" dirty="0">
                <a:latin typeface="+mn-lt"/>
              </a:rPr>
              <a:t> für fachbezogene textsortenspezifische Lesestrategien – Entwicklungsforschungsstudie zur Förderung des Umgangs mit Textaufgaben. In: Bernt </a:t>
            </a:r>
            <a:r>
              <a:rPr lang="de-DE" b="0" i="0" u="none" strike="noStrike" baseline="0" dirty="0" err="1">
                <a:latin typeface="+mn-lt"/>
              </a:rPr>
              <a:t>Ahrenholz</a:t>
            </a:r>
            <a:r>
              <a:rPr lang="de-DE" b="0" i="0" u="none" strike="noStrike" baseline="0" dirty="0">
                <a:latin typeface="+mn-lt"/>
              </a:rPr>
              <a:t>, Stefan </a:t>
            </a:r>
            <a:r>
              <a:rPr lang="de-DE" b="0" i="0" u="none" strike="noStrike" baseline="0" dirty="0" err="1">
                <a:latin typeface="+mn-lt"/>
              </a:rPr>
              <a:t>Jeuk</a:t>
            </a:r>
            <a:r>
              <a:rPr lang="de-DE" b="0" i="0" u="none" strike="noStrike" baseline="0" dirty="0">
                <a:latin typeface="+mn-lt"/>
              </a:rPr>
              <a:t>, Beate Lütke, Jennifer </a:t>
            </a:r>
            <a:r>
              <a:rPr lang="de-DE" b="0" i="0" u="none" strike="noStrike" baseline="0" dirty="0" err="1">
                <a:latin typeface="+mn-lt"/>
              </a:rPr>
              <a:t>Paetsch</a:t>
            </a:r>
            <a:r>
              <a:rPr lang="de-DE" b="0" i="0" u="none" strike="noStrike" baseline="0" dirty="0">
                <a:latin typeface="+mn-lt"/>
              </a:rPr>
              <a:t> und Heike Roll (</a:t>
            </a:r>
            <a:r>
              <a:rPr lang="de-DE" b="0" i="0" u="none" strike="noStrike" baseline="0" dirty="0" err="1">
                <a:latin typeface="+mn-lt"/>
              </a:rPr>
              <a:t>Hg</a:t>
            </a:r>
            <a:r>
              <a:rPr lang="de-DE" b="0" i="0" u="none" strike="noStrike" baseline="0" dirty="0">
                <a:latin typeface="+mn-lt"/>
              </a:rPr>
              <a:t>.): Fachunterricht, Sprachbildung und Sprachkompetenzen: De Gruyter, S. 107–134.</a:t>
            </a:r>
          </a:p>
          <a:p>
            <a:pPr marR="0" algn="l" rtl="0">
              <a:spcBef>
                <a:spcPts val="400"/>
              </a:spcBef>
            </a:pPr>
            <a:r>
              <a:rPr lang="de-DE" b="0" i="0" u="none" strike="noStrike" baseline="0" dirty="0" err="1">
                <a:latin typeface="+mn-lt"/>
              </a:rPr>
              <a:t>Efing</a:t>
            </a:r>
            <a:r>
              <a:rPr lang="de-DE" b="0" i="0" u="none" strike="noStrike" baseline="0" dirty="0">
                <a:latin typeface="+mn-lt"/>
              </a:rPr>
              <a:t>, Christian; Höhr, Rebecca; Theisel, Anja; Werner, Birgit (2020): Kriterienkatalog „Sprachsensibilität“. 56 Items zur Prüfung von Unterrichtsmaterialien und Lehrwerken. Unter Mitarbeit von Astrid </a:t>
            </a:r>
            <a:r>
              <a:rPr lang="de-DE" b="0" i="0" u="none" strike="noStrike" baseline="0" dirty="0" err="1">
                <a:latin typeface="+mn-lt"/>
              </a:rPr>
              <a:t>Deseniss</a:t>
            </a:r>
            <a:r>
              <a:rPr lang="de-DE" b="0" i="0" u="none" strike="noStrike" baseline="0" dirty="0">
                <a:latin typeface="+mn-lt"/>
              </a:rPr>
              <a:t>, Eva Franz und Annika </a:t>
            </a:r>
            <a:r>
              <a:rPr lang="de-DE" b="0" i="0" u="none" strike="noStrike" baseline="0" dirty="0" err="1">
                <a:latin typeface="+mn-lt"/>
              </a:rPr>
              <a:t>Hörenberg</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v. Cornelsen Verlag. Pädagogischen Hochschule Heidelberg.</a:t>
            </a:r>
          </a:p>
          <a:p>
            <a:pPr marR="0" algn="l" rtl="0">
              <a:spcBef>
                <a:spcPts val="400"/>
              </a:spcBef>
            </a:pPr>
            <a:r>
              <a:rPr lang="de-DE" b="0" i="0" u="none" strike="noStrike" baseline="0" dirty="0">
                <a:latin typeface="+mn-lt"/>
              </a:rPr>
              <a:t>Fritz, Thomas A. (2009): Der Text. In: Matthias Wermke, Kathrin Kunkel-</a:t>
            </a:r>
            <a:r>
              <a:rPr lang="de-DE" b="0" i="0" u="none" strike="noStrike" baseline="0" dirty="0" err="1">
                <a:latin typeface="+mn-lt"/>
              </a:rPr>
              <a:t>Razum</a:t>
            </a:r>
            <a:r>
              <a:rPr lang="de-DE" b="0" i="0" u="none" strike="noStrike" baseline="0" dirty="0">
                <a:latin typeface="+mn-lt"/>
              </a:rPr>
              <a:t> und Werner Scholze-Stubenrecht (</a:t>
            </a:r>
            <a:r>
              <a:rPr lang="de-DE" b="0" i="0" u="none" strike="noStrike" baseline="0" dirty="0" err="1">
                <a:latin typeface="+mn-lt"/>
              </a:rPr>
              <a:t>Hg</a:t>
            </a:r>
            <a:r>
              <a:rPr lang="de-DE" b="0" i="0" u="none" strike="noStrike" baseline="0" dirty="0">
                <a:latin typeface="+mn-lt"/>
              </a:rPr>
              <a:t>.): Duden, die Grammatik. Unentbehrlich für richtiges Deutsch. umfassende Darstellung des Aufbaus der deutschen Sprache vom Laut über das Wort und den Satz bis hin zum Text und zu den Merkmalen der gesprochenen Sprache ; mit zahlreichen Beispielen, übersichtlichen Tabellen und Grafiken sowie ausführlichem Register. 8., </a:t>
            </a:r>
            <a:r>
              <a:rPr lang="de-DE" b="0" i="0" u="none" strike="noStrike" baseline="0" dirty="0" err="1">
                <a:latin typeface="+mn-lt"/>
              </a:rPr>
              <a:t>überarb</a:t>
            </a:r>
            <a:r>
              <a:rPr lang="de-DE" b="0" i="0" u="none" strike="noStrike" baseline="0" dirty="0">
                <a:latin typeface="+mn-lt"/>
              </a:rPr>
              <a:t>. Aufl. Mannheim: Dudenverl. (Der Duden in zwölf Bänden, 4), S. 1057–1164.</a:t>
            </a:r>
          </a:p>
          <a:p>
            <a:pPr marR="0" algn="l" rtl="0">
              <a:spcBef>
                <a:spcPts val="400"/>
              </a:spcBef>
            </a:pPr>
            <a:r>
              <a:rPr lang="en-US" b="0" i="0" u="none" strike="noStrike" baseline="0" dirty="0">
                <a:latin typeface="+mn-lt"/>
              </a:rPr>
              <a:t>Gibbons, Pauline (2002): Scaffolding language, scaffolding learning. Teaching second language learners in the mainstream classroom. Portsmouth, NH: Heinemann.</a:t>
            </a:r>
          </a:p>
          <a:p>
            <a:pPr marR="0" algn="l" rtl="0">
              <a:spcBef>
                <a:spcPts val="400"/>
              </a:spcBef>
            </a:pPr>
            <a:r>
              <a:rPr lang="en-US" b="0" i="0" u="none" strike="noStrike" baseline="0" dirty="0">
                <a:latin typeface="+mn-lt"/>
              </a:rPr>
              <a:t>Gibbons, Pauline (2009): English learners, academic literacy, and thinking. Learning in the challenge zone. [</a:t>
            </a:r>
            <a:r>
              <a:rPr lang="en-US" b="0" i="0" u="none" strike="noStrike" baseline="0" dirty="0" err="1">
                <a:latin typeface="+mn-lt"/>
              </a:rPr>
              <a:t>Repr</a:t>
            </a:r>
            <a:r>
              <a:rPr lang="en-US" b="0" i="0" u="none" strike="noStrike" baseline="0" dirty="0">
                <a:latin typeface="+mn-lt"/>
              </a:rPr>
              <a:t>.]. Portsmouth, NH: Heinemann.</a:t>
            </a:r>
          </a:p>
          <a:p>
            <a:pPr marR="0" algn="l" rtl="0">
              <a:spcBef>
                <a:spcPts val="400"/>
              </a:spcBef>
            </a:pPr>
            <a:r>
              <a:rPr lang="de-DE" b="0" i="0" u="none" strike="noStrike" baseline="0" dirty="0">
                <a:latin typeface="+mn-lt"/>
              </a:rPr>
              <a:t>Gogolin, Ingrid; Lengyel, </a:t>
            </a:r>
            <a:r>
              <a:rPr lang="de-DE" b="0" i="0" u="none" strike="noStrike" baseline="0" dirty="0" err="1">
                <a:latin typeface="+mn-lt"/>
              </a:rPr>
              <a:t>Drorit</a:t>
            </a:r>
            <a:r>
              <a:rPr lang="de-DE" b="0" i="0" u="none" strike="noStrike" baseline="0" dirty="0">
                <a:latin typeface="+mn-lt"/>
              </a:rPr>
              <a:t>; </a:t>
            </a:r>
            <a:r>
              <a:rPr lang="de-DE" b="0" i="0" u="none" strike="noStrike" baseline="0" dirty="0" err="1">
                <a:latin typeface="+mn-lt"/>
              </a:rPr>
              <a:t>Bainski</a:t>
            </a:r>
            <a:r>
              <a:rPr lang="de-DE" b="0" i="0" u="none" strike="noStrike" baseline="0" dirty="0">
                <a:latin typeface="+mn-lt"/>
              </a:rPr>
              <a:t>, Christiane; Lange, Imke; Michel, Ute; Rutten, Sabine; Scheinhardt-Stettner, Heidi (2020): Qualitätsmerkmale für den Unterricht - durchgängige Sprachbildung. 2. überarbeitete und erweiterte Auflage, [revidierte Ausgabe]. Münster: Waxmann (</a:t>
            </a:r>
            <a:r>
              <a:rPr lang="de-DE" b="0" i="0" u="none" strike="noStrike" baseline="0" dirty="0" err="1">
                <a:latin typeface="+mn-lt"/>
              </a:rPr>
              <a:t>FörMig</a:t>
            </a:r>
            <a:r>
              <a:rPr lang="de-DE" b="0" i="0" u="none" strike="noStrike" baseline="0" dirty="0">
                <a:latin typeface="+mn-lt"/>
              </a:rPr>
              <a:t>-Material, 10).</a:t>
            </a:r>
          </a:p>
          <a:p>
            <a:pPr>
              <a:spcBef>
                <a:spcPts val="400"/>
              </a:spcBef>
            </a:pPr>
            <a:r>
              <a:rPr lang="de-DE" b="0" i="0" u="none" strike="noStrike" baseline="0" dirty="0" err="1">
                <a:latin typeface="+mn-lt"/>
              </a:rPr>
              <a:t>Guckelsberger</a:t>
            </a:r>
            <a:r>
              <a:rPr lang="de-DE" b="0" i="0" u="none" strike="noStrike" baseline="0" dirty="0">
                <a:latin typeface="+mn-lt"/>
              </a:rPr>
              <a:t>, Susanne; Schacht, Florian (2018): Bedingt wahrscheinlich? Perspektiven für einen sprachbewussten </a:t>
            </a:r>
            <a:r>
              <a:rPr lang="de-DE" b="0" i="0" u="none" strike="noStrike" baseline="0" dirty="0" err="1">
                <a:latin typeface="+mn-lt"/>
              </a:rPr>
              <a:t>Stochastikunterricht</a:t>
            </a:r>
            <a:r>
              <a:rPr lang="de-DE" b="0" i="0" u="none" strike="noStrike" baseline="0" dirty="0">
                <a:latin typeface="+mn-lt"/>
              </a:rPr>
              <a:t>. In: Lena Wessel, Susanne Prediger und Andreas </a:t>
            </a:r>
            <a:r>
              <a:rPr lang="de-DE" b="0" i="0" u="none" strike="noStrike" baseline="0" dirty="0" err="1">
                <a:latin typeface="+mn-lt"/>
              </a:rPr>
              <a:t>Büchter</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Weil Sprache zählt – Sprachsensibel unterrichten (</a:t>
            </a:r>
            <a:r>
              <a:rPr lang="de-DE" b="0" i="0" u="none" strike="noStrike" baseline="0" dirty="0" err="1">
                <a:latin typeface="+mn-lt"/>
              </a:rPr>
              <a:t>mathematik</a:t>
            </a:r>
            <a:r>
              <a:rPr lang="de-DE" b="0" i="0" u="none" strike="noStrike" baseline="0" dirty="0">
                <a:latin typeface="+mn-lt"/>
              </a:rPr>
              <a:t> lehren, 206), S. 29–33.</a:t>
            </a:r>
          </a:p>
        </p:txBody>
      </p:sp>
    </p:spTree>
    <p:extLst>
      <p:ext uri="{BB962C8B-B14F-4D97-AF65-F5344CB8AC3E}">
        <p14:creationId xmlns:p14="http://schemas.microsoft.com/office/powerpoint/2010/main" val="116767447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400"/>
              </a:spcBef>
            </a:pPr>
            <a:r>
              <a:rPr lang="de-DE" b="0" i="0" u="none" strike="noStrike" baseline="0" dirty="0">
                <a:latin typeface="+mn-lt"/>
              </a:rPr>
              <a:t>Gürsoy, Erkan (2018): Genredidaktik. Ein Modell zum generischen Lernen in allen Fächern mit besonderem Fokus auf Unterrichtsplanung.</a:t>
            </a:r>
          </a:p>
          <a:p>
            <a:pPr marR="0" algn="l" rtl="0">
              <a:spcBef>
                <a:spcPts val="400"/>
              </a:spcBef>
            </a:pPr>
            <a:r>
              <a:rPr lang="de-DE" b="0" i="0" u="none" strike="noStrike" baseline="0" dirty="0">
                <a:latin typeface="+mn-lt"/>
              </a:rPr>
              <a:t>Gürsoy, Erkan; </a:t>
            </a:r>
            <a:r>
              <a:rPr lang="de-DE" b="0" i="0" u="none" strike="noStrike" baseline="0" dirty="0" err="1">
                <a:latin typeface="+mn-lt"/>
              </a:rPr>
              <a:t>Benholz</a:t>
            </a:r>
            <a:r>
              <a:rPr lang="de-DE" b="0" i="0" u="none" strike="noStrike" baseline="0" dirty="0">
                <a:latin typeface="+mn-lt"/>
              </a:rPr>
              <a:t>, Claudia; Renk, Nadine; Prediger, Susanne; </a:t>
            </a:r>
            <a:r>
              <a:rPr lang="de-DE" b="0" i="0" u="none" strike="noStrike" baseline="0" dirty="0" err="1">
                <a:latin typeface="+mn-lt"/>
              </a:rPr>
              <a:t>Büchter</a:t>
            </a:r>
            <a:r>
              <a:rPr lang="de-DE" b="0" i="0" u="none" strike="noStrike" baseline="0" dirty="0">
                <a:latin typeface="+mn-lt"/>
              </a:rPr>
              <a:t>, Andreas (2013): Erlös = Erlösung? Sprachliche und konzeptuelle Hürden in Prüfungsaufgaben zur Mathematik. In: </a:t>
            </a:r>
            <a:r>
              <a:rPr lang="de-DE" b="0" i="1" u="none" strike="noStrike" baseline="0" dirty="0">
                <a:latin typeface="+mn-lt"/>
              </a:rPr>
              <a:t>Deutsch als Zweitsprache: DaZ </a:t>
            </a:r>
            <a:r>
              <a:rPr lang="de-DE" b="0" i="0" u="none" strike="noStrike" baseline="0" dirty="0">
                <a:latin typeface="+mn-lt"/>
              </a:rPr>
              <a:t>(1), S. 14–24.</a:t>
            </a:r>
          </a:p>
          <a:p>
            <a:pPr marR="0" algn="l" rtl="0">
              <a:spcBef>
                <a:spcPts val="400"/>
              </a:spcBef>
            </a:pPr>
            <a:r>
              <a:rPr lang="de-DE" b="0" i="0" u="none" strike="noStrike" baseline="0" dirty="0" err="1">
                <a:latin typeface="+mn-lt"/>
              </a:rPr>
              <a:t>Haible</a:t>
            </a:r>
            <a:r>
              <a:rPr lang="de-DE" b="0" i="0" u="none" strike="noStrike" baseline="0" dirty="0">
                <a:latin typeface="+mn-lt"/>
              </a:rPr>
              <a:t>, Ulrike Barbara (o. J. [2011]): Diskontinuierliche Texte. Der Umgang mit diskontinuierlichen Darstellungsformen holt die medialen Alltagserfahrungen in die Schule und fördert die Lesekompetenz.</a:t>
            </a:r>
          </a:p>
          <a:p>
            <a:pPr marR="0" algn="l" rtl="0">
              <a:spcBef>
                <a:spcPts val="400"/>
              </a:spcBef>
            </a:pPr>
            <a:r>
              <a:rPr lang="de-DE" b="0" i="0" u="none" strike="noStrike" baseline="0" dirty="0">
                <a:latin typeface="+mn-lt"/>
              </a:rPr>
              <a:t>Hampel, Thorsten; Magenheim, Johannes; Schulte, Carsten (1999): Dekonstruktion von Informatiksystemen als Unterrichtsmethode - Zugang zu objektorientierten Sichtweisen im Informatikunterricht. In: Andreas Schwill (</a:t>
            </a:r>
            <a:r>
              <a:rPr lang="de-DE" b="0" i="0" u="none" strike="noStrike" baseline="0" dirty="0" err="1">
                <a:latin typeface="+mn-lt"/>
              </a:rPr>
              <a:t>Hg</a:t>
            </a:r>
            <a:r>
              <a:rPr lang="de-DE" b="0" i="0" u="none" strike="noStrike" baseline="0" dirty="0">
                <a:latin typeface="+mn-lt"/>
              </a:rPr>
              <a:t>.): Informatik und Schule. Berlin, Heidelberg: Springer Berlin Heidelberg, S. 149–164.</a:t>
            </a:r>
          </a:p>
          <a:p>
            <a:pPr marR="0" algn="l" rtl="0">
              <a:spcBef>
                <a:spcPts val="400"/>
              </a:spcBef>
            </a:pPr>
            <a:r>
              <a:rPr lang="de-DE" b="0" i="0" u="none" strike="noStrike" baseline="0" dirty="0">
                <a:latin typeface="+mn-lt"/>
              </a:rPr>
              <a:t>Heinemann, Margot; Heinemann, Wolfgang (2002): Grundlagen der Textlinguistik: De Gruyter.</a:t>
            </a:r>
          </a:p>
          <a:p>
            <a:pPr marR="0" algn="l" rtl="0">
              <a:spcBef>
                <a:spcPts val="400"/>
              </a:spcBef>
            </a:pPr>
            <a:r>
              <a:rPr lang="de-DE" b="0" i="0" u="none" strike="noStrike" baseline="0" dirty="0">
                <a:latin typeface="+mn-lt"/>
              </a:rPr>
              <a:t>Hilbig, André; Losch, Daniel; Malzahn, Tamara; Seifert, Christian; Streitberg, Sanna (2021): </a:t>
            </a:r>
            <a:r>
              <a:rPr lang="de-DE" b="0" i="0" u="none" strike="noStrike" baseline="0" dirty="0" err="1">
                <a:latin typeface="+mn-lt"/>
              </a:rPr>
              <a:t>starkeSeiten</a:t>
            </a:r>
            <a:r>
              <a:rPr lang="de-DE" b="0" i="0" u="none" strike="noStrike" baseline="0" dirty="0">
                <a:latin typeface="+mn-lt"/>
              </a:rPr>
              <a:t> Informatik 5/6. Ausgabe Nordrhein-Westfalen Gymnasium. Schülerbuch Klasse 5/6. Stuttgart: Ernst Klett Verlag.</a:t>
            </a:r>
          </a:p>
          <a:p>
            <a:pPr>
              <a:spcBef>
                <a:spcPts val="400"/>
              </a:spcBef>
            </a:pPr>
            <a:r>
              <a:rPr lang="de-DE" b="0" i="0" u="none" strike="noStrike" baseline="0" dirty="0">
                <a:latin typeface="+mn-lt"/>
              </a:rPr>
              <a:t>Humbert, Ludger; </a:t>
            </a:r>
            <a:r>
              <a:rPr lang="de-DE" b="0" i="0" u="none" strike="noStrike" baseline="0" dirty="0" err="1">
                <a:latin typeface="+mn-lt"/>
              </a:rPr>
              <a:t>Kuhaupt</a:t>
            </a:r>
            <a:r>
              <a:rPr lang="de-DE" b="0" i="0" u="none" strike="noStrike" baseline="0" dirty="0">
                <a:latin typeface="+mn-lt"/>
              </a:rPr>
              <a:t>, Johannes; Filler, Andreas; Niehaus, Engelbert (2013): Objektorientierte Modellbildung zwischen Mathematik und Informatik. Von der Alltagssprache zur Informatischen und Mathematischen Modellbildung.</a:t>
            </a:r>
          </a:p>
          <a:p>
            <a:pPr>
              <a:spcBef>
                <a:spcPts val="400"/>
              </a:spcBef>
            </a:pPr>
            <a:r>
              <a:rPr lang="de-DE" b="0" i="0" u="none" strike="noStrike" baseline="0" dirty="0">
                <a:latin typeface="+mn-lt"/>
              </a:rPr>
              <a:t>Staatsinstitut für Schulqualität und Bildungsforschung (ISB) (2024): LehrplanPLUS für das Gymnasium mit neun-jährigem Bildungsgang. Bildungs- und Erziehungsauftrag des Gymnasiums. Online verfügbar unter https://www.lehrplanplus.bayern.de/bildungs-und-erziehungsauftrag/gymnasium.</a:t>
            </a:r>
          </a:p>
          <a:p>
            <a:pPr>
              <a:spcBef>
                <a:spcPts val="400"/>
              </a:spcBef>
            </a:pPr>
            <a:r>
              <a:rPr lang="de-DE" b="0" i="0" u="none" strike="noStrike" baseline="0" dirty="0">
                <a:latin typeface="+mn-lt"/>
              </a:rPr>
              <a:t>Staatsinstitut für Schulqualität und Bildungsforschung (ISB) (2024): LehrplanPLUS für das Gymnasium mit neun-jährigem Bildungsgang. Fachprofil Informatik. Online verfügbar unter https://www.lehrplanplus.bayern.de/fachprofil/gymnasium/informatik.</a:t>
            </a:r>
          </a:p>
        </p:txBody>
      </p:sp>
    </p:spTree>
    <p:extLst>
      <p:ext uri="{BB962C8B-B14F-4D97-AF65-F5344CB8AC3E}">
        <p14:creationId xmlns:p14="http://schemas.microsoft.com/office/powerpoint/2010/main" val="103464239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r>
              <a:rPr lang="de-DE" b="0" i="0" u="none" strike="noStrike" baseline="0" dirty="0">
                <a:latin typeface="+mn-lt"/>
              </a:rPr>
              <a:t>Staatsinstitut für Schulqualität und Bildungsforschung (ISB) (2024): LehrplanPLUS für das Gymnasium mit neun-jährigem Bildungsgang. Schulart- und fächerübergreifende Bildungs- und Erziehungsziele sowie Alltagskompetenz und Lebensökonomie. Online verfügbar unter https://www.lehrplanplus.bayern.de/uebergreifende-ziele/gymnasium.</a:t>
            </a:r>
          </a:p>
          <a:p>
            <a:r>
              <a:rPr lang="de-DE" b="0" i="0" u="none" strike="noStrike" baseline="0" dirty="0">
                <a:latin typeface="+mn-lt"/>
              </a:rPr>
              <a:t>Jahn, Stefanie (2019): Genredidaktische Unterrichtsplanung. Eine Arbeitsanleitung für die sprachsensible Reihenplanung. Online verfügbar unter https://www.uni-due.de/imperia/md/content/prodaz/jahn_genredidaktische_unterrichtsplanung.pdf.</a:t>
            </a:r>
          </a:p>
          <a:p>
            <a:r>
              <a:rPr lang="de-DE" b="0" i="0" u="none" strike="noStrike" baseline="0" dirty="0" err="1">
                <a:latin typeface="+mn-lt"/>
              </a:rPr>
              <a:t>Jeuk</a:t>
            </a:r>
            <a:r>
              <a:rPr lang="de-DE" b="0" i="0" u="none" strike="noStrike" baseline="0" dirty="0">
                <a:latin typeface="+mn-lt"/>
              </a:rPr>
              <a:t>, Stefan (2018): Deutsch als Zweitsprache in der Schule. Grundlagen - Diagnose - Förderung. Stuttgart: Kohlhammer Verlag.</a:t>
            </a:r>
          </a:p>
          <a:p>
            <a:r>
              <a:rPr lang="de-DE" b="0" i="0" u="none" strike="noStrike" baseline="0" dirty="0">
                <a:latin typeface="+mn-lt"/>
              </a:rPr>
              <a:t>Kempe, Thomas; Löhr, Annika; Grimm, Robert; Scholle, Oliver; </a:t>
            </a:r>
            <a:r>
              <a:rPr lang="de-DE" b="0" i="0" u="none" strike="noStrike" baseline="0" dirty="0" err="1">
                <a:latin typeface="+mn-lt"/>
              </a:rPr>
              <a:t>Tepaße</a:t>
            </a:r>
            <a:r>
              <a:rPr lang="de-DE" b="0" i="0" u="none" strike="noStrike" baseline="0" dirty="0">
                <a:latin typeface="+mn-lt"/>
              </a:rPr>
              <a:t>, David (2014): Informatik 1. Lehrwerk für die gymnasiale Oberstufe. Paderborn: Schöningh (Informatik).</a:t>
            </a:r>
            <a:endParaRPr lang="en-US" b="0" i="0" u="none" strike="noStrike" baseline="0" dirty="0">
              <a:latin typeface="+mn-lt"/>
            </a:endParaRPr>
          </a:p>
          <a:p>
            <a:pPr marR="0" algn="l" rtl="0"/>
            <a:r>
              <a:rPr lang="en-US" b="0" i="0" u="none" strike="noStrike" baseline="0" dirty="0">
                <a:latin typeface="+mn-lt"/>
              </a:rPr>
              <a:t>Kern, Richard (2000): Literacy and language teaching. [</a:t>
            </a:r>
            <a:r>
              <a:rPr lang="en-US" b="0" i="0" u="none" strike="noStrike" baseline="0" dirty="0" err="1">
                <a:latin typeface="+mn-lt"/>
              </a:rPr>
              <a:t>Nachdr</a:t>
            </a:r>
            <a:r>
              <a:rPr lang="en-US" b="0" i="0" u="none" strike="noStrike" baseline="0" dirty="0">
                <a:latin typeface="+mn-lt"/>
              </a:rPr>
              <a:t>.]. Oxford: Oxford Univ. Press (Oxford applied linguistics).</a:t>
            </a:r>
          </a:p>
          <a:p>
            <a:pPr marR="0" algn="l" rtl="0"/>
            <a:r>
              <a:rPr lang="de-DE" b="0" i="0" u="none" strike="noStrike" baseline="0" dirty="0">
                <a:latin typeface="+mn-lt"/>
              </a:rPr>
              <a:t>Klemm, Michael (2002): Ausgangspunkte: Jedem seinen Textbegriff? Textdefinitionen im Vergleich. In: Ulla Fix, Kirsten </a:t>
            </a:r>
            <a:r>
              <a:rPr lang="de-DE" b="0" i="0" u="none" strike="noStrike" baseline="0" dirty="0" err="1">
                <a:latin typeface="+mn-lt"/>
              </a:rPr>
              <a:t>Adamzik</a:t>
            </a:r>
            <a:r>
              <a:rPr lang="de-DE" b="0" i="0" u="none" strike="noStrike" baseline="0" dirty="0">
                <a:latin typeface="+mn-lt"/>
              </a:rPr>
              <a:t>, Gerd Antos und Michael Klemm (</a:t>
            </a:r>
            <a:r>
              <a:rPr lang="de-DE" b="0" i="0" u="none" strike="noStrike" baseline="0" dirty="0" err="1">
                <a:latin typeface="+mn-lt"/>
              </a:rPr>
              <a:t>Hg</a:t>
            </a:r>
            <a:r>
              <a:rPr lang="de-DE" b="0" i="0" u="none" strike="noStrike" baseline="0" dirty="0">
                <a:latin typeface="+mn-lt"/>
              </a:rPr>
              <a:t>.): Brauchen wir einen neuen Textbegriff? Antworten auf eine Preisfrage. Frankfurt am Main: Lang (Forum angewandte Linguistik, 40), S. 17–29.</a:t>
            </a:r>
          </a:p>
          <a:p>
            <a:pPr marR="0" algn="l" rtl="0"/>
            <a:r>
              <a:rPr lang="de-DE" b="0" i="0" u="none" strike="noStrike" baseline="0" dirty="0">
                <a:latin typeface="+mn-lt"/>
              </a:rPr>
              <a:t>Kultusministerkonferenz (KMK) (2012): Operatoren für das Fach Deutsch an den Deutschen Schulen im Ausland. Online verfügbar unter https://www.kmk.org/fileadmin/Dateien/pdf/Bildung/Auslandsschulwesen/Kerncurriculum/Auslandsschulwesen-Operatoren-Deutsch-10-2012.pdf, zuletzt aktualisiert am 01.10.2012.</a:t>
            </a:r>
          </a:p>
          <a:p>
            <a:r>
              <a:rPr lang="de-DE" b="0" i="0" u="none" strike="noStrike" baseline="0" dirty="0">
                <a:latin typeface="+mn-lt"/>
              </a:rPr>
              <a:t>Kultusministerkonferenz (KMK) (2013): Interkulturelle Bildung und Erziehung in der Schule. Beschluss der Kultusministerkonferenz vom 25.10.1996 i. d. F. vom 05.12.2013.</a:t>
            </a:r>
          </a:p>
        </p:txBody>
      </p:sp>
    </p:spTree>
    <p:extLst>
      <p:ext uri="{BB962C8B-B14F-4D97-AF65-F5344CB8AC3E}">
        <p14:creationId xmlns:p14="http://schemas.microsoft.com/office/powerpoint/2010/main" val="101233484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500"/>
              </a:spcBef>
            </a:pPr>
            <a:r>
              <a:rPr lang="de-DE" b="0" i="0" u="none" strike="noStrike" baseline="0" dirty="0">
                <a:latin typeface="+mn-lt"/>
              </a:rPr>
              <a:t>Kultusministerkonferenz (KMK) (2015): Lehrerbildung für eine Schule der Vielfalt - Gemeinsame Empfehlung von Hochschulrektorenkonferenz und Kultusministerkonferenz. Beschluss der Kultusministerkonferenz vom 12.03.2015/Beschluss der Hochschulrektorenkonferenz vom 18.03.2015.</a:t>
            </a:r>
          </a:p>
          <a:p>
            <a:pPr marR="0" algn="l" rtl="0">
              <a:spcBef>
                <a:spcPts val="500"/>
              </a:spcBef>
            </a:pPr>
            <a:r>
              <a:rPr lang="de-DE" b="0" i="0" u="none" strike="noStrike" baseline="0" dirty="0">
                <a:latin typeface="+mn-lt"/>
              </a:rPr>
              <a:t>Kultusministerkonferenz (KMK) (2017): „Interkulturelle Bildung und Erziehung in der Schule“. Berichte der Länder über die Umsetzung des Beschlusses. (Beschluss der Kultusministerkonferenz vom 25.10.1996 i. d. F. vom 05.12.2013).</a:t>
            </a:r>
          </a:p>
          <a:p>
            <a:pPr>
              <a:spcBef>
                <a:spcPts val="500"/>
              </a:spcBef>
            </a:pPr>
            <a:r>
              <a:rPr lang="de-DE" b="0" i="0" u="none" strike="noStrike" baseline="0" dirty="0">
                <a:latin typeface="+mn-lt"/>
              </a:rPr>
              <a:t>Kultusministerkonferenz (KMK) (2019): „Bildungssprachliche Kompetenzen in der deutschen Sprache stärken“. Dokumentation der aktuellen Maßnahmen in den Ländern nach den zehn Grundsätzen einer erfolgreichen Stärkung bildungssprachlicher Kompetenzen in der deutschen Sprache. Beschluss der Kultusministerkonferenz vom 05.12.2019.</a:t>
            </a:r>
          </a:p>
          <a:p>
            <a:pPr marR="0" algn="l" rtl="0">
              <a:spcBef>
                <a:spcPts val="500"/>
              </a:spcBef>
            </a:pPr>
            <a:r>
              <a:rPr lang="de-DE" b="0" i="0" u="none" strike="noStrike" baseline="0" dirty="0">
                <a:latin typeface="+mn-lt"/>
              </a:rPr>
              <a:t>Kultusministerkonferenz (KMK) (2019): Bildungssprachliche Kompetenzen in der deutschen Sprache stärken. Beschluss der Kultusministerkonferenz vom 05.12.2019. Empfehlung.</a:t>
            </a:r>
          </a:p>
          <a:p>
            <a:pPr marR="0" algn="l" rtl="0">
              <a:spcBef>
                <a:spcPts val="500"/>
              </a:spcBef>
            </a:pPr>
            <a:r>
              <a:rPr lang="de-DE" b="0" i="0" u="none" strike="noStrike" baseline="0" dirty="0">
                <a:latin typeface="+mn-lt"/>
              </a:rPr>
              <a:t>Kultusministerkonferenz (KMK) (2024): Ländergemeinsame inhaltliche Anforderungen für die Fachwissenschaften und Fachdidaktiken in der Lehrerbildung. Beschluss der Kultusministerkonferenz vom 16.10.2008 i. d. F. vom 08.02.2024.</a:t>
            </a:r>
          </a:p>
          <a:p>
            <a:pPr marR="0" algn="l" rtl="0">
              <a:spcBef>
                <a:spcPts val="500"/>
              </a:spcBef>
            </a:pPr>
            <a:r>
              <a:rPr lang="de-DE" b="0" i="0" u="none" strike="noStrike" baseline="0" dirty="0">
                <a:latin typeface="+mn-lt"/>
              </a:rPr>
              <a:t>Koch, Peter; </a:t>
            </a:r>
            <a:r>
              <a:rPr lang="de-DE" b="0" i="0" u="none" strike="noStrike" baseline="0" dirty="0" err="1">
                <a:latin typeface="+mn-lt"/>
              </a:rPr>
              <a:t>Oesterreicher</a:t>
            </a:r>
            <a:r>
              <a:rPr lang="de-DE" b="0" i="0" u="none" strike="noStrike" baseline="0" dirty="0">
                <a:latin typeface="+mn-lt"/>
              </a:rPr>
              <a:t>, Wulf (1985): Sprache der Nähe — Sprache der Distanz. Mündlichkeit und Schriftlichkeit im Spannungsfeld von Sprachtheorie und Sprachgeschichte. In: </a:t>
            </a:r>
            <a:r>
              <a:rPr lang="de-DE" b="0" i="1" u="none" strike="noStrike" baseline="0" dirty="0">
                <a:latin typeface="+mn-lt"/>
              </a:rPr>
              <a:t>Romanistisches Jahrbuch </a:t>
            </a:r>
            <a:r>
              <a:rPr lang="de-DE" b="0" i="0" u="none" strike="noStrike" baseline="0" dirty="0">
                <a:latin typeface="+mn-lt"/>
              </a:rPr>
              <a:t>36 (1), S. 15–43.</a:t>
            </a:r>
          </a:p>
          <a:p>
            <a:pPr marR="0" algn="l" rtl="0">
              <a:spcBef>
                <a:spcPts val="500"/>
              </a:spcBef>
            </a:pPr>
            <a:r>
              <a:rPr lang="de-DE" b="0" i="0" u="none" strike="noStrike" baseline="0" dirty="0" err="1">
                <a:latin typeface="+mn-lt"/>
              </a:rPr>
              <a:t>Krifka</a:t>
            </a:r>
            <a:r>
              <a:rPr lang="de-DE" b="0" i="0" u="none" strike="noStrike" baseline="0" dirty="0">
                <a:latin typeface="+mn-lt"/>
              </a:rPr>
              <a:t>, Manfred (2009): Textkohärenz und Textbedeutung. Online verfügbar unter https://amor.cms.hu-berlin.de/~h2816i3x/Lehre/SE_Textkohaerenz_Textbedeutung.pdf.</a:t>
            </a:r>
          </a:p>
          <a:p>
            <a:pPr>
              <a:spcBef>
                <a:spcPts val="500"/>
              </a:spcBef>
            </a:pPr>
            <a:r>
              <a:rPr lang="de-DE" b="0" i="0" u="none" strike="noStrike" baseline="0" dirty="0" err="1">
                <a:latin typeface="+mn-lt"/>
              </a:rPr>
              <a:t>Krosanke</a:t>
            </a:r>
            <a:r>
              <a:rPr lang="de-DE" b="0" i="0" u="none" strike="noStrike" baseline="0" dirty="0">
                <a:latin typeface="+mn-lt"/>
              </a:rPr>
              <a:t>, Nadine (2021): Entwicklung der professionellen Kompetenz von Mathematiklehramtsstudierenden zur Bedeutung von Sprache. Wiesbaden: Springer Fachmedien Wiesbaden.</a:t>
            </a:r>
          </a:p>
        </p:txBody>
      </p:sp>
    </p:spTree>
    <p:extLst>
      <p:ext uri="{BB962C8B-B14F-4D97-AF65-F5344CB8AC3E}">
        <p14:creationId xmlns:p14="http://schemas.microsoft.com/office/powerpoint/2010/main" val="411095676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r>
              <a:rPr lang="de-DE" b="0" i="0" u="none" strike="noStrike" baseline="0" dirty="0">
                <a:latin typeface="+mn-lt"/>
              </a:rPr>
              <a:t>Kuhn, Markus; Kempe, Thomas; </a:t>
            </a:r>
            <a:r>
              <a:rPr lang="de-DE" b="0" i="0" u="none" strike="noStrike" baseline="0" dirty="0" err="1">
                <a:latin typeface="+mn-lt"/>
              </a:rPr>
              <a:t>Milenk</a:t>
            </a:r>
            <a:r>
              <a:rPr lang="de-DE" b="0" i="0" u="none" strike="noStrike" baseline="0" dirty="0">
                <a:latin typeface="+mn-lt"/>
              </a:rPr>
              <a:t>, Sebastian; Sadek, Irène; Tayyar, Cemre (2021): Praxis Informatik 5/6. Nordrhein-Westfalen. Prüfauflage. Braunschweig: Westermann.</a:t>
            </a:r>
          </a:p>
          <a:p>
            <a:pPr marR="0" algn="l" rtl="0"/>
            <a:r>
              <a:rPr lang="de-DE" b="0" i="0" u="none" strike="noStrike" baseline="0" dirty="0">
                <a:latin typeface="+mn-lt"/>
              </a:rPr>
              <a:t>Lampe, Timo; Diethelm, Ira (2019): </a:t>
            </a:r>
            <a:r>
              <a:rPr lang="de-DE" b="0" i="0" u="none" strike="noStrike" baseline="0" dirty="0" err="1">
                <a:latin typeface="+mn-lt"/>
              </a:rPr>
              <a:t>Transkriptanalyse</a:t>
            </a:r>
            <a:r>
              <a:rPr lang="de-DE" b="0" i="0" u="none" strike="noStrike" baseline="0" dirty="0">
                <a:latin typeface="+mn-lt"/>
              </a:rPr>
              <a:t> einer Informatik-Unterrichtsstunde. In: Martin Butler und Juliana Goschler (</a:t>
            </a:r>
            <a:r>
              <a:rPr lang="de-DE" b="0" i="0" u="none" strike="noStrike" baseline="0" dirty="0" err="1">
                <a:latin typeface="+mn-lt"/>
              </a:rPr>
              <a:t>Hg</a:t>
            </a:r>
            <a:r>
              <a:rPr lang="de-DE" b="0" i="0" u="none" strike="noStrike" baseline="0" dirty="0">
                <a:latin typeface="+mn-lt"/>
              </a:rPr>
              <a:t>.): Sprachsensibler Fachunterricht. Chancen und Herausforderungen Aus Interdisziplinärer Perspektive. Wiesbaden: Springer Fachmedien Wiesbaden (Sprachsensibilität in Bildungsprozessen), S. 203–219.</a:t>
            </a:r>
          </a:p>
          <a:p>
            <a:pPr marR="0" algn="l" rtl="0"/>
            <a:r>
              <a:rPr lang="de-DE" b="0" i="0" u="none" strike="noStrike" baseline="0" dirty="0">
                <a:latin typeface="+mn-lt"/>
              </a:rPr>
              <a:t>Lee, Irene; Martin, Fred; Denner, Jill; Coulter, Bob; </a:t>
            </a:r>
            <a:r>
              <a:rPr lang="de-DE" b="0" i="0" u="none" strike="noStrike" baseline="0" dirty="0" err="1">
                <a:latin typeface="+mn-lt"/>
              </a:rPr>
              <a:t>Allan</a:t>
            </a:r>
            <a:r>
              <a:rPr lang="de-DE" b="0" i="0" u="none" strike="noStrike" baseline="0" dirty="0">
                <a:latin typeface="+mn-lt"/>
              </a:rPr>
              <a:t>, Walter; Erickson, Jeri et al. (2011): Computational </a:t>
            </a:r>
            <a:r>
              <a:rPr lang="de-DE" b="0" i="0" u="none" strike="noStrike" baseline="0" dirty="0" err="1">
                <a:latin typeface="+mn-lt"/>
              </a:rPr>
              <a:t>thinking</a:t>
            </a:r>
            <a:r>
              <a:rPr lang="de-DE" b="0" i="0" u="none" strike="noStrike" baseline="0" dirty="0">
                <a:latin typeface="+mn-lt"/>
              </a:rPr>
              <a:t> </a:t>
            </a:r>
            <a:r>
              <a:rPr lang="de-DE" b="0" i="0" u="none" strike="noStrike" baseline="0" dirty="0" err="1">
                <a:latin typeface="+mn-lt"/>
              </a:rPr>
              <a:t>for</a:t>
            </a:r>
            <a:r>
              <a:rPr lang="de-DE" b="0" i="0" u="none" strike="noStrike" baseline="0" dirty="0">
                <a:latin typeface="+mn-lt"/>
              </a:rPr>
              <a:t> </a:t>
            </a:r>
            <a:r>
              <a:rPr lang="de-DE" b="0" i="0" u="none" strike="noStrike" baseline="0" dirty="0" err="1">
                <a:latin typeface="+mn-lt"/>
              </a:rPr>
              <a:t>youth</a:t>
            </a:r>
            <a:r>
              <a:rPr lang="de-DE" b="0" i="0" u="none" strike="noStrike" baseline="0" dirty="0">
                <a:latin typeface="+mn-lt"/>
              </a:rPr>
              <a:t> in </a:t>
            </a:r>
            <a:r>
              <a:rPr lang="de-DE" b="0" i="0" u="none" strike="noStrike" baseline="0" dirty="0" err="1">
                <a:latin typeface="+mn-lt"/>
              </a:rPr>
              <a:t>practice</a:t>
            </a:r>
            <a:r>
              <a:rPr lang="de-DE" b="0" i="0" u="none" strike="noStrike" baseline="0" dirty="0">
                <a:latin typeface="+mn-lt"/>
              </a:rPr>
              <a:t>. In: </a:t>
            </a:r>
            <a:r>
              <a:rPr lang="de-DE" b="0" i="1" u="none" strike="noStrike" baseline="0" dirty="0">
                <a:latin typeface="+mn-lt"/>
              </a:rPr>
              <a:t>ACM </a:t>
            </a:r>
            <a:r>
              <a:rPr lang="de-DE" b="0" i="1" u="none" strike="noStrike" baseline="0" dirty="0" err="1">
                <a:latin typeface="+mn-lt"/>
              </a:rPr>
              <a:t>Inroads</a:t>
            </a:r>
            <a:r>
              <a:rPr lang="de-DE" b="0" i="1" u="none" strike="noStrike" baseline="0" dirty="0">
                <a:latin typeface="+mn-lt"/>
              </a:rPr>
              <a:t> </a:t>
            </a:r>
            <a:r>
              <a:rPr lang="de-DE" b="0" i="0" u="none" strike="noStrike" baseline="0" dirty="0">
                <a:latin typeface="+mn-lt"/>
              </a:rPr>
              <a:t>2 (1), S. 32–37. DOI: 10.1145/1929887.1929902.</a:t>
            </a:r>
          </a:p>
          <a:p>
            <a:pPr marR="0" algn="l" rtl="0"/>
            <a:r>
              <a:rPr lang="de-DE" b="0" i="0" u="none" strike="noStrike" baseline="0" dirty="0">
                <a:latin typeface="+mn-lt"/>
              </a:rPr>
              <a:t>Leisen, Josef (2004): Methoden-Werkzeuge im Deutschsprachigen Fachunterricht. Von "Archiven", "Expertenkongressen" und vielen anderen. In: </a:t>
            </a:r>
            <a:r>
              <a:rPr lang="de-DE" b="0" i="1" u="none" strike="noStrike" baseline="0" dirty="0">
                <a:latin typeface="+mn-lt"/>
              </a:rPr>
              <a:t>Fremdsprache Deutsch </a:t>
            </a:r>
            <a:r>
              <a:rPr lang="de-DE" b="0" i="0" u="none" strike="noStrike" baseline="0" dirty="0">
                <a:latin typeface="+mn-lt"/>
              </a:rPr>
              <a:t>(30), S. 22–44.</a:t>
            </a:r>
          </a:p>
          <a:p>
            <a:pPr marR="0" algn="l" rtl="0"/>
            <a:r>
              <a:rPr lang="de-DE" b="0" i="0" u="none" strike="noStrike" baseline="0" dirty="0">
                <a:latin typeface="+mn-lt"/>
              </a:rPr>
              <a:t>Leisen, Josef (2007): Lesen und </a:t>
            </a:r>
            <a:r>
              <a:rPr lang="de-DE" b="0" i="0" u="none" strike="noStrike" baseline="0" dirty="0" err="1">
                <a:latin typeface="+mn-lt"/>
              </a:rPr>
              <a:t>Verstehen</a:t>
            </a:r>
            <a:r>
              <a:rPr lang="de-DE" b="0" i="0" u="none" strike="noStrike" baseline="0" dirty="0">
                <a:latin typeface="+mn-lt"/>
              </a:rPr>
              <a:t> lernen. Strategien und Prinzipien zur Arbeit mit Sachtexten im Unterricht. In: </a:t>
            </a:r>
            <a:r>
              <a:rPr lang="de-DE" b="0" i="1" u="none" strike="noStrike" baseline="0" dirty="0">
                <a:latin typeface="+mn-lt"/>
              </a:rPr>
              <a:t>PÄDAGOGIK 6/07</a:t>
            </a:r>
            <a:r>
              <a:rPr lang="de-DE" b="0" i="0" u="none" strike="noStrike" baseline="0" dirty="0">
                <a:latin typeface="+mn-lt"/>
              </a:rPr>
              <a:t>, S. 11–15. Online verfügbar unter http://www.josefleisen.de/downloads/lesen/88%20Lesen%20und%20verstehen%20lernen%20P%C3%84DAGOGIK%202007.pdf.</a:t>
            </a:r>
          </a:p>
          <a:p>
            <a:pPr marR="0" algn="l" rtl="0"/>
            <a:r>
              <a:rPr lang="de-DE" b="0" i="0" u="none" strike="noStrike" baseline="0" dirty="0">
                <a:latin typeface="+mn-lt"/>
              </a:rPr>
              <a:t>Leisen, Josef (2007): Unterrichtsgespräch: Fragend-entwickelnder Unterricht, sokratischer Dialog und Schülergespräche. In: Silke </a:t>
            </a:r>
            <a:r>
              <a:rPr lang="de-DE" b="0" i="0" u="none" strike="noStrike" baseline="0" dirty="0" err="1">
                <a:latin typeface="+mn-lt"/>
              </a:rPr>
              <a:t>Mikelskis</a:t>
            </a:r>
            <a:r>
              <a:rPr lang="de-DE" b="0" i="0" u="none" strike="noStrike" baseline="0" dirty="0">
                <a:latin typeface="+mn-lt"/>
              </a:rPr>
              <a:t>-Seifert und Thorid Rabe (</a:t>
            </a:r>
            <a:r>
              <a:rPr lang="de-DE" b="0" i="0" u="none" strike="noStrike" baseline="0" dirty="0" err="1">
                <a:latin typeface="+mn-lt"/>
              </a:rPr>
              <a:t>Hg</a:t>
            </a:r>
            <a:r>
              <a:rPr lang="de-DE" b="0" i="0" u="none" strike="noStrike" baseline="0" dirty="0">
                <a:latin typeface="+mn-lt"/>
              </a:rPr>
              <a:t>.): Physik-Methodik. Handbuch für die Sekundarstufe I und II. 1. Aufl. Berlin: Cornelsen Scriptor, S. 115–132.</a:t>
            </a:r>
          </a:p>
          <a:p>
            <a:pPr marR="0" algn="l" rtl="0"/>
            <a:r>
              <a:rPr lang="de-DE" b="0" i="0" u="none" strike="noStrike" baseline="0" dirty="0">
                <a:latin typeface="+mn-lt"/>
              </a:rPr>
              <a:t>Leisen, Josef (2011): Praktische Ansätze schulischer Sprachförderung – Der sprachsensible Fachunterricht. Hanns Seidel Stiftung.</a:t>
            </a:r>
          </a:p>
          <a:p>
            <a:pPr marR="0" algn="l" rtl="0"/>
            <a:r>
              <a:rPr lang="de-DE" b="0" i="0" u="none" strike="noStrike" baseline="0" dirty="0">
                <a:latin typeface="+mn-lt"/>
              </a:rPr>
              <a:t>Leisen, Josef (2012): Der Umgang mit Sachtexten im Fachunterricht. </a:t>
            </a:r>
            <a:r>
              <a:rPr lang="de-DE" b="0" i="0" u="none" strike="noStrike" baseline="0" dirty="0" err="1">
                <a:latin typeface="+mn-lt"/>
              </a:rPr>
              <a:t>Hg</a:t>
            </a:r>
            <a:r>
              <a:rPr lang="de-DE" b="0" i="0" u="none" strike="noStrike" baseline="0" dirty="0">
                <a:latin typeface="+mn-lt"/>
              </a:rPr>
              <a:t>. v. www.leseforum.ch | www.forumlecture.ch (3). Online verfügbar unter http://www.josefleisen.de/downloads/lesen/01%20Umgang%20mit%20Sachtexten%20-%20Leseforum%202012.pdf.</a:t>
            </a:r>
          </a:p>
        </p:txBody>
      </p:sp>
    </p:spTree>
    <p:extLst>
      <p:ext uri="{BB962C8B-B14F-4D97-AF65-F5344CB8AC3E}">
        <p14:creationId xmlns:p14="http://schemas.microsoft.com/office/powerpoint/2010/main" val="110405156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400"/>
              </a:spcBef>
            </a:pPr>
            <a:r>
              <a:rPr lang="de-DE" b="0" i="0" u="none" strike="noStrike" baseline="0" dirty="0">
                <a:latin typeface="+mn-lt"/>
              </a:rPr>
              <a:t>Leisen, Josef (2013): Handbuch Sprachförderung im Fach. Sprachsensibler Fachunterricht in der Praxis : Grundlagenwissen, Anregungen und Beispiele für die Unterstützung von sprachschwachen Lernern und Lernern mit Zuwanderungsgeschichte beim Sprechen, Lesen, Schreiben und Üben im Fach. Stuttgart: Ernst Klett Sprachen.</a:t>
            </a:r>
          </a:p>
          <a:p>
            <a:pPr marR="0" algn="l" rtl="0">
              <a:spcBef>
                <a:spcPts val="400"/>
              </a:spcBef>
            </a:pPr>
            <a:r>
              <a:rPr lang="de-DE" b="0" i="0" u="none" strike="noStrike" baseline="0" dirty="0">
                <a:latin typeface="+mn-lt"/>
              </a:rPr>
              <a:t>Leisen, Josef (2015): Fachlernen und Sprachlernen! Bringt zusammen, was zusammen gehört! In: </a:t>
            </a:r>
            <a:r>
              <a:rPr lang="de-DE" b="0" i="1" u="none" strike="noStrike" baseline="0" dirty="0">
                <a:latin typeface="+mn-lt"/>
              </a:rPr>
              <a:t>Der mathematische und naturwissenschaftliche Unterricht </a:t>
            </a:r>
            <a:r>
              <a:rPr lang="de-DE" b="0" i="0" u="none" strike="noStrike" baseline="0" dirty="0">
                <a:latin typeface="+mn-lt"/>
              </a:rPr>
              <a:t>68 (3), S. 132–137.</a:t>
            </a:r>
          </a:p>
          <a:p>
            <a:pPr>
              <a:spcBef>
                <a:spcPts val="400"/>
              </a:spcBef>
            </a:pPr>
            <a:r>
              <a:rPr lang="de-DE" b="0" i="0" u="none" strike="noStrike" baseline="0" dirty="0">
                <a:latin typeface="+mn-lt"/>
              </a:rPr>
              <a:t>Leisen, Josef (2018): Kinder erwerben und lernen Sprachen zur Praxis der Sprachbildung und was die Theorie dazu sagt. In: </a:t>
            </a:r>
            <a:r>
              <a:rPr lang="de-DE" b="0" i="1" u="none" strike="noStrike" baseline="0" dirty="0">
                <a:latin typeface="+mn-lt"/>
              </a:rPr>
              <a:t>Praxis Sprache. Fachzeitschrift für Sprachheilpädagogik, Sprachtherapie und Sprachförderung </a:t>
            </a:r>
            <a:r>
              <a:rPr lang="de-DE" b="0" i="0" u="none" strike="noStrike" baseline="0" dirty="0">
                <a:latin typeface="+mn-lt"/>
              </a:rPr>
              <a:t>63 (3), S. 164–175.</a:t>
            </a:r>
          </a:p>
          <a:p>
            <a:pPr marR="0" algn="l" rtl="0">
              <a:spcBef>
                <a:spcPts val="400"/>
              </a:spcBef>
            </a:pPr>
            <a:r>
              <a:rPr lang="de-DE" b="0" i="0" u="none" strike="noStrike" baseline="0" dirty="0">
                <a:latin typeface="+mn-lt"/>
              </a:rPr>
              <a:t>Leisen, Josef (2019): Das Prinzip der "kalkulierbaren Herausforderung". Kompetenzorientiert unterrichten. In: </a:t>
            </a:r>
            <a:r>
              <a:rPr lang="de-DE" b="0" i="1" u="none" strike="noStrike" baseline="0" dirty="0">
                <a:latin typeface="+mn-lt"/>
              </a:rPr>
              <a:t>Schulmagazin 5 - 10 </a:t>
            </a:r>
            <a:r>
              <a:rPr lang="de-DE" b="0" i="0" u="none" strike="noStrike" baseline="0" dirty="0">
                <a:latin typeface="+mn-lt"/>
              </a:rPr>
              <a:t>87 (5), S. 10–13. Online verfügbar unter http://www.josefleisen.de/downloads/aufgabenkultur/00%20Kalkulierte%20Herausforderung%202019.pdf.</a:t>
            </a:r>
          </a:p>
          <a:p>
            <a:pPr marR="0" algn="l" rtl="0">
              <a:spcBef>
                <a:spcPts val="400"/>
              </a:spcBef>
            </a:pPr>
            <a:r>
              <a:rPr lang="de-DE" b="0" i="0" u="none" strike="noStrike" baseline="0" dirty="0">
                <a:latin typeface="+mn-lt"/>
              </a:rPr>
              <a:t>Leisen, Josef; Seyfarth, Marion (2006): Was macht das Lesen von Fachtexten so schwer? Hilfen zur Beurteilung von Texten. In: Naturwissenschaften im Unterricht Physik (5), S. 9–11. Online verfügbar unter http://www.josefleisen.de/downloads/lesen/02%20Was%20macht%20das%20Lesen%20von%20Sachtexten%20so%20schwer%20NiU%202006.pdf.</a:t>
            </a:r>
          </a:p>
          <a:p>
            <a:pPr marR="0" algn="l" rtl="0">
              <a:spcBef>
                <a:spcPts val="400"/>
              </a:spcBef>
            </a:pPr>
            <a:r>
              <a:rPr lang="de-DE" b="0" i="0" u="none" strike="noStrike" baseline="0" dirty="0">
                <a:latin typeface="+mn-lt"/>
              </a:rPr>
              <a:t>Landesinstitut für Schule und Medien Berlin-Brandenburg (LISUM) (2015): Gemeinsamer Rahmenlehrplan für die Jahrgangsstufen 1 – 10 der Berliner und Brandenburger Schulen. Teil B: fachübergreifende Kompetenzentwicklung. </a:t>
            </a:r>
            <a:r>
              <a:rPr lang="de-DE" b="0" i="0" u="none" strike="noStrike" baseline="0" dirty="0" err="1">
                <a:latin typeface="+mn-lt"/>
              </a:rPr>
              <a:t>Hg</a:t>
            </a:r>
            <a:r>
              <a:rPr lang="de-DE" b="0" i="0" u="none" strike="noStrike" baseline="0" dirty="0">
                <a:latin typeface="+mn-lt"/>
              </a:rPr>
              <a:t>. v. Senatsverwaltung für Bildung, Jugend und Familie Berlin und Ministeriums für Bildung, Jugend und Sport des Landes Brandenburg.</a:t>
            </a:r>
          </a:p>
          <a:p>
            <a:pPr>
              <a:spcBef>
                <a:spcPts val="400"/>
              </a:spcBef>
            </a:pPr>
            <a:r>
              <a:rPr lang="de-DE" b="0" i="0" u="none" strike="noStrike" baseline="0" dirty="0">
                <a:latin typeface="+mn-lt"/>
              </a:rPr>
              <a:t>Landesinstitut für Schule und Medien Berlin-Brandenburg (LISUM) (2015): Gemeinsamer Rahmenlehrplan für die Jahrgangsstufen 1 – 10 der Berliner und Brandenburger Schulen. Teil A: Bildung und Erziehung in den Jahrgangsstufen 1 – 10. </a:t>
            </a:r>
            <a:r>
              <a:rPr lang="de-DE" b="0" i="0" u="none" strike="noStrike" baseline="0" dirty="0" err="1">
                <a:latin typeface="+mn-lt"/>
              </a:rPr>
              <a:t>Hg</a:t>
            </a:r>
            <a:r>
              <a:rPr lang="de-DE" b="0" i="0" u="none" strike="noStrike" baseline="0" dirty="0">
                <a:latin typeface="+mn-lt"/>
              </a:rPr>
              <a:t>. v. Senatsverwaltung für Bildung, Jugend und Familie Berlin und Ministeriums für Bildung, Jugend und Sport des Landes Brandenburg.</a:t>
            </a:r>
          </a:p>
        </p:txBody>
      </p:sp>
    </p:spTree>
    <p:extLst>
      <p:ext uri="{BB962C8B-B14F-4D97-AF65-F5344CB8AC3E}">
        <p14:creationId xmlns:p14="http://schemas.microsoft.com/office/powerpoint/2010/main" val="3339223118"/>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500"/>
              </a:spcBef>
            </a:pPr>
            <a:r>
              <a:rPr lang="de-DE" b="0" i="0" u="none" strike="noStrike" baseline="0" dirty="0">
                <a:latin typeface="+mn-lt"/>
              </a:rPr>
              <a:t>Landesinstitut für Schule und Medien Berlin-Brandenburg (LISUM) (2015): Gemeinsamer Rahmenlehrplan für die Jahrgangsstufen 1 – 10 der Berliner und Brandenburger Schulen. Teil C: Informatik Wahlpflichtfach (Jahrgangsstufen 7 – 10). </a:t>
            </a:r>
            <a:r>
              <a:rPr lang="de-DE" b="0" i="0" u="none" strike="noStrike" baseline="0" dirty="0" err="1">
                <a:latin typeface="+mn-lt"/>
              </a:rPr>
              <a:t>Hg</a:t>
            </a:r>
            <a:r>
              <a:rPr lang="de-DE" b="0" i="0" u="none" strike="noStrike" baseline="0" dirty="0">
                <a:latin typeface="+mn-lt"/>
              </a:rPr>
              <a:t>. v. Senatsverwaltung für Bildung, Jugend und Familie Berlin und Ministeriums für Bildung, Jugend und Sport des Landes Brandenburg.</a:t>
            </a:r>
          </a:p>
          <a:p>
            <a:pPr>
              <a:spcBef>
                <a:spcPts val="500"/>
              </a:spcBef>
            </a:pPr>
            <a:r>
              <a:rPr lang="de-DE" b="0" i="0" u="none" strike="noStrike" baseline="0" dirty="0">
                <a:latin typeface="+mn-lt"/>
              </a:rPr>
              <a:t>Landesinstitut für Schule und Medien Berlin-Brandenburg (LISUM) (2021): Rahmenlehrplan für die gymnasiale Oberstufe. Teil B: fachübergreifende Kompetenzentwicklung. </a:t>
            </a:r>
            <a:r>
              <a:rPr lang="de-DE" b="0" i="0" u="none" strike="noStrike" baseline="0" dirty="0" err="1">
                <a:latin typeface="+mn-lt"/>
              </a:rPr>
              <a:t>Hg</a:t>
            </a:r>
            <a:r>
              <a:rPr lang="de-DE" b="0" i="0" u="none" strike="noStrike" baseline="0" dirty="0">
                <a:latin typeface="+mn-lt"/>
              </a:rPr>
              <a:t>. v. Senatsverwaltung für Bildung, Jugend und Familie Berlin und Ministeriums für Bildung, Jugend und Sport des Landes Brandenburg.</a:t>
            </a:r>
          </a:p>
          <a:p>
            <a:pPr marR="0" algn="l" rtl="0">
              <a:spcBef>
                <a:spcPts val="500"/>
              </a:spcBef>
            </a:pPr>
            <a:r>
              <a:rPr lang="de-DE" b="0" i="0" u="none" strike="noStrike" baseline="0" dirty="0">
                <a:latin typeface="+mn-lt"/>
              </a:rPr>
              <a:t>Landesinstitut für Schule und Medien Berlin-Brandenburg (LISUM) (2021): Rahmenlehrplan für die gymnasiale Oberstufe. Teil A: Bildung und Erziehung in der gymnasialen Oberstufe. </a:t>
            </a:r>
            <a:r>
              <a:rPr lang="de-DE" b="0" i="0" u="none" strike="noStrike" baseline="0" dirty="0" err="1">
                <a:latin typeface="+mn-lt"/>
              </a:rPr>
              <a:t>Hg</a:t>
            </a:r>
            <a:r>
              <a:rPr lang="de-DE" b="0" i="0" u="none" strike="noStrike" baseline="0" dirty="0">
                <a:latin typeface="+mn-lt"/>
              </a:rPr>
              <a:t>. v. Senatsverwaltung für Bildung, Jugend und Familie Berlin und Ministeriums für Bildung, Jugend und Sport des Landes Brandenburg.</a:t>
            </a:r>
          </a:p>
          <a:p>
            <a:pPr marR="0" algn="l" rtl="0">
              <a:spcBef>
                <a:spcPts val="500"/>
              </a:spcBef>
            </a:pPr>
            <a:r>
              <a:rPr lang="de-DE" b="0" i="0" u="none" strike="noStrike" baseline="0" dirty="0">
                <a:latin typeface="+mn-lt"/>
              </a:rPr>
              <a:t>Landesinstitut für Schule und Medien Berlin-Brandenburg (LISUM) (2022): Rahmenlehrplan für die gymnasiale Oberstufe. Teil C: Informatik. </a:t>
            </a:r>
            <a:r>
              <a:rPr lang="de-DE" b="0" i="0" u="none" strike="noStrike" baseline="0" dirty="0" err="1">
                <a:latin typeface="+mn-lt"/>
              </a:rPr>
              <a:t>Hg</a:t>
            </a:r>
            <a:r>
              <a:rPr lang="de-DE" b="0" i="0" u="none" strike="noStrike" baseline="0" dirty="0">
                <a:latin typeface="+mn-lt"/>
              </a:rPr>
              <a:t>. v. Ministeriums für Bildung, Jugend und Sport des Landes Brandenburg.</a:t>
            </a:r>
          </a:p>
          <a:p>
            <a:pPr marR="0" algn="l" rtl="0">
              <a:spcBef>
                <a:spcPts val="500"/>
              </a:spcBef>
            </a:pPr>
            <a:r>
              <a:rPr lang="de-DE" b="0" i="0" u="none" strike="noStrike" baseline="0" dirty="0">
                <a:latin typeface="+mn-lt"/>
              </a:rPr>
              <a:t>Landesinstitut für Schule und Medien Berlin-Brandenburg (LISUM); Landesinstitut für Schule und Medien Brandenburg (LISUM Bbg); Landesinstitut für Schule und Ausbildung Mecklenburg-Vorpommern (L.I.S.A.) (2022): Rahmenlehrplan für die gymnasiale Oberstufe. Teil C: Informatik. </a:t>
            </a:r>
            <a:r>
              <a:rPr lang="de-DE" b="0" i="0" u="none" strike="noStrike" baseline="0" dirty="0" err="1">
                <a:latin typeface="+mn-lt"/>
              </a:rPr>
              <a:t>Hg</a:t>
            </a:r>
            <a:r>
              <a:rPr lang="de-DE" b="0" i="0" u="none" strike="noStrike" baseline="0" dirty="0">
                <a:latin typeface="+mn-lt"/>
              </a:rPr>
              <a:t>. v. Senatsverwaltung für Bildung, Jugend und Familie Berlin, Ministeriums für Bildung, Jugend und Sport des Landes Brandenburg und Ministerium für Bildung, Wissenschaft und Kultur Mecklenburg-Vorpommern.</a:t>
            </a:r>
          </a:p>
          <a:p>
            <a:pPr>
              <a:spcBef>
                <a:spcPts val="500"/>
              </a:spcBef>
            </a:pPr>
            <a:r>
              <a:rPr lang="de-DE" b="0" i="0" u="none" strike="noStrike" baseline="0" dirty="0">
                <a:latin typeface="+mn-lt"/>
              </a:rPr>
              <a:t>Michalak, Magdalena; Müller, Beatrice (2016): Sprach- und Kulturlernen mit Sprach-Fach-Netzen: Arbeit an diskontinuierlichen Darstellungsformen. In: Alexis Feldmeier García und Annett </a:t>
            </a:r>
            <a:r>
              <a:rPr lang="de-DE" b="0" i="0" u="none" strike="noStrike" baseline="0" dirty="0" err="1">
                <a:latin typeface="+mn-lt"/>
              </a:rPr>
              <a:t>Eichstaedt</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Lernkulturen - Schriftsprache in DaZ - Grammatik - sprachliche Anforderungen in den Fächern. 41. Jahrestagung des Fachverbandes Deutsch als Fremd- und Zweitsprache an der Universität Münster 2014. Göttingen: Universitätsverlag Göttingen (Materialien Deutsch als Fremdsprache, Band 94), S. 25–52.</a:t>
            </a:r>
          </a:p>
        </p:txBody>
      </p:sp>
    </p:spTree>
    <p:extLst>
      <p:ext uri="{BB962C8B-B14F-4D97-AF65-F5344CB8AC3E}">
        <p14:creationId xmlns:p14="http://schemas.microsoft.com/office/powerpoint/2010/main" val="309910483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300"/>
              </a:spcBef>
            </a:pPr>
            <a:r>
              <a:rPr lang="de-DE" b="0" i="0" u="none" strike="noStrike" baseline="0" dirty="0">
                <a:latin typeface="+mn-lt"/>
              </a:rPr>
              <a:t>Ministerium für Schule und Weiterbildung des Landes Nordrhein-Westfalen (2012): Verordnung über die Ausbildung und die Abschlussprüfungen in der Sekundarstufe I. Ausbildungs- und Prüfungsordnung Sekundarstufe I - APO-S I, vom 11.11.2022. Fundstelle: BASS 13-21 Nr. 1.1 (</a:t>
            </a:r>
            <a:r>
              <a:rPr lang="de-DE" b="0" i="0" u="none" strike="noStrike" baseline="0" dirty="0" err="1">
                <a:latin typeface="+mn-lt"/>
              </a:rPr>
              <a:t>ABl.</a:t>
            </a:r>
            <a:r>
              <a:rPr lang="de-DE" b="0" i="0" u="none" strike="noStrike" baseline="0" dirty="0">
                <a:latin typeface="+mn-lt"/>
              </a:rPr>
              <a:t> NRW. 12/22).</a:t>
            </a:r>
          </a:p>
          <a:p>
            <a:pPr marR="0" algn="l" rtl="0">
              <a:spcBef>
                <a:spcPts val="300"/>
              </a:spcBef>
            </a:pPr>
            <a:r>
              <a:rPr lang="de-DE" b="0" i="0" u="none" strike="noStrike" baseline="0" dirty="0">
                <a:latin typeface="+mn-lt"/>
              </a:rPr>
              <a:t>Ministerium für Schule und Weiterbildung des Landes Nordrhein-Westfalen (2013): Runderlass zum Kernlehrplan Informatik der Sekundarstufe II für Gymnasien und Gesamtschulen. Fundstelle: BASS 15-31 Nr. 25 (</a:t>
            </a:r>
            <a:r>
              <a:rPr lang="de-DE" b="0" i="0" u="none" strike="noStrike" baseline="0" dirty="0" err="1">
                <a:latin typeface="+mn-lt"/>
              </a:rPr>
              <a:t>ABl.</a:t>
            </a:r>
            <a:r>
              <a:rPr lang="de-DE" b="0" i="0" u="none" strike="noStrike" baseline="0" dirty="0">
                <a:latin typeface="+mn-lt"/>
              </a:rPr>
              <a:t> NRW. S. 512) (4725).</a:t>
            </a:r>
          </a:p>
          <a:p>
            <a:pPr marR="0" algn="l" rtl="0">
              <a:spcBef>
                <a:spcPts val="300"/>
              </a:spcBef>
            </a:pPr>
            <a:r>
              <a:rPr lang="de-DE" b="0" i="0" u="none" strike="noStrike" baseline="0" dirty="0">
                <a:latin typeface="+mn-lt"/>
              </a:rPr>
              <a:t>Ministerium für Schule und Weiterbildung des Landes Nordrhein-Westfalen (2015): Informatik. Übersicht über die Operatoren.</a:t>
            </a:r>
          </a:p>
          <a:p>
            <a:pPr marR="0" algn="l" rtl="0">
              <a:spcBef>
                <a:spcPts val="300"/>
              </a:spcBef>
            </a:pPr>
            <a:r>
              <a:rPr lang="de-DE" b="0" i="0" u="none" strike="noStrike" baseline="0" dirty="0">
                <a:latin typeface="+mn-lt"/>
              </a:rPr>
              <a:t>Ministerium für Schule und Weiterbildung des Landes Nordrhein-Westfalen (2017): Beispielaufgabe Informatik Leistungskurs - Autoparser. IF LK HT Autoparser. Online verfügbar unter https://www.standardsicherung.schulministerium.nrw.de/cms/zentralabitur-gost/faecher/getfile.php?file=4761.</a:t>
            </a:r>
          </a:p>
          <a:p>
            <a:pPr marR="0" algn="l" rtl="0">
              <a:spcBef>
                <a:spcPts val="300"/>
              </a:spcBef>
            </a:pPr>
            <a:r>
              <a:rPr lang="de-DE" b="0" i="0" u="none" strike="noStrike" baseline="0" dirty="0">
                <a:latin typeface="+mn-lt"/>
              </a:rPr>
              <a:t>Ministerium für Schule und Weiterbildung des Landes Nordrhein-Westfalen (2017): Beispielaufgabe Informatik Leistungskurs - Fachwahlserver und Fachwahlclient. IF LK HT Fachwahlserver. Online verfügbar unter https://www.standardsicherung.schulministerium.nrw.de/cms/zentralabitur-gost/faecher/getfile.php?file=4762.</a:t>
            </a:r>
          </a:p>
          <a:p>
            <a:pPr marR="0" algn="l" rtl="0">
              <a:spcBef>
                <a:spcPts val="300"/>
              </a:spcBef>
            </a:pPr>
            <a:r>
              <a:rPr lang="de-DE" b="0" i="0" u="none" strike="noStrike" baseline="0" dirty="0">
                <a:latin typeface="+mn-lt"/>
              </a:rPr>
              <a:t>Ministerium für Schule und Weiterbildung des Landes Nordrhein-Westfalen (2019): Beispielaufgaben Informatik Grundkurs - Fußball-Turnier. IF GK HT Fußball-Turnier. Online verfügbar unter https://www.standardsicherung.schulministerium.nrw.de/cms/zentralabitur-gost/faecher/getfile.php?file=5152.</a:t>
            </a:r>
          </a:p>
          <a:p>
            <a:pPr>
              <a:spcBef>
                <a:spcPts val="300"/>
              </a:spcBef>
            </a:pPr>
            <a:r>
              <a:rPr lang="de-DE" b="0" i="0" u="none" strike="noStrike" baseline="0" dirty="0">
                <a:latin typeface="+mn-lt"/>
              </a:rPr>
              <a:t>Ministerium für Schule und Weiterbildung des Landes Nordrhein-Westfalen (2019): Beispielaufgaben Informatik Grundkurs - NEA. IF GK HT NEA. Online verfügbar unter https://www.standardsicherung.schulministerium.nrw.de/cms/zentralabitur-gost/faecher/getfile.php?file=5153.</a:t>
            </a:r>
          </a:p>
          <a:p>
            <a:pPr>
              <a:spcBef>
                <a:spcPts val="300"/>
              </a:spcBef>
            </a:pPr>
            <a:r>
              <a:rPr lang="de-DE" b="0" i="0" u="none" strike="noStrike" baseline="0" dirty="0">
                <a:latin typeface="+mn-lt"/>
              </a:rPr>
              <a:t>Ministerium für Schule und Weiterbildung des Landes Nordrhein-Westfalen (2019): Beispielaufgaben Informatik Grundkurs - Sportfest. IF GK HT Sportfest. Online verfügbar unter https://www.standardsicherung.schulministerium.nrw.de/cms/zentralabitur-gost/faecher/getfile.php?file=5155.</a:t>
            </a:r>
          </a:p>
        </p:txBody>
      </p:sp>
    </p:spTree>
    <p:extLst>
      <p:ext uri="{BB962C8B-B14F-4D97-AF65-F5344CB8AC3E}">
        <p14:creationId xmlns:p14="http://schemas.microsoft.com/office/powerpoint/2010/main" val="131957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AD675-0BA6-D1FF-829D-A2691D45400C}"/>
              </a:ext>
            </a:extLst>
          </p:cNvPr>
          <p:cNvSpPr>
            <a:spLocks noGrp="1"/>
          </p:cNvSpPr>
          <p:nvPr>
            <p:ph type="title"/>
          </p:nvPr>
        </p:nvSpPr>
        <p:spPr/>
        <p:txBody>
          <a:bodyPr/>
          <a:lstStyle/>
          <a:p>
            <a:r>
              <a:rPr lang="de-DE" dirty="0"/>
              <a:t>Referenzrahmen Schulqualität Nordrhein-Westfalen</a:t>
            </a:r>
          </a:p>
        </p:txBody>
      </p:sp>
      <p:sp>
        <p:nvSpPr>
          <p:cNvPr id="3" name="Inhaltsplatzhalter 2">
            <a:extLst>
              <a:ext uri="{FF2B5EF4-FFF2-40B4-BE49-F238E27FC236}">
                <a16:creationId xmlns:a16="http://schemas.microsoft.com/office/drawing/2014/main" id="{D28E1431-9107-B019-58CA-3D3A6622A9BA}"/>
              </a:ext>
            </a:extLst>
          </p:cNvPr>
          <p:cNvSpPr>
            <a:spLocks noGrp="1"/>
          </p:cNvSpPr>
          <p:nvPr>
            <p:ph sz="quarter" idx="10"/>
          </p:nvPr>
        </p:nvSpPr>
        <p:spPr/>
        <p:txBody>
          <a:bodyPr/>
          <a:lstStyle/>
          <a:p>
            <a:pPr marL="124" indent="0">
              <a:buNone/>
            </a:pPr>
            <a:r>
              <a:rPr lang="de-DE" b="1" dirty="0"/>
              <a:t>Was ist ein Referenzrahmen Schulqualität und warum benötigen wir einen?</a:t>
            </a:r>
          </a:p>
          <a:p>
            <a:r>
              <a:rPr lang="de-DE" dirty="0"/>
              <a:t>Der Referenzrahmen Schulqualität</a:t>
            </a:r>
          </a:p>
          <a:p>
            <a:pPr lvl="1"/>
            <a:r>
              <a:rPr lang="de-DE" dirty="0">
                <a:highlight>
                  <a:srgbClr val="FEFFBD"/>
                </a:highlight>
              </a:rPr>
              <a:t>bündelt</a:t>
            </a:r>
            <a:r>
              <a:rPr lang="de-DE" dirty="0"/>
              <a:t> in einem zentralen Dokument die vielfältigen </a:t>
            </a:r>
            <a:r>
              <a:rPr lang="de-DE" dirty="0">
                <a:highlight>
                  <a:srgbClr val="FEFFBD"/>
                </a:highlight>
              </a:rPr>
              <a:t>Vorstellungen und Ansprüche an „gute Schule“ und „guten Unterricht“</a:t>
            </a:r>
            <a:r>
              <a:rPr lang="de-DE" dirty="0"/>
              <a:t> aus der Sicht der Bildungs-, Schul- und Unterrichtsforschung sowie der aktuellen bildungspolitischen Diskussion</a:t>
            </a:r>
          </a:p>
          <a:p>
            <a:pPr lvl="1"/>
            <a:r>
              <a:rPr lang="de-DE" dirty="0">
                <a:highlight>
                  <a:srgbClr val="FEFFBD"/>
                </a:highlight>
              </a:rPr>
              <a:t>zeigt</a:t>
            </a:r>
            <a:r>
              <a:rPr lang="de-DE" dirty="0"/>
              <a:t> anhand von Kriterien und aufschließenden Aussagen </a:t>
            </a:r>
            <a:r>
              <a:rPr lang="de-DE" dirty="0">
                <a:highlight>
                  <a:srgbClr val="FEFFBD"/>
                </a:highlight>
              </a:rPr>
              <a:t>auf, was</a:t>
            </a:r>
            <a:r>
              <a:rPr lang="de-DE" dirty="0"/>
              <a:t> in wesentlichen Inhaltsbereichen und Dimensionen </a:t>
            </a:r>
            <a:r>
              <a:rPr lang="de-DE" dirty="0">
                <a:highlight>
                  <a:srgbClr val="FEFFBD"/>
                </a:highlight>
              </a:rPr>
              <a:t>unter Schulqualität verstanden wird</a:t>
            </a:r>
          </a:p>
          <a:p>
            <a:pPr lvl="1"/>
            <a:r>
              <a:rPr lang="de-DE" dirty="0">
                <a:highlight>
                  <a:srgbClr val="FEFFBD"/>
                </a:highlight>
              </a:rPr>
              <a:t>führt</a:t>
            </a:r>
            <a:r>
              <a:rPr lang="de-DE" dirty="0"/>
              <a:t> die </a:t>
            </a:r>
            <a:r>
              <a:rPr lang="de-DE" dirty="0">
                <a:highlight>
                  <a:srgbClr val="FEFFBD"/>
                </a:highlight>
              </a:rPr>
              <a:t>Qualitätsvorstellungen von Projekten und Initiativen zur Qualitätsentwicklung</a:t>
            </a:r>
            <a:r>
              <a:rPr lang="de-DE" dirty="0"/>
              <a:t> des jeweiligen Landes </a:t>
            </a:r>
            <a:r>
              <a:rPr lang="de-DE" dirty="0">
                <a:highlight>
                  <a:srgbClr val="FEFFBD"/>
                </a:highlight>
              </a:rPr>
              <a:t>zusammen</a:t>
            </a:r>
          </a:p>
          <a:p>
            <a:pPr lvl="1"/>
            <a:r>
              <a:rPr lang="de-DE" dirty="0">
                <a:highlight>
                  <a:srgbClr val="FEFFBD"/>
                </a:highlight>
              </a:rPr>
              <a:t>gibt Schulen</a:t>
            </a:r>
            <a:r>
              <a:rPr lang="de-DE" dirty="0"/>
              <a:t> durch differenzierte Qualitätsaussagen einen </a:t>
            </a:r>
            <a:r>
              <a:rPr lang="de-DE" dirty="0">
                <a:highlight>
                  <a:srgbClr val="FEFFBD"/>
                </a:highlight>
              </a:rPr>
              <a:t>Orientierungsrahmen für ihr konkretes</a:t>
            </a:r>
            <a:r>
              <a:rPr lang="de-DE" dirty="0"/>
              <a:t> </a:t>
            </a:r>
            <a:r>
              <a:rPr lang="de-DE" dirty="0">
                <a:highlight>
                  <a:srgbClr val="FEFFBD"/>
                </a:highlight>
              </a:rPr>
              <a:t>Handeln</a:t>
            </a:r>
            <a:r>
              <a:rPr lang="de-DE" dirty="0"/>
              <a:t> an die Hand</a:t>
            </a:r>
          </a:p>
          <a:p>
            <a:pPr lvl="1"/>
            <a:r>
              <a:rPr lang="de-DE" dirty="0">
                <a:highlight>
                  <a:srgbClr val="FEFFBD"/>
                </a:highlight>
              </a:rPr>
              <a:t>zeigt</a:t>
            </a:r>
            <a:r>
              <a:rPr lang="de-DE" dirty="0"/>
              <a:t> Schulleitungen, Lehrkräften und Schulaufsicht </a:t>
            </a:r>
            <a:r>
              <a:rPr lang="de-DE" dirty="0">
                <a:highlight>
                  <a:srgbClr val="FEFFBD"/>
                </a:highlight>
              </a:rPr>
              <a:t>Leitideen und Entwicklungsziele für die Schul- und Unterrichtsentwicklung auf</a:t>
            </a:r>
          </a:p>
          <a:p>
            <a:pPr lvl="1"/>
            <a:endParaRPr lang="de-DE" dirty="0"/>
          </a:p>
          <a:p>
            <a:pPr lvl="1"/>
            <a:endParaRPr lang="de-DE" dirty="0"/>
          </a:p>
        </p:txBody>
      </p:sp>
      <p:sp>
        <p:nvSpPr>
          <p:cNvPr id="4" name="Textplatzhalter 3">
            <a:extLst>
              <a:ext uri="{FF2B5EF4-FFF2-40B4-BE49-F238E27FC236}">
                <a16:creationId xmlns:a16="http://schemas.microsoft.com/office/drawing/2014/main" id="{91EB91C1-7B2E-8043-E7A1-9259302367AB}"/>
              </a:ext>
            </a:extLst>
          </p:cNvPr>
          <p:cNvSpPr>
            <a:spLocks noGrp="1"/>
          </p:cNvSpPr>
          <p:nvPr>
            <p:ph type="body" sz="quarter" idx="11"/>
          </p:nvPr>
        </p:nvSpPr>
        <p:spPr/>
        <p:txBody>
          <a:bodyPr/>
          <a:lstStyle/>
          <a:p>
            <a:r>
              <a:rPr lang="de-DE" dirty="0"/>
              <a:t>Quelle:</a:t>
            </a:r>
          </a:p>
          <a:p>
            <a:r>
              <a:rPr lang="de-DE" dirty="0"/>
              <a:t>QUA-</a:t>
            </a:r>
            <a:r>
              <a:rPr lang="de-DE" dirty="0" err="1"/>
              <a:t>LiS</a:t>
            </a:r>
            <a:r>
              <a:rPr lang="de-DE" dirty="0"/>
              <a:t> NRW 2024</a:t>
            </a:r>
          </a:p>
        </p:txBody>
      </p:sp>
      <p:pic>
        <p:nvPicPr>
          <p:cNvPr id="5" name="Grafik 4">
            <a:extLst>
              <a:ext uri="{FF2B5EF4-FFF2-40B4-BE49-F238E27FC236}">
                <a16:creationId xmlns:a16="http://schemas.microsoft.com/office/drawing/2014/main" id="{B43F0EB3-D5B8-90F2-7744-6415E857F9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57159748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a:spcBef>
                <a:spcPts val="500"/>
              </a:spcBef>
            </a:pPr>
            <a:r>
              <a:rPr lang="de-DE" b="0" i="0" u="none" strike="noStrike" baseline="0" dirty="0">
                <a:latin typeface="+mn-lt"/>
              </a:rPr>
              <a:t>Ministerium für Schule und Weiterbildung des Landes Nordrhein-Westfalen (2019): Beispielaufgaben Informatik Grundkurs - Sportschuh-Versand. IF GK HT Sportschuh-Versand. Online verfügbar unter https://www.standardsicherung.schulministerium.nrw.de/cms/zentralabitur-gost/faecher/getfile.php?file=5151.</a:t>
            </a:r>
          </a:p>
          <a:p>
            <a:pPr>
              <a:spcBef>
                <a:spcPts val="500"/>
              </a:spcBef>
            </a:pPr>
            <a:r>
              <a:rPr lang="de-DE" b="0" i="0" u="none" strike="noStrike" baseline="0" dirty="0">
                <a:latin typeface="+mn-lt"/>
              </a:rPr>
              <a:t>Ministerium für Schule und Weiterbildung des Landes Nordrhein-Westfalen (2019): Beispielaufgaben Informatik Grundkurs - Windräder (Neufassung). IF GK HT Windparks. Online verfügbar unter https://www.standardsicherung.schulministerium.nrw.de/cms/zentralabitur-gost/faecher/getfile.php?file=5154.</a:t>
            </a:r>
          </a:p>
          <a:p>
            <a:pPr marR="0" algn="l" rtl="0">
              <a:spcBef>
                <a:spcPts val="500"/>
              </a:spcBef>
            </a:pPr>
            <a:r>
              <a:rPr lang="de-DE" b="0" i="0" u="none" strike="noStrike" baseline="0" dirty="0">
                <a:latin typeface="+mn-lt"/>
              </a:rPr>
              <a:t>Ministerium für Schule und Weiterbildung des Landes Nordrhein-Westfalen (2019): Verwaltungsvorschrift zur Verordnung über die Ausbildung und die Abschlussprüfungen in der Sekundarstufe I. </a:t>
            </a:r>
            <a:r>
              <a:rPr lang="de-DE" b="0" i="0" u="none" strike="noStrike" baseline="0" dirty="0" err="1">
                <a:latin typeface="+mn-lt"/>
              </a:rPr>
              <a:t>VVzAPO</a:t>
            </a:r>
            <a:r>
              <a:rPr lang="de-DE" b="0" i="0" u="none" strike="noStrike" baseline="0" dirty="0">
                <a:latin typeface="+mn-lt"/>
              </a:rPr>
              <a:t>-S I. Fundstelle: BASS 13-21 Nr. 1.2 (</a:t>
            </a:r>
            <a:r>
              <a:rPr lang="de-DE" b="0" i="0" u="none" strike="noStrike" baseline="0" dirty="0" err="1">
                <a:latin typeface="+mn-lt"/>
              </a:rPr>
              <a:t>ABl.</a:t>
            </a:r>
            <a:r>
              <a:rPr lang="de-DE" b="0" i="0" u="none" strike="noStrike" baseline="0" dirty="0">
                <a:latin typeface="+mn-lt"/>
              </a:rPr>
              <a:t> NRW. 08/19).</a:t>
            </a:r>
          </a:p>
          <a:p>
            <a:pPr marR="0" algn="l" rtl="0">
              <a:spcBef>
                <a:spcPts val="500"/>
              </a:spcBef>
            </a:pPr>
            <a:r>
              <a:rPr lang="de-DE" b="0" i="0" u="none" strike="noStrike" baseline="0" dirty="0">
                <a:latin typeface="+mn-lt"/>
              </a:rPr>
              <a:t>Ministerium für Schule und Weiterbildung des Landes Nordrhein-Westfalen (2020): Referenzrahmen Schulqualität NRW Schule in NRW Nr. 9051. Unter Mitarbeit von Qualitäts- und </a:t>
            </a:r>
            <a:r>
              <a:rPr lang="de-DE" b="0" i="0" u="none" strike="noStrike" baseline="0" dirty="0" err="1">
                <a:latin typeface="+mn-lt"/>
              </a:rPr>
              <a:t>UnterstützungsAgentur</a:t>
            </a:r>
            <a:r>
              <a:rPr lang="de-DE" b="0" i="0" u="none" strike="noStrike" baseline="0" dirty="0">
                <a:latin typeface="+mn-lt"/>
              </a:rPr>
              <a:t> Landesinstitut für Schule (QUA-</a:t>
            </a:r>
            <a:r>
              <a:rPr lang="de-DE" b="0" i="0" u="none" strike="noStrike" baseline="0" dirty="0" err="1">
                <a:latin typeface="+mn-lt"/>
              </a:rPr>
              <a:t>LiS</a:t>
            </a:r>
            <a:r>
              <a:rPr lang="de-DE" b="0" i="0" u="none" strike="noStrike" baseline="0" dirty="0">
                <a:latin typeface="+mn-lt"/>
              </a:rPr>
              <a:t> NRW) (MSB, 06).</a:t>
            </a:r>
          </a:p>
          <a:p>
            <a:pPr marR="0" algn="l" rtl="0">
              <a:spcBef>
                <a:spcPts val="500"/>
              </a:spcBef>
            </a:pPr>
            <a:r>
              <a:rPr lang="de-DE" b="0" i="0" u="none" strike="noStrike" baseline="0" dirty="0">
                <a:latin typeface="+mn-lt"/>
              </a:rPr>
              <a:t>Ministerium für Schule und Weiterbildung des Landes Nordrhein-Westfalen (2021): Runderlass zum Kernlehrplan Informatik der Sekundarstufe I - Klasse 5 und 6, vom 01.07.2021. Fundstelle: BASS 15-21 Nr. 13 (</a:t>
            </a:r>
            <a:r>
              <a:rPr lang="de-DE" b="0" i="0" u="none" strike="noStrike" baseline="0" dirty="0" err="1">
                <a:latin typeface="+mn-lt"/>
              </a:rPr>
              <a:t>ABl.</a:t>
            </a:r>
            <a:r>
              <a:rPr lang="de-DE" b="0" i="0" u="none" strike="noStrike" baseline="0" dirty="0">
                <a:latin typeface="+mn-lt"/>
              </a:rPr>
              <a:t> NRW 07/21) (5028).</a:t>
            </a:r>
          </a:p>
          <a:p>
            <a:pPr marR="0" algn="l" rtl="0">
              <a:spcBef>
                <a:spcPts val="500"/>
              </a:spcBef>
            </a:pPr>
            <a:r>
              <a:rPr lang="de-DE" b="0" i="0" u="none" strike="noStrike" baseline="0" dirty="0">
                <a:latin typeface="+mn-lt"/>
              </a:rPr>
              <a:t>Ministerium für Schule und Weiterbildung des Landes Nordrhein-Westfalen (2023): Instrumente der Qualitätsanalyse. Qualitätstableau NRW mit Hinweisen und Erläuterungen.</a:t>
            </a:r>
          </a:p>
          <a:p>
            <a:pPr marR="0" algn="l" rtl="0">
              <a:spcBef>
                <a:spcPts val="500"/>
              </a:spcBef>
            </a:pPr>
            <a:r>
              <a:rPr lang="de-DE" b="0" i="0" u="none" strike="noStrike" baseline="0" dirty="0">
                <a:latin typeface="+mn-lt"/>
              </a:rPr>
              <a:t>Ministerium für Schule und Weiterbildung des Landes Nordrhein-Westfalen (2023): Richtlinien Bildungs- und Erziehungsgrundsätze für die allgemeinbildenden Schulen in Nordrhein-Westfalen [Entwurf Verbändebeteiligung], vom 18.08.2023.</a:t>
            </a:r>
          </a:p>
          <a:p>
            <a:pPr marR="0" algn="l" rtl="0">
              <a:spcBef>
                <a:spcPts val="500"/>
              </a:spcBef>
            </a:pPr>
            <a:r>
              <a:rPr lang="de-DE" b="0" i="0" u="none" strike="noStrike" baseline="0" dirty="0">
                <a:latin typeface="+mn-lt"/>
              </a:rPr>
              <a:t>Ministerium für Schule und Weiterbildung des Landes Nordrhein-Westfalen (2023): Runderlass zum Kernlehrplan im Wahlpflichtfach Informatik der Sekundarstufe I für Gymnasien, vom 01.06.2023. Fundstelle: BASS 15-25 (</a:t>
            </a:r>
            <a:r>
              <a:rPr lang="de-DE" b="0" i="0" u="none" strike="noStrike" baseline="0" dirty="0" err="1">
                <a:latin typeface="+mn-lt"/>
              </a:rPr>
              <a:t>ABl.</a:t>
            </a:r>
            <a:r>
              <a:rPr lang="de-DE" b="0" i="0" u="none" strike="noStrike" baseline="0" dirty="0">
                <a:latin typeface="+mn-lt"/>
              </a:rPr>
              <a:t> NRW. 07/23).</a:t>
            </a:r>
          </a:p>
        </p:txBody>
      </p:sp>
    </p:spTree>
    <p:extLst>
      <p:ext uri="{BB962C8B-B14F-4D97-AF65-F5344CB8AC3E}">
        <p14:creationId xmlns:p14="http://schemas.microsoft.com/office/powerpoint/2010/main" val="2986176822"/>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spcBef>
                <a:spcPts val="400"/>
              </a:spcBef>
            </a:pPr>
            <a:r>
              <a:rPr lang="de-DE" b="0" i="0" u="none" strike="noStrike" baseline="0" dirty="0">
                <a:latin typeface="+mn-lt"/>
              </a:rPr>
              <a:t>Müller, Beatrice; Michalak, Magdalena (2015): Vermittlung fachsprachlicher Kompetenzen. Umgang mit diskontinuierlichen Darstellungsformen. In: André </a:t>
            </a:r>
            <a:r>
              <a:rPr lang="de-DE" b="0" i="0" u="none" strike="noStrike" baseline="0" dirty="0" err="1">
                <a:latin typeface="+mn-lt"/>
              </a:rPr>
              <a:t>Bresges</a:t>
            </a:r>
            <a:r>
              <a:rPr lang="de-DE" b="0" i="0" u="none" strike="noStrike" baseline="0" dirty="0">
                <a:latin typeface="+mn-lt"/>
              </a:rPr>
              <a:t>, Bernadette Dilger, Thomas Hennemann, Johannes König, Heike Lindner, Andreas Rohde und Daniela </a:t>
            </a:r>
            <a:r>
              <a:rPr lang="de-DE" b="0" i="0" u="none" strike="noStrike" baseline="0" dirty="0" err="1">
                <a:latin typeface="+mn-lt"/>
              </a:rPr>
              <a:t>Schmeinck</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Kompetenzen perspektivisch. Interdisziplinäre Impulse für die </a:t>
            </a:r>
            <a:r>
              <a:rPr lang="de-DE" b="0" i="0" u="none" strike="noStrike" baseline="0" dirty="0" err="1">
                <a:latin typeface="+mn-lt"/>
              </a:rPr>
              <a:t>LehrerInnenbildung</a:t>
            </a:r>
            <a:r>
              <a:rPr lang="de-DE" b="0" i="0" u="none" strike="noStrike" baseline="0" dirty="0">
                <a:latin typeface="+mn-lt"/>
              </a:rPr>
              <a:t>. Münster, New York, NY: Waxmann (</a:t>
            </a:r>
            <a:r>
              <a:rPr lang="de-DE" b="0" i="0" u="none" strike="noStrike" baseline="0" dirty="0" err="1">
                <a:latin typeface="+mn-lt"/>
              </a:rPr>
              <a:t>LehrerInnenbildung</a:t>
            </a:r>
            <a:r>
              <a:rPr lang="de-DE" b="0" i="0" u="none" strike="noStrike" baseline="0" dirty="0">
                <a:latin typeface="+mn-lt"/>
              </a:rPr>
              <a:t> gestalten, Bd. 5), S. 142–162.</a:t>
            </a:r>
          </a:p>
          <a:p>
            <a:pPr marR="0" algn="l" rtl="0">
              <a:spcBef>
                <a:spcPts val="400"/>
              </a:spcBef>
            </a:pPr>
            <a:r>
              <a:rPr lang="de-DE" b="0" i="0" u="none" strike="noStrike" baseline="0" dirty="0">
                <a:latin typeface="+mn-lt"/>
              </a:rPr>
              <a:t>Nugroho, </a:t>
            </a:r>
            <a:r>
              <a:rPr lang="de-DE" b="0" i="0" u="none" strike="noStrike" baseline="0" dirty="0" err="1">
                <a:latin typeface="+mn-lt"/>
              </a:rPr>
              <a:t>Taufik</a:t>
            </a:r>
            <a:r>
              <a:rPr lang="de-DE" b="0" i="0" u="none" strike="noStrike" baseline="0" dirty="0">
                <a:latin typeface="+mn-lt"/>
              </a:rPr>
              <a:t>; </a:t>
            </a:r>
            <a:r>
              <a:rPr lang="de-DE" b="0" i="0" u="none" strike="noStrike" baseline="0" dirty="0" err="1">
                <a:latin typeface="+mn-lt"/>
              </a:rPr>
              <a:t>Hafrizon</a:t>
            </a:r>
            <a:r>
              <a:rPr lang="de-DE" b="0" i="0" u="none" strike="noStrike" baseline="0" dirty="0">
                <a:latin typeface="+mn-lt"/>
              </a:rPr>
              <a:t> (2009): </a:t>
            </a:r>
            <a:r>
              <a:rPr lang="de-DE" b="0" i="0" u="none" strike="noStrike" baseline="0" dirty="0" err="1">
                <a:latin typeface="+mn-lt"/>
              </a:rPr>
              <a:t>Introduction</a:t>
            </a:r>
            <a:r>
              <a:rPr lang="de-DE" b="0" i="0" u="none" strike="noStrike" baseline="0" dirty="0">
                <a:latin typeface="+mn-lt"/>
              </a:rPr>
              <a:t> </a:t>
            </a:r>
            <a:r>
              <a:rPr lang="de-DE" b="0" i="0" u="none" strike="noStrike" baseline="0" dirty="0" err="1">
                <a:latin typeface="+mn-lt"/>
              </a:rPr>
              <a:t>to</a:t>
            </a:r>
            <a:r>
              <a:rPr lang="de-DE" b="0" i="0" u="none" strike="noStrike" baseline="0" dirty="0">
                <a:latin typeface="+mn-lt"/>
              </a:rPr>
              <a:t> Genre </a:t>
            </a:r>
            <a:r>
              <a:rPr lang="de-DE" b="0" i="0" u="none" strike="noStrike" baseline="0" dirty="0" err="1">
                <a:latin typeface="+mn-lt"/>
              </a:rPr>
              <a:t>Based</a:t>
            </a:r>
            <a:r>
              <a:rPr lang="de-DE" b="0" i="0" u="none" strike="noStrike" baseline="0" dirty="0">
                <a:latin typeface="+mn-lt"/>
              </a:rPr>
              <a:t> Approach. Jakarta, Indonesia: PPPPTK </a:t>
            </a:r>
            <a:r>
              <a:rPr lang="de-DE" b="0" i="0" u="none" strike="noStrike" baseline="0" dirty="0" err="1">
                <a:latin typeface="+mn-lt"/>
              </a:rPr>
              <a:t>Bahasa</a:t>
            </a:r>
            <a:r>
              <a:rPr lang="de-DE" b="0" i="0" u="none" strike="noStrike" baseline="0" dirty="0">
                <a:latin typeface="+mn-lt"/>
              </a:rPr>
              <a:t>.</a:t>
            </a:r>
          </a:p>
          <a:p>
            <a:pPr marR="0" algn="l" rtl="0">
              <a:spcBef>
                <a:spcPts val="400"/>
              </a:spcBef>
            </a:pPr>
            <a:r>
              <a:rPr lang="de-DE" b="0" i="0" u="none" strike="noStrike" baseline="0" dirty="0" err="1">
                <a:latin typeface="+mn-lt"/>
              </a:rPr>
              <a:t>Pineker</a:t>
            </a:r>
            <a:r>
              <a:rPr lang="de-DE" b="0" i="0" u="none" strike="noStrike" baseline="0" dirty="0">
                <a:latin typeface="+mn-lt"/>
              </a:rPr>
              <a:t>-Fischer, Anna (2017): Sprach- und Fachlernen im naturwissenschaftlichen Unterricht. Wiesbaden: Springer Fachmedien Wiesbaden.</a:t>
            </a:r>
          </a:p>
          <a:p>
            <a:pPr marR="0" algn="l" rtl="0">
              <a:spcBef>
                <a:spcPts val="400"/>
              </a:spcBef>
            </a:pPr>
            <a:r>
              <a:rPr lang="de-DE" b="0" i="0" u="none" strike="noStrike" baseline="0" dirty="0">
                <a:latin typeface="+mn-lt"/>
              </a:rPr>
              <a:t>Prediger, Susanne; Wessel, Lena (2018): Brauchen mehrsprachige Jugendliche eine andere fach- und sprachintegrierte Förderung als einsprachige? In: </a:t>
            </a:r>
            <a:r>
              <a:rPr lang="de-DE" b="0" i="1" u="none" strike="noStrike" baseline="0" dirty="0">
                <a:latin typeface="+mn-lt"/>
              </a:rPr>
              <a:t>Zeitschrift für Erziehungswissenschaft </a:t>
            </a:r>
            <a:r>
              <a:rPr lang="de-DE" b="0" i="0" u="none" strike="noStrike" baseline="0" dirty="0">
                <a:latin typeface="+mn-lt"/>
              </a:rPr>
              <a:t>21 (2), S. 361–382.</a:t>
            </a:r>
          </a:p>
          <a:p>
            <a:pPr marR="0" algn="l" rtl="0">
              <a:spcBef>
                <a:spcPts val="400"/>
              </a:spcBef>
            </a:pPr>
            <a:r>
              <a:rPr lang="de-DE" b="0" i="0" u="none" strike="noStrike" baseline="0" dirty="0">
                <a:latin typeface="+mn-lt"/>
              </a:rPr>
              <a:t>Prediger, Susanne; Wilhelm, Nadine; </a:t>
            </a:r>
            <a:r>
              <a:rPr lang="de-DE" b="0" i="0" u="none" strike="noStrike" baseline="0" dirty="0" err="1">
                <a:latin typeface="+mn-lt"/>
              </a:rPr>
              <a:t>Büchter</a:t>
            </a:r>
            <a:r>
              <a:rPr lang="de-DE" b="0" i="0" u="none" strike="noStrike" baseline="0" dirty="0">
                <a:latin typeface="+mn-lt"/>
              </a:rPr>
              <a:t>, Andreas; Gürsoy, Erkan; </a:t>
            </a:r>
            <a:r>
              <a:rPr lang="de-DE" b="0" i="0" u="none" strike="noStrike" baseline="0" dirty="0" err="1">
                <a:latin typeface="+mn-lt"/>
              </a:rPr>
              <a:t>Benholz</a:t>
            </a:r>
            <a:r>
              <a:rPr lang="de-DE" b="0" i="0" u="none" strike="noStrike" baseline="0" dirty="0">
                <a:latin typeface="+mn-lt"/>
              </a:rPr>
              <a:t>, Claudia (2018): Language </a:t>
            </a:r>
            <a:r>
              <a:rPr lang="de-DE" b="0" i="0" u="none" strike="noStrike" baseline="0" dirty="0" err="1">
                <a:latin typeface="+mn-lt"/>
              </a:rPr>
              <a:t>Proficiency</a:t>
            </a:r>
            <a:r>
              <a:rPr lang="de-DE" b="0" i="0" u="none" strike="noStrike" baseline="0" dirty="0">
                <a:latin typeface="+mn-lt"/>
              </a:rPr>
              <a:t> and </a:t>
            </a:r>
            <a:r>
              <a:rPr lang="de-DE" b="0" i="0" u="none" strike="noStrike" baseline="0" dirty="0" err="1">
                <a:latin typeface="+mn-lt"/>
              </a:rPr>
              <a:t>Mathematics</a:t>
            </a:r>
            <a:r>
              <a:rPr lang="de-DE" b="0" i="0" u="none" strike="noStrike" baseline="0" dirty="0">
                <a:latin typeface="+mn-lt"/>
              </a:rPr>
              <a:t> Achievement. In: </a:t>
            </a:r>
            <a:r>
              <a:rPr lang="de-DE" b="0" i="1" u="none" strike="noStrike" baseline="0" dirty="0">
                <a:latin typeface="+mn-lt"/>
              </a:rPr>
              <a:t>J Math </a:t>
            </a:r>
            <a:r>
              <a:rPr lang="de-DE" b="0" i="1" u="none" strike="noStrike" baseline="0" dirty="0" err="1">
                <a:latin typeface="+mn-lt"/>
              </a:rPr>
              <a:t>Didakt</a:t>
            </a:r>
            <a:r>
              <a:rPr lang="de-DE" b="0" i="1" u="none" strike="noStrike" baseline="0" dirty="0">
                <a:latin typeface="+mn-lt"/>
              </a:rPr>
              <a:t> </a:t>
            </a:r>
            <a:r>
              <a:rPr lang="de-DE" b="0" i="0" u="none" strike="noStrike" baseline="0" dirty="0">
                <a:latin typeface="+mn-lt"/>
              </a:rPr>
              <a:t>39 (S1), S. 1–26. DOI: 10.1007/s13138-018-0126-3.</a:t>
            </a:r>
          </a:p>
          <a:p>
            <a:pPr marR="0" algn="l" rtl="0">
              <a:spcBef>
                <a:spcPts val="400"/>
              </a:spcBef>
            </a:pPr>
            <a:r>
              <a:rPr lang="de-DE" b="0" i="0" u="none" strike="noStrike" baseline="0" dirty="0">
                <a:latin typeface="+mn-lt"/>
              </a:rPr>
              <a:t>Qualitäts- und </a:t>
            </a:r>
            <a:r>
              <a:rPr lang="de-DE" b="0" i="0" u="none" strike="noStrike" baseline="0" dirty="0" err="1">
                <a:latin typeface="+mn-lt"/>
              </a:rPr>
              <a:t>UnterstützungsAgentur</a:t>
            </a:r>
            <a:r>
              <a:rPr lang="de-DE" b="0" i="0" u="none" strike="noStrike" baseline="0" dirty="0">
                <a:latin typeface="+mn-lt"/>
              </a:rPr>
              <a:t> Landesinstitut für Schule (QUA-</a:t>
            </a:r>
            <a:r>
              <a:rPr lang="de-DE" b="0" i="0" u="none" strike="noStrike" baseline="0" dirty="0" err="1">
                <a:latin typeface="+mn-lt"/>
              </a:rPr>
              <a:t>LiS</a:t>
            </a:r>
            <a:r>
              <a:rPr lang="de-DE" b="0" i="0" u="none" strike="noStrike" baseline="0" dirty="0">
                <a:latin typeface="+mn-lt"/>
              </a:rPr>
              <a:t> NRW) (2024): Referenzrahmen Schulqualität NRW. Online verfügbar unter https://www.schulentwicklung.nrw.de/referenzrahmen/.</a:t>
            </a:r>
          </a:p>
          <a:p>
            <a:pPr marR="0" algn="l" rtl="0">
              <a:spcBef>
                <a:spcPts val="400"/>
              </a:spcBef>
            </a:pPr>
            <a:r>
              <a:rPr lang="de-DE" b="0" i="0" u="none" strike="noStrike" baseline="0" dirty="0" err="1">
                <a:latin typeface="+mn-lt"/>
              </a:rPr>
              <a:t>Quehl</a:t>
            </a:r>
            <a:r>
              <a:rPr lang="de-DE" b="0" i="0" u="none" strike="noStrike" baseline="0" dirty="0">
                <a:latin typeface="+mn-lt"/>
              </a:rPr>
              <a:t>, Thomas; Trapp, Ulrike (2013): Sprachbildung im Sachunterricht der Grundschule. Mit dem </a:t>
            </a:r>
            <a:r>
              <a:rPr lang="de-DE" b="0" i="0" u="none" strike="noStrike" baseline="0" dirty="0" err="1">
                <a:latin typeface="+mn-lt"/>
              </a:rPr>
              <a:t>Scaffolding</a:t>
            </a:r>
            <a:r>
              <a:rPr lang="de-DE" b="0" i="0" u="none" strike="noStrike" baseline="0" dirty="0">
                <a:latin typeface="+mn-lt"/>
              </a:rPr>
              <a:t>-Konzept unterwegs zur Bildungssprache. Münster: Waxmann (</a:t>
            </a:r>
            <a:r>
              <a:rPr lang="de-DE" b="0" i="0" u="none" strike="noStrike" baseline="0" dirty="0" err="1">
                <a:latin typeface="+mn-lt"/>
              </a:rPr>
              <a:t>FörMig</a:t>
            </a:r>
            <a:r>
              <a:rPr lang="de-DE" b="0" i="0" u="none" strike="noStrike" baseline="0" dirty="0">
                <a:latin typeface="+mn-lt"/>
              </a:rPr>
              <a:t>-Material, 4).</a:t>
            </a:r>
          </a:p>
          <a:p>
            <a:pPr marR="0" algn="l" rtl="0">
              <a:spcBef>
                <a:spcPts val="400"/>
              </a:spcBef>
            </a:pPr>
            <a:r>
              <a:rPr lang="de-DE" b="0" i="0" u="none" strike="noStrike" baseline="0" dirty="0" err="1">
                <a:latin typeface="+mn-lt"/>
              </a:rPr>
              <a:t>Rezat</a:t>
            </a:r>
            <a:r>
              <a:rPr lang="de-DE" b="0" i="0" u="none" strike="noStrike" baseline="0" dirty="0">
                <a:latin typeface="+mn-lt"/>
              </a:rPr>
              <a:t>, Sara (o. J. [2022-2023]): Texte im Deutschunterricht: textlinguistische und textdidaktische Grundlagen. In: Anna Ulrike Franken und Eva </a:t>
            </a:r>
            <a:r>
              <a:rPr lang="de-DE" b="0" i="0" u="none" strike="noStrike" baseline="0" dirty="0" err="1">
                <a:latin typeface="+mn-lt"/>
              </a:rPr>
              <a:t>Pertzel</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12 Perspektiven auf den Deutschunterricht. Wissenswertes für Deutschlehrkräfte (Jambus, 12), S. 178–215.</a:t>
            </a:r>
          </a:p>
          <a:p>
            <a:pPr>
              <a:spcBef>
                <a:spcPts val="400"/>
              </a:spcBef>
            </a:pPr>
            <a:r>
              <a:rPr lang="de-DE" b="0" i="0" u="none" strike="noStrike" baseline="0" dirty="0" err="1">
                <a:latin typeface="+mn-lt"/>
              </a:rPr>
              <a:t>Riebling</a:t>
            </a:r>
            <a:r>
              <a:rPr lang="de-DE" b="0" i="0" u="none" strike="noStrike" baseline="0" dirty="0">
                <a:latin typeface="+mn-lt"/>
              </a:rPr>
              <a:t>, Linda (2013): Sprachbildung im naturwissenschaftlichen Unterricht. Eine Studie im Kontext migrationsbedingter sprachlicher Heterogenität. 1. Aufl. Münster: Waxmann (Interkulturelle Bildungsforschung, 20).</a:t>
            </a:r>
          </a:p>
        </p:txBody>
      </p:sp>
    </p:spTree>
    <p:extLst>
      <p:ext uri="{BB962C8B-B14F-4D97-AF65-F5344CB8AC3E}">
        <p14:creationId xmlns:p14="http://schemas.microsoft.com/office/powerpoint/2010/main" val="322361674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r>
              <a:rPr lang="de-DE" b="0" i="0" u="none" strike="noStrike" baseline="0" dirty="0">
                <a:latin typeface="+mn-lt"/>
              </a:rPr>
              <a:t>Rosebrock, Cornelia; Nix, Daniel (2008): Grundlagen der Lesedidaktik und der systematischen schulischen Leseförderung. Hohengehren: Schneider-Verlag.</a:t>
            </a:r>
          </a:p>
          <a:p>
            <a:pPr marR="0" algn="l" rtl="0"/>
            <a:r>
              <a:rPr lang="de-DE" b="0" i="0" u="none" strike="noStrike" baseline="0" dirty="0">
                <a:latin typeface="+mn-lt"/>
              </a:rPr>
              <a:t>Saathoff, Arne; </a:t>
            </a:r>
            <a:r>
              <a:rPr lang="de-DE" b="0" i="0" u="none" strike="noStrike" baseline="0" dirty="0" err="1">
                <a:latin typeface="+mn-lt"/>
              </a:rPr>
              <a:t>Pancratz</a:t>
            </a:r>
            <a:r>
              <a:rPr lang="de-DE" b="0" i="0" u="none" strike="noStrike" baseline="0" dirty="0">
                <a:latin typeface="+mn-lt"/>
              </a:rPr>
              <a:t>, Nils; Diethelm, Ira (2019): Von Paketen, Klötzchen und Wolken – Auf der Suche nach geeigneten Sprachbildern für den Informatikunterricht. In: Martin Butler und Juliana Goschler (</a:t>
            </a:r>
            <a:r>
              <a:rPr lang="de-DE" b="0" i="0" u="none" strike="noStrike" baseline="0" dirty="0" err="1">
                <a:latin typeface="+mn-lt"/>
              </a:rPr>
              <a:t>Hg</a:t>
            </a:r>
            <a:r>
              <a:rPr lang="de-DE" b="0" i="0" u="none" strike="noStrike" baseline="0" dirty="0">
                <a:latin typeface="+mn-lt"/>
              </a:rPr>
              <a:t>.): Sprachsensibler Fachunterricht. Chancen und Herausforderungen Aus Interdisziplinärer Perspektive. Wiesbaden: Springer Fachmedien Wiesbaden (Sprachsensibilität in Bildungsprozessen), S. 101–114.</a:t>
            </a:r>
          </a:p>
          <a:p>
            <a:pPr marR="0" algn="l" rtl="0"/>
            <a:r>
              <a:rPr lang="de-DE" b="0" i="0" u="none" strike="noStrike" baseline="0" dirty="0">
                <a:latin typeface="+mn-lt"/>
              </a:rPr>
              <a:t>Schacht, Florian; </a:t>
            </a:r>
            <a:r>
              <a:rPr lang="de-DE" b="0" i="0" u="none" strike="noStrike" baseline="0" dirty="0" err="1">
                <a:latin typeface="+mn-lt"/>
              </a:rPr>
              <a:t>Guckelsberger</a:t>
            </a:r>
            <a:r>
              <a:rPr lang="de-DE" b="0" i="0" u="none" strike="noStrike" baseline="0" dirty="0">
                <a:latin typeface="+mn-lt"/>
              </a:rPr>
              <a:t>, Susanne (2022): Sprachbildung in der Lehramtsausbildung Mathematik. Berlin, Heidelberg: Springer Berlin Heidelberg.</a:t>
            </a:r>
          </a:p>
          <a:p>
            <a:pPr marR="0" algn="l" rtl="0"/>
            <a:r>
              <a:rPr lang="de-DE" b="0" i="0" u="none" strike="noStrike" baseline="0" dirty="0">
                <a:latin typeface="+mn-lt"/>
              </a:rPr>
              <a:t>Schmitz, Anke (2015): Globale Textkohäsion zur Förderung des Textverständnisses. Wie wirkt die globale Textkohäsion bei unterschiedlichen Lesestrategiekenntnissen? DOI: 10.25656/01:17141.</a:t>
            </a:r>
          </a:p>
          <a:p>
            <a:pPr marR="0" algn="l" rtl="0"/>
            <a:r>
              <a:rPr lang="de-DE" b="0" i="0" u="none" strike="noStrike" baseline="0" dirty="0">
                <a:latin typeface="+mn-lt"/>
              </a:rPr>
              <a:t>Schmölzer-</a:t>
            </a:r>
            <a:r>
              <a:rPr lang="de-DE" b="0" i="0" u="none" strike="noStrike" baseline="0" dirty="0" err="1">
                <a:latin typeface="+mn-lt"/>
              </a:rPr>
              <a:t>Eibinger</a:t>
            </a:r>
            <a:r>
              <a:rPr lang="de-DE" b="0" i="0" u="none" strike="noStrike" baseline="0" dirty="0">
                <a:latin typeface="+mn-lt"/>
              </a:rPr>
              <a:t>, Sabine; Dorner, Magdalena; Helten-Pacher, Maria-Rita; Langer, Elisabeth (2013): Sprachförderung im Fachunterricht in sprachlich heterogenen Klassen. 1. Aufl. Stuttgart: </a:t>
            </a:r>
            <a:r>
              <a:rPr lang="de-DE" b="0" i="0" u="none" strike="noStrike" baseline="0" dirty="0" err="1">
                <a:latin typeface="+mn-lt"/>
              </a:rPr>
              <a:t>Fillibach</a:t>
            </a:r>
            <a:r>
              <a:rPr lang="de-DE" b="0" i="0" u="none" strike="noStrike" baseline="0" dirty="0">
                <a:latin typeface="+mn-lt"/>
              </a:rPr>
              <a:t> bei Klett.</a:t>
            </a:r>
          </a:p>
          <a:p>
            <a:pPr marR="0" algn="l" rtl="0"/>
            <a:r>
              <a:rPr lang="de-DE" b="0" i="0" u="none" strike="noStrike" baseline="0" dirty="0">
                <a:latin typeface="+mn-lt"/>
              </a:rPr>
              <a:t>Schulte, Carsten (2023): Lehr-, Lernprozesse im Informatik-Anfangsunterricht: theoriegeleitete Entwicklung und Evaluation eines Unterrichtskonzepts zur Objektorientierung in der Sekundarstufe II. Institut für Informatik. Dissertation. Online verfügbar unter https://nbn-resolving.org/urn:nbn:de:hbz:466-20030101323.</a:t>
            </a:r>
          </a:p>
          <a:p>
            <a:pPr marR="0" algn="l" rtl="0"/>
            <a:r>
              <a:rPr lang="de-DE" b="0" i="0" u="none" strike="noStrike" baseline="0" dirty="0">
                <a:latin typeface="+mn-lt"/>
              </a:rPr>
              <a:t>Schulte, Carsten; Block, Ulrich (2002): Das Sieben-Schritte-Schema zur Dekonstruktion objektorientierter Software. In: Sigrid Schubert (</a:t>
            </a:r>
            <a:r>
              <a:rPr lang="de-DE" b="0" i="0" u="none" strike="noStrike" baseline="0" dirty="0" err="1">
                <a:latin typeface="+mn-lt"/>
              </a:rPr>
              <a:t>Hg</a:t>
            </a:r>
            <a:r>
              <a:rPr lang="de-DE" b="0" i="0" u="none" strike="noStrike" baseline="0" dirty="0">
                <a:latin typeface="+mn-lt"/>
              </a:rPr>
              <a:t>.): Forschungsbeiträge zur Didaktik der Informatik - Theorie, Praxis, Evaluation. Schwerpunkt: Modellierung in der informatischen Bildung ; 10. - 11. Okt. 2002 in Witten-</a:t>
            </a:r>
            <a:r>
              <a:rPr lang="de-DE" b="0" i="0" u="none" strike="noStrike" baseline="0" dirty="0" err="1">
                <a:latin typeface="+mn-lt"/>
              </a:rPr>
              <a:t>Bommerholz</a:t>
            </a:r>
            <a:r>
              <a:rPr lang="de-DE" b="0" i="0" u="none" strike="noStrike" baseline="0" dirty="0">
                <a:latin typeface="+mn-lt"/>
              </a:rPr>
              <a:t>. Bonn: Gesellschaft für Informatik e.V. (</a:t>
            </a:r>
            <a:r>
              <a:rPr lang="de-DE" b="0" i="0" u="none" strike="noStrike" baseline="0" dirty="0" err="1">
                <a:latin typeface="+mn-lt"/>
              </a:rPr>
              <a:t>Lecture</a:t>
            </a:r>
            <a:r>
              <a:rPr lang="de-DE" b="0" i="0" u="none" strike="noStrike" baseline="0" dirty="0">
                <a:latin typeface="+mn-lt"/>
              </a:rPr>
              <a:t> Notes in </a:t>
            </a:r>
            <a:r>
              <a:rPr lang="de-DE" b="0" i="0" u="none" strike="noStrike" baseline="0" dirty="0" err="1">
                <a:latin typeface="+mn-lt"/>
              </a:rPr>
              <a:t>Informatics</a:t>
            </a:r>
            <a:r>
              <a:rPr lang="de-DE" b="0" i="0" u="none" strike="noStrike" baseline="0" dirty="0">
                <a:latin typeface="+mn-lt"/>
              </a:rPr>
              <a:t> (LNI) - Proceedings, Vol. 22), S. 3–12.</a:t>
            </a:r>
            <a:endParaRPr lang="de-DE" dirty="0">
              <a:latin typeface="+mn-lt"/>
            </a:endParaRPr>
          </a:p>
        </p:txBody>
      </p:sp>
    </p:spTree>
    <p:extLst>
      <p:ext uri="{BB962C8B-B14F-4D97-AF65-F5344CB8AC3E}">
        <p14:creationId xmlns:p14="http://schemas.microsoft.com/office/powerpoint/2010/main" val="246321522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a:spcBef>
                <a:spcPts val="300"/>
              </a:spcBef>
              <a:spcAft>
                <a:spcPts val="300"/>
              </a:spcAft>
            </a:pPr>
            <a:r>
              <a:rPr lang="en-US" b="0" i="0" u="none" strike="noStrike" baseline="0" dirty="0" err="1">
                <a:latin typeface="+mn-lt"/>
              </a:rPr>
              <a:t>Sentance</a:t>
            </a:r>
            <a:r>
              <a:rPr lang="en-US" b="0" i="0" u="none" strike="noStrike" baseline="0" dirty="0">
                <a:latin typeface="+mn-lt"/>
              </a:rPr>
              <a:t>, Sue; Waite, Jane (2017): PRIMM. Exploring pedagogical approaches for teaching text-based programming in school. In: Erik </a:t>
            </a:r>
            <a:r>
              <a:rPr lang="en-US" b="0" i="0" u="none" strike="noStrike" baseline="0" dirty="0" err="1">
                <a:latin typeface="+mn-lt"/>
              </a:rPr>
              <a:t>Barendsen</a:t>
            </a:r>
            <a:r>
              <a:rPr lang="en-US" b="0" i="0" u="none" strike="noStrike" baseline="0" dirty="0">
                <a:latin typeface="+mn-lt"/>
              </a:rPr>
              <a:t> und Peter </a:t>
            </a:r>
            <a:r>
              <a:rPr lang="en-US" b="0" i="0" u="none" strike="noStrike" baseline="0" dirty="0" err="1">
                <a:latin typeface="+mn-lt"/>
              </a:rPr>
              <a:t>Hubwieser</a:t>
            </a:r>
            <a:r>
              <a:rPr lang="en-US" b="0" i="0" u="none" strike="noStrike" baseline="0" dirty="0">
                <a:latin typeface="+mn-lt"/>
              </a:rPr>
              <a:t> (Hg.): Proceedings of the 12th Workshop on Primary and Secondary Computing Education. </a:t>
            </a:r>
            <a:r>
              <a:rPr lang="en-US" b="0" i="0" u="none" strike="noStrike" baseline="0" dirty="0" err="1">
                <a:latin typeface="+mn-lt"/>
              </a:rPr>
              <a:t>WiPSCE</a:t>
            </a:r>
            <a:r>
              <a:rPr lang="en-US" b="0" i="0" u="none" strike="noStrike" baseline="0" dirty="0">
                <a:latin typeface="+mn-lt"/>
              </a:rPr>
              <a:t> '17: 12th Workshop in Primary and Secondary Computing Education. Nijmegen Netherlands, 08.11.2017 – 10.11.2017. New York, NY, USA: ACM, S. 113–114.</a:t>
            </a:r>
          </a:p>
          <a:p>
            <a:pPr marR="0" algn="l" rtl="0">
              <a:spcBef>
                <a:spcPts val="300"/>
              </a:spcBef>
              <a:spcAft>
                <a:spcPts val="300"/>
              </a:spcAft>
            </a:pPr>
            <a:r>
              <a:rPr lang="de-DE" b="0" i="0" u="none" strike="noStrike" baseline="0" dirty="0" err="1">
                <a:latin typeface="+mn-lt"/>
              </a:rPr>
              <a:t>Sentance</a:t>
            </a:r>
            <a:r>
              <a:rPr lang="de-DE" b="0" i="0" u="none" strike="noStrike" baseline="0" dirty="0">
                <a:latin typeface="+mn-lt"/>
              </a:rPr>
              <a:t>, Sue; Waite, Jane (2021): Teachers’ </a:t>
            </a:r>
            <a:r>
              <a:rPr lang="de-DE" b="0" i="0" u="none" strike="noStrike" baseline="0" dirty="0" err="1">
                <a:latin typeface="+mn-lt"/>
              </a:rPr>
              <a:t>Perspectives</a:t>
            </a:r>
            <a:r>
              <a:rPr lang="de-DE" b="0" i="0" u="none" strike="noStrike" baseline="0" dirty="0">
                <a:latin typeface="+mn-lt"/>
              </a:rPr>
              <a:t> on Talk in </a:t>
            </a:r>
            <a:r>
              <a:rPr lang="de-DE" b="0" i="0" u="none" strike="noStrike" baseline="0" dirty="0" err="1">
                <a:latin typeface="+mn-lt"/>
              </a:rPr>
              <a:t>the</a:t>
            </a:r>
            <a:r>
              <a:rPr lang="de-DE" b="0" i="0" u="none" strike="noStrike" baseline="0" dirty="0">
                <a:latin typeface="+mn-lt"/>
              </a:rPr>
              <a:t> </a:t>
            </a:r>
            <a:r>
              <a:rPr lang="de-DE" b="0" i="0" u="none" strike="noStrike" baseline="0" dirty="0" err="1">
                <a:latin typeface="+mn-lt"/>
              </a:rPr>
              <a:t>Programming</a:t>
            </a:r>
            <a:r>
              <a:rPr lang="de-DE" b="0" i="0" u="none" strike="noStrike" baseline="0" dirty="0">
                <a:latin typeface="+mn-lt"/>
              </a:rPr>
              <a:t> Classroom : Language </a:t>
            </a:r>
            <a:r>
              <a:rPr lang="de-DE" b="0" i="0" u="none" strike="noStrike" baseline="0" dirty="0" err="1">
                <a:latin typeface="+mn-lt"/>
              </a:rPr>
              <a:t>as</a:t>
            </a:r>
            <a:r>
              <a:rPr lang="de-DE" b="0" i="0" u="none" strike="noStrike" baseline="0" dirty="0">
                <a:latin typeface="+mn-lt"/>
              </a:rPr>
              <a:t> a Mediator. In: Amy J. Ko, Jan </a:t>
            </a:r>
            <a:r>
              <a:rPr lang="de-DE" b="0" i="0" u="none" strike="noStrike" baseline="0" dirty="0" err="1">
                <a:latin typeface="+mn-lt"/>
              </a:rPr>
              <a:t>Vahrenhold</a:t>
            </a:r>
            <a:r>
              <a:rPr lang="de-DE" b="0" i="0" u="none" strike="noStrike" baseline="0" dirty="0">
                <a:latin typeface="+mn-lt"/>
              </a:rPr>
              <a:t>, Renée McCauley und Matthias Hauswirth (</a:t>
            </a:r>
            <a:r>
              <a:rPr lang="de-DE" b="0" i="0" u="none" strike="noStrike" baseline="0" dirty="0" err="1">
                <a:latin typeface="+mn-lt"/>
              </a:rPr>
              <a:t>Hg</a:t>
            </a:r>
            <a:r>
              <a:rPr lang="de-DE" b="0" i="0" u="none" strike="noStrike" baseline="0" dirty="0">
                <a:latin typeface="+mn-lt"/>
              </a:rPr>
              <a:t>.): ICER 2021. Proceedings </a:t>
            </a:r>
            <a:r>
              <a:rPr lang="de-DE" b="0" i="0" u="none" strike="noStrike" baseline="0" dirty="0" err="1">
                <a:latin typeface="+mn-lt"/>
              </a:rPr>
              <a:t>of</a:t>
            </a:r>
            <a:r>
              <a:rPr lang="de-DE" b="0" i="0" u="none" strike="noStrike" baseline="0" dirty="0">
                <a:latin typeface="+mn-lt"/>
              </a:rPr>
              <a:t> </a:t>
            </a:r>
            <a:r>
              <a:rPr lang="de-DE" b="0" i="0" u="none" strike="noStrike" baseline="0" dirty="0" err="1">
                <a:latin typeface="+mn-lt"/>
              </a:rPr>
              <a:t>the</a:t>
            </a:r>
            <a:r>
              <a:rPr lang="de-DE" b="0" i="0" u="none" strike="noStrike" baseline="0" dirty="0">
                <a:latin typeface="+mn-lt"/>
              </a:rPr>
              <a:t> 17th ACM Conference on International Computing Education Research : August 16-19, 2021, Virtual Event, USA. ICER 2021: ACM Conference on International Computing Education Research. Virtual Event USA, 16 08 2021 19 08 2021. New York, NY: </a:t>
            </a:r>
            <a:r>
              <a:rPr lang="de-DE" b="0" i="0" u="none" strike="noStrike" baseline="0" dirty="0" err="1">
                <a:latin typeface="+mn-lt"/>
              </a:rPr>
              <a:t>Association</a:t>
            </a:r>
            <a:r>
              <a:rPr lang="de-DE" b="0" i="0" u="none" strike="noStrike" baseline="0" dirty="0">
                <a:latin typeface="+mn-lt"/>
              </a:rPr>
              <a:t> </a:t>
            </a:r>
            <a:r>
              <a:rPr lang="de-DE" b="0" i="0" u="none" strike="noStrike" baseline="0" dirty="0" err="1">
                <a:latin typeface="+mn-lt"/>
              </a:rPr>
              <a:t>for</a:t>
            </a:r>
            <a:r>
              <a:rPr lang="de-DE" b="0" i="0" u="none" strike="noStrike" baseline="0" dirty="0">
                <a:latin typeface="+mn-lt"/>
              </a:rPr>
              <a:t> </a:t>
            </a:r>
            <a:r>
              <a:rPr lang="de-DE" b="0" i="0" u="none" strike="noStrike" baseline="0" dirty="0" err="1">
                <a:latin typeface="+mn-lt"/>
              </a:rPr>
              <a:t>Computting</a:t>
            </a:r>
            <a:r>
              <a:rPr lang="de-DE" b="0" i="0" u="none" strike="noStrike" baseline="0" dirty="0">
                <a:latin typeface="+mn-lt"/>
              </a:rPr>
              <a:t> Machinery, S. 266–280.</a:t>
            </a:r>
          </a:p>
          <a:p>
            <a:pPr marR="0" algn="l" rtl="0">
              <a:spcBef>
                <a:spcPts val="300"/>
              </a:spcBef>
              <a:spcAft>
                <a:spcPts val="300"/>
              </a:spcAft>
            </a:pPr>
            <a:r>
              <a:rPr lang="de-DE" b="0" i="0" u="none" strike="noStrike" baseline="0" dirty="0" err="1">
                <a:latin typeface="+mn-lt"/>
              </a:rPr>
              <a:t>Sentance</a:t>
            </a:r>
            <a:r>
              <a:rPr lang="de-DE" b="0" i="0" u="none" strike="noStrike" baseline="0" dirty="0">
                <a:latin typeface="+mn-lt"/>
              </a:rPr>
              <a:t>, Sue; Waite, Jane; </a:t>
            </a:r>
            <a:r>
              <a:rPr lang="de-DE" b="0" i="0" u="none" strike="noStrike" baseline="0" dirty="0" err="1">
                <a:latin typeface="+mn-lt"/>
              </a:rPr>
              <a:t>Kallia</a:t>
            </a:r>
            <a:r>
              <a:rPr lang="de-DE" b="0" i="0" u="none" strike="noStrike" baseline="0" dirty="0">
                <a:latin typeface="+mn-lt"/>
              </a:rPr>
              <a:t>, Maria (2019): Teachers' </a:t>
            </a:r>
            <a:r>
              <a:rPr lang="de-DE" b="0" i="0" u="none" strike="noStrike" baseline="0" dirty="0" err="1">
                <a:latin typeface="+mn-lt"/>
              </a:rPr>
              <a:t>Experiences</a:t>
            </a:r>
            <a:r>
              <a:rPr lang="de-DE" b="0" i="0" u="none" strike="noStrike" baseline="0" dirty="0">
                <a:latin typeface="+mn-lt"/>
              </a:rPr>
              <a:t> </a:t>
            </a:r>
            <a:r>
              <a:rPr lang="de-DE" b="0" i="0" u="none" strike="noStrike" baseline="0" dirty="0" err="1">
                <a:latin typeface="+mn-lt"/>
              </a:rPr>
              <a:t>of</a:t>
            </a:r>
            <a:r>
              <a:rPr lang="de-DE" b="0" i="0" u="none" strike="noStrike" baseline="0" dirty="0">
                <a:latin typeface="+mn-lt"/>
              </a:rPr>
              <a:t> </a:t>
            </a:r>
            <a:r>
              <a:rPr lang="de-DE" b="0" i="0" u="none" strike="noStrike" baseline="0" dirty="0" err="1">
                <a:latin typeface="+mn-lt"/>
              </a:rPr>
              <a:t>using</a:t>
            </a:r>
            <a:r>
              <a:rPr lang="de-DE" b="0" i="0" u="none" strike="noStrike" baseline="0" dirty="0">
                <a:latin typeface="+mn-lt"/>
              </a:rPr>
              <a:t> PRIMM </a:t>
            </a:r>
            <a:r>
              <a:rPr lang="de-DE" b="0" i="0" u="none" strike="noStrike" baseline="0" dirty="0" err="1">
                <a:latin typeface="+mn-lt"/>
              </a:rPr>
              <a:t>to</a:t>
            </a:r>
            <a:r>
              <a:rPr lang="de-DE" b="0" i="0" u="none" strike="noStrike" baseline="0" dirty="0">
                <a:latin typeface="+mn-lt"/>
              </a:rPr>
              <a:t> </a:t>
            </a:r>
            <a:r>
              <a:rPr lang="de-DE" b="0" i="0" u="none" strike="noStrike" baseline="0" dirty="0" err="1">
                <a:latin typeface="+mn-lt"/>
              </a:rPr>
              <a:t>Teach</a:t>
            </a:r>
            <a:r>
              <a:rPr lang="de-DE" b="0" i="0" u="none" strike="noStrike" baseline="0" dirty="0">
                <a:latin typeface="+mn-lt"/>
              </a:rPr>
              <a:t> </a:t>
            </a:r>
            <a:r>
              <a:rPr lang="de-DE" b="0" i="0" u="none" strike="noStrike" baseline="0" dirty="0" err="1">
                <a:latin typeface="+mn-lt"/>
              </a:rPr>
              <a:t>Programming</a:t>
            </a:r>
            <a:r>
              <a:rPr lang="de-DE" b="0" i="0" u="none" strike="noStrike" baseline="0" dirty="0">
                <a:latin typeface="+mn-lt"/>
              </a:rPr>
              <a:t> in School. In: Elizabeth K. Hawthorne, Manuel A. Pérez-</a:t>
            </a:r>
            <a:r>
              <a:rPr lang="de-DE" b="0" i="0" u="none" strike="noStrike" baseline="0" dirty="0" err="1">
                <a:latin typeface="+mn-lt"/>
              </a:rPr>
              <a:t>Quiñones</a:t>
            </a:r>
            <a:r>
              <a:rPr lang="de-DE" b="0" i="0" u="none" strike="noStrike" baseline="0" dirty="0">
                <a:latin typeface="+mn-lt"/>
              </a:rPr>
              <a:t>, Sarah </a:t>
            </a:r>
            <a:r>
              <a:rPr lang="de-DE" b="0" i="0" u="none" strike="noStrike" baseline="0" dirty="0" err="1">
                <a:latin typeface="+mn-lt"/>
              </a:rPr>
              <a:t>Heckman</a:t>
            </a:r>
            <a:r>
              <a:rPr lang="de-DE" b="0" i="0" u="none" strike="noStrike" baseline="0" dirty="0">
                <a:latin typeface="+mn-lt"/>
              </a:rPr>
              <a:t> und Jian Zhang (</a:t>
            </a:r>
            <a:r>
              <a:rPr lang="de-DE" b="0" i="0" u="none" strike="noStrike" baseline="0" dirty="0" err="1">
                <a:latin typeface="+mn-lt"/>
              </a:rPr>
              <a:t>Hg</a:t>
            </a:r>
            <a:r>
              <a:rPr lang="de-DE" b="0" i="0" u="none" strike="noStrike" baseline="0" dirty="0">
                <a:latin typeface="+mn-lt"/>
              </a:rPr>
              <a:t>.): Proceedings </a:t>
            </a:r>
            <a:r>
              <a:rPr lang="de-DE" b="0" i="0" u="none" strike="noStrike" baseline="0" dirty="0" err="1">
                <a:latin typeface="+mn-lt"/>
              </a:rPr>
              <a:t>of</a:t>
            </a:r>
            <a:r>
              <a:rPr lang="de-DE" b="0" i="0" u="none" strike="noStrike" baseline="0" dirty="0">
                <a:latin typeface="+mn-lt"/>
              </a:rPr>
              <a:t> </a:t>
            </a:r>
            <a:r>
              <a:rPr lang="de-DE" b="0" i="0" u="none" strike="noStrike" baseline="0" dirty="0" err="1">
                <a:latin typeface="+mn-lt"/>
              </a:rPr>
              <a:t>the</a:t>
            </a:r>
            <a:r>
              <a:rPr lang="de-DE" b="0" i="0" u="none" strike="noStrike" baseline="0" dirty="0">
                <a:latin typeface="+mn-lt"/>
              </a:rPr>
              <a:t> 50th ACM Technical Symposium on Computer Science Education. SIGCSE '19: The 50th ACM Technical Symposium on Computer Science Education. Minneapolis MN USA, 27.02.2019 – 02.03.2019. New York, NY, USA: ACM, S. 476–482.</a:t>
            </a:r>
          </a:p>
          <a:p>
            <a:pPr marR="0" algn="l" rtl="0">
              <a:spcBef>
                <a:spcPts val="300"/>
              </a:spcBef>
              <a:spcAft>
                <a:spcPts val="300"/>
              </a:spcAft>
            </a:pPr>
            <a:r>
              <a:rPr lang="de-DE" b="0" i="0" u="none" strike="noStrike" baseline="0" dirty="0" err="1">
                <a:latin typeface="+mn-lt"/>
              </a:rPr>
              <a:t>Sentance</a:t>
            </a:r>
            <a:r>
              <a:rPr lang="de-DE" b="0" i="0" u="none" strike="noStrike" baseline="0" dirty="0">
                <a:latin typeface="+mn-lt"/>
              </a:rPr>
              <a:t>, Sue; Waite, Jane; </a:t>
            </a:r>
            <a:r>
              <a:rPr lang="de-DE" b="0" i="0" u="none" strike="noStrike" baseline="0" dirty="0" err="1">
                <a:latin typeface="+mn-lt"/>
              </a:rPr>
              <a:t>Kallia</a:t>
            </a:r>
            <a:r>
              <a:rPr lang="de-DE" b="0" i="0" u="none" strike="noStrike" baseline="0" dirty="0">
                <a:latin typeface="+mn-lt"/>
              </a:rPr>
              <a:t>, Maria (2019): Teaching </a:t>
            </a:r>
            <a:r>
              <a:rPr lang="de-DE" b="0" i="0" u="none" strike="noStrike" baseline="0" dirty="0" err="1">
                <a:latin typeface="+mn-lt"/>
              </a:rPr>
              <a:t>computer</a:t>
            </a:r>
            <a:r>
              <a:rPr lang="de-DE" b="0" i="0" u="none" strike="noStrike" baseline="0" dirty="0">
                <a:latin typeface="+mn-lt"/>
              </a:rPr>
              <a:t> </a:t>
            </a:r>
            <a:r>
              <a:rPr lang="de-DE" b="0" i="0" u="none" strike="noStrike" baseline="0" dirty="0" err="1">
                <a:latin typeface="+mn-lt"/>
              </a:rPr>
              <a:t>programming</a:t>
            </a:r>
            <a:r>
              <a:rPr lang="de-DE" b="0" i="0" u="none" strike="noStrike" baseline="0" dirty="0">
                <a:latin typeface="+mn-lt"/>
              </a:rPr>
              <a:t> </a:t>
            </a:r>
            <a:r>
              <a:rPr lang="de-DE" b="0" i="0" u="none" strike="noStrike" baseline="0" dirty="0" err="1">
                <a:latin typeface="+mn-lt"/>
              </a:rPr>
              <a:t>with</a:t>
            </a:r>
            <a:r>
              <a:rPr lang="de-DE" b="0" i="0" u="none" strike="noStrike" baseline="0" dirty="0">
                <a:latin typeface="+mn-lt"/>
              </a:rPr>
              <a:t> PRIMM: a </a:t>
            </a:r>
            <a:r>
              <a:rPr lang="de-DE" b="0" i="0" u="none" strike="noStrike" baseline="0" dirty="0" err="1">
                <a:latin typeface="+mn-lt"/>
              </a:rPr>
              <a:t>sociocultural</a:t>
            </a:r>
            <a:r>
              <a:rPr lang="de-DE" b="0" i="0" u="none" strike="noStrike" baseline="0" dirty="0">
                <a:latin typeface="+mn-lt"/>
              </a:rPr>
              <a:t> </a:t>
            </a:r>
            <a:r>
              <a:rPr lang="de-DE" b="0" i="0" u="none" strike="noStrike" baseline="0" dirty="0" err="1">
                <a:latin typeface="+mn-lt"/>
              </a:rPr>
              <a:t>perspective</a:t>
            </a:r>
            <a:r>
              <a:rPr lang="de-DE" b="0" i="0" u="none" strike="noStrike" baseline="0" dirty="0">
                <a:latin typeface="+mn-lt"/>
              </a:rPr>
              <a:t>. In: </a:t>
            </a:r>
            <a:r>
              <a:rPr lang="de-DE" b="0" i="1" u="none" strike="noStrike" baseline="0" dirty="0">
                <a:latin typeface="+mn-lt"/>
              </a:rPr>
              <a:t>Computer Science Education </a:t>
            </a:r>
            <a:r>
              <a:rPr lang="de-DE" b="0" i="0" u="none" strike="noStrike" baseline="0" dirty="0">
                <a:latin typeface="+mn-lt"/>
              </a:rPr>
              <a:t>29 (2-3), S. 136–176.</a:t>
            </a:r>
          </a:p>
          <a:p>
            <a:pPr marR="0" algn="l" rtl="0">
              <a:spcBef>
                <a:spcPts val="300"/>
              </a:spcBef>
              <a:spcAft>
                <a:spcPts val="300"/>
              </a:spcAft>
            </a:pPr>
            <a:r>
              <a:rPr lang="de-DE" b="0" i="0" u="none" strike="noStrike" baseline="0" dirty="0" err="1">
                <a:latin typeface="+mn-lt"/>
              </a:rPr>
              <a:t>Soosai</a:t>
            </a:r>
            <a:r>
              <a:rPr lang="de-DE" b="0" i="0" u="none" strike="noStrike" baseline="0" dirty="0">
                <a:latin typeface="+mn-lt"/>
              </a:rPr>
              <a:t> Raj, Adalbert Gerald; </a:t>
            </a:r>
            <a:r>
              <a:rPr lang="de-DE" b="0" i="0" u="none" strike="noStrike" baseline="0" dirty="0" err="1">
                <a:latin typeface="+mn-lt"/>
              </a:rPr>
              <a:t>Ketsuriyonk</a:t>
            </a:r>
            <a:r>
              <a:rPr lang="de-DE" b="0" i="0" u="none" strike="noStrike" baseline="0" dirty="0">
                <a:latin typeface="+mn-lt"/>
              </a:rPr>
              <a:t>, </a:t>
            </a:r>
            <a:r>
              <a:rPr lang="de-DE" b="0" i="0" u="none" strike="noStrike" baseline="0" dirty="0" err="1">
                <a:latin typeface="+mn-lt"/>
              </a:rPr>
              <a:t>Kasama</a:t>
            </a:r>
            <a:r>
              <a:rPr lang="de-DE" b="0" i="0" u="none" strike="noStrike" baseline="0" dirty="0">
                <a:latin typeface="+mn-lt"/>
              </a:rPr>
              <a:t>; Patel, </a:t>
            </a:r>
            <a:r>
              <a:rPr lang="de-DE" b="0" i="0" u="none" strike="noStrike" baseline="0" dirty="0" err="1">
                <a:latin typeface="+mn-lt"/>
              </a:rPr>
              <a:t>Jignesh</a:t>
            </a:r>
            <a:r>
              <a:rPr lang="de-DE" b="0" i="0" u="none" strike="noStrike" baseline="0" dirty="0">
                <a:latin typeface="+mn-lt"/>
              </a:rPr>
              <a:t> M.; </a:t>
            </a:r>
            <a:r>
              <a:rPr lang="de-DE" b="0" i="0" u="none" strike="noStrike" baseline="0" dirty="0" err="1">
                <a:latin typeface="+mn-lt"/>
              </a:rPr>
              <a:t>Halverson</a:t>
            </a:r>
            <a:r>
              <a:rPr lang="de-DE" b="0" i="0" u="none" strike="noStrike" baseline="0" dirty="0">
                <a:latin typeface="+mn-lt"/>
              </a:rPr>
              <a:t>, Richard (2018): </a:t>
            </a:r>
            <a:r>
              <a:rPr lang="de-DE" b="0" i="0" u="none" strike="noStrike" baseline="0" dirty="0" err="1">
                <a:latin typeface="+mn-lt"/>
              </a:rPr>
              <a:t>Does</a:t>
            </a:r>
            <a:r>
              <a:rPr lang="de-DE" b="0" i="0" u="none" strike="noStrike" baseline="0" dirty="0">
                <a:latin typeface="+mn-lt"/>
              </a:rPr>
              <a:t> Native Language Play a </a:t>
            </a:r>
            <a:r>
              <a:rPr lang="de-DE" b="0" i="0" u="none" strike="noStrike" baseline="0" dirty="0" err="1">
                <a:latin typeface="+mn-lt"/>
              </a:rPr>
              <a:t>Role</a:t>
            </a:r>
            <a:r>
              <a:rPr lang="de-DE" b="0" i="0" u="none" strike="noStrike" baseline="0" dirty="0">
                <a:latin typeface="+mn-lt"/>
              </a:rPr>
              <a:t> in Learning a </a:t>
            </a:r>
            <a:r>
              <a:rPr lang="de-DE" b="0" i="0" u="none" strike="noStrike" baseline="0" dirty="0" err="1">
                <a:latin typeface="+mn-lt"/>
              </a:rPr>
              <a:t>Programming</a:t>
            </a:r>
            <a:r>
              <a:rPr lang="de-DE" b="0" i="0" u="none" strike="noStrike" baseline="0" dirty="0">
                <a:latin typeface="+mn-lt"/>
              </a:rPr>
              <a:t> Language? In: Tiffany Barnes, Daniel Garcia, Elizabeth K. Hawthorne und Manuel A. Pérez-</a:t>
            </a:r>
            <a:r>
              <a:rPr lang="de-DE" b="0" i="0" u="none" strike="noStrike" baseline="0" dirty="0" err="1">
                <a:latin typeface="+mn-lt"/>
              </a:rPr>
              <a:t>Quiñones</a:t>
            </a:r>
            <a:r>
              <a:rPr lang="de-DE" b="0" i="0" u="none" strike="noStrike" baseline="0" dirty="0">
                <a:latin typeface="+mn-lt"/>
              </a:rPr>
              <a:t> (</a:t>
            </a:r>
            <a:r>
              <a:rPr lang="de-DE" b="0" i="0" u="none" strike="noStrike" baseline="0" dirty="0" err="1">
                <a:latin typeface="+mn-lt"/>
              </a:rPr>
              <a:t>Hg</a:t>
            </a:r>
            <a:r>
              <a:rPr lang="de-DE" b="0" i="0" u="none" strike="noStrike" baseline="0" dirty="0">
                <a:latin typeface="+mn-lt"/>
              </a:rPr>
              <a:t>.): Proceedings </a:t>
            </a:r>
            <a:r>
              <a:rPr lang="de-DE" b="0" i="0" u="none" strike="noStrike" baseline="0" dirty="0" err="1">
                <a:latin typeface="+mn-lt"/>
              </a:rPr>
              <a:t>of</a:t>
            </a:r>
            <a:r>
              <a:rPr lang="de-DE" b="0" i="0" u="none" strike="noStrike" baseline="0" dirty="0">
                <a:latin typeface="+mn-lt"/>
              </a:rPr>
              <a:t> </a:t>
            </a:r>
            <a:r>
              <a:rPr lang="de-DE" b="0" i="0" u="none" strike="noStrike" baseline="0" dirty="0" err="1">
                <a:latin typeface="+mn-lt"/>
              </a:rPr>
              <a:t>the</a:t>
            </a:r>
            <a:r>
              <a:rPr lang="de-DE" b="0" i="0" u="none" strike="noStrike" baseline="0" dirty="0">
                <a:latin typeface="+mn-lt"/>
              </a:rPr>
              <a:t> 49th ACM Technical Symposium on Computer Science Education. SIGCSE '18: The 49th ACM Technical Symposium on Computer Science Education. Baltimore Maryland USA, 21 02 2018 24 02 2018. New York, NY, USA: ACM, S. 417–422.</a:t>
            </a:r>
          </a:p>
          <a:p>
            <a:pPr>
              <a:spcBef>
                <a:spcPts val="300"/>
              </a:spcBef>
              <a:spcAft>
                <a:spcPts val="300"/>
              </a:spcAft>
            </a:pPr>
            <a:r>
              <a:rPr lang="de-DE" b="0" i="0" u="none" strike="noStrike" baseline="0" dirty="0" err="1">
                <a:latin typeface="+mn-lt"/>
              </a:rPr>
              <a:t>Tajmel</a:t>
            </a:r>
            <a:r>
              <a:rPr lang="de-DE" b="0" i="0" u="none" strike="noStrike" baseline="0" dirty="0">
                <a:latin typeface="+mn-lt"/>
              </a:rPr>
              <a:t>, Tanja (2017): Naturwissenschaftliche Bildung in der Migrationsgesellschaft. Grundzüge einer Reflexiven Physikdidaktik und kritisch-sprachbewussten Praxis: Springer Fachmedien Wiesbaden (Research).</a:t>
            </a:r>
          </a:p>
        </p:txBody>
      </p:sp>
    </p:spTree>
    <p:extLst>
      <p:ext uri="{BB962C8B-B14F-4D97-AF65-F5344CB8AC3E}">
        <p14:creationId xmlns:p14="http://schemas.microsoft.com/office/powerpoint/2010/main" val="156055954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937CF-2966-A191-6D60-66F62D3EB520}"/>
              </a:ext>
            </a:extLst>
          </p:cNvPr>
          <p:cNvSpPr>
            <a:spLocks noGrp="1"/>
          </p:cNvSpPr>
          <p:nvPr>
            <p:ph type="title"/>
          </p:nvPr>
        </p:nvSpPr>
        <p:spPr/>
        <p:txBody>
          <a:bodyPr/>
          <a:lstStyle/>
          <a:p>
            <a:r>
              <a:rPr lang="de-DE" dirty="0"/>
              <a:t>Literaturverzeichnis</a:t>
            </a:r>
          </a:p>
        </p:txBody>
      </p:sp>
      <p:sp>
        <p:nvSpPr>
          <p:cNvPr id="3" name="Textplatzhalter 2">
            <a:extLst>
              <a:ext uri="{FF2B5EF4-FFF2-40B4-BE49-F238E27FC236}">
                <a16:creationId xmlns:a16="http://schemas.microsoft.com/office/drawing/2014/main" id="{B0A5DD96-612E-65BB-7872-C5C32CF57B8A}"/>
              </a:ext>
            </a:extLst>
          </p:cNvPr>
          <p:cNvSpPr>
            <a:spLocks noGrp="1"/>
          </p:cNvSpPr>
          <p:nvPr>
            <p:ph type="body" sz="quarter" idx="10"/>
          </p:nvPr>
        </p:nvSpPr>
        <p:spPr/>
        <p:txBody>
          <a:bodyPr/>
          <a:lstStyle/>
          <a:p>
            <a:pPr marR="0" algn="l" rtl="0"/>
            <a:r>
              <a:rPr lang="de-DE" b="0" i="0" u="none" strike="noStrike" baseline="0" dirty="0" err="1">
                <a:latin typeface="+mn-lt"/>
              </a:rPr>
              <a:t>Tajmel</a:t>
            </a:r>
            <a:r>
              <a:rPr lang="de-DE" b="0" i="0" u="none" strike="noStrike" baseline="0" dirty="0">
                <a:latin typeface="+mn-lt"/>
              </a:rPr>
              <a:t>, Tanja; </a:t>
            </a:r>
            <a:r>
              <a:rPr lang="de-DE" b="0" i="0" u="none" strike="noStrike" baseline="0" dirty="0" err="1">
                <a:latin typeface="+mn-lt"/>
              </a:rPr>
              <a:t>Hägi</a:t>
            </a:r>
            <a:r>
              <a:rPr lang="de-DE" b="0" i="0" u="none" strike="noStrike" baseline="0" dirty="0">
                <a:latin typeface="+mn-lt"/>
              </a:rPr>
              <a:t>-Mead, Sara (2017): Sprachbewusste Unterrichtsplanung. Prinzipien, Methoden und Beispiele für die Umsetzung. Münster, New York: Waxmann (</a:t>
            </a:r>
            <a:r>
              <a:rPr lang="de-DE" b="0" i="0" u="none" strike="noStrike" baseline="0" dirty="0" err="1">
                <a:latin typeface="+mn-lt"/>
              </a:rPr>
              <a:t>FörMig</a:t>
            </a:r>
            <a:r>
              <a:rPr lang="de-DE" b="0" i="0" u="none" strike="noStrike" baseline="0" dirty="0">
                <a:latin typeface="+mn-lt"/>
              </a:rPr>
              <a:t> Material, Bd. 9).</a:t>
            </a:r>
          </a:p>
          <a:p>
            <a:pPr marR="0" algn="l" rtl="0"/>
            <a:r>
              <a:rPr lang="en-US" b="0" i="0" u="none" strike="noStrike" baseline="0" dirty="0">
                <a:latin typeface="+mn-lt"/>
              </a:rPr>
              <a:t>Vygotsky, Lev </a:t>
            </a:r>
            <a:r>
              <a:rPr lang="en-US" b="0" i="0" u="none" strike="noStrike" baseline="0" dirty="0" err="1">
                <a:latin typeface="+mn-lt"/>
              </a:rPr>
              <a:t>Semenovič</a:t>
            </a:r>
            <a:r>
              <a:rPr lang="en-US" b="0" i="0" u="none" strike="noStrike" baseline="0" dirty="0">
                <a:latin typeface="+mn-lt"/>
              </a:rPr>
              <a:t> (1986): Thought and language. Translation newly revised and edited by Alex </a:t>
            </a:r>
            <a:r>
              <a:rPr lang="en-US" b="0" i="0" u="none" strike="noStrike" baseline="0" dirty="0" err="1">
                <a:latin typeface="+mn-lt"/>
              </a:rPr>
              <a:t>Kozulin</a:t>
            </a:r>
            <a:r>
              <a:rPr lang="en-US" b="0" i="0" u="none" strike="noStrike" baseline="0" dirty="0">
                <a:latin typeface="+mn-lt"/>
              </a:rPr>
              <a:t>. 18. </a:t>
            </a:r>
            <a:r>
              <a:rPr lang="en-US" b="0" i="0" u="none" strike="noStrike" baseline="0" dirty="0" err="1">
                <a:latin typeface="+mn-lt"/>
              </a:rPr>
              <a:t>Aufl</a:t>
            </a:r>
            <a:r>
              <a:rPr lang="en-US" b="0" i="0" u="none" strike="noStrike" baseline="0" dirty="0">
                <a:latin typeface="+mn-lt"/>
              </a:rPr>
              <a:t>. Cambridge, Massachusetts: MIT Press.</a:t>
            </a:r>
          </a:p>
          <a:p>
            <a:pPr marR="0" algn="l" rtl="0"/>
            <a:r>
              <a:rPr lang="de-DE" b="0" i="0" u="none" strike="noStrike" baseline="0" dirty="0">
                <a:latin typeface="+mn-lt"/>
              </a:rPr>
              <a:t>Wagner, Susanne; Schlenker-Schule, Christa (2015): Textoptimierung von Prüfungsaufgaben. Handreichung zur Erstellung leicht verständlicher Prüfungsaufgaben. 10. überarbeitete und erweiterte Auflage. Online verfügbar unter https://zfamedien.de/downloads/ZFA/TOP_Broschuere-gesamt.pdf.</a:t>
            </a:r>
          </a:p>
          <a:p>
            <a:pPr marR="0" algn="l" rtl="0"/>
            <a:r>
              <a:rPr lang="de-DE" b="0" i="0" u="none" strike="noStrike" baseline="0" dirty="0">
                <a:latin typeface="+mn-lt"/>
              </a:rPr>
              <a:t>Zentgraf, Anna-Katharina; Prediger, Susanne (2021): Sprachbildender Mathematikunterricht zu Funktionsgraphen: Bedeutungsbezogene Sprache einfordern, unterstützen und aufbauen. In: </a:t>
            </a:r>
            <a:r>
              <a:rPr lang="de-DE" b="0" i="1" u="none" strike="noStrike" baseline="0" dirty="0">
                <a:latin typeface="+mn-lt"/>
              </a:rPr>
              <a:t>Schulmagazin 5–10 </a:t>
            </a:r>
            <a:r>
              <a:rPr lang="de-DE" b="0" i="0" u="none" strike="noStrike" baseline="0" dirty="0">
                <a:latin typeface="+mn-lt"/>
              </a:rPr>
              <a:t>10 (89), S. 10–13.</a:t>
            </a:r>
          </a:p>
        </p:txBody>
      </p:sp>
    </p:spTree>
    <p:extLst>
      <p:ext uri="{BB962C8B-B14F-4D97-AF65-F5344CB8AC3E}">
        <p14:creationId xmlns:p14="http://schemas.microsoft.com/office/powerpoint/2010/main" val="3577533719"/>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D95AB48-51F5-A126-86E8-78E0185F6B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5789" y="5906277"/>
            <a:ext cx="1604865" cy="557333"/>
          </a:xfrm>
          <a:prstGeom prst="rect">
            <a:avLst/>
          </a:prstGeom>
        </p:spPr>
      </p:pic>
      <p:pic>
        <p:nvPicPr>
          <p:cNvPr id="4" name="Grafik 3">
            <a:extLst>
              <a:ext uri="{FF2B5EF4-FFF2-40B4-BE49-F238E27FC236}">
                <a16:creationId xmlns:a16="http://schemas.microsoft.com/office/drawing/2014/main" id="{0B07E18A-98B3-988F-675D-A560650117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0645" y="5770608"/>
            <a:ext cx="2276475" cy="828675"/>
          </a:xfrm>
          <a:prstGeom prst="rect">
            <a:avLst/>
          </a:prstGeom>
        </p:spPr>
      </p:pic>
      <p:pic>
        <p:nvPicPr>
          <p:cNvPr id="5" name="Grafik 4">
            <a:extLst>
              <a:ext uri="{FF2B5EF4-FFF2-40B4-BE49-F238E27FC236}">
                <a16:creationId xmlns:a16="http://schemas.microsoft.com/office/drawing/2014/main" id="{3598164E-D23F-1609-0CBE-7EC592ABBDFC}"/>
              </a:ext>
            </a:extLst>
          </p:cNvPr>
          <p:cNvPicPr>
            <a:picLocks noChangeAspect="1"/>
          </p:cNvPicPr>
          <p:nvPr/>
        </p:nvPicPr>
        <p:blipFill>
          <a:blip r:embed="rId7"/>
          <a:stretch>
            <a:fillRect/>
          </a:stretch>
        </p:blipFill>
        <p:spPr>
          <a:xfrm>
            <a:off x="6960636" y="5831016"/>
            <a:ext cx="1306286" cy="707857"/>
          </a:xfrm>
          <a:prstGeom prst="rect">
            <a:avLst/>
          </a:prstGeom>
        </p:spPr>
      </p:pic>
      <p:sp>
        <p:nvSpPr>
          <p:cNvPr id="6" name="Textfeld 5">
            <a:extLst>
              <a:ext uri="{FF2B5EF4-FFF2-40B4-BE49-F238E27FC236}">
                <a16:creationId xmlns:a16="http://schemas.microsoft.com/office/drawing/2014/main" id="{B75A537E-F157-4622-DD26-750894F133E2}"/>
              </a:ext>
            </a:extLst>
          </p:cNvPr>
          <p:cNvSpPr txBox="1"/>
          <p:nvPr/>
        </p:nvSpPr>
        <p:spPr>
          <a:xfrm>
            <a:off x="597159" y="541176"/>
            <a:ext cx="8244837" cy="3785652"/>
          </a:xfrm>
          <a:prstGeom prst="rect">
            <a:avLst/>
          </a:prstGeom>
          <a:noFill/>
        </p:spPr>
        <p:txBody>
          <a:bodyPr wrap="square" rtlCol="0">
            <a:spAutoFit/>
          </a:bodyPr>
          <a:lstStyle/>
          <a:p>
            <a:pPr algn="just" defTabSz="914400" fontAlgn="auto">
              <a:spcBef>
                <a:spcPts val="0"/>
              </a:spcBef>
              <a:spcAft>
                <a:spcPts val="0"/>
              </a:spcAft>
            </a:pPr>
            <a:r>
              <a:rPr lang="de-DE" sz="1600" dirty="0">
                <a:solidFill>
                  <a:prstClr val="black"/>
                </a:solidFill>
                <a:latin typeface="Calibri" panose="020F0502020204030204"/>
                <a:ea typeface="+mn-ea"/>
                <a:cs typeface="+mn-cs"/>
              </a:rPr>
              <a:t>Das vorliegende Gesamtwerk „Sprachbildung im Informatikunterricht“ wurde im Rahmen des Projektes </a:t>
            </a:r>
            <a:r>
              <a:rPr lang="de-DE" sz="1600" dirty="0" err="1">
                <a:solidFill>
                  <a:prstClr val="black"/>
                </a:solidFill>
                <a:latin typeface="Calibri" panose="020F0502020204030204"/>
                <a:ea typeface="+mn-ea"/>
                <a:cs typeface="+mn-cs"/>
              </a:rPr>
              <a:t>FAIBLE.nrw</a:t>
            </a:r>
            <a:r>
              <a:rPr lang="de-DE" sz="1600" dirty="0">
                <a:solidFill>
                  <a:prstClr val="black"/>
                </a:solidFill>
                <a:latin typeface="Calibri" panose="020F0502020204030204"/>
                <a:ea typeface="+mn-ea"/>
                <a:cs typeface="+mn-cs"/>
              </a:rPr>
              <a:t> vom </a:t>
            </a:r>
            <a:r>
              <a:rPr lang="de-DE" sz="1600" dirty="0">
                <a:solidFill>
                  <a:prstClr val="black"/>
                </a:solidFill>
                <a:latin typeface="Calibri" panose="020F0502020204030204"/>
                <a:ea typeface="+mn-ea"/>
                <a:cs typeface="+mn-cs"/>
                <a:hlinkClick r:id="rId8"/>
              </a:rPr>
              <a:t>Lehrstuhl für Didaktik der Informatik</a:t>
            </a:r>
            <a:r>
              <a:rPr lang="de-DE" sz="1600" dirty="0">
                <a:solidFill>
                  <a:prstClr val="black"/>
                </a:solidFill>
                <a:latin typeface="Calibri" panose="020F0502020204030204"/>
                <a:ea typeface="+mn-ea"/>
                <a:cs typeface="+mn-cs"/>
              </a:rPr>
              <a:t> der </a:t>
            </a:r>
            <a:r>
              <a:rPr lang="de-DE" sz="1600" dirty="0">
                <a:solidFill>
                  <a:prstClr val="black"/>
                </a:solidFill>
                <a:latin typeface="Calibri" panose="020F0502020204030204"/>
                <a:ea typeface="+mn-ea"/>
                <a:cs typeface="+mn-cs"/>
                <a:hlinkClick r:id="rId9"/>
              </a:rPr>
              <a:t>Universität Duisburg-Essen</a:t>
            </a:r>
            <a:r>
              <a:rPr lang="de-DE" sz="1600" dirty="0">
                <a:solidFill>
                  <a:prstClr val="black"/>
                </a:solidFill>
                <a:latin typeface="Calibri" panose="020F0502020204030204"/>
                <a:ea typeface="+mn-ea"/>
                <a:cs typeface="+mn-cs"/>
              </a:rPr>
              <a:t> erstellt und ist unter der Lizenz CC BY 4.0 veröffentlicht. Ausdrücklich ausgenommen von dieser Lizenz sind alle Logos! Weiterhin kann die Lizenz einzelner verwendeter Materialien, wie gekennzeichnet, abweichen. Nicht gekennzeichnete Bilder sind entweder gemeinfrei oder selbst erstellt und stehen unter der Lizenz des Gesamtwerkes (CC BY 4.0).</a:t>
            </a:r>
          </a:p>
          <a:p>
            <a:pPr algn="just" defTabSz="914400" fontAlgn="auto">
              <a:spcBef>
                <a:spcPts val="0"/>
              </a:spcBef>
              <a:spcAft>
                <a:spcPts val="0"/>
              </a:spcAft>
            </a:pPr>
            <a:endParaRPr lang="de-DE" sz="1600" dirty="0">
              <a:solidFill>
                <a:prstClr val="black"/>
              </a:solidFill>
              <a:latin typeface="Calibri" panose="020F0502020204030204"/>
              <a:ea typeface="+mn-ea"/>
              <a:cs typeface="+mn-cs"/>
            </a:endParaRPr>
          </a:p>
          <a:p>
            <a:pPr algn="just" defTabSz="914400" fontAlgn="auto">
              <a:spcBef>
                <a:spcPts val="0"/>
              </a:spcBef>
              <a:spcAft>
                <a:spcPts val="0"/>
              </a:spcAft>
            </a:pPr>
            <a:r>
              <a:rPr lang="de-DE" sz="1600" dirty="0">
                <a:solidFill>
                  <a:prstClr val="black"/>
                </a:solidFill>
                <a:latin typeface="Calibri" panose="020F0502020204030204"/>
                <a:ea typeface="+mn-ea"/>
                <a:cs typeface="+mn-cs"/>
              </a:rPr>
              <a:t>Sonderregelung für die Verwendung im Bildungskontext: </a:t>
            </a:r>
          </a:p>
          <a:p>
            <a:pPr algn="just" defTabSz="914400" fontAlgn="auto">
              <a:spcBef>
                <a:spcPts val="0"/>
              </a:spcBef>
              <a:spcAft>
                <a:spcPts val="0"/>
              </a:spcAft>
            </a:pPr>
            <a:r>
              <a:rPr lang="de-DE" sz="1600" dirty="0">
                <a:solidFill>
                  <a:prstClr val="black"/>
                </a:solidFill>
                <a:latin typeface="Calibri" panose="020F0502020204030204"/>
                <a:ea typeface="+mn-ea"/>
                <a:cs typeface="+mn-cs"/>
              </a:rPr>
              <a:t>Die CC BY 4.0-Lizenz verlangt die Namensnennung bei der Übernahme von Materialien. Da dies den gewünschten Anwendungsfall erschweren kann, genügt dem Projekt FAIBLE.nrw bei der Verwendung in informatikdidaktischen Kontexten (Hochschule, Weiterbildung etc.) ein Verweis auf das Gesamtwerk anstelle der aufwändigeren Einzelangaben nach der TULLU-Regel. In allen anderen Kontexten gilt diese Sonderregel nicht!</a:t>
            </a:r>
          </a:p>
          <a:p>
            <a:pPr algn="just" defTabSz="914400" fontAlgn="auto">
              <a:spcBef>
                <a:spcPts val="0"/>
              </a:spcBef>
              <a:spcAft>
                <a:spcPts val="0"/>
              </a:spcAft>
            </a:pPr>
            <a:endParaRPr lang="de-DE" sz="1600" dirty="0">
              <a:solidFill>
                <a:prstClr val="black"/>
              </a:solidFill>
              <a:latin typeface="Calibri" panose="020F0502020204030204"/>
              <a:ea typeface="+mn-ea"/>
              <a:cs typeface="+mn-cs"/>
            </a:endParaRPr>
          </a:p>
          <a:p>
            <a:pPr algn="just" defTabSz="914400" fontAlgn="auto">
              <a:spcBef>
                <a:spcPts val="0"/>
              </a:spcBef>
              <a:spcAft>
                <a:spcPts val="0"/>
              </a:spcAft>
            </a:pPr>
            <a:r>
              <a:rPr lang="de-DE" sz="1600" dirty="0">
                <a:solidFill>
                  <a:prstClr val="black"/>
                </a:solidFill>
                <a:latin typeface="Calibri" panose="020F0502020204030204"/>
                <a:ea typeface="+mn-ea"/>
                <a:cs typeface="+mn-cs"/>
              </a:rPr>
              <a:t>Das Werk ist Online unter </a:t>
            </a:r>
            <a:r>
              <a:rPr lang="de-DE" sz="1600" dirty="0">
                <a:solidFill>
                  <a:prstClr val="black"/>
                </a:solidFill>
                <a:latin typeface="Calibri" panose="020F0502020204030204"/>
                <a:ea typeface="+mn-ea"/>
                <a:cs typeface="+mn-cs"/>
                <a:hlinkClick r:id="rId10"/>
              </a:rPr>
              <a:t>https://www.orca.nrw/</a:t>
            </a:r>
            <a:r>
              <a:rPr lang="de-DE" sz="1600" dirty="0">
                <a:solidFill>
                  <a:prstClr val="black"/>
                </a:solidFill>
                <a:latin typeface="Calibri" panose="020F0502020204030204"/>
                <a:ea typeface="+mn-ea"/>
                <a:cs typeface="+mn-cs"/>
              </a:rPr>
              <a:t> verfügbar. </a:t>
            </a:r>
          </a:p>
        </p:txBody>
      </p:sp>
      <p:pic>
        <p:nvPicPr>
          <p:cNvPr id="7" name="Grafik 6">
            <a:extLst>
              <a:ext uri="{FF2B5EF4-FFF2-40B4-BE49-F238E27FC236}">
                <a16:creationId xmlns:a16="http://schemas.microsoft.com/office/drawing/2014/main" id="{8D21A71A-2075-CE66-BE8A-E236ADD4CF3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5789" y="4681289"/>
            <a:ext cx="1143000" cy="400050"/>
          </a:xfrm>
          <a:prstGeom prst="rect">
            <a:avLst/>
          </a:prstGeom>
        </p:spPr>
      </p:pic>
      <p:sp>
        <p:nvSpPr>
          <p:cNvPr id="8" name="Textfeld 7">
            <a:extLst>
              <a:ext uri="{FF2B5EF4-FFF2-40B4-BE49-F238E27FC236}">
                <a16:creationId xmlns:a16="http://schemas.microsoft.com/office/drawing/2014/main" id="{8D6994C3-AF2A-C728-391E-D5CB4B3E250A}"/>
              </a:ext>
            </a:extLst>
          </p:cNvPr>
          <p:cNvSpPr txBox="1"/>
          <p:nvPr/>
        </p:nvSpPr>
        <p:spPr>
          <a:xfrm>
            <a:off x="486546" y="5081339"/>
            <a:ext cx="6094602" cy="276999"/>
          </a:xfrm>
          <a:prstGeom prst="rect">
            <a:avLst/>
          </a:prstGeom>
          <a:noFill/>
        </p:spPr>
        <p:txBody>
          <a:bodyPr wrap="square">
            <a:spAutoFit/>
          </a:bodyPr>
          <a:lstStyle/>
          <a:p>
            <a:pPr defTabSz="914400" fontAlgn="auto">
              <a:spcBef>
                <a:spcPts val="0"/>
              </a:spcBef>
              <a:spcAft>
                <a:spcPts val="0"/>
              </a:spcAft>
            </a:pPr>
            <a:r>
              <a:rPr lang="de-DE" sz="1200" dirty="0">
                <a:solidFill>
                  <a:prstClr val="black"/>
                </a:solidFill>
                <a:latin typeface="Calibri" panose="020F0502020204030204"/>
                <a:ea typeface="+mn-ea"/>
                <a:cs typeface="+mn-cs"/>
                <a:hlinkClick r:id="rId13"/>
              </a:rPr>
              <a:t>(https://creativecommons.org/licenses/by/4.0/deed.de)</a:t>
            </a:r>
            <a:endParaRPr lang="de-DE" sz="1200" dirty="0">
              <a:solidFill>
                <a:prstClr val="black"/>
              </a:solidFill>
              <a:latin typeface="Calibri" panose="020F0502020204030204"/>
              <a:ea typeface="+mn-ea"/>
              <a:cs typeface="+mn-cs"/>
            </a:endParaRPr>
          </a:p>
        </p:txBody>
      </p:sp>
      <p:sp>
        <p:nvSpPr>
          <p:cNvPr id="9" name="Textfeld 8">
            <a:extLst>
              <a:ext uri="{FF2B5EF4-FFF2-40B4-BE49-F238E27FC236}">
                <a16:creationId xmlns:a16="http://schemas.microsoft.com/office/drawing/2014/main" id="{6265041B-4C13-1181-1CAB-2FE197607E20}"/>
              </a:ext>
            </a:extLst>
          </p:cNvPr>
          <p:cNvSpPr txBox="1"/>
          <p:nvPr/>
        </p:nvSpPr>
        <p:spPr>
          <a:xfrm>
            <a:off x="9068500" y="1484851"/>
            <a:ext cx="1317990" cy="230832"/>
          </a:xfrm>
          <a:prstGeom prst="rect">
            <a:avLst/>
          </a:prstGeom>
          <a:noFill/>
        </p:spPr>
        <p:txBody>
          <a:bodyPr wrap="none" rtlCol="0">
            <a:spAutoFit/>
          </a:bodyPr>
          <a:lstStyle/>
          <a:p>
            <a:pPr defTabSz="914400" fontAlgn="auto">
              <a:spcBef>
                <a:spcPts val="0"/>
              </a:spcBef>
              <a:spcAft>
                <a:spcPts val="0"/>
              </a:spcAft>
            </a:pPr>
            <a:r>
              <a:rPr lang="de-DE" sz="900" dirty="0">
                <a:solidFill>
                  <a:prstClr val="black"/>
                </a:solidFill>
                <a:latin typeface="Calibri" panose="020F0502020204030204"/>
                <a:ea typeface="+mn-ea"/>
                <a:cs typeface="+mn-cs"/>
              </a:rPr>
              <a:t>Beteiligte Hochschulen: </a:t>
            </a:r>
          </a:p>
        </p:txBody>
      </p:sp>
      <p:grpSp>
        <p:nvGrpSpPr>
          <p:cNvPr id="10" name="Gruppieren 9">
            <a:extLst>
              <a:ext uri="{FF2B5EF4-FFF2-40B4-BE49-F238E27FC236}">
                <a16:creationId xmlns:a16="http://schemas.microsoft.com/office/drawing/2014/main" id="{4D44FB5F-79BF-78A6-E047-9F54E80DBD04}"/>
              </a:ext>
            </a:extLst>
          </p:cNvPr>
          <p:cNvGrpSpPr/>
          <p:nvPr/>
        </p:nvGrpSpPr>
        <p:grpSpPr>
          <a:xfrm>
            <a:off x="9068500" y="2142353"/>
            <a:ext cx="2301656" cy="523220"/>
            <a:chOff x="9149034" y="1823146"/>
            <a:chExt cx="2301656" cy="523220"/>
          </a:xfrm>
        </p:grpSpPr>
        <p:sp>
          <p:nvSpPr>
            <p:cNvPr id="11" name="Textfeld 10">
              <a:extLst>
                <a:ext uri="{FF2B5EF4-FFF2-40B4-BE49-F238E27FC236}">
                  <a16:creationId xmlns:a16="http://schemas.microsoft.com/office/drawing/2014/main" id="{6640425E-391B-2B66-6986-93611CEE96B2}"/>
                </a:ext>
              </a:extLst>
            </p:cNvPr>
            <p:cNvSpPr txBox="1"/>
            <p:nvPr/>
          </p:nvSpPr>
          <p:spPr>
            <a:xfrm>
              <a:off x="9564533" y="1823146"/>
              <a:ext cx="1886157" cy="523220"/>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Westfälische Wilhelms-</a:t>
              </a:r>
            </a:p>
            <a:p>
              <a:pPr defTabSz="914400" fontAlgn="auto">
                <a:spcBef>
                  <a:spcPts val="0"/>
                </a:spcBef>
                <a:spcAft>
                  <a:spcPts val="0"/>
                </a:spcAft>
              </a:pPr>
              <a:r>
                <a:rPr lang="de-DE" sz="1400" dirty="0">
                  <a:solidFill>
                    <a:prstClr val="black"/>
                  </a:solidFill>
                  <a:latin typeface="Calibri" panose="020F0502020204030204"/>
                  <a:ea typeface="+mn-ea"/>
                  <a:cs typeface="+mn-cs"/>
                </a:rPr>
                <a:t>Universität Münster </a:t>
              </a:r>
            </a:p>
          </p:txBody>
        </p:sp>
        <p:pic>
          <p:nvPicPr>
            <p:cNvPr id="12" name="Grafik 11" descr="Schulgebäude Silhouette">
              <a:extLst>
                <a:ext uri="{FF2B5EF4-FFF2-40B4-BE49-F238E27FC236}">
                  <a16:creationId xmlns:a16="http://schemas.microsoft.com/office/drawing/2014/main" id="{7664AD72-B659-A2A9-05CB-782865E0920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49034" y="1859572"/>
              <a:ext cx="415499" cy="415499"/>
            </a:xfrm>
            <a:prstGeom prst="rect">
              <a:avLst/>
            </a:prstGeom>
          </p:spPr>
        </p:pic>
      </p:grpSp>
      <p:grpSp>
        <p:nvGrpSpPr>
          <p:cNvPr id="13" name="Gruppieren 12">
            <a:extLst>
              <a:ext uri="{FF2B5EF4-FFF2-40B4-BE49-F238E27FC236}">
                <a16:creationId xmlns:a16="http://schemas.microsoft.com/office/drawing/2014/main" id="{69EBE69C-5100-F56E-2A2E-89B1AC4B9EF8}"/>
              </a:ext>
            </a:extLst>
          </p:cNvPr>
          <p:cNvGrpSpPr/>
          <p:nvPr/>
        </p:nvGrpSpPr>
        <p:grpSpPr>
          <a:xfrm>
            <a:off x="9068500" y="1714573"/>
            <a:ext cx="1656544" cy="415499"/>
            <a:chOff x="9227112" y="1877006"/>
            <a:chExt cx="1656544" cy="415499"/>
          </a:xfrm>
        </p:grpSpPr>
        <p:sp>
          <p:nvSpPr>
            <p:cNvPr id="14" name="Textfeld 13">
              <a:extLst>
                <a:ext uri="{FF2B5EF4-FFF2-40B4-BE49-F238E27FC236}">
                  <a16:creationId xmlns:a16="http://schemas.microsoft.com/office/drawing/2014/main" id="{497F1E59-0899-B71D-D231-F3E4FBF0B89D}"/>
                </a:ext>
              </a:extLst>
            </p:cNvPr>
            <p:cNvSpPr txBox="1"/>
            <p:nvPr/>
          </p:nvSpPr>
          <p:spPr>
            <a:xfrm>
              <a:off x="9642611" y="1964924"/>
              <a:ext cx="1241045" cy="307777"/>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RWTH-Aachen</a:t>
              </a:r>
            </a:p>
          </p:txBody>
        </p:sp>
        <p:pic>
          <p:nvPicPr>
            <p:cNvPr id="15" name="Grafik 14" descr="Schulgebäude Silhouette">
              <a:extLst>
                <a:ext uri="{FF2B5EF4-FFF2-40B4-BE49-F238E27FC236}">
                  <a16:creationId xmlns:a16="http://schemas.microsoft.com/office/drawing/2014/main" id="{6D927528-E1D5-A425-AA60-C364D31F5BA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27112" y="1877006"/>
              <a:ext cx="415499" cy="415499"/>
            </a:xfrm>
            <a:prstGeom prst="rect">
              <a:avLst/>
            </a:prstGeom>
          </p:spPr>
        </p:pic>
      </p:grpSp>
      <p:grpSp>
        <p:nvGrpSpPr>
          <p:cNvPr id="16" name="Gruppieren 15">
            <a:extLst>
              <a:ext uri="{FF2B5EF4-FFF2-40B4-BE49-F238E27FC236}">
                <a16:creationId xmlns:a16="http://schemas.microsoft.com/office/drawing/2014/main" id="{2E6D7E67-CA9E-EA62-CF46-3991BE373889}"/>
              </a:ext>
            </a:extLst>
          </p:cNvPr>
          <p:cNvGrpSpPr/>
          <p:nvPr/>
        </p:nvGrpSpPr>
        <p:grpSpPr>
          <a:xfrm>
            <a:off x="9068500" y="2589935"/>
            <a:ext cx="2597635" cy="415499"/>
            <a:chOff x="9227112" y="1877006"/>
            <a:chExt cx="2597635" cy="415499"/>
          </a:xfrm>
        </p:grpSpPr>
        <p:sp>
          <p:nvSpPr>
            <p:cNvPr id="17" name="Textfeld 16">
              <a:extLst>
                <a:ext uri="{FF2B5EF4-FFF2-40B4-BE49-F238E27FC236}">
                  <a16:creationId xmlns:a16="http://schemas.microsoft.com/office/drawing/2014/main" id="{D1BAB931-B9BE-BDF1-0A00-14D555C58A6C}"/>
                </a:ext>
              </a:extLst>
            </p:cNvPr>
            <p:cNvSpPr txBox="1"/>
            <p:nvPr/>
          </p:nvSpPr>
          <p:spPr>
            <a:xfrm>
              <a:off x="9642611" y="1964924"/>
              <a:ext cx="2182136" cy="307777"/>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Universität Duisburg-Essen </a:t>
              </a:r>
            </a:p>
          </p:txBody>
        </p:sp>
        <p:pic>
          <p:nvPicPr>
            <p:cNvPr id="18" name="Grafik 17" descr="Schulgebäude Silhouette">
              <a:extLst>
                <a:ext uri="{FF2B5EF4-FFF2-40B4-BE49-F238E27FC236}">
                  <a16:creationId xmlns:a16="http://schemas.microsoft.com/office/drawing/2014/main" id="{E8534908-1259-24B7-2FB6-D1C27F861C6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27112" y="1877006"/>
              <a:ext cx="415499" cy="415499"/>
            </a:xfrm>
            <a:prstGeom prst="rect">
              <a:avLst/>
            </a:prstGeom>
          </p:spPr>
        </p:pic>
      </p:grpSp>
      <p:grpSp>
        <p:nvGrpSpPr>
          <p:cNvPr id="19" name="Gruppieren 18">
            <a:extLst>
              <a:ext uri="{FF2B5EF4-FFF2-40B4-BE49-F238E27FC236}">
                <a16:creationId xmlns:a16="http://schemas.microsoft.com/office/drawing/2014/main" id="{AE66DFE3-0E61-19F7-B422-3371CBBBEB4A}"/>
              </a:ext>
            </a:extLst>
          </p:cNvPr>
          <p:cNvGrpSpPr/>
          <p:nvPr/>
        </p:nvGrpSpPr>
        <p:grpSpPr>
          <a:xfrm>
            <a:off x="9068757" y="2941615"/>
            <a:ext cx="1859484" cy="415499"/>
            <a:chOff x="9227112" y="1877006"/>
            <a:chExt cx="1859484" cy="415499"/>
          </a:xfrm>
        </p:grpSpPr>
        <p:sp>
          <p:nvSpPr>
            <p:cNvPr id="20" name="Textfeld 19">
              <a:extLst>
                <a:ext uri="{FF2B5EF4-FFF2-40B4-BE49-F238E27FC236}">
                  <a16:creationId xmlns:a16="http://schemas.microsoft.com/office/drawing/2014/main" id="{A861FB49-49FD-1D24-3E2A-433FAEC522D2}"/>
                </a:ext>
              </a:extLst>
            </p:cNvPr>
            <p:cNvSpPr txBox="1"/>
            <p:nvPr/>
          </p:nvSpPr>
          <p:spPr>
            <a:xfrm>
              <a:off x="9642611" y="1964924"/>
              <a:ext cx="1443985" cy="307777"/>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Universität Bonn </a:t>
              </a:r>
            </a:p>
          </p:txBody>
        </p:sp>
        <p:pic>
          <p:nvPicPr>
            <p:cNvPr id="21" name="Grafik 20" descr="Schulgebäude Silhouette">
              <a:extLst>
                <a:ext uri="{FF2B5EF4-FFF2-40B4-BE49-F238E27FC236}">
                  <a16:creationId xmlns:a16="http://schemas.microsoft.com/office/drawing/2014/main" id="{837D0682-AF1D-3983-2101-3FDA47635B4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27112" y="1877006"/>
              <a:ext cx="415499" cy="415499"/>
            </a:xfrm>
            <a:prstGeom prst="rect">
              <a:avLst/>
            </a:prstGeom>
          </p:spPr>
        </p:pic>
      </p:grpSp>
      <p:grpSp>
        <p:nvGrpSpPr>
          <p:cNvPr id="22" name="Gruppieren 21">
            <a:extLst>
              <a:ext uri="{FF2B5EF4-FFF2-40B4-BE49-F238E27FC236}">
                <a16:creationId xmlns:a16="http://schemas.microsoft.com/office/drawing/2014/main" id="{FFB853E3-208D-ACAE-074B-D47150F58BDE}"/>
              </a:ext>
            </a:extLst>
          </p:cNvPr>
          <p:cNvGrpSpPr/>
          <p:nvPr/>
        </p:nvGrpSpPr>
        <p:grpSpPr>
          <a:xfrm>
            <a:off x="9068757" y="3288952"/>
            <a:ext cx="2246770" cy="415499"/>
            <a:chOff x="9227112" y="1877006"/>
            <a:chExt cx="2246770" cy="415499"/>
          </a:xfrm>
        </p:grpSpPr>
        <p:sp>
          <p:nvSpPr>
            <p:cNvPr id="23" name="Textfeld 22">
              <a:extLst>
                <a:ext uri="{FF2B5EF4-FFF2-40B4-BE49-F238E27FC236}">
                  <a16:creationId xmlns:a16="http://schemas.microsoft.com/office/drawing/2014/main" id="{78D3F5DB-F43C-B578-332B-B76EFD484125}"/>
                </a:ext>
              </a:extLst>
            </p:cNvPr>
            <p:cNvSpPr txBox="1"/>
            <p:nvPr/>
          </p:nvSpPr>
          <p:spPr>
            <a:xfrm>
              <a:off x="9642611" y="1964924"/>
              <a:ext cx="1831271" cy="307777"/>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Universität Paderborn </a:t>
              </a:r>
            </a:p>
          </p:txBody>
        </p:sp>
        <p:pic>
          <p:nvPicPr>
            <p:cNvPr id="24" name="Grafik 23" descr="Schulgebäude Silhouette">
              <a:extLst>
                <a:ext uri="{FF2B5EF4-FFF2-40B4-BE49-F238E27FC236}">
                  <a16:creationId xmlns:a16="http://schemas.microsoft.com/office/drawing/2014/main" id="{DB96F116-3FD3-3000-EC49-257907691A7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27112" y="1877006"/>
              <a:ext cx="415499" cy="415499"/>
            </a:xfrm>
            <a:prstGeom prst="rect">
              <a:avLst/>
            </a:prstGeom>
          </p:spPr>
        </p:pic>
      </p:grpSp>
      <p:grpSp>
        <p:nvGrpSpPr>
          <p:cNvPr id="25" name="Gruppieren 24">
            <a:extLst>
              <a:ext uri="{FF2B5EF4-FFF2-40B4-BE49-F238E27FC236}">
                <a16:creationId xmlns:a16="http://schemas.microsoft.com/office/drawing/2014/main" id="{3738CB11-308A-4DD8-C3C8-835785FB208B}"/>
              </a:ext>
            </a:extLst>
          </p:cNvPr>
          <p:cNvGrpSpPr/>
          <p:nvPr/>
        </p:nvGrpSpPr>
        <p:grpSpPr>
          <a:xfrm>
            <a:off x="9068500" y="3627633"/>
            <a:ext cx="2926379" cy="415499"/>
            <a:chOff x="9227112" y="1877006"/>
            <a:chExt cx="2926379" cy="415499"/>
          </a:xfrm>
        </p:grpSpPr>
        <p:sp>
          <p:nvSpPr>
            <p:cNvPr id="26" name="Textfeld 25">
              <a:extLst>
                <a:ext uri="{FF2B5EF4-FFF2-40B4-BE49-F238E27FC236}">
                  <a16:creationId xmlns:a16="http://schemas.microsoft.com/office/drawing/2014/main" id="{229F7CEF-3FDD-E38C-166A-53BFF292B279}"/>
                </a:ext>
              </a:extLst>
            </p:cNvPr>
            <p:cNvSpPr txBox="1"/>
            <p:nvPr/>
          </p:nvSpPr>
          <p:spPr>
            <a:xfrm>
              <a:off x="9642611" y="1964924"/>
              <a:ext cx="2510880" cy="307777"/>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Technische Universität Dresden</a:t>
              </a:r>
            </a:p>
          </p:txBody>
        </p:sp>
        <p:pic>
          <p:nvPicPr>
            <p:cNvPr id="27" name="Grafik 26" descr="Schulgebäude Silhouette">
              <a:extLst>
                <a:ext uri="{FF2B5EF4-FFF2-40B4-BE49-F238E27FC236}">
                  <a16:creationId xmlns:a16="http://schemas.microsoft.com/office/drawing/2014/main" id="{ED20D601-C224-6C9B-3CA6-190A7C8DAC1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27112" y="1877006"/>
              <a:ext cx="415499" cy="415499"/>
            </a:xfrm>
            <a:prstGeom prst="rect">
              <a:avLst/>
            </a:prstGeom>
          </p:spPr>
        </p:pic>
      </p:grpSp>
      <p:grpSp>
        <p:nvGrpSpPr>
          <p:cNvPr id="28" name="Gruppieren 27">
            <a:extLst>
              <a:ext uri="{FF2B5EF4-FFF2-40B4-BE49-F238E27FC236}">
                <a16:creationId xmlns:a16="http://schemas.microsoft.com/office/drawing/2014/main" id="{4DD85BF9-3DAB-A3B1-2F12-4E5E1EB197E6}"/>
              </a:ext>
            </a:extLst>
          </p:cNvPr>
          <p:cNvGrpSpPr/>
          <p:nvPr/>
        </p:nvGrpSpPr>
        <p:grpSpPr>
          <a:xfrm>
            <a:off x="9068500" y="4012055"/>
            <a:ext cx="2211312" cy="523220"/>
            <a:chOff x="9149034" y="1823146"/>
            <a:chExt cx="2211312" cy="523220"/>
          </a:xfrm>
        </p:grpSpPr>
        <p:sp>
          <p:nvSpPr>
            <p:cNvPr id="29" name="Textfeld 28">
              <a:extLst>
                <a:ext uri="{FF2B5EF4-FFF2-40B4-BE49-F238E27FC236}">
                  <a16:creationId xmlns:a16="http://schemas.microsoft.com/office/drawing/2014/main" id="{C5FC9A27-28E7-1BD5-6E72-BB6C8DB01F0F}"/>
                </a:ext>
              </a:extLst>
            </p:cNvPr>
            <p:cNvSpPr txBox="1"/>
            <p:nvPr/>
          </p:nvSpPr>
          <p:spPr>
            <a:xfrm>
              <a:off x="9564533" y="1823146"/>
              <a:ext cx="1795813" cy="523220"/>
            </a:xfrm>
            <a:prstGeom prst="rect">
              <a:avLst/>
            </a:prstGeom>
            <a:noFill/>
          </p:spPr>
          <p:txBody>
            <a:bodyPr wrap="none" rtlCol="0">
              <a:spAutoFit/>
            </a:bodyPr>
            <a:lstStyle/>
            <a:p>
              <a:pPr defTabSz="914400" fontAlgn="auto">
                <a:spcBef>
                  <a:spcPts val="0"/>
                </a:spcBef>
                <a:spcAft>
                  <a:spcPts val="0"/>
                </a:spcAft>
              </a:pPr>
              <a:r>
                <a:rPr lang="de-DE" sz="1400" dirty="0">
                  <a:solidFill>
                    <a:prstClr val="black"/>
                  </a:solidFill>
                  <a:latin typeface="Calibri" panose="020F0502020204030204"/>
                  <a:ea typeface="+mn-ea"/>
                  <a:cs typeface="+mn-cs"/>
                </a:rPr>
                <a:t>Carl von Ossietzky </a:t>
              </a:r>
            </a:p>
            <a:p>
              <a:pPr defTabSz="914400" fontAlgn="auto">
                <a:spcBef>
                  <a:spcPts val="0"/>
                </a:spcBef>
                <a:spcAft>
                  <a:spcPts val="0"/>
                </a:spcAft>
              </a:pPr>
              <a:r>
                <a:rPr lang="de-DE" sz="1400" dirty="0">
                  <a:solidFill>
                    <a:prstClr val="black"/>
                  </a:solidFill>
                  <a:latin typeface="Calibri" panose="020F0502020204030204"/>
                  <a:ea typeface="+mn-ea"/>
                  <a:cs typeface="+mn-cs"/>
                </a:rPr>
                <a:t>Universität Oldenburg</a:t>
              </a:r>
            </a:p>
          </p:txBody>
        </p:sp>
        <p:pic>
          <p:nvPicPr>
            <p:cNvPr id="30" name="Grafik 29" descr="Schulgebäude Silhouette">
              <a:extLst>
                <a:ext uri="{FF2B5EF4-FFF2-40B4-BE49-F238E27FC236}">
                  <a16:creationId xmlns:a16="http://schemas.microsoft.com/office/drawing/2014/main" id="{7B6505C1-B4E7-3544-1FFE-D86E09BE2A6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49034" y="1859572"/>
              <a:ext cx="415499" cy="415499"/>
            </a:xfrm>
            <a:prstGeom prst="rect">
              <a:avLst/>
            </a:prstGeom>
          </p:spPr>
        </p:pic>
      </p:grpSp>
      <p:pic>
        <p:nvPicPr>
          <p:cNvPr id="31" name="Grafik 30">
            <a:extLst>
              <a:ext uri="{FF2B5EF4-FFF2-40B4-BE49-F238E27FC236}">
                <a16:creationId xmlns:a16="http://schemas.microsoft.com/office/drawing/2014/main" id="{C790F5CA-CF63-7F54-B429-67AF588B131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068500" y="598486"/>
            <a:ext cx="2926379" cy="799557"/>
          </a:xfrm>
          <a:prstGeom prst="rect">
            <a:avLst/>
          </a:prstGeom>
        </p:spPr>
      </p:pic>
    </p:spTree>
    <p:extLst>
      <p:ext uri="{BB962C8B-B14F-4D97-AF65-F5344CB8AC3E}">
        <p14:creationId xmlns:p14="http://schemas.microsoft.com/office/powerpoint/2010/main" val="390490579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08EB24-C11C-3D57-6DC1-34C1C537424A}"/>
              </a:ext>
            </a:extLst>
          </p:cNvPr>
          <p:cNvSpPr>
            <a:spLocks noGrp="1"/>
          </p:cNvSpPr>
          <p:nvPr>
            <p:ph type="title"/>
          </p:nvPr>
        </p:nvSpPr>
        <p:spPr/>
        <p:txBody>
          <a:bodyPr/>
          <a:lstStyle/>
          <a:p>
            <a:r>
              <a:rPr lang="de-DE" dirty="0"/>
              <a:t>ABITUR – UML-Diagramm (</a:t>
            </a:r>
            <a:r>
              <a:rPr lang="de-DE" dirty="0">
                <a:hlinkClick r:id="rId3"/>
              </a:rPr>
              <a:t>IF GK HAT Sportschuh-Versand, S. 5</a:t>
            </a:r>
            <a:r>
              <a:rPr lang="de-DE" dirty="0"/>
              <a:t>)</a:t>
            </a:r>
          </a:p>
        </p:txBody>
      </p:sp>
      <p:graphicFrame>
        <p:nvGraphicFramePr>
          <p:cNvPr id="3" name="Tabelle 2">
            <a:extLst>
              <a:ext uri="{FF2B5EF4-FFF2-40B4-BE49-F238E27FC236}">
                <a16:creationId xmlns:a16="http://schemas.microsoft.com/office/drawing/2014/main" id="{07D942D3-6764-DC9B-C6D1-9EA7F619E413}"/>
              </a:ext>
            </a:extLst>
          </p:cNvPr>
          <p:cNvGraphicFramePr>
            <a:graphicFrameLocks noGrp="1"/>
          </p:cNvGraphicFramePr>
          <p:nvPr>
            <p:extLst>
              <p:ext uri="{D42A27DB-BD31-4B8C-83A1-F6EECF244321}">
                <p14:modId xmlns:p14="http://schemas.microsoft.com/office/powerpoint/2010/main" val="927747120"/>
              </p:ext>
            </p:extLst>
          </p:nvPr>
        </p:nvGraphicFramePr>
        <p:xfrm>
          <a:off x="6203951" y="1496657"/>
          <a:ext cx="2317750" cy="726812"/>
        </p:xfrm>
        <a:graphic>
          <a:graphicData uri="http://schemas.openxmlformats.org/drawingml/2006/table">
            <a:tbl>
              <a:tblPr firstRow="1" bandRow="1">
                <a:tableStyleId>{2D5ABB26-0587-4C30-8999-92F81FD0307C}</a:tableStyleId>
              </a:tblPr>
              <a:tblGrid>
                <a:gridCol w="2317750">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Kundenverwaltung</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kundensammlung</a:t>
                      </a:r>
                      <a:r>
                        <a:rPr lang="de-DE" sz="600" dirty="0">
                          <a:latin typeface="Consolas" panose="020B0609020204030204" pitchFamily="49" charset="0"/>
                        </a:rPr>
                        <a:t>: List&lt;Kunde&gt;[]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069469"/>
                  </a:ext>
                </a:extLst>
              </a:tr>
              <a:tr h="140843">
                <a:tc>
                  <a:txBody>
                    <a:bodyPr/>
                    <a:lstStyle/>
                    <a:p>
                      <a:r>
                        <a:rPr lang="de-DE" sz="600" dirty="0">
                          <a:latin typeface="Consolas" panose="020B0609020204030204" pitchFamily="49" charset="0"/>
                        </a:rPr>
                        <a:t>+ Kundenverwaltung()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0500213"/>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ermittleIndex</a:t>
                      </a:r>
                      <a:r>
                        <a:rPr lang="de-DE" sz="600" dirty="0">
                          <a:latin typeface="Consolas" panose="020B0609020204030204" pitchFamily="49" charset="0"/>
                        </a:rPr>
                        <a:t>(</a:t>
                      </a:r>
                      <a:r>
                        <a:rPr lang="de-DE" sz="600" dirty="0" err="1">
                          <a:latin typeface="Consolas" panose="020B0609020204030204" pitchFamily="49" charset="0"/>
                        </a:rPr>
                        <a:t>pKunde</a:t>
                      </a:r>
                      <a:r>
                        <a:rPr lang="de-DE" sz="600" dirty="0">
                          <a:latin typeface="Consolas" panose="020B0609020204030204" pitchFamily="49" charset="0"/>
                        </a:rPr>
                        <a:t>: Kunde):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66227475"/>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fuegeEin</a:t>
                      </a:r>
                      <a:r>
                        <a:rPr lang="de-DE" sz="600" dirty="0">
                          <a:latin typeface="Consolas" panose="020B0609020204030204" pitchFamily="49" charset="0"/>
                        </a:rPr>
                        <a:t>(</a:t>
                      </a:r>
                      <a:r>
                        <a:rPr lang="de-DE" sz="600" dirty="0" err="1">
                          <a:latin typeface="Consolas" panose="020B0609020204030204" pitchFamily="49" charset="0"/>
                        </a:rPr>
                        <a:t>pKunde</a:t>
                      </a:r>
                      <a:r>
                        <a:rPr lang="de-DE" sz="600" dirty="0">
                          <a:latin typeface="Consolas" panose="020B0609020204030204" pitchFamily="49" charset="0"/>
                        </a:rPr>
                        <a:t>: Kunde)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94940"/>
                  </a:ext>
                </a:extLst>
              </a:tr>
            </a:tbl>
          </a:graphicData>
        </a:graphic>
      </p:graphicFrame>
      <p:graphicFrame>
        <p:nvGraphicFramePr>
          <p:cNvPr id="4" name="Tabelle 3">
            <a:extLst>
              <a:ext uri="{FF2B5EF4-FFF2-40B4-BE49-F238E27FC236}">
                <a16:creationId xmlns:a16="http://schemas.microsoft.com/office/drawing/2014/main" id="{693F3791-1F2D-B836-05E7-F91B40A6D6F0}"/>
              </a:ext>
            </a:extLst>
          </p:cNvPr>
          <p:cNvGraphicFramePr>
            <a:graphicFrameLocks noGrp="1"/>
          </p:cNvGraphicFramePr>
          <p:nvPr>
            <p:extLst>
              <p:ext uri="{D42A27DB-BD31-4B8C-83A1-F6EECF244321}">
                <p14:modId xmlns:p14="http://schemas.microsoft.com/office/powerpoint/2010/main" val="631924981"/>
              </p:ext>
            </p:extLst>
          </p:nvPr>
        </p:nvGraphicFramePr>
        <p:xfrm>
          <a:off x="8915400" y="1496659"/>
          <a:ext cx="3049586" cy="1895593"/>
        </p:xfrm>
        <a:graphic>
          <a:graphicData uri="http://schemas.openxmlformats.org/drawingml/2006/table">
            <a:tbl>
              <a:tblPr firstRow="1" bandRow="1">
                <a:tableStyleId>{2D5ABB26-0587-4C30-8999-92F81FD0307C}</a:tableStyleId>
              </a:tblPr>
              <a:tblGrid>
                <a:gridCol w="3049586">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Kunde</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vorname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57069469"/>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nachname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43060550"/>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emailadresse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31648122"/>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geburtsdatum</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1551910"/>
                  </a:ext>
                </a:extLst>
              </a:tr>
              <a:tr h="182879">
                <a:tc>
                  <a:txBody>
                    <a:bodyPr/>
                    <a:lstStyle/>
                    <a:p>
                      <a:r>
                        <a:rPr lang="de-DE" sz="600" dirty="0">
                          <a:latin typeface="Consolas" panose="020B0609020204030204" pitchFamily="49" charset="0"/>
                        </a:rPr>
                        <a:t>+ Kunde(</a:t>
                      </a:r>
                      <a:r>
                        <a:rPr lang="de-DE" sz="600" dirty="0" err="1">
                          <a:latin typeface="Consolas" panose="020B0609020204030204" pitchFamily="49" charset="0"/>
                        </a:rPr>
                        <a:t>pVorname</a:t>
                      </a:r>
                      <a:r>
                        <a:rPr lang="de-DE" sz="600" dirty="0">
                          <a:latin typeface="Consolas" panose="020B0609020204030204" pitchFamily="49" charset="0"/>
                        </a:rPr>
                        <a:t>: String, </a:t>
                      </a:r>
                      <a:r>
                        <a:rPr lang="de-DE" sz="600" dirty="0" err="1">
                          <a:latin typeface="Consolas" panose="020B0609020204030204" pitchFamily="49" charset="0"/>
                        </a:rPr>
                        <a:t>pNachname</a:t>
                      </a:r>
                      <a:r>
                        <a:rPr lang="de-DE" sz="600" dirty="0">
                          <a:latin typeface="Consolas" panose="020B0609020204030204" pitchFamily="49" charset="0"/>
                        </a:rPr>
                        <a:t>: String, </a:t>
                      </a:r>
                      <a:r>
                        <a:rPr lang="de-DE" sz="600" dirty="0" err="1">
                          <a:latin typeface="Consolas" panose="020B0609020204030204" pitchFamily="49" charset="0"/>
                        </a:rPr>
                        <a:t>pEmailadresse</a:t>
                      </a:r>
                      <a:r>
                        <a:rPr lang="de-DE" sz="600" dirty="0">
                          <a:latin typeface="Consolas" panose="020B0609020204030204" pitchFamily="49" charset="0"/>
                        </a:rPr>
                        <a:t>: String,</a:t>
                      </a:r>
                      <a:br>
                        <a:rPr lang="de-DE" sz="600" dirty="0">
                          <a:latin typeface="Consolas" panose="020B0609020204030204" pitchFamily="49" charset="0"/>
                        </a:rPr>
                      </a:br>
                      <a:r>
                        <a:rPr lang="de-DE" sz="600" dirty="0">
                          <a:latin typeface="Consolas" panose="020B0609020204030204" pitchFamily="49" charset="0"/>
                        </a:rPr>
                        <a:t>        </a:t>
                      </a:r>
                      <a:r>
                        <a:rPr lang="de-DE" sz="600" dirty="0" err="1">
                          <a:latin typeface="Consolas" panose="020B0609020204030204" pitchFamily="49" charset="0"/>
                        </a:rPr>
                        <a:t>pGeburtsdatum</a:t>
                      </a:r>
                      <a:r>
                        <a:rPr lang="de-DE" sz="600" dirty="0">
                          <a:latin typeface="Consolas" panose="020B0609020204030204" pitchFamily="49" charset="0"/>
                        </a:rPr>
                        <a:t>: String, </a:t>
                      </a:r>
                      <a:r>
                        <a:rPr lang="de-DE" sz="600" dirty="0" err="1">
                          <a:latin typeface="Consolas" panose="020B0609020204030204" pitchFamily="49" charset="0"/>
                        </a:rPr>
                        <a:t>pAnschrift</a:t>
                      </a:r>
                      <a:r>
                        <a:rPr lang="de-DE" sz="600" dirty="0">
                          <a:latin typeface="Consolas" panose="020B0609020204030204" pitchFamily="49" charset="0"/>
                        </a:rPr>
                        <a:t>: Anschrift)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0500213"/>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gibVorname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66227475"/>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gibNachname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48020309"/>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gibEmailadresse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0857273"/>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gibGeburtsdatum</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68044747"/>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gibAnschrift</a:t>
                      </a:r>
                      <a:r>
                        <a:rPr lang="de-DE" sz="600" dirty="0">
                          <a:latin typeface="Consolas" panose="020B0609020204030204" pitchFamily="49" charset="0"/>
                        </a:rPr>
                        <a:t>(): Anschrift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78915666"/>
                  </a:ext>
                </a:extLst>
              </a:tr>
              <a:tr h="140843">
                <a:tc>
                  <a:txBody>
                    <a:bodyPr/>
                    <a:lstStyle/>
                    <a:p>
                      <a:r>
                        <a:rPr lang="de-DE" sz="600" dirty="0">
                          <a:latin typeface="Consolas" panose="020B0609020204030204" pitchFamily="49" charset="0"/>
                        </a:rPr>
                        <a:t>+ aufgeben(</a:t>
                      </a:r>
                      <a:r>
                        <a:rPr lang="de-DE" sz="600" dirty="0" err="1">
                          <a:latin typeface="Consolas" panose="020B0609020204030204" pitchFamily="49" charset="0"/>
                        </a:rPr>
                        <a:t>pBestellung</a:t>
                      </a:r>
                      <a:r>
                        <a:rPr lang="de-DE" sz="600" dirty="0">
                          <a:latin typeface="Consolas" panose="020B0609020204030204" pitchFamily="49" charset="0"/>
                        </a:rPr>
                        <a:t>: Bestellung)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65481939"/>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gibBestellungen</a:t>
                      </a:r>
                      <a:r>
                        <a:rPr lang="de-DE" sz="600" dirty="0">
                          <a:latin typeface="Consolas" panose="020B0609020204030204" pitchFamily="49" charset="0"/>
                        </a:rPr>
                        <a:t>(): List&lt;Bestellungen&gt;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94940"/>
                  </a:ext>
                </a:extLst>
              </a:tr>
            </a:tbl>
          </a:graphicData>
        </a:graphic>
      </p:graphicFrame>
      <p:graphicFrame>
        <p:nvGraphicFramePr>
          <p:cNvPr id="5" name="Tabelle 4">
            <a:extLst>
              <a:ext uri="{FF2B5EF4-FFF2-40B4-BE49-F238E27FC236}">
                <a16:creationId xmlns:a16="http://schemas.microsoft.com/office/drawing/2014/main" id="{BFCB7862-11B8-BDD2-693D-102F4D5C3159}"/>
              </a:ext>
            </a:extLst>
          </p:cNvPr>
          <p:cNvGraphicFramePr>
            <a:graphicFrameLocks noGrp="1"/>
          </p:cNvGraphicFramePr>
          <p:nvPr>
            <p:extLst>
              <p:ext uri="{D42A27DB-BD31-4B8C-83A1-F6EECF244321}">
                <p14:modId xmlns:p14="http://schemas.microsoft.com/office/powerpoint/2010/main" val="1358379850"/>
              </p:ext>
            </p:extLst>
          </p:nvPr>
        </p:nvGraphicFramePr>
        <p:xfrm>
          <a:off x="9014851" y="5016976"/>
          <a:ext cx="2949576" cy="867655"/>
        </p:xfrm>
        <a:graphic>
          <a:graphicData uri="http://schemas.openxmlformats.org/drawingml/2006/table">
            <a:tbl>
              <a:tblPr firstRow="1" bandRow="1">
                <a:tableStyleId>{2D5ABB26-0587-4C30-8999-92F81FD0307C}</a:tableStyleId>
              </a:tblPr>
              <a:tblGrid>
                <a:gridCol w="2949576">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Bestellung</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bestellnr</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069469"/>
                  </a:ext>
                </a:extLst>
              </a:tr>
              <a:tr h="140843">
                <a:tc>
                  <a:txBody>
                    <a:bodyPr/>
                    <a:lstStyle/>
                    <a:p>
                      <a:r>
                        <a:rPr lang="de-DE" sz="600" dirty="0">
                          <a:latin typeface="Consolas" panose="020B0609020204030204" pitchFamily="49" charset="0"/>
                        </a:rPr>
                        <a:t>+ Bestellung(</a:t>
                      </a:r>
                      <a:r>
                        <a:rPr lang="de-DE" sz="600" dirty="0" err="1">
                          <a:latin typeface="Consolas" panose="020B0609020204030204" pitchFamily="49" charset="0"/>
                        </a:rPr>
                        <a:t>pBestellnr</a:t>
                      </a:r>
                      <a:r>
                        <a:rPr lang="de-DE" sz="600" dirty="0">
                          <a:latin typeface="Consolas" panose="020B0609020204030204" pitchFamily="49" charset="0"/>
                        </a:rPr>
                        <a:t>: </a:t>
                      </a:r>
                      <a:r>
                        <a:rPr lang="de-DE" sz="600" dirty="0" err="1">
                          <a:latin typeface="Consolas" panose="020B0609020204030204" pitchFamily="49" charset="0"/>
                        </a:rPr>
                        <a:t>int</a:t>
                      </a:r>
                      <a:r>
                        <a:rPr lang="de-DE" sz="600" dirty="0">
                          <a:latin typeface="Consolas" panose="020B0609020204030204" pitchFamily="49" charset="0"/>
                        </a:rPr>
                        <a: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0500213"/>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gibBestellnr</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66227475"/>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gibBestelltePosten</a:t>
                      </a:r>
                      <a:r>
                        <a:rPr lang="de-DE" sz="600" dirty="0">
                          <a:latin typeface="Consolas" panose="020B0609020204030204" pitchFamily="49" charset="0"/>
                        </a:rPr>
                        <a:t>(): List&lt;Bestellposten&gt;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29706749"/>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fuegeHinzu</a:t>
                      </a:r>
                      <a:r>
                        <a:rPr lang="de-DE" sz="600" dirty="0">
                          <a:latin typeface="Consolas" panose="020B0609020204030204" pitchFamily="49" charset="0"/>
                        </a:rPr>
                        <a:t>(</a:t>
                      </a:r>
                      <a:r>
                        <a:rPr lang="de-DE" sz="600" dirty="0" err="1">
                          <a:latin typeface="Consolas" panose="020B0609020204030204" pitchFamily="49" charset="0"/>
                        </a:rPr>
                        <a:t>pBestellposten</a:t>
                      </a:r>
                      <a:r>
                        <a:rPr lang="de-DE" sz="600" dirty="0">
                          <a:latin typeface="Consolas" panose="020B0609020204030204" pitchFamily="49" charset="0"/>
                        </a:rPr>
                        <a:t>: Bestellposten)</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94940"/>
                  </a:ext>
                </a:extLst>
              </a:tr>
            </a:tbl>
          </a:graphicData>
        </a:graphic>
      </p:graphicFrame>
      <p:graphicFrame>
        <p:nvGraphicFramePr>
          <p:cNvPr id="6" name="Tabelle 5">
            <a:extLst>
              <a:ext uri="{FF2B5EF4-FFF2-40B4-BE49-F238E27FC236}">
                <a16:creationId xmlns:a16="http://schemas.microsoft.com/office/drawing/2014/main" id="{AA90988E-ACCE-D905-B04E-24F732CAEAFA}"/>
              </a:ext>
            </a:extLst>
          </p:cNvPr>
          <p:cNvGraphicFramePr>
            <a:graphicFrameLocks noGrp="1"/>
          </p:cNvGraphicFramePr>
          <p:nvPr>
            <p:extLst>
              <p:ext uri="{D42A27DB-BD31-4B8C-83A1-F6EECF244321}">
                <p14:modId xmlns:p14="http://schemas.microsoft.com/office/powerpoint/2010/main" val="1711264944"/>
              </p:ext>
            </p:extLst>
          </p:nvPr>
        </p:nvGraphicFramePr>
        <p:xfrm>
          <a:off x="6203951" y="2541655"/>
          <a:ext cx="2317750" cy="1642312"/>
        </p:xfrm>
        <a:graphic>
          <a:graphicData uri="http://schemas.openxmlformats.org/drawingml/2006/table">
            <a:tbl>
              <a:tblPr firstRow="1" bandRow="1">
                <a:tableStyleId>{2D5ABB26-0587-4C30-8999-92F81FD0307C}</a:tableStyleId>
              </a:tblPr>
              <a:tblGrid>
                <a:gridCol w="2317750">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Anschrift</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strasse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57069469"/>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hausnr</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43060550"/>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plz</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31648122"/>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stadt</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1551910"/>
                  </a:ext>
                </a:extLst>
              </a:tr>
              <a:tr h="182879">
                <a:tc>
                  <a:txBody>
                    <a:bodyPr/>
                    <a:lstStyle/>
                    <a:p>
                      <a:r>
                        <a:rPr lang="de-DE" sz="600" dirty="0">
                          <a:latin typeface="Consolas" panose="020B0609020204030204" pitchFamily="49" charset="0"/>
                        </a:rPr>
                        <a:t>+ Anschrift(</a:t>
                      </a:r>
                      <a:r>
                        <a:rPr lang="de-DE" sz="600" dirty="0" err="1">
                          <a:latin typeface="Consolas" panose="020B0609020204030204" pitchFamily="49" charset="0"/>
                        </a:rPr>
                        <a:t>pStrasse</a:t>
                      </a:r>
                      <a:r>
                        <a:rPr lang="de-DE" sz="600" dirty="0">
                          <a:latin typeface="Consolas" panose="020B0609020204030204" pitchFamily="49" charset="0"/>
                        </a:rPr>
                        <a:t>: String, </a:t>
                      </a:r>
                      <a:r>
                        <a:rPr lang="de-DE" sz="600" dirty="0" err="1">
                          <a:latin typeface="Consolas" panose="020B0609020204030204" pitchFamily="49" charset="0"/>
                        </a:rPr>
                        <a:t>pHausnr</a:t>
                      </a:r>
                      <a:r>
                        <a:rPr lang="de-DE" sz="600" dirty="0">
                          <a:latin typeface="Consolas" panose="020B0609020204030204" pitchFamily="49" charset="0"/>
                        </a:rPr>
                        <a:t>: String,</a:t>
                      </a:r>
                    </a:p>
                    <a:p>
                      <a:r>
                        <a:rPr lang="de-DE" sz="600" dirty="0">
                          <a:latin typeface="Consolas" panose="020B0609020204030204" pitchFamily="49" charset="0"/>
                        </a:rPr>
                        <a:t>            </a:t>
                      </a:r>
                      <a:r>
                        <a:rPr lang="de-DE" sz="600" dirty="0" err="1">
                          <a:latin typeface="Consolas" panose="020B0609020204030204" pitchFamily="49" charset="0"/>
                        </a:rPr>
                        <a:t>pPLZ</a:t>
                      </a:r>
                      <a:r>
                        <a:rPr lang="de-DE" sz="600" dirty="0">
                          <a:latin typeface="Consolas" panose="020B0609020204030204" pitchFamily="49" charset="0"/>
                        </a:rPr>
                        <a:t>: </a:t>
                      </a:r>
                      <a:r>
                        <a:rPr lang="de-DE" sz="600" dirty="0" err="1">
                          <a:latin typeface="Consolas" panose="020B0609020204030204" pitchFamily="49" charset="0"/>
                        </a:rPr>
                        <a:t>int</a:t>
                      </a:r>
                      <a:r>
                        <a:rPr lang="de-DE" sz="600" dirty="0">
                          <a:latin typeface="Consolas" panose="020B0609020204030204" pitchFamily="49" charset="0"/>
                        </a:rPr>
                        <a:t>, </a:t>
                      </a:r>
                      <a:r>
                        <a:rPr lang="de-DE" sz="600" dirty="0" err="1">
                          <a:latin typeface="Consolas" panose="020B0609020204030204" pitchFamily="49" charset="0"/>
                        </a:rPr>
                        <a:t>pStadt</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0500213"/>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gibStrasse</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66227475"/>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gibHausnr</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97509599"/>
                  </a:ext>
                </a:extLst>
              </a:tr>
              <a:tr h="161999">
                <a:tc>
                  <a:txBody>
                    <a:body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600" dirty="0">
                          <a:latin typeface="Consolas" panose="020B0609020204030204" pitchFamily="49" charset="0"/>
                        </a:rPr>
                        <a:t>+ </a:t>
                      </a:r>
                      <a:r>
                        <a:rPr lang="de-DE" sz="600" dirty="0" err="1">
                          <a:latin typeface="Consolas" panose="020B0609020204030204" pitchFamily="49" charset="0"/>
                        </a:rPr>
                        <a:t>gibPLZ</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77650942"/>
                  </a:ext>
                </a:extLst>
              </a:tr>
              <a:tr h="161999">
                <a:tc>
                  <a:txBody>
                    <a:bodyPr/>
                    <a:lstStyle/>
                    <a:p>
                      <a:r>
                        <a:rPr lang="de-DE" sz="600" dirty="0">
                          <a:latin typeface="Consolas" panose="020B0609020204030204" pitchFamily="49" charset="0"/>
                        </a:rPr>
                        <a:t>+ </a:t>
                      </a:r>
                      <a:r>
                        <a:rPr lang="de-DE" sz="600" dirty="0" err="1">
                          <a:latin typeface="Consolas" panose="020B0609020204030204" pitchFamily="49" charset="0"/>
                        </a:rPr>
                        <a:t>gibStadt</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94940"/>
                  </a:ext>
                </a:extLst>
              </a:tr>
            </a:tbl>
          </a:graphicData>
        </a:graphic>
      </p:graphicFrame>
      <p:graphicFrame>
        <p:nvGraphicFramePr>
          <p:cNvPr id="7" name="Tabelle 6">
            <a:extLst>
              <a:ext uri="{FF2B5EF4-FFF2-40B4-BE49-F238E27FC236}">
                <a16:creationId xmlns:a16="http://schemas.microsoft.com/office/drawing/2014/main" id="{AB85B0E0-166F-5554-B4E4-0BCF810E4D7F}"/>
              </a:ext>
            </a:extLst>
          </p:cNvPr>
          <p:cNvGraphicFramePr>
            <a:graphicFrameLocks noGrp="1"/>
          </p:cNvGraphicFramePr>
          <p:nvPr>
            <p:extLst>
              <p:ext uri="{D42A27DB-BD31-4B8C-83A1-F6EECF244321}">
                <p14:modId xmlns:p14="http://schemas.microsoft.com/office/powerpoint/2010/main" val="447172203"/>
              </p:ext>
            </p:extLst>
          </p:nvPr>
        </p:nvGraphicFramePr>
        <p:xfrm>
          <a:off x="6203951" y="4411566"/>
          <a:ext cx="2317750" cy="1473064"/>
        </p:xfrm>
        <a:graphic>
          <a:graphicData uri="http://schemas.openxmlformats.org/drawingml/2006/table">
            <a:tbl>
              <a:tblPr firstRow="1" bandRow="1">
                <a:tableStyleId>{2D5ABB26-0587-4C30-8999-92F81FD0307C}</a:tableStyleId>
              </a:tblPr>
              <a:tblGrid>
                <a:gridCol w="2317750">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Bestellposten</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artikelnr</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57069469"/>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bezeichnung</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43060550"/>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stueckpreis</a:t>
                      </a:r>
                      <a:r>
                        <a:rPr lang="de-DE" sz="600" dirty="0">
                          <a:latin typeface="Consolas" panose="020B0609020204030204" pitchFamily="49" charset="0"/>
                        </a:rPr>
                        <a:t>: double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31648122"/>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anzahl</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1551910"/>
                  </a:ext>
                </a:extLst>
              </a:tr>
              <a:tr h="182879">
                <a:tc>
                  <a:txBody>
                    <a:bodyPr/>
                    <a:lstStyle/>
                    <a:p>
                      <a:r>
                        <a:rPr lang="de-DE" sz="600" dirty="0">
                          <a:latin typeface="Consolas" panose="020B0609020204030204" pitchFamily="49" charset="0"/>
                        </a:rPr>
                        <a:t>+ Bestellposten(</a:t>
                      </a:r>
                      <a:r>
                        <a:rPr lang="de-DE" sz="600" dirty="0" err="1">
                          <a:latin typeface="Consolas" panose="020B0609020204030204" pitchFamily="49" charset="0"/>
                        </a:rPr>
                        <a:t>pArtikelnr</a:t>
                      </a:r>
                      <a:r>
                        <a:rPr lang="de-DE" sz="600" dirty="0">
                          <a:latin typeface="Consolas" panose="020B0609020204030204" pitchFamily="49" charset="0"/>
                        </a:rPr>
                        <a:t>: </a:t>
                      </a:r>
                      <a:r>
                        <a:rPr lang="de-DE" sz="600" dirty="0" err="1">
                          <a:latin typeface="Consolas" panose="020B0609020204030204" pitchFamily="49" charset="0"/>
                        </a:rPr>
                        <a:t>int</a:t>
                      </a:r>
                      <a:r>
                        <a:rPr lang="de-DE" sz="600" dirty="0">
                          <a:latin typeface="Consolas" panose="020B0609020204030204" pitchFamily="49" charset="0"/>
                        </a:rPr>
                        <a:t>, </a:t>
                      </a:r>
                      <a:r>
                        <a:rPr lang="de-DE" sz="600" dirty="0" err="1">
                          <a:latin typeface="Consolas" panose="020B0609020204030204" pitchFamily="49" charset="0"/>
                        </a:rPr>
                        <a:t>pBezeichnung</a:t>
                      </a:r>
                      <a:r>
                        <a:rPr lang="de-DE" sz="600" dirty="0">
                          <a:latin typeface="Consolas" panose="020B0609020204030204" pitchFamily="49" charset="0"/>
                        </a:rPr>
                        <a:t>: String,</a:t>
                      </a:r>
                    </a:p>
                    <a:p>
                      <a:r>
                        <a:rPr lang="de-DE" sz="600" dirty="0">
                          <a:latin typeface="Consolas" panose="020B0609020204030204" pitchFamily="49" charset="0"/>
                        </a:rPr>
                        <a:t>                </a:t>
                      </a:r>
                      <a:r>
                        <a:rPr lang="de-DE" sz="600" dirty="0" err="1">
                          <a:latin typeface="Consolas" panose="020B0609020204030204" pitchFamily="49" charset="0"/>
                        </a:rPr>
                        <a:t>pStueckpreis</a:t>
                      </a:r>
                      <a:r>
                        <a:rPr lang="de-DE" sz="600" dirty="0">
                          <a:latin typeface="Consolas" panose="020B0609020204030204" pitchFamily="49" charset="0"/>
                        </a:rPr>
                        <a:t>: double, </a:t>
                      </a:r>
                      <a:r>
                        <a:rPr lang="de-DE" sz="600" dirty="0" err="1">
                          <a:latin typeface="Consolas" panose="020B0609020204030204" pitchFamily="49" charset="0"/>
                        </a:rPr>
                        <a:t>pAnzahl</a:t>
                      </a:r>
                      <a:r>
                        <a:rPr lang="de-DE" sz="600" dirty="0">
                          <a:latin typeface="Consolas" panose="020B0609020204030204" pitchFamily="49" charset="0"/>
                        </a:rPr>
                        <a:t>: </a:t>
                      </a:r>
                      <a:r>
                        <a:rPr lang="de-DE" sz="600" dirty="0" err="1">
                          <a:latin typeface="Consolas" panose="020B0609020204030204" pitchFamily="49" charset="0"/>
                        </a:rPr>
                        <a:t>int</a:t>
                      </a:r>
                      <a:r>
                        <a:rPr lang="de-DE" sz="600" dirty="0">
                          <a:latin typeface="Consolas" panose="020B0609020204030204" pitchFamily="49" charset="0"/>
                        </a:rPr>
                        <a: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0500213"/>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gibArtikelnr</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66227475"/>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gibBezeichnung</a:t>
                      </a:r>
                      <a:r>
                        <a:rPr lang="de-DE" sz="600" dirty="0">
                          <a:latin typeface="Consolas" panose="020B0609020204030204" pitchFamily="49" charset="0"/>
                        </a:rPr>
                        <a:t>(): String</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7242827"/>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gibStueckpreis</a:t>
                      </a:r>
                      <a:r>
                        <a:rPr lang="de-DE" sz="600" dirty="0">
                          <a:latin typeface="Consolas" panose="020B0609020204030204" pitchFamily="49" charset="0"/>
                        </a:rPr>
                        <a:t>(): double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92557987"/>
                  </a:ext>
                </a:extLst>
              </a:tr>
              <a:tr h="140843">
                <a:tc>
                  <a:txBody>
                    <a:bodyPr/>
                    <a:lstStyle/>
                    <a:p>
                      <a:r>
                        <a:rPr lang="de-DE" sz="600" dirty="0">
                          <a:latin typeface="Consolas" panose="020B0609020204030204" pitchFamily="49" charset="0"/>
                        </a:rPr>
                        <a:t>+ </a:t>
                      </a:r>
                      <a:r>
                        <a:rPr lang="de-DE" sz="600" dirty="0" err="1">
                          <a:latin typeface="Consolas" panose="020B0609020204030204" pitchFamily="49" charset="0"/>
                        </a:rPr>
                        <a:t>gibAnzahl</a:t>
                      </a:r>
                      <a:r>
                        <a:rPr lang="de-DE" sz="600" dirty="0">
                          <a:latin typeface="Consolas" panose="020B0609020204030204" pitchFamily="49" charset="0"/>
                        </a:rPr>
                        <a:t>(): </a:t>
                      </a:r>
                      <a:r>
                        <a:rPr lang="de-DE" sz="600" dirty="0" err="1">
                          <a:latin typeface="Consolas" panose="020B0609020204030204" pitchFamily="49" charset="0"/>
                        </a:rPr>
                        <a:t>int</a:t>
                      </a:r>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94940"/>
                  </a:ext>
                </a:extLst>
              </a:tr>
            </a:tbl>
          </a:graphicData>
        </a:graphic>
      </p:graphicFrame>
      <p:graphicFrame>
        <p:nvGraphicFramePr>
          <p:cNvPr id="8" name="Tabelle 7">
            <a:extLst>
              <a:ext uri="{FF2B5EF4-FFF2-40B4-BE49-F238E27FC236}">
                <a16:creationId xmlns:a16="http://schemas.microsoft.com/office/drawing/2014/main" id="{22D7C4E2-7589-B135-4EF4-74DA6FE44184}"/>
              </a:ext>
            </a:extLst>
          </p:cNvPr>
          <p:cNvGraphicFramePr>
            <a:graphicFrameLocks noGrp="1"/>
          </p:cNvGraphicFramePr>
          <p:nvPr>
            <p:extLst>
              <p:ext uri="{D42A27DB-BD31-4B8C-83A1-F6EECF244321}">
                <p14:modId xmlns:p14="http://schemas.microsoft.com/office/powerpoint/2010/main" val="3245267638"/>
              </p:ext>
            </p:extLst>
          </p:nvPr>
        </p:nvGraphicFramePr>
        <p:xfrm>
          <a:off x="8925672" y="3830276"/>
          <a:ext cx="762001" cy="487438"/>
        </p:xfrm>
        <a:graphic>
          <a:graphicData uri="http://schemas.openxmlformats.org/drawingml/2006/table">
            <a:tbl>
              <a:tblPr firstRow="1" bandRow="1">
                <a:tableStyleId>{2D5ABB26-0587-4C30-8999-92F81FD0307C}</a:tableStyleId>
              </a:tblPr>
              <a:tblGrid>
                <a:gridCol w="762001">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List</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61999">
                <a:tc>
                  <a:txBody>
                    <a:bodyPr/>
                    <a:lstStyle/>
                    <a:p>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069469"/>
                  </a:ext>
                </a:extLst>
              </a:tr>
              <a:tr h="161999">
                <a:tc>
                  <a:txBody>
                    <a:bodyPr/>
                    <a:lstStyle/>
                    <a:p>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9412797"/>
                  </a:ext>
                </a:extLst>
              </a:tr>
            </a:tbl>
          </a:graphicData>
        </a:graphic>
      </p:graphicFrame>
      <p:sp>
        <p:nvSpPr>
          <p:cNvPr id="9" name="Textfeld 8">
            <a:extLst>
              <a:ext uri="{FF2B5EF4-FFF2-40B4-BE49-F238E27FC236}">
                <a16:creationId xmlns:a16="http://schemas.microsoft.com/office/drawing/2014/main" id="{24CB8C4F-D6DA-AF0F-458B-5D1AF80B093A}"/>
              </a:ext>
            </a:extLst>
          </p:cNvPr>
          <p:cNvSpPr txBox="1"/>
          <p:nvPr/>
        </p:nvSpPr>
        <p:spPr>
          <a:xfrm>
            <a:off x="9434807" y="3747756"/>
            <a:ext cx="1156333" cy="165164"/>
          </a:xfrm>
          <a:prstGeom prst="rect">
            <a:avLst/>
          </a:prstGeom>
          <a:solidFill>
            <a:schemeClr val="bg1"/>
          </a:solidFill>
          <a:ln>
            <a:solidFill>
              <a:schemeClr val="tx1"/>
            </a:solidFill>
            <a:prstDash val="dash"/>
          </a:ln>
        </p:spPr>
        <p:txBody>
          <a:bodyPr wrap="none" lIns="36000" tIns="36000" rIns="36000" bIns="36000" rtlCol="0">
            <a:spAutoFit/>
          </a:bodyPr>
          <a:lstStyle/>
          <a:p>
            <a:pPr>
              <a:spcAft>
                <a:spcPts val="499"/>
              </a:spcAft>
            </a:pPr>
            <a:r>
              <a:rPr lang="de-DE" sz="601" b="1" dirty="0" err="1">
                <a:latin typeface="Consolas" panose="020B0609020204030204" pitchFamily="49" charset="0"/>
              </a:rPr>
              <a:t>ContentType</a:t>
            </a:r>
            <a:r>
              <a:rPr lang="de-DE" sz="601" dirty="0">
                <a:latin typeface="Consolas" panose="020B0609020204030204" pitchFamily="49" charset="0"/>
              </a:rPr>
              <a:t>: Bestellposten</a:t>
            </a:r>
            <a:endParaRPr lang="de-DE" sz="601" b="1" dirty="0">
              <a:latin typeface="Consolas" panose="020B0609020204030204" pitchFamily="49" charset="0"/>
            </a:endParaRPr>
          </a:p>
        </p:txBody>
      </p:sp>
      <p:graphicFrame>
        <p:nvGraphicFramePr>
          <p:cNvPr id="10" name="Tabelle 9">
            <a:extLst>
              <a:ext uri="{FF2B5EF4-FFF2-40B4-BE49-F238E27FC236}">
                <a16:creationId xmlns:a16="http://schemas.microsoft.com/office/drawing/2014/main" id="{B9641200-1ED1-CCEA-B3ED-1BB2715EE6B7}"/>
              </a:ext>
            </a:extLst>
          </p:cNvPr>
          <p:cNvGraphicFramePr>
            <a:graphicFrameLocks noGrp="1"/>
          </p:cNvGraphicFramePr>
          <p:nvPr>
            <p:extLst>
              <p:ext uri="{D42A27DB-BD31-4B8C-83A1-F6EECF244321}">
                <p14:modId xmlns:p14="http://schemas.microsoft.com/office/powerpoint/2010/main" val="2423114666"/>
              </p:ext>
            </p:extLst>
          </p:nvPr>
        </p:nvGraphicFramePr>
        <p:xfrm>
          <a:off x="10423996" y="4110560"/>
          <a:ext cx="762001" cy="487438"/>
        </p:xfrm>
        <a:graphic>
          <a:graphicData uri="http://schemas.openxmlformats.org/drawingml/2006/table">
            <a:tbl>
              <a:tblPr firstRow="1" bandRow="1">
                <a:tableStyleId>{2D5ABB26-0587-4C30-8999-92F81FD0307C}</a:tableStyleId>
              </a:tblPr>
              <a:tblGrid>
                <a:gridCol w="762001">
                  <a:extLst>
                    <a:ext uri="{9D8B030D-6E8A-4147-A177-3AD203B41FA5}">
                      <a16:colId xmlns:a16="http://schemas.microsoft.com/office/drawing/2014/main" val="2090021065"/>
                    </a:ext>
                  </a:extLst>
                </a:gridCol>
              </a:tblGrid>
              <a:tr h="163440">
                <a:tc>
                  <a:txBody>
                    <a:bodyPr/>
                    <a:lstStyle/>
                    <a:p>
                      <a:pPr algn="ctr"/>
                      <a:r>
                        <a:rPr lang="de-DE" sz="600" b="1" dirty="0">
                          <a:latin typeface="Consolas" panose="020B0609020204030204" pitchFamily="49" charset="0"/>
                        </a:rPr>
                        <a:t>List</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371526"/>
                  </a:ext>
                </a:extLst>
              </a:tr>
              <a:tr h="161999">
                <a:tc>
                  <a:txBody>
                    <a:bodyPr/>
                    <a:lstStyle/>
                    <a:p>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069469"/>
                  </a:ext>
                </a:extLst>
              </a:tr>
              <a:tr h="161999">
                <a:tc>
                  <a:txBody>
                    <a:bodyPr/>
                    <a:lstStyle/>
                    <a:p>
                      <a:endParaRPr lang="de-DE" sz="600" dirty="0">
                        <a:latin typeface="Consolas" panose="020B0609020204030204" pitchFamily="49"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9412797"/>
                  </a:ext>
                </a:extLst>
              </a:tr>
            </a:tbl>
          </a:graphicData>
        </a:graphic>
      </p:graphicFrame>
      <p:sp>
        <p:nvSpPr>
          <p:cNvPr id="11" name="Textfeld 10">
            <a:extLst>
              <a:ext uri="{FF2B5EF4-FFF2-40B4-BE49-F238E27FC236}">
                <a16:creationId xmlns:a16="http://schemas.microsoft.com/office/drawing/2014/main" id="{4F1A21B7-5A32-BFE5-B4AD-363D1CA60F3C}"/>
              </a:ext>
            </a:extLst>
          </p:cNvPr>
          <p:cNvSpPr txBox="1"/>
          <p:nvPr/>
        </p:nvSpPr>
        <p:spPr>
          <a:xfrm>
            <a:off x="10933129" y="4028040"/>
            <a:ext cx="1031299" cy="165164"/>
          </a:xfrm>
          <a:prstGeom prst="rect">
            <a:avLst/>
          </a:prstGeom>
          <a:solidFill>
            <a:schemeClr val="bg1"/>
          </a:solidFill>
          <a:ln>
            <a:solidFill>
              <a:schemeClr val="tx1"/>
            </a:solidFill>
            <a:prstDash val="dash"/>
          </a:ln>
        </p:spPr>
        <p:txBody>
          <a:bodyPr wrap="none" lIns="36000" tIns="36000" rIns="36000" bIns="36000" rtlCol="0">
            <a:spAutoFit/>
          </a:bodyPr>
          <a:lstStyle/>
          <a:p>
            <a:pPr>
              <a:spcAft>
                <a:spcPts val="499"/>
              </a:spcAft>
            </a:pPr>
            <a:r>
              <a:rPr lang="de-DE" sz="601" b="1" dirty="0" err="1">
                <a:latin typeface="Consolas" panose="020B0609020204030204" pitchFamily="49" charset="0"/>
              </a:rPr>
              <a:t>ContentType</a:t>
            </a:r>
            <a:r>
              <a:rPr lang="de-DE" sz="601" dirty="0">
                <a:latin typeface="Consolas" panose="020B0609020204030204" pitchFamily="49" charset="0"/>
              </a:rPr>
              <a:t>: Bestellung</a:t>
            </a:r>
            <a:endParaRPr lang="de-DE" sz="601" b="1" dirty="0">
              <a:latin typeface="Consolas" panose="020B0609020204030204" pitchFamily="49" charset="0"/>
            </a:endParaRPr>
          </a:p>
        </p:txBody>
      </p:sp>
      <p:cxnSp>
        <p:nvCxnSpPr>
          <p:cNvPr id="12" name="Gerade Verbindung mit Pfeil 11">
            <a:extLst>
              <a:ext uri="{FF2B5EF4-FFF2-40B4-BE49-F238E27FC236}">
                <a16:creationId xmlns:a16="http://schemas.microsoft.com/office/drawing/2014/main" id="{00BECD16-493A-16C1-0E5F-C220167732FE}"/>
              </a:ext>
            </a:extLst>
          </p:cNvPr>
          <p:cNvCxnSpPr>
            <a:cxnSpLocks/>
          </p:cNvCxnSpPr>
          <p:nvPr/>
        </p:nvCxnSpPr>
        <p:spPr>
          <a:xfrm>
            <a:off x="9130462" y="3392252"/>
            <a:ext cx="0" cy="258221"/>
          </a:xfrm>
          <a:prstGeom prst="straightConnector1">
            <a:avLst/>
          </a:prstGeom>
          <a:ln w="19050">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Gerade Verbindung mit Pfeil 12">
            <a:extLst>
              <a:ext uri="{FF2B5EF4-FFF2-40B4-BE49-F238E27FC236}">
                <a16:creationId xmlns:a16="http://schemas.microsoft.com/office/drawing/2014/main" id="{39516A51-859D-4CEA-73E0-F89F6066F2D4}"/>
              </a:ext>
            </a:extLst>
          </p:cNvPr>
          <p:cNvCxnSpPr>
            <a:cxnSpLocks/>
          </p:cNvCxnSpPr>
          <p:nvPr/>
        </p:nvCxnSpPr>
        <p:spPr>
          <a:xfrm flipH="1">
            <a:off x="8521702" y="3655163"/>
            <a:ext cx="616979" cy="0"/>
          </a:xfrm>
          <a:prstGeom prst="straightConnector1">
            <a:avLst/>
          </a:prstGeom>
          <a:ln w="19050">
            <a:solidFill>
              <a:schemeClr val="tx1"/>
            </a:solidFill>
            <a:tailEnd type="arrow" w="med" len="med"/>
          </a:ln>
          <a:effectLst/>
        </p:spPr>
        <p:style>
          <a:lnRef idx="2">
            <a:schemeClr val="accent1"/>
          </a:lnRef>
          <a:fillRef idx="0">
            <a:schemeClr val="accent1"/>
          </a:fillRef>
          <a:effectRef idx="1">
            <a:schemeClr val="accent1"/>
          </a:effectRef>
          <a:fontRef idx="minor">
            <a:schemeClr val="tx1"/>
          </a:fontRef>
        </p:style>
      </p:cxnSp>
      <p:sp>
        <p:nvSpPr>
          <p:cNvPr id="14" name="Textfeld 13">
            <a:extLst>
              <a:ext uri="{FF2B5EF4-FFF2-40B4-BE49-F238E27FC236}">
                <a16:creationId xmlns:a16="http://schemas.microsoft.com/office/drawing/2014/main" id="{9E0372FB-0991-C83B-5BC2-AACCA7EE46DC}"/>
              </a:ext>
            </a:extLst>
          </p:cNvPr>
          <p:cNvSpPr txBox="1"/>
          <p:nvPr/>
        </p:nvSpPr>
        <p:spPr>
          <a:xfrm>
            <a:off x="8606442" y="3481395"/>
            <a:ext cx="531162" cy="165164"/>
          </a:xfrm>
          <a:prstGeom prst="rect">
            <a:avLst/>
          </a:prstGeom>
          <a:noFill/>
          <a:ln>
            <a:noFill/>
            <a:prstDash val="dash"/>
          </a:ln>
        </p:spPr>
        <p:txBody>
          <a:bodyPr wrap="none" lIns="36000" tIns="36000" rIns="36000" bIns="36000" rtlCol="0">
            <a:spAutoFit/>
          </a:bodyPr>
          <a:lstStyle/>
          <a:p>
            <a:pPr>
              <a:spcAft>
                <a:spcPts val="499"/>
              </a:spcAft>
            </a:pPr>
            <a:r>
              <a:rPr lang="de-DE" sz="601" dirty="0">
                <a:latin typeface="Consolas" panose="020B0609020204030204" pitchFamily="49" charset="0"/>
              </a:rPr>
              <a:t>- </a:t>
            </a:r>
            <a:r>
              <a:rPr lang="de-DE" sz="601" dirty="0" err="1">
                <a:latin typeface="Consolas" panose="020B0609020204030204" pitchFamily="49" charset="0"/>
              </a:rPr>
              <a:t>anschrift</a:t>
            </a:r>
            <a:endParaRPr lang="de-DE" sz="601" dirty="0">
              <a:latin typeface="Consolas" panose="020B0609020204030204" pitchFamily="49" charset="0"/>
            </a:endParaRPr>
          </a:p>
        </p:txBody>
      </p:sp>
      <p:sp>
        <p:nvSpPr>
          <p:cNvPr id="15" name="Textfeld 14">
            <a:extLst>
              <a:ext uri="{FF2B5EF4-FFF2-40B4-BE49-F238E27FC236}">
                <a16:creationId xmlns:a16="http://schemas.microsoft.com/office/drawing/2014/main" id="{21836505-FFCC-1C36-4142-AE1C772F8AAC}"/>
              </a:ext>
            </a:extLst>
          </p:cNvPr>
          <p:cNvSpPr txBox="1"/>
          <p:nvPr/>
        </p:nvSpPr>
        <p:spPr>
          <a:xfrm>
            <a:off x="9310415" y="4584827"/>
            <a:ext cx="781230" cy="165164"/>
          </a:xfrm>
          <a:prstGeom prst="rect">
            <a:avLst/>
          </a:prstGeom>
          <a:noFill/>
          <a:ln>
            <a:noFill/>
            <a:prstDash val="dash"/>
          </a:ln>
        </p:spPr>
        <p:txBody>
          <a:bodyPr wrap="none" lIns="36000" tIns="36000" rIns="36000" bIns="36000" rtlCol="0">
            <a:spAutoFit/>
          </a:bodyPr>
          <a:lstStyle/>
          <a:p>
            <a:pPr>
              <a:spcAft>
                <a:spcPts val="499"/>
              </a:spcAft>
            </a:pPr>
            <a:r>
              <a:rPr lang="de-DE" sz="601" dirty="0">
                <a:latin typeface="Consolas" panose="020B0609020204030204" pitchFamily="49" charset="0"/>
              </a:rPr>
              <a:t>- </a:t>
            </a:r>
            <a:r>
              <a:rPr lang="de-DE" sz="601" dirty="0" err="1">
                <a:latin typeface="Consolas" panose="020B0609020204030204" pitchFamily="49" charset="0"/>
              </a:rPr>
              <a:t>bestelltePosten</a:t>
            </a:r>
            <a:endParaRPr lang="de-DE" sz="601" dirty="0">
              <a:latin typeface="Consolas" panose="020B0609020204030204" pitchFamily="49" charset="0"/>
            </a:endParaRPr>
          </a:p>
        </p:txBody>
      </p:sp>
      <p:sp>
        <p:nvSpPr>
          <p:cNvPr id="16" name="Textfeld 15">
            <a:extLst>
              <a:ext uri="{FF2B5EF4-FFF2-40B4-BE49-F238E27FC236}">
                <a16:creationId xmlns:a16="http://schemas.microsoft.com/office/drawing/2014/main" id="{AAAB0934-3A04-3B1E-432C-FBD68974EB4E}"/>
              </a:ext>
            </a:extLst>
          </p:cNvPr>
          <p:cNvSpPr txBox="1"/>
          <p:nvPr/>
        </p:nvSpPr>
        <p:spPr>
          <a:xfrm>
            <a:off x="10812138" y="3481395"/>
            <a:ext cx="656196" cy="165164"/>
          </a:xfrm>
          <a:prstGeom prst="rect">
            <a:avLst/>
          </a:prstGeom>
          <a:noFill/>
          <a:ln>
            <a:noFill/>
            <a:prstDash val="dash"/>
          </a:ln>
        </p:spPr>
        <p:txBody>
          <a:bodyPr wrap="none" lIns="36000" tIns="36000" rIns="36000" bIns="36000" rtlCol="0">
            <a:spAutoFit/>
          </a:bodyPr>
          <a:lstStyle/>
          <a:p>
            <a:pPr>
              <a:spcAft>
                <a:spcPts val="499"/>
              </a:spcAft>
            </a:pPr>
            <a:r>
              <a:rPr lang="de-DE" sz="601" dirty="0">
                <a:latin typeface="Consolas" panose="020B0609020204030204" pitchFamily="49" charset="0"/>
              </a:rPr>
              <a:t>- </a:t>
            </a:r>
            <a:r>
              <a:rPr lang="de-DE" sz="601" dirty="0" err="1">
                <a:latin typeface="Consolas" panose="020B0609020204030204" pitchFamily="49" charset="0"/>
              </a:rPr>
              <a:t>bestellungen</a:t>
            </a:r>
            <a:endParaRPr lang="de-DE" sz="601" dirty="0">
              <a:latin typeface="Consolas" panose="020B0609020204030204" pitchFamily="49" charset="0"/>
            </a:endParaRPr>
          </a:p>
        </p:txBody>
      </p:sp>
      <p:cxnSp>
        <p:nvCxnSpPr>
          <p:cNvPr id="17" name="Gerade Verbindung mit Pfeil 16">
            <a:extLst>
              <a:ext uri="{FF2B5EF4-FFF2-40B4-BE49-F238E27FC236}">
                <a16:creationId xmlns:a16="http://schemas.microsoft.com/office/drawing/2014/main" id="{4FA1C940-44DF-623C-B9F2-66210FFD9F7D}"/>
              </a:ext>
            </a:extLst>
          </p:cNvPr>
          <p:cNvCxnSpPr>
            <a:cxnSpLocks/>
            <a:stCxn id="8" idx="2"/>
          </p:cNvCxnSpPr>
          <p:nvPr/>
        </p:nvCxnSpPr>
        <p:spPr>
          <a:xfrm>
            <a:off x="9306672" y="4317714"/>
            <a:ext cx="1" cy="699262"/>
          </a:xfrm>
          <a:prstGeom prst="straightConnector1">
            <a:avLst/>
          </a:prstGeom>
          <a:ln w="19050">
            <a:solidFill>
              <a:schemeClr val="tx1"/>
            </a:solidFill>
            <a:headEnd type="arrow"/>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89CC397F-D286-15C1-18D6-F0B303A440BC}"/>
              </a:ext>
            </a:extLst>
          </p:cNvPr>
          <p:cNvCxnSpPr>
            <a:cxnSpLocks/>
            <a:endCxn id="10" idx="0"/>
          </p:cNvCxnSpPr>
          <p:nvPr/>
        </p:nvCxnSpPr>
        <p:spPr>
          <a:xfrm>
            <a:off x="10804994" y="3395155"/>
            <a:ext cx="2" cy="715405"/>
          </a:xfrm>
          <a:prstGeom prst="straightConnector1">
            <a:avLst/>
          </a:prstGeom>
          <a:ln w="19050">
            <a:solidFill>
              <a:schemeClr val="tx1"/>
            </a:solidFill>
            <a:headEnd type="none"/>
            <a:tailEnd type="arrow" w="med" len="med"/>
          </a:ln>
          <a:effectLst/>
        </p:spPr>
        <p:style>
          <a:lnRef idx="2">
            <a:schemeClr val="accent1"/>
          </a:lnRef>
          <a:fillRef idx="0">
            <a:schemeClr val="accent1"/>
          </a:fillRef>
          <a:effectRef idx="1">
            <a:schemeClr val="accent1"/>
          </a:effectRef>
          <a:fontRef idx="minor">
            <a:schemeClr val="tx1"/>
          </a:fontRef>
        </p:style>
      </p:cxnSp>
      <p:pic>
        <p:nvPicPr>
          <p:cNvPr id="25" name="Grafik 24">
            <a:extLst>
              <a:ext uri="{FF2B5EF4-FFF2-40B4-BE49-F238E27FC236}">
                <a16:creationId xmlns:a16="http://schemas.microsoft.com/office/drawing/2014/main" id="{C3F9E667-16A2-7021-CF2E-7C7396BB2E1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8050" y="1544666"/>
            <a:ext cx="5760000" cy="4038621"/>
          </a:xfrm>
          <a:prstGeom prst="rect">
            <a:avLst/>
          </a:prstGeom>
        </p:spPr>
      </p:pic>
    </p:spTree>
    <p:extLst>
      <p:ext uri="{BB962C8B-B14F-4D97-AF65-F5344CB8AC3E}">
        <p14:creationId xmlns:p14="http://schemas.microsoft.com/office/powerpoint/2010/main" val="13111391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53491-6C57-4B7E-EEF4-0B1F0E4CCA23}"/>
              </a:ext>
            </a:extLst>
          </p:cNvPr>
          <p:cNvSpPr>
            <a:spLocks noGrp="1"/>
          </p:cNvSpPr>
          <p:nvPr>
            <p:ph type="title"/>
          </p:nvPr>
        </p:nvSpPr>
        <p:spPr/>
        <p:txBody>
          <a:bodyPr/>
          <a:lstStyle/>
          <a:p>
            <a:r>
              <a:rPr lang="de-DE" dirty="0"/>
              <a:t>PRIMM (</a:t>
            </a:r>
            <a:r>
              <a:rPr lang="de-DE" dirty="0">
                <a:hlinkClick r:id="rId3"/>
              </a:rPr>
              <a:t>Webseite</a:t>
            </a:r>
            <a:r>
              <a:rPr lang="de-DE" dirty="0"/>
              <a:t>)</a:t>
            </a:r>
          </a:p>
        </p:txBody>
      </p:sp>
      <p:grpSp>
        <p:nvGrpSpPr>
          <p:cNvPr id="4" name="Gruppieren 3">
            <a:extLst>
              <a:ext uri="{FF2B5EF4-FFF2-40B4-BE49-F238E27FC236}">
                <a16:creationId xmlns:a16="http://schemas.microsoft.com/office/drawing/2014/main" id="{D74DE538-BA0D-6173-9908-7A926C9E4DCC}"/>
              </a:ext>
            </a:extLst>
          </p:cNvPr>
          <p:cNvGrpSpPr/>
          <p:nvPr/>
        </p:nvGrpSpPr>
        <p:grpSpPr>
          <a:xfrm>
            <a:off x="2048351" y="1758903"/>
            <a:ext cx="8610288" cy="3778927"/>
            <a:chOff x="2048351" y="1758903"/>
            <a:chExt cx="8610288" cy="3778926"/>
          </a:xfrm>
        </p:grpSpPr>
        <p:sp>
          <p:nvSpPr>
            <p:cNvPr id="5" name="Rechteck 4">
              <a:extLst>
                <a:ext uri="{FF2B5EF4-FFF2-40B4-BE49-F238E27FC236}">
                  <a16:creationId xmlns:a16="http://schemas.microsoft.com/office/drawing/2014/main" id="{AA6EDAC7-CFE4-C4B9-F069-6F29F9B11360}"/>
                </a:ext>
              </a:extLst>
            </p:cNvPr>
            <p:cNvSpPr/>
            <p:nvPr/>
          </p:nvSpPr>
          <p:spPr>
            <a:xfrm>
              <a:off x="2048351" y="2506859"/>
              <a:ext cx="2520000" cy="2287146"/>
            </a:xfrm>
            <a:prstGeom prst="rect">
              <a:avLst/>
            </a:prstGeom>
            <a:solidFill>
              <a:srgbClr val="D9D9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 name="Textfeld 5">
              <a:extLst>
                <a:ext uri="{FF2B5EF4-FFF2-40B4-BE49-F238E27FC236}">
                  <a16:creationId xmlns:a16="http://schemas.microsoft.com/office/drawing/2014/main" id="{06D35787-C774-01C4-19F1-60C87061B630}"/>
                </a:ext>
              </a:extLst>
            </p:cNvPr>
            <p:cNvSpPr txBox="1"/>
            <p:nvPr/>
          </p:nvSpPr>
          <p:spPr>
            <a:xfrm>
              <a:off x="2048351" y="4481567"/>
              <a:ext cx="1061509" cy="307777"/>
            </a:xfrm>
            <a:prstGeom prst="rect">
              <a:avLst/>
            </a:prstGeom>
            <a:noFill/>
            <a:ln>
              <a:noFill/>
            </a:ln>
          </p:spPr>
          <p:txBody>
            <a:bodyPr wrap="none" rtlCol="0">
              <a:spAutoFit/>
            </a:bodyPr>
            <a:lstStyle/>
            <a:p>
              <a:pPr>
                <a:spcAft>
                  <a:spcPts val="499"/>
                </a:spcAft>
              </a:pPr>
              <a:r>
                <a:rPr lang="de-DE" sz="1400" b="1" i="1" dirty="0"/>
                <a:t>NOT MINE</a:t>
              </a:r>
              <a:endParaRPr lang="de-DE" sz="1601" b="1" i="1" dirty="0"/>
            </a:p>
          </p:txBody>
        </p:sp>
        <p:sp>
          <p:nvSpPr>
            <p:cNvPr id="7" name="Textfeld 6">
              <a:extLst>
                <a:ext uri="{FF2B5EF4-FFF2-40B4-BE49-F238E27FC236}">
                  <a16:creationId xmlns:a16="http://schemas.microsoft.com/office/drawing/2014/main" id="{A397A883-3686-B1F2-3D36-E4F9707A07F5}"/>
                </a:ext>
              </a:extLst>
            </p:cNvPr>
            <p:cNvSpPr txBox="1"/>
            <p:nvPr/>
          </p:nvSpPr>
          <p:spPr>
            <a:xfrm>
              <a:off x="2937096" y="2612574"/>
              <a:ext cx="742511" cy="307777"/>
            </a:xfrm>
            <a:prstGeom prst="rect">
              <a:avLst/>
            </a:prstGeom>
            <a:noFill/>
            <a:ln>
              <a:noFill/>
            </a:ln>
          </p:spPr>
          <p:txBody>
            <a:bodyPr wrap="none" rtlCol="0">
              <a:spAutoFit/>
            </a:bodyPr>
            <a:lstStyle/>
            <a:p>
              <a:pPr>
                <a:spcAft>
                  <a:spcPts val="499"/>
                </a:spcAft>
              </a:pPr>
              <a:r>
                <a:rPr lang="de-DE" sz="1400" dirty="0" err="1"/>
                <a:t>Predict</a:t>
              </a:r>
              <a:endParaRPr lang="de-DE" sz="1601" dirty="0"/>
            </a:p>
          </p:txBody>
        </p:sp>
        <p:sp>
          <p:nvSpPr>
            <p:cNvPr id="8" name="Textfeld 7">
              <a:extLst>
                <a:ext uri="{FF2B5EF4-FFF2-40B4-BE49-F238E27FC236}">
                  <a16:creationId xmlns:a16="http://schemas.microsoft.com/office/drawing/2014/main" id="{A96701F9-28CE-5C85-508C-6E065ED5D7B1}"/>
                </a:ext>
              </a:extLst>
            </p:cNvPr>
            <p:cNvSpPr txBox="1"/>
            <p:nvPr/>
          </p:nvSpPr>
          <p:spPr>
            <a:xfrm>
              <a:off x="3051709" y="3354877"/>
              <a:ext cx="513282" cy="307777"/>
            </a:xfrm>
            <a:prstGeom prst="rect">
              <a:avLst/>
            </a:prstGeom>
            <a:noFill/>
            <a:ln>
              <a:noFill/>
            </a:ln>
          </p:spPr>
          <p:txBody>
            <a:bodyPr wrap="none" rtlCol="0">
              <a:spAutoFit/>
            </a:bodyPr>
            <a:lstStyle/>
            <a:p>
              <a:pPr>
                <a:spcAft>
                  <a:spcPts val="499"/>
                </a:spcAft>
              </a:pPr>
              <a:r>
                <a:rPr lang="de-DE" sz="1400" dirty="0"/>
                <a:t>Run</a:t>
              </a:r>
              <a:endParaRPr lang="de-DE" sz="1601" dirty="0"/>
            </a:p>
          </p:txBody>
        </p:sp>
        <p:cxnSp>
          <p:nvCxnSpPr>
            <p:cNvPr id="9" name="Gerade Verbindung mit Pfeil 8">
              <a:extLst>
                <a:ext uri="{FF2B5EF4-FFF2-40B4-BE49-F238E27FC236}">
                  <a16:creationId xmlns:a16="http://schemas.microsoft.com/office/drawing/2014/main" id="{68CD68DD-E409-6F25-F0C0-8A8BF7435EC6}"/>
                </a:ext>
              </a:extLst>
            </p:cNvPr>
            <p:cNvCxnSpPr>
              <a:cxnSpLocks/>
              <a:stCxn id="7" idx="2"/>
              <a:endCxn id="8" idx="0"/>
            </p:cNvCxnSpPr>
            <p:nvPr/>
          </p:nvCxnSpPr>
          <p:spPr>
            <a:xfrm flipH="1">
              <a:off x="3308350" y="2920351"/>
              <a:ext cx="2" cy="434526"/>
            </a:xfrm>
            <a:prstGeom prst="straightConnector1">
              <a:avLst/>
            </a:prstGeom>
            <a:ln w="25400">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10" name="Textfeld 9">
              <a:extLst>
                <a:ext uri="{FF2B5EF4-FFF2-40B4-BE49-F238E27FC236}">
                  <a16:creationId xmlns:a16="http://schemas.microsoft.com/office/drawing/2014/main" id="{8ACDE966-5EB5-6E34-4CDE-5AD6BAF63364}"/>
                </a:ext>
              </a:extLst>
            </p:cNvPr>
            <p:cNvSpPr txBox="1"/>
            <p:nvPr/>
          </p:nvSpPr>
          <p:spPr>
            <a:xfrm>
              <a:off x="2783207" y="4096888"/>
              <a:ext cx="1050288" cy="307777"/>
            </a:xfrm>
            <a:prstGeom prst="rect">
              <a:avLst/>
            </a:prstGeom>
            <a:noFill/>
            <a:ln>
              <a:noFill/>
            </a:ln>
          </p:spPr>
          <p:txBody>
            <a:bodyPr wrap="none" rtlCol="0">
              <a:spAutoFit/>
            </a:bodyPr>
            <a:lstStyle/>
            <a:p>
              <a:pPr>
                <a:spcAft>
                  <a:spcPts val="499"/>
                </a:spcAft>
              </a:pPr>
              <a:r>
                <a:rPr lang="de-DE" sz="1400" dirty="0" err="1"/>
                <a:t>Investigate</a:t>
              </a:r>
              <a:endParaRPr lang="de-DE" sz="1601" dirty="0"/>
            </a:p>
          </p:txBody>
        </p:sp>
        <p:cxnSp>
          <p:nvCxnSpPr>
            <p:cNvPr id="11" name="Gerade Verbindung mit Pfeil 10">
              <a:extLst>
                <a:ext uri="{FF2B5EF4-FFF2-40B4-BE49-F238E27FC236}">
                  <a16:creationId xmlns:a16="http://schemas.microsoft.com/office/drawing/2014/main" id="{A1BED4B9-1826-4540-3A8F-71B6882E626F}"/>
                </a:ext>
              </a:extLst>
            </p:cNvPr>
            <p:cNvCxnSpPr>
              <a:cxnSpLocks/>
              <a:stCxn id="8" idx="2"/>
              <a:endCxn id="10" idx="0"/>
            </p:cNvCxnSpPr>
            <p:nvPr/>
          </p:nvCxnSpPr>
          <p:spPr>
            <a:xfrm>
              <a:off x="3308350" y="3662653"/>
              <a:ext cx="1" cy="434235"/>
            </a:xfrm>
            <a:prstGeom prst="straightConnector1">
              <a:avLst/>
            </a:prstGeom>
            <a:ln w="25400">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12" name="Rechteck 11">
              <a:extLst>
                <a:ext uri="{FF2B5EF4-FFF2-40B4-BE49-F238E27FC236}">
                  <a16:creationId xmlns:a16="http://schemas.microsoft.com/office/drawing/2014/main" id="{D9BCE4C9-C1D2-6AAE-8A74-989D86880446}"/>
                </a:ext>
              </a:extLst>
            </p:cNvPr>
            <p:cNvSpPr/>
            <p:nvPr/>
          </p:nvSpPr>
          <p:spPr>
            <a:xfrm>
              <a:off x="5093495" y="2506567"/>
              <a:ext cx="2520000" cy="2282777"/>
            </a:xfrm>
            <a:prstGeom prst="rect">
              <a:avLst/>
            </a:prstGeom>
            <a:solidFill>
              <a:srgbClr val="D9D9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3" name="Textfeld 12">
              <a:extLst>
                <a:ext uri="{FF2B5EF4-FFF2-40B4-BE49-F238E27FC236}">
                  <a16:creationId xmlns:a16="http://schemas.microsoft.com/office/drawing/2014/main" id="{63402EE0-850E-4D8D-9F87-C608AD7A0EED}"/>
                </a:ext>
              </a:extLst>
            </p:cNvPr>
            <p:cNvSpPr txBox="1"/>
            <p:nvPr/>
          </p:nvSpPr>
          <p:spPr>
            <a:xfrm>
              <a:off x="5093495" y="4481567"/>
              <a:ext cx="1368131" cy="307777"/>
            </a:xfrm>
            <a:prstGeom prst="rect">
              <a:avLst/>
            </a:prstGeom>
            <a:noFill/>
            <a:ln>
              <a:noFill/>
            </a:ln>
          </p:spPr>
          <p:txBody>
            <a:bodyPr wrap="none" rtlCol="0">
              <a:spAutoFit/>
            </a:bodyPr>
            <a:lstStyle/>
            <a:p>
              <a:pPr>
                <a:spcAft>
                  <a:spcPts val="499"/>
                </a:spcAft>
              </a:pPr>
              <a:r>
                <a:rPr lang="de-DE" sz="1400" b="1" i="1" dirty="0"/>
                <a:t>PARTLY MINE</a:t>
              </a:r>
              <a:endParaRPr lang="de-DE" sz="1601" b="1" i="1" dirty="0"/>
            </a:p>
          </p:txBody>
        </p:sp>
        <p:sp>
          <p:nvSpPr>
            <p:cNvPr id="14" name="Textfeld 13">
              <a:extLst>
                <a:ext uri="{FF2B5EF4-FFF2-40B4-BE49-F238E27FC236}">
                  <a16:creationId xmlns:a16="http://schemas.microsoft.com/office/drawing/2014/main" id="{AA2465B8-78EA-FF11-A2EE-AF76250B1BEE}"/>
                </a:ext>
              </a:extLst>
            </p:cNvPr>
            <p:cNvSpPr txBox="1"/>
            <p:nvPr/>
          </p:nvSpPr>
          <p:spPr>
            <a:xfrm>
              <a:off x="5828352" y="4096598"/>
              <a:ext cx="712054" cy="307777"/>
            </a:xfrm>
            <a:prstGeom prst="rect">
              <a:avLst/>
            </a:prstGeom>
            <a:noFill/>
            <a:ln>
              <a:noFill/>
            </a:ln>
          </p:spPr>
          <p:txBody>
            <a:bodyPr wrap="none" rtlCol="0">
              <a:spAutoFit/>
            </a:bodyPr>
            <a:lstStyle/>
            <a:p>
              <a:pPr>
                <a:spcAft>
                  <a:spcPts val="499"/>
                </a:spcAft>
              </a:pPr>
              <a:r>
                <a:rPr lang="de-DE" sz="1400" dirty="0"/>
                <a:t>Modify</a:t>
              </a:r>
              <a:endParaRPr lang="de-DE" sz="1601" dirty="0"/>
            </a:p>
          </p:txBody>
        </p:sp>
        <p:sp>
          <p:nvSpPr>
            <p:cNvPr id="15" name="Rechteck 14">
              <a:extLst>
                <a:ext uri="{FF2B5EF4-FFF2-40B4-BE49-F238E27FC236}">
                  <a16:creationId xmlns:a16="http://schemas.microsoft.com/office/drawing/2014/main" id="{6EBE5908-0A1B-50A8-DB6E-01F555B7F385}"/>
                </a:ext>
              </a:extLst>
            </p:cNvPr>
            <p:cNvSpPr/>
            <p:nvPr/>
          </p:nvSpPr>
          <p:spPr>
            <a:xfrm>
              <a:off x="8138639" y="2506274"/>
              <a:ext cx="2520000" cy="2282777"/>
            </a:xfrm>
            <a:prstGeom prst="rect">
              <a:avLst/>
            </a:prstGeom>
            <a:solidFill>
              <a:srgbClr val="D9D9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6" name="Textfeld 15">
              <a:extLst>
                <a:ext uri="{FF2B5EF4-FFF2-40B4-BE49-F238E27FC236}">
                  <a16:creationId xmlns:a16="http://schemas.microsoft.com/office/drawing/2014/main" id="{3A15BA71-82F6-27E9-BEC1-B9023CEDF1F0}"/>
                </a:ext>
              </a:extLst>
            </p:cNvPr>
            <p:cNvSpPr txBox="1"/>
            <p:nvPr/>
          </p:nvSpPr>
          <p:spPr>
            <a:xfrm>
              <a:off x="8138772" y="4481274"/>
              <a:ext cx="1027782" cy="307777"/>
            </a:xfrm>
            <a:prstGeom prst="rect">
              <a:avLst/>
            </a:prstGeom>
            <a:noFill/>
            <a:ln>
              <a:noFill/>
            </a:ln>
          </p:spPr>
          <p:txBody>
            <a:bodyPr wrap="none" rtlCol="0">
              <a:spAutoFit/>
            </a:bodyPr>
            <a:lstStyle/>
            <a:p>
              <a:pPr>
                <a:spcAft>
                  <a:spcPts val="499"/>
                </a:spcAft>
              </a:pPr>
              <a:r>
                <a:rPr lang="de-DE" sz="1400" b="1" i="1" dirty="0"/>
                <a:t>ALL MINE</a:t>
              </a:r>
              <a:endParaRPr lang="de-DE" sz="1601" b="1" i="1" dirty="0"/>
            </a:p>
          </p:txBody>
        </p:sp>
        <p:sp>
          <p:nvSpPr>
            <p:cNvPr id="17" name="Textfeld 16">
              <a:extLst>
                <a:ext uri="{FF2B5EF4-FFF2-40B4-BE49-F238E27FC236}">
                  <a16:creationId xmlns:a16="http://schemas.microsoft.com/office/drawing/2014/main" id="{6DD2182D-4394-BD61-CAEA-F2F2668D3A0B}"/>
                </a:ext>
              </a:extLst>
            </p:cNvPr>
            <p:cNvSpPr txBox="1"/>
            <p:nvPr/>
          </p:nvSpPr>
          <p:spPr>
            <a:xfrm>
              <a:off x="8873494" y="4096305"/>
              <a:ext cx="622286" cy="307777"/>
            </a:xfrm>
            <a:prstGeom prst="rect">
              <a:avLst/>
            </a:prstGeom>
            <a:noFill/>
            <a:ln>
              <a:noFill/>
            </a:ln>
          </p:spPr>
          <p:txBody>
            <a:bodyPr wrap="none" rtlCol="0">
              <a:spAutoFit/>
            </a:bodyPr>
            <a:lstStyle/>
            <a:p>
              <a:pPr>
                <a:spcAft>
                  <a:spcPts val="499"/>
                </a:spcAft>
              </a:pPr>
              <a:r>
                <a:rPr lang="de-DE" sz="1400" dirty="0" err="1"/>
                <a:t>Make</a:t>
              </a:r>
              <a:endParaRPr lang="de-DE" sz="1601" dirty="0"/>
            </a:p>
          </p:txBody>
        </p:sp>
        <p:cxnSp>
          <p:nvCxnSpPr>
            <p:cNvPr id="18" name="Gerade Verbindung mit Pfeil 17">
              <a:extLst>
                <a:ext uri="{FF2B5EF4-FFF2-40B4-BE49-F238E27FC236}">
                  <a16:creationId xmlns:a16="http://schemas.microsoft.com/office/drawing/2014/main" id="{F657348A-AD9A-BD72-0566-D7356240FAF0}"/>
                </a:ext>
              </a:extLst>
            </p:cNvPr>
            <p:cNvCxnSpPr>
              <a:cxnSpLocks/>
              <a:stCxn id="10" idx="3"/>
              <a:endCxn id="14" idx="1"/>
            </p:cNvCxnSpPr>
            <p:nvPr/>
          </p:nvCxnSpPr>
          <p:spPr>
            <a:xfrm flipV="1">
              <a:off x="3833495" y="4250487"/>
              <a:ext cx="1994857" cy="290"/>
            </a:xfrm>
            <a:prstGeom prst="straightConnector1">
              <a:avLst/>
            </a:prstGeom>
            <a:ln w="25400">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9" name="Gerade Verbindung mit Pfeil 18">
              <a:extLst>
                <a:ext uri="{FF2B5EF4-FFF2-40B4-BE49-F238E27FC236}">
                  <a16:creationId xmlns:a16="http://schemas.microsoft.com/office/drawing/2014/main" id="{41A3515D-64AD-FF05-9856-08170474090A}"/>
                </a:ext>
              </a:extLst>
            </p:cNvPr>
            <p:cNvCxnSpPr>
              <a:cxnSpLocks/>
              <a:stCxn id="14" idx="3"/>
              <a:endCxn id="17" idx="1"/>
            </p:cNvCxnSpPr>
            <p:nvPr/>
          </p:nvCxnSpPr>
          <p:spPr>
            <a:xfrm flipV="1">
              <a:off x="6540406" y="4250194"/>
              <a:ext cx="2333088" cy="293"/>
            </a:xfrm>
            <a:prstGeom prst="straightConnector1">
              <a:avLst/>
            </a:prstGeom>
            <a:ln w="25400">
              <a:solidFill>
                <a:schemeClr val="tx1"/>
              </a:solidFill>
              <a:prstDash val="solid"/>
              <a:tailEnd type="triangle" w="lg" len="lg"/>
            </a:ln>
            <a:effectLst/>
          </p:spPr>
          <p:style>
            <a:lnRef idx="2">
              <a:schemeClr val="accent1"/>
            </a:lnRef>
            <a:fillRef idx="0">
              <a:schemeClr val="accent1"/>
            </a:fillRef>
            <a:effectRef idx="1">
              <a:schemeClr val="accent1"/>
            </a:effectRef>
            <a:fontRef idx="minor">
              <a:schemeClr val="tx1"/>
            </a:fontRef>
          </p:style>
        </p:cxnSp>
        <p:sp>
          <p:nvSpPr>
            <p:cNvPr id="20" name="Bogen 19">
              <a:extLst>
                <a:ext uri="{FF2B5EF4-FFF2-40B4-BE49-F238E27FC236}">
                  <a16:creationId xmlns:a16="http://schemas.microsoft.com/office/drawing/2014/main" id="{909A1716-0241-162A-EB1C-10CBE1CF794C}"/>
                </a:ext>
              </a:extLst>
            </p:cNvPr>
            <p:cNvSpPr/>
            <p:nvPr/>
          </p:nvSpPr>
          <p:spPr>
            <a:xfrm>
              <a:off x="2188970" y="1759695"/>
              <a:ext cx="1496252" cy="1496252"/>
            </a:xfrm>
            <a:prstGeom prst="arc">
              <a:avLst>
                <a:gd name="adj1" fmla="val 10809248"/>
                <a:gd name="adj2" fmla="val 0"/>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1" name="Bogen 20">
              <a:extLst>
                <a:ext uri="{FF2B5EF4-FFF2-40B4-BE49-F238E27FC236}">
                  <a16:creationId xmlns:a16="http://schemas.microsoft.com/office/drawing/2014/main" id="{E7B11380-493E-9748-F99F-96A008FF88D8}"/>
                </a:ext>
              </a:extLst>
            </p:cNvPr>
            <p:cNvSpPr/>
            <p:nvPr/>
          </p:nvSpPr>
          <p:spPr>
            <a:xfrm>
              <a:off x="4281308" y="1758904"/>
              <a:ext cx="1496252" cy="1496252"/>
            </a:xfrm>
            <a:prstGeom prst="arc">
              <a:avLst>
                <a:gd name="adj1" fmla="val 10809248"/>
                <a:gd name="adj2" fmla="val 0"/>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2" name="Bogen 21">
              <a:extLst>
                <a:ext uri="{FF2B5EF4-FFF2-40B4-BE49-F238E27FC236}">
                  <a16:creationId xmlns:a16="http://schemas.microsoft.com/office/drawing/2014/main" id="{F6BAE466-15C5-FF78-67FF-B33C91081413}"/>
                </a:ext>
              </a:extLst>
            </p:cNvPr>
            <p:cNvSpPr/>
            <p:nvPr/>
          </p:nvSpPr>
          <p:spPr>
            <a:xfrm>
              <a:off x="7377243" y="1758903"/>
              <a:ext cx="1496252" cy="1496252"/>
            </a:xfrm>
            <a:prstGeom prst="arc">
              <a:avLst>
                <a:gd name="adj1" fmla="val 10809248"/>
                <a:gd name="adj2" fmla="val 0"/>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3" name="Bogen 22">
              <a:extLst>
                <a:ext uri="{FF2B5EF4-FFF2-40B4-BE49-F238E27FC236}">
                  <a16:creationId xmlns:a16="http://schemas.microsoft.com/office/drawing/2014/main" id="{E136749A-DD69-CD3D-AE49-882B17162DE8}"/>
                </a:ext>
              </a:extLst>
            </p:cNvPr>
            <p:cNvSpPr/>
            <p:nvPr/>
          </p:nvSpPr>
          <p:spPr>
            <a:xfrm flipH="1" flipV="1">
              <a:off x="7380283" y="4039332"/>
              <a:ext cx="1496252" cy="1496252"/>
            </a:xfrm>
            <a:prstGeom prst="arc">
              <a:avLst>
                <a:gd name="adj1" fmla="val 10809248"/>
                <a:gd name="adj2" fmla="val 0"/>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4" name="Bogen 23">
              <a:extLst>
                <a:ext uri="{FF2B5EF4-FFF2-40B4-BE49-F238E27FC236}">
                  <a16:creationId xmlns:a16="http://schemas.microsoft.com/office/drawing/2014/main" id="{D684D3E5-F349-DE79-3491-7F88CBED2271}"/>
                </a:ext>
              </a:extLst>
            </p:cNvPr>
            <p:cNvSpPr/>
            <p:nvPr/>
          </p:nvSpPr>
          <p:spPr>
            <a:xfrm flipH="1" flipV="1">
              <a:off x="2560225" y="4041577"/>
              <a:ext cx="1496252" cy="1496252"/>
            </a:xfrm>
            <a:prstGeom prst="arc">
              <a:avLst>
                <a:gd name="adj1" fmla="val 10809248"/>
                <a:gd name="adj2" fmla="val 0"/>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grpSp>
    </p:spTree>
    <p:extLst>
      <p:ext uri="{BB962C8B-B14F-4D97-AF65-F5344CB8AC3E}">
        <p14:creationId xmlns:p14="http://schemas.microsoft.com/office/powerpoint/2010/main" val="254098104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C4FF01-39FA-3013-397D-5BFBC48401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25C577-0102-07CB-88DE-AF9911A160DB}"/>
              </a:ext>
            </a:extLst>
          </p:cNvPr>
          <p:cNvSpPr>
            <a:spLocks noGrp="1"/>
          </p:cNvSpPr>
          <p:nvPr>
            <p:ph type="title"/>
          </p:nvPr>
        </p:nvSpPr>
        <p:spPr/>
        <p:txBody>
          <a:bodyPr/>
          <a:lstStyle/>
          <a:p>
            <a:r>
              <a:rPr lang="de-DE" dirty="0"/>
              <a:t>Use-Modify-Create (</a:t>
            </a:r>
            <a:r>
              <a:rPr lang="de-DE" dirty="0">
                <a:hlinkClick r:id="rId3"/>
              </a:rPr>
              <a:t>Lee et al. 2011</a:t>
            </a:r>
            <a:r>
              <a:rPr lang="de-DE" dirty="0"/>
              <a:t>)</a:t>
            </a:r>
          </a:p>
        </p:txBody>
      </p:sp>
      <p:grpSp>
        <p:nvGrpSpPr>
          <p:cNvPr id="21" name="Gruppieren 20">
            <a:extLst>
              <a:ext uri="{FF2B5EF4-FFF2-40B4-BE49-F238E27FC236}">
                <a16:creationId xmlns:a16="http://schemas.microsoft.com/office/drawing/2014/main" id="{5A599BF2-71A3-18C9-4104-3B4B824DB5AD}"/>
              </a:ext>
            </a:extLst>
          </p:cNvPr>
          <p:cNvGrpSpPr/>
          <p:nvPr/>
        </p:nvGrpSpPr>
        <p:grpSpPr>
          <a:xfrm>
            <a:off x="2428452" y="1770282"/>
            <a:ext cx="7335096" cy="2977461"/>
            <a:chOff x="2428452" y="1770282"/>
            <a:chExt cx="7335096" cy="2977461"/>
          </a:xfrm>
        </p:grpSpPr>
        <p:sp>
          <p:nvSpPr>
            <p:cNvPr id="5" name="Rechteck 4">
              <a:extLst>
                <a:ext uri="{FF2B5EF4-FFF2-40B4-BE49-F238E27FC236}">
                  <a16:creationId xmlns:a16="http://schemas.microsoft.com/office/drawing/2014/main" id="{2E347A4F-0C84-86EC-5E43-CFE5824AAC10}"/>
                </a:ext>
              </a:extLst>
            </p:cNvPr>
            <p:cNvSpPr/>
            <p:nvPr/>
          </p:nvSpPr>
          <p:spPr>
            <a:xfrm>
              <a:off x="5487726" y="1770282"/>
              <a:ext cx="4275822" cy="2972924"/>
            </a:xfrm>
            <a:prstGeom prst="rect">
              <a:avLst/>
            </a:prstGeom>
            <a:solidFill>
              <a:srgbClr val="D9D9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 name="Rechteck 5">
              <a:extLst>
                <a:ext uri="{FF2B5EF4-FFF2-40B4-BE49-F238E27FC236}">
                  <a16:creationId xmlns:a16="http://schemas.microsoft.com/office/drawing/2014/main" id="{93930485-E81C-F524-C2EA-F4BEFBE6C4E7}"/>
                </a:ext>
              </a:extLst>
            </p:cNvPr>
            <p:cNvSpPr/>
            <p:nvPr/>
          </p:nvSpPr>
          <p:spPr>
            <a:xfrm>
              <a:off x="2428452" y="1770282"/>
              <a:ext cx="2700124" cy="2972924"/>
            </a:xfrm>
            <a:prstGeom prst="rect">
              <a:avLst/>
            </a:prstGeom>
            <a:solidFill>
              <a:srgbClr val="D9D9D9"/>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7" name="Bogen 6">
              <a:extLst>
                <a:ext uri="{FF2B5EF4-FFF2-40B4-BE49-F238E27FC236}">
                  <a16:creationId xmlns:a16="http://schemas.microsoft.com/office/drawing/2014/main" id="{0D06E07B-DB11-C3B4-8875-75FFDC58202D}"/>
                </a:ext>
              </a:extLst>
            </p:cNvPr>
            <p:cNvSpPr/>
            <p:nvPr/>
          </p:nvSpPr>
          <p:spPr>
            <a:xfrm>
              <a:off x="6947969" y="2421524"/>
              <a:ext cx="1676400" cy="1676401"/>
            </a:xfrm>
            <a:prstGeom prst="arc">
              <a:avLst>
                <a:gd name="adj1" fmla="val 16200000"/>
                <a:gd name="adj2" fmla="val 688161"/>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8" name="Gerade Verbindung mit Pfeil 7">
              <a:extLst>
                <a:ext uri="{FF2B5EF4-FFF2-40B4-BE49-F238E27FC236}">
                  <a16:creationId xmlns:a16="http://schemas.microsoft.com/office/drawing/2014/main" id="{5C0851C3-5D42-599D-5394-86367E3A1720}"/>
                </a:ext>
              </a:extLst>
            </p:cNvPr>
            <p:cNvCxnSpPr/>
            <p:nvPr/>
          </p:nvCxnSpPr>
          <p:spPr>
            <a:xfrm>
              <a:off x="2875082" y="2421524"/>
              <a:ext cx="1440000" cy="0"/>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A8A192D5-879A-0AB1-F53B-A1677BFFD5E1}"/>
                </a:ext>
              </a:extLst>
            </p:cNvPr>
            <p:cNvCxnSpPr/>
            <p:nvPr/>
          </p:nvCxnSpPr>
          <p:spPr>
            <a:xfrm>
              <a:off x="4494332" y="2421524"/>
              <a:ext cx="1440000" cy="0"/>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Textfeld 9">
              <a:extLst>
                <a:ext uri="{FF2B5EF4-FFF2-40B4-BE49-F238E27FC236}">
                  <a16:creationId xmlns:a16="http://schemas.microsoft.com/office/drawing/2014/main" id="{C72EAB6A-8B09-4603-3289-04177AA51D8F}"/>
                </a:ext>
              </a:extLst>
            </p:cNvPr>
            <p:cNvSpPr txBox="1"/>
            <p:nvPr/>
          </p:nvSpPr>
          <p:spPr>
            <a:xfrm>
              <a:off x="3164894" y="2080636"/>
              <a:ext cx="604653" cy="338682"/>
            </a:xfrm>
            <a:prstGeom prst="rect">
              <a:avLst/>
            </a:prstGeom>
            <a:noFill/>
            <a:ln>
              <a:noFill/>
            </a:ln>
          </p:spPr>
          <p:txBody>
            <a:bodyPr wrap="none" rtlCol="0">
              <a:spAutoFit/>
            </a:bodyPr>
            <a:lstStyle/>
            <a:p>
              <a:pPr>
                <a:spcAft>
                  <a:spcPts val="499"/>
                </a:spcAft>
              </a:pPr>
              <a:r>
                <a:rPr lang="de-DE" sz="1601" b="1" i="1" dirty="0"/>
                <a:t>USE</a:t>
              </a:r>
            </a:p>
          </p:txBody>
        </p:sp>
        <p:cxnSp>
          <p:nvCxnSpPr>
            <p:cNvPr id="11" name="Gerade Verbindung mit Pfeil 10">
              <a:extLst>
                <a:ext uri="{FF2B5EF4-FFF2-40B4-BE49-F238E27FC236}">
                  <a16:creationId xmlns:a16="http://schemas.microsoft.com/office/drawing/2014/main" id="{34D41B5D-3FB1-8FD5-31C5-226A6C619107}"/>
                </a:ext>
              </a:extLst>
            </p:cNvPr>
            <p:cNvCxnSpPr>
              <a:cxnSpLocks/>
            </p:cNvCxnSpPr>
            <p:nvPr/>
          </p:nvCxnSpPr>
          <p:spPr>
            <a:xfrm>
              <a:off x="6140250" y="2421524"/>
              <a:ext cx="1440000" cy="0"/>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feld 11">
              <a:extLst>
                <a:ext uri="{FF2B5EF4-FFF2-40B4-BE49-F238E27FC236}">
                  <a16:creationId xmlns:a16="http://schemas.microsoft.com/office/drawing/2014/main" id="{299D2A1C-1D1B-C4FC-DDA7-36266C2EA7E8}"/>
                </a:ext>
              </a:extLst>
            </p:cNvPr>
            <p:cNvSpPr txBox="1"/>
            <p:nvPr/>
          </p:nvSpPr>
          <p:spPr>
            <a:xfrm>
              <a:off x="4721222" y="2080636"/>
              <a:ext cx="982961" cy="338682"/>
            </a:xfrm>
            <a:prstGeom prst="rect">
              <a:avLst/>
            </a:prstGeom>
            <a:noFill/>
            <a:ln>
              <a:noFill/>
            </a:ln>
          </p:spPr>
          <p:txBody>
            <a:bodyPr wrap="none" rtlCol="0">
              <a:spAutoFit/>
            </a:bodyPr>
            <a:lstStyle/>
            <a:p>
              <a:pPr>
                <a:spcAft>
                  <a:spcPts val="499"/>
                </a:spcAft>
              </a:pPr>
              <a:r>
                <a:rPr lang="de-DE" sz="1601" b="1" i="1" dirty="0"/>
                <a:t>MODIFY</a:t>
              </a:r>
            </a:p>
          </p:txBody>
        </p:sp>
        <p:sp>
          <p:nvSpPr>
            <p:cNvPr id="13" name="Textfeld 12">
              <a:extLst>
                <a:ext uri="{FF2B5EF4-FFF2-40B4-BE49-F238E27FC236}">
                  <a16:creationId xmlns:a16="http://schemas.microsoft.com/office/drawing/2014/main" id="{66DC73A1-2A66-F112-6DDC-F80248FA5721}"/>
                </a:ext>
              </a:extLst>
            </p:cNvPr>
            <p:cNvSpPr txBox="1"/>
            <p:nvPr/>
          </p:nvSpPr>
          <p:spPr>
            <a:xfrm>
              <a:off x="6355560" y="2074352"/>
              <a:ext cx="1009379" cy="338682"/>
            </a:xfrm>
            <a:prstGeom prst="rect">
              <a:avLst/>
            </a:prstGeom>
            <a:noFill/>
            <a:ln>
              <a:noFill/>
            </a:ln>
          </p:spPr>
          <p:txBody>
            <a:bodyPr wrap="none" rtlCol="0">
              <a:spAutoFit/>
            </a:bodyPr>
            <a:lstStyle/>
            <a:p>
              <a:pPr>
                <a:spcAft>
                  <a:spcPts val="499"/>
                </a:spcAft>
              </a:pPr>
              <a:r>
                <a:rPr lang="de-DE" sz="1601" b="1" i="1" dirty="0"/>
                <a:t>CREATE</a:t>
              </a:r>
            </a:p>
          </p:txBody>
        </p:sp>
        <p:sp>
          <p:nvSpPr>
            <p:cNvPr id="14" name="Bogen 13">
              <a:extLst>
                <a:ext uri="{FF2B5EF4-FFF2-40B4-BE49-F238E27FC236}">
                  <a16:creationId xmlns:a16="http://schemas.microsoft.com/office/drawing/2014/main" id="{6D490D3B-25C2-6C17-F3BA-416C716C70A4}"/>
                </a:ext>
              </a:extLst>
            </p:cNvPr>
            <p:cNvSpPr/>
            <p:nvPr/>
          </p:nvSpPr>
          <p:spPr>
            <a:xfrm rot="6701570">
              <a:off x="6947969" y="2421524"/>
              <a:ext cx="1676401" cy="1676400"/>
            </a:xfrm>
            <a:prstGeom prst="arc">
              <a:avLst>
                <a:gd name="adj1" fmla="val 16200000"/>
                <a:gd name="adj2" fmla="val 688161"/>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5" name="Bogen 14">
              <a:extLst>
                <a:ext uri="{FF2B5EF4-FFF2-40B4-BE49-F238E27FC236}">
                  <a16:creationId xmlns:a16="http://schemas.microsoft.com/office/drawing/2014/main" id="{9CDC866F-B8B9-2090-2FA4-BA5BC687BA70}"/>
                </a:ext>
              </a:extLst>
            </p:cNvPr>
            <p:cNvSpPr/>
            <p:nvPr/>
          </p:nvSpPr>
          <p:spPr>
            <a:xfrm rot="13478218">
              <a:off x="6947969" y="2421522"/>
              <a:ext cx="1676400" cy="1676401"/>
            </a:xfrm>
            <a:prstGeom prst="arc">
              <a:avLst>
                <a:gd name="adj1" fmla="val 16200000"/>
                <a:gd name="adj2" fmla="val 688161"/>
              </a:avLst>
            </a:prstGeom>
            <a:ln w="63500">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6" name="Textfeld 15">
              <a:extLst>
                <a:ext uri="{FF2B5EF4-FFF2-40B4-BE49-F238E27FC236}">
                  <a16:creationId xmlns:a16="http://schemas.microsoft.com/office/drawing/2014/main" id="{7C6E8546-F5C1-A9F0-5DB4-3F3E1B4F71F5}"/>
                </a:ext>
              </a:extLst>
            </p:cNvPr>
            <p:cNvSpPr txBox="1"/>
            <p:nvPr/>
          </p:nvSpPr>
          <p:spPr>
            <a:xfrm>
              <a:off x="8582924" y="2421523"/>
              <a:ext cx="561051" cy="338682"/>
            </a:xfrm>
            <a:prstGeom prst="rect">
              <a:avLst/>
            </a:prstGeom>
            <a:noFill/>
            <a:ln>
              <a:noFill/>
            </a:ln>
          </p:spPr>
          <p:txBody>
            <a:bodyPr wrap="none" rtlCol="0">
              <a:spAutoFit/>
            </a:bodyPr>
            <a:lstStyle/>
            <a:p>
              <a:pPr>
                <a:spcAft>
                  <a:spcPts val="499"/>
                </a:spcAft>
              </a:pPr>
              <a:r>
                <a:rPr lang="de-DE" sz="1601" dirty="0"/>
                <a:t>Test</a:t>
              </a:r>
            </a:p>
          </p:txBody>
        </p:sp>
        <p:sp>
          <p:nvSpPr>
            <p:cNvPr id="17" name="Textfeld 16">
              <a:extLst>
                <a:ext uri="{FF2B5EF4-FFF2-40B4-BE49-F238E27FC236}">
                  <a16:creationId xmlns:a16="http://schemas.microsoft.com/office/drawing/2014/main" id="{5551F98A-157F-742D-3B61-4AA31A9E7645}"/>
                </a:ext>
              </a:extLst>
            </p:cNvPr>
            <p:cNvSpPr txBox="1"/>
            <p:nvPr/>
          </p:nvSpPr>
          <p:spPr>
            <a:xfrm>
              <a:off x="5989019" y="3090447"/>
              <a:ext cx="776175" cy="338682"/>
            </a:xfrm>
            <a:prstGeom prst="rect">
              <a:avLst/>
            </a:prstGeom>
            <a:noFill/>
            <a:ln>
              <a:noFill/>
            </a:ln>
          </p:spPr>
          <p:txBody>
            <a:bodyPr wrap="none" rtlCol="0">
              <a:spAutoFit/>
            </a:bodyPr>
            <a:lstStyle/>
            <a:p>
              <a:pPr>
                <a:spcAft>
                  <a:spcPts val="499"/>
                </a:spcAft>
              </a:pPr>
              <a:r>
                <a:rPr lang="de-DE" sz="1601" dirty="0" err="1"/>
                <a:t>Refine</a:t>
              </a:r>
              <a:endParaRPr lang="de-DE" sz="1601" dirty="0"/>
            </a:p>
          </p:txBody>
        </p:sp>
        <p:sp>
          <p:nvSpPr>
            <p:cNvPr id="18" name="Textfeld 17">
              <a:extLst>
                <a:ext uri="{FF2B5EF4-FFF2-40B4-BE49-F238E27FC236}">
                  <a16:creationId xmlns:a16="http://schemas.microsoft.com/office/drawing/2014/main" id="{6CD50CBE-C020-B3BC-310C-C26FA5E0C761}"/>
                </a:ext>
              </a:extLst>
            </p:cNvPr>
            <p:cNvSpPr txBox="1"/>
            <p:nvPr/>
          </p:nvSpPr>
          <p:spPr>
            <a:xfrm>
              <a:off x="8211511" y="4162232"/>
              <a:ext cx="912429" cy="338682"/>
            </a:xfrm>
            <a:prstGeom prst="rect">
              <a:avLst/>
            </a:prstGeom>
            <a:noFill/>
            <a:ln>
              <a:noFill/>
            </a:ln>
          </p:spPr>
          <p:txBody>
            <a:bodyPr wrap="none" rtlCol="0">
              <a:spAutoFit/>
            </a:bodyPr>
            <a:lstStyle/>
            <a:p>
              <a:pPr>
                <a:spcAft>
                  <a:spcPts val="499"/>
                </a:spcAft>
              </a:pPr>
              <a:r>
                <a:rPr lang="de-DE" sz="1601" dirty="0"/>
                <a:t>Analyze</a:t>
              </a:r>
            </a:p>
          </p:txBody>
        </p:sp>
        <p:sp>
          <p:nvSpPr>
            <p:cNvPr id="19" name="Textfeld 18">
              <a:extLst>
                <a:ext uri="{FF2B5EF4-FFF2-40B4-BE49-F238E27FC236}">
                  <a16:creationId xmlns:a16="http://schemas.microsoft.com/office/drawing/2014/main" id="{96B3377E-F934-E548-7531-C9822D759109}"/>
                </a:ext>
              </a:extLst>
            </p:cNvPr>
            <p:cNvSpPr txBox="1"/>
            <p:nvPr/>
          </p:nvSpPr>
          <p:spPr>
            <a:xfrm>
              <a:off x="2428452" y="4409061"/>
              <a:ext cx="1257075" cy="338682"/>
            </a:xfrm>
            <a:prstGeom prst="rect">
              <a:avLst/>
            </a:prstGeom>
            <a:noFill/>
            <a:ln>
              <a:noFill/>
            </a:ln>
          </p:spPr>
          <p:txBody>
            <a:bodyPr wrap="none" rtlCol="0">
              <a:spAutoFit/>
            </a:bodyPr>
            <a:lstStyle/>
            <a:p>
              <a:pPr>
                <a:spcAft>
                  <a:spcPts val="499"/>
                </a:spcAft>
              </a:pPr>
              <a:r>
                <a:rPr lang="de-DE" sz="1601" b="1" dirty="0"/>
                <a:t>„Not Mine“</a:t>
              </a:r>
            </a:p>
          </p:txBody>
        </p:sp>
        <p:sp>
          <p:nvSpPr>
            <p:cNvPr id="20" name="Textfeld 19">
              <a:extLst>
                <a:ext uri="{FF2B5EF4-FFF2-40B4-BE49-F238E27FC236}">
                  <a16:creationId xmlns:a16="http://schemas.microsoft.com/office/drawing/2014/main" id="{6305BF02-6147-335F-C7AF-813723EDDA6B}"/>
                </a:ext>
              </a:extLst>
            </p:cNvPr>
            <p:cNvSpPr txBox="1"/>
            <p:nvPr/>
          </p:nvSpPr>
          <p:spPr>
            <a:xfrm>
              <a:off x="5487726" y="4404524"/>
              <a:ext cx="857927" cy="338682"/>
            </a:xfrm>
            <a:prstGeom prst="rect">
              <a:avLst/>
            </a:prstGeom>
            <a:noFill/>
            <a:ln>
              <a:noFill/>
            </a:ln>
          </p:spPr>
          <p:txBody>
            <a:bodyPr wrap="none" rtlCol="0">
              <a:spAutoFit/>
            </a:bodyPr>
            <a:lstStyle/>
            <a:p>
              <a:pPr>
                <a:spcAft>
                  <a:spcPts val="499"/>
                </a:spcAft>
              </a:pPr>
              <a:r>
                <a:rPr lang="de-DE" sz="1601" b="1" dirty="0"/>
                <a:t>„Mine“</a:t>
              </a:r>
            </a:p>
          </p:txBody>
        </p:sp>
      </p:grpSp>
    </p:spTree>
    <p:extLst>
      <p:ext uri="{BB962C8B-B14F-4D97-AF65-F5344CB8AC3E}">
        <p14:creationId xmlns:p14="http://schemas.microsoft.com/office/powerpoint/2010/main" val="428921675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FDDE5FD-0D78-9EF3-E3F4-CA68CD5879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0786C5-FF9B-CAF5-0FD5-B5109CD8F1F6}"/>
              </a:ext>
            </a:extLst>
          </p:cNvPr>
          <p:cNvSpPr>
            <a:spLocks noGrp="1"/>
          </p:cNvSpPr>
          <p:nvPr>
            <p:ph type="title"/>
          </p:nvPr>
        </p:nvSpPr>
        <p:spPr/>
        <p:txBody>
          <a:bodyPr/>
          <a:lstStyle/>
          <a:p>
            <a:r>
              <a:rPr lang="de-DE" dirty="0"/>
              <a:t>Lesekompetenzmatrix nach PISA</a:t>
            </a:r>
          </a:p>
        </p:txBody>
      </p:sp>
      <p:graphicFrame>
        <p:nvGraphicFramePr>
          <p:cNvPr id="4" name="Tabelle 5">
            <a:extLst>
              <a:ext uri="{FF2B5EF4-FFF2-40B4-BE49-F238E27FC236}">
                <a16:creationId xmlns:a16="http://schemas.microsoft.com/office/drawing/2014/main" id="{824B6916-B630-470A-8F57-915BF76A1584}"/>
              </a:ext>
            </a:extLst>
          </p:cNvPr>
          <p:cNvGraphicFramePr>
            <a:graphicFrameLocks/>
          </p:cNvGraphicFramePr>
          <p:nvPr>
            <p:extLst>
              <p:ext uri="{D42A27DB-BD31-4B8C-83A1-F6EECF244321}">
                <p14:modId xmlns:p14="http://schemas.microsoft.com/office/powerpoint/2010/main" val="2680056942"/>
              </p:ext>
            </p:extLst>
          </p:nvPr>
        </p:nvGraphicFramePr>
        <p:xfrm>
          <a:off x="226202" y="1233489"/>
          <a:ext cx="11739601" cy="3210555"/>
        </p:xfrm>
        <a:graphic>
          <a:graphicData uri="http://schemas.openxmlformats.org/drawingml/2006/table">
            <a:tbl>
              <a:tblPr>
                <a:tableStyleId>{2D5ABB26-0587-4C30-8999-92F81FD0307C}</a:tableStyleId>
              </a:tblPr>
              <a:tblGrid>
                <a:gridCol w="720000">
                  <a:extLst>
                    <a:ext uri="{9D8B030D-6E8A-4147-A177-3AD203B41FA5}">
                      <a16:colId xmlns:a16="http://schemas.microsoft.com/office/drawing/2014/main" val="1867392672"/>
                    </a:ext>
                  </a:extLst>
                </a:gridCol>
                <a:gridCol w="360001">
                  <a:extLst>
                    <a:ext uri="{9D8B030D-6E8A-4147-A177-3AD203B41FA5}">
                      <a16:colId xmlns:a16="http://schemas.microsoft.com/office/drawing/2014/main" val="2794676369"/>
                    </a:ext>
                  </a:extLst>
                </a:gridCol>
                <a:gridCol w="3553200">
                  <a:extLst>
                    <a:ext uri="{9D8B030D-6E8A-4147-A177-3AD203B41FA5}">
                      <a16:colId xmlns:a16="http://schemas.microsoft.com/office/drawing/2014/main" val="4066826764"/>
                    </a:ext>
                  </a:extLst>
                </a:gridCol>
                <a:gridCol w="3553200">
                  <a:extLst>
                    <a:ext uri="{9D8B030D-6E8A-4147-A177-3AD203B41FA5}">
                      <a16:colId xmlns:a16="http://schemas.microsoft.com/office/drawing/2014/main" val="2460412632"/>
                    </a:ext>
                  </a:extLst>
                </a:gridCol>
                <a:gridCol w="3553200">
                  <a:extLst>
                    <a:ext uri="{9D8B030D-6E8A-4147-A177-3AD203B41FA5}">
                      <a16:colId xmlns:a16="http://schemas.microsoft.com/office/drawing/2014/main" val="2649793315"/>
                    </a:ext>
                  </a:extLst>
                </a:gridCol>
              </a:tblGrid>
              <a:tr h="370839">
                <a:tc>
                  <a:txBody>
                    <a:bodyPr/>
                    <a:lstStyle/>
                    <a:p>
                      <a:endParaRPr lang="de-DE" sz="1600" dirty="0"/>
                    </a:p>
                  </a:txBody>
                  <a:tcPr marL="91441" marR="91441" marT="45719" marB="45719"/>
                </a:tc>
                <a:tc>
                  <a:txBody>
                    <a:bodyPr/>
                    <a:lstStyle/>
                    <a:p>
                      <a:endParaRPr lang="de-DE" sz="1600" dirty="0"/>
                    </a:p>
                  </a:txBody>
                  <a:tcPr marL="91441" marR="91441" marT="45719" marB="45719">
                    <a:lnR w="12700" cap="flat" cmpd="sng" algn="ctr">
                      <a:solidFill>
                        <a:schemeClr val="tx1"/>
                      </a:solidFill>
                      <a:prstDash val="solid"/>
                      <a:round/>
                      <a:headEnd type="none" w="med" len="med"/>
                      <a:tailEnd type="none" w="med" len="med"/>
                    </a:lnR>
                  </a:tcPr>
                </a:tc>
                <a:tc gridSpan="3">
                  <a:txBody>
                    <a:bodyPr/>
                    <a:lstStyle/>
                    <a:p>
                      <a:pPr algn="ctr"/>
                      <a:r>
                        <a:rPr lang="de-DE" sz="1600" b="1" dirty="0"/>
                        <a:t>Kompetenzbereiche</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sz="1600" dirty="0"/>
                    </a:p>
                  </a:txBody>
                  <a:tcPr/>
                </a:tc>
                <a:tc hMerge="1">
                  <a:txBody>
                    <a:bodyPr/>
                    <a:lstStyle/>
                    <a:p>
                      <a:endParaRPr lang="de-DE" sz="1600" dirty="0"/>
                    </a:p>
                  </a:txBody>
                  <a:tcPr/>
                </a:tc>
                <a:extLst>
                  <a:ext uri="{0D108BD9-81ED-4DB2-BD59-A6C34878D82A}">
                    <a16:rowId xmlns:a16="http://schemas.microsoft.com/office/drawing/2014/main" val="1984318834"/>
                  </a:ext>
                </a:extLst>
              </a:tr>
              <a:tr h="370839">
                <a:tc>
                  <a:txBody>
                    <a:bodyPr/>
                    <a:lstStyle/>
                    <a:p>
                      <a:endParaRPr lang="de-DE" sz="1600" dirty="0"/>
                    </a:p>
                  </a:txBody>
                  <a:tcPr marL="91441" marR="91441" marT="45719" marB="45719">
                    <a:lnB w="12700" cap="flat" cmpd="sng" algn="ctr">
                      <a:solidFill>
                        <a:schemeClr val="tx1"/>
                      </a:solidFill>
                      <a:prstDash val="solid"/>
                      <a:round/>
                      <a:headEnd type="none" w="med" len="med"/>
                      <a:tailEnd type="none" w="med" len="med"/>
                    </a:lnB>
                  </a:tcPr>
                </a:tc>
                <a:tc>
                  <a:txBody>
                    <a:bodyPr/>
                    <a:lstStyle/>
                    <a:p>
                      <a:endParaRPr lang="de-DE" sz="1600" dirty="0"/>
                    </a:p>
                  </a:txBody>
                  <a:tcPr marL="91441" marR="91441" marT="45719" marB="45719">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sz="1600" b="1" dirty="0"/>
                        <a:t>A: Informationen ermitteln</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b="1" dirty="0"/>
                        <a:t>B: Textbezogenes Interpretieren</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b="1" dirty="0"/>
                        <a:t>C: Reflektieren und Bewerten</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9345331"/>
                  </a:ext>
                </a:extLst>
              </a:tr>
              <a:tr h="822959">
                <a:tc rowSpan="3">
                  <a:txBody>
                    <a:bodyPr/>
                    <a:lstStyle/>
                    <a:p>
                      <a:pPr algn="ctr"/>
                      <a:r>
                        <a:rPr lang="de-DE" sz="1600" b="1" dirty="0"/>
                        <a:t>Kompetenzstufen</a:t>
                      </a:r>
                    </a:p>
                  </a:txBody>
                  <a:tcPr marL="91441" marR="91441" marT="45719" marB="45719"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b="1" dirty="0"/>
                        <a:t>I</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unabhängige aber ausdrücklich angegebene Informationen lokalisieren </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den Hauptgedanken des Textes oder die Intention des Autors erkennen, wenn das Thema bekannt ist</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eine einfache Verbindung zwischen Textinformation und Alltagswissen herstellen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1549546"/>
                  </a:ext>
                </a:extLst>
              </a:tr>
              <a:tr h="822959">
                <a:tc vMerge="1">
                  <a:txBody>
                    <a:bodyPr/>
                    <a:lstStyle/>
                    <a:p>
                      <a:endParaRPr lang="de-DE"/>
                    </a:p>
                  </a:txBody>
                  <a:tcPr/>
                </a:tc>
                <a:tc>
                  <a:txBody>
                    <a:bodyPr/>
                    <a:lstStyle/>
                    <a:p>
                      <a:pPr algn="ctr"/>
                      <a:r>
                        <a:rPr lang="de-DE" sz="1600" b="1" dirty="0"/>
                        <a:t>II</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Einzelinformationen heraussuchen und Beziehungen beachten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Aussagen in verschiedenen Textteilen berücksichtigen und integrieren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Vergleiche ziehen und Verbindungen herstellen, Erklärungen geben und Merkmale bewerten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7088240"/>
                  </a:ext>
                </a:extLst>
              </a:tr>
              <a:tr h="822959">
                <a:tc vMerge="1">
                  <a:txBody>
                    <a:bodyPr/>
                    <a:lstStyle/>
                    <a:p>
                      <a:endParaRPr lang="de-DE" dirty="0"/>
                    </a:p>
                  </a:txBody>
                  <a:tcPr/>
                </a:tc>
                <a:tc>
                  <a:txBody>
                    <a:bodyPr/>
                    <a:lstStyle/>
                    <a:p>
                      <a:pPr algn="ctr"/>
                      <a:r>
                        <a:rPr lang="de-DE" sz="1600" b="1" dirty="0"/>
                        <a:t>III</a:t>
                      </a:r>
                    </a:p>
                  </a:txBody>
                  <a:tcPr marL="91441" marR="91441"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tief eingebettete Informationen lokalisieren und geordnet wiedergeben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unbekannten Text in den Details verstehen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Text kritisch bewerten und Hypothesen formulieren unter Nutzung von speziellem Wissen</a:t>
                      </a:r>
                    </a:p>
                  </a:txBody>
                  <a:tcPr marL="91441" marR="91441"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351200"/>
                  </a:ext>
                </a:extLst>
              </a:tr>
            </a:tbl>
          </a:graphicData>
        </a:graphic>
      </p:graphicFrame>
    </p:spTree>
    <p:extLst>
      <p:ext uri="{BB962C8B-B14F-4D97-AF65-F5344CB8AC3E}">
        <p14:creationId xmlns:p14="http://schemas.microsoft.com/office/powerpoint/2010/main" val="174258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0AB84-E56B-F8D8-FAB9-BC397BC21183}"/>
              </a:ext>
            </a:extLst>
          </p:cNvPr>
          <p:cNvSpPr>
            <a:spLocks noGrp="1"/>
          </p:cNvSpPr>
          <p:nvPr>
            <p:ph type="title"/>
          </p:nvPr>
        </p:nvSpPr>
        <p:spPr/>
        <p:txBody>
          <a:bodyPr/>
          <a:lstStyle/>
          <a:p>
            <a:r>
              <a:rPr lang="de-DE" dirty="0"/>
              <a:t>Referenzrahmen Schulqualität Nordrhein-Westfalen</a:t>
            </a:r>
          </a:p>
        </p:txBody>
      </p:sp>
      <p:sp>
        <p:nvSpPr>
          <p:cNvPr id="3" name="Inhaltsplatzhalter 2">
            <a:extLst>
              <a:ext uri="{FF2B5EF4-FFF2-40B4-BE49-F238E27FC236}">
                <a16:creationId xmlns:a16="http://schemas.microsoft.com/office/drawing/2014/main" id="{4D6C4ADC-55F7-7D59-A0A3-03FCD81C4454}"/>
              </a:ext>
            </a:extLst>
          </p:cNvPr>
          <p:cNvSpPr>
            <a:spLocks noGrp="1"/>
          </p:cNvSpPr>
          <p:nvPr>
            <p:ph sz="quarter" idx="10"/>
          </p:nvPr>
        </p:nvSpPr>
        <p:spPr/>
        <p:txBody>
          <a:bodyPr/>
          <a:lstStyle/>
          <a:p>
            <a:r>
              <a:rPr lang="de-DE" b="1" dirty="0"/>
              <a:t>Kriterium 2.9.1</a:t>
            </a:r>
            <a:r>
              <a:rPr lang="de-DE" dirty="0"/>
              <a:t>: Die Schule fördert den Erwerb der Bildungssprache systematisch und koordiniert: </a:t>
            </a:r>
          </a:p>
          <a:p>
            <a:pPr marL="702901" lvl="1" indent="-342900">
              <a:buFont typeface="+mj-lt"/>
              <a:buAutoNum type="arabicPeriod"/>
            </a:pPr>
            <a:r>
              <a:rPr lang="de-DE" dirty="0"/>
              <a:t>Die Schule fördert systematisch eine durchgängige Sprachbildung und Sprachförderung.</a:t>
            </a:r>
          </a:p>
          <a:p>
            <a:pPr marL="702901" lvl="1" indent="-342900">
              <a:buFont typeface="+mj-lt"/>
              <a:buAutoNum type="arabicPeriod"/>
            </a:pPr>
            <a:r>
              <a:rPr lang="de-DE" dirty="0"/>
              <a:t>Sprachliche Bildung ist die Aufgabe aller Lehrkräfte und des gesamten pädagogischen Personals, sowohl im Bereich der gesprochenen Sprache als auch Schriftsprache i. S. eines sprachsensiblen Unterrichts in allen Fächern und schulischen Handlungsbereichen.</a:t>
            </a:r>
          </a:p>
          <a:p>
            <a:pPr marL="702901" lvl="1" indent="-342900">
              <a:buFont typeface="+mj-lt"/>
              <a:buAutoNum type="arabicPeriod"/>
            </a:pPr>
            <a:r>
              <a:rPr lang="de-DE" dirty="0"/>
              <a:t>Lehrkräfte sind Sprachvorbilder und achten auf gendersensible und diskriminierungsfreie Sprache.</a:t>
            </a:r>
          </a:p>
          <a:p>
            <a:pPr marL="702901" lvl="1" indent="-342900">
              <a:buFont typeface="+mj-lt"/>
              <a:buAutoNum type="arabicPeriod"/>
            </a:pPr>
            <a:r>
              <a:rPr lang="de-DE" dirty="0"/>
              <a:t>In Lehr- und Lernprozessen wird eine fach- und entwicklungsangemessene Sprache (Artikulation, Intonation, Sprechgeschwindigkeit, Satzbau, Wortschatz, fachrelevante Begriffe und Redemittel) verwendet, die für die Schülerinnen und Schüler verständlich ist.</a:t>
            </a:r>
          </a:p>
          <a:p>
            <a:pPr marL="702901" lvl="1" indent="-342900">
              <a:buFont typeface="+mj-lt"/>
              <a:buAutoNum type="arabicPeriod"/>
            </a:pPr>
            <a:r>
              <a:rPr lang="de-DE" dirty="0"/>
              <a:t>Die Schule schafft Sprachbewusstheit und thematisiert unterschiedliche Funktionen und Register von Sprache, wie z. B. Bildungssprache, Alltagssprache, die Kommunikation über digitale Medien.</a:t>
            </a:r>
          </a:p>
          <a:p>
            <a:pPr marL="702901" lvl="1" indent="-342900">
              <a:buFont typeface="+mj-lt"/>
              <a:buAutoNum type="arabicPeriod"/>
            </a:pPr>
            <a:r>
              <a:rPr lang="de-DE" dirty="0"/>
              <a:t>Lehrkräfte übernehmen Verantwortung dafür, dass alle Schülerinnen und Schüler die Bildungssprache erwerben können, und arbeiten im Bereich der Sprachkompetenzentwicklung zusammen.</a:t>
            </a:r>
          </a:p>
        </p:txBody>
      </p:sp>
      <p:sp>
        <p:nvSpPr>
          <p:cNvPr id="4" name="Textplatzhalter 3">
            <a:extLst>
              <a:ext uri="{FF2B5EF4-FFF2-40B4-BE49-F238E27FC236}">
                <a16:creationId xmlns:a16="http://schemas.microsoft.com/office/drawing/2014/main" id="{3DCE7C77-342A-144B-532E-AC1C3BA6DBE4}"/>
              </a:ext>
            </a:extLst>
          </p:cNvPr>
          <p:cNvSpPr>
            <a:spLocks noGrp="1"/>
          </p:cNvSpPr>
          <p:nvPr>
            <p:ph type="body" sz="quarter" idx="11"/>
          </p:nvPr>
        </p:nvSpPr>
        <p:spPr/>
        <p:txBody>
          <a:bodyPr/>
          <a:lstStyle/>
          <a:p>
            <a:r>
              <a:rPr lang="de-DE" dirty="0"/>
              <a:t>Quelle:</a:t>
            </a:r>
          </a:p>
          <a:p>
            <a:r>
              <a:rPr lang="de-DE" dirty="0"/>
              <a:t>MSB-NRW 2020</a:t>
            </a:r>
          </a:p>
        </p:txBody>
      </p:sp>
      <p:pic>
        <p:nvPicPr>
          <p:cNvPr id="5" name="Grafik 4">
            <a:extLst>
              <a:ext uri="{FF2B5EF4-FFF2-40B4-BE49-F238E27FC236}">
                <a16:creationId xmlns:a16="http://schemas.microsoft.com/office/drawing/2014/main" id="{51BEAB20-7B0E-D007-C62C-470966231C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1451127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0AB84-E56B-F8D8-FAB9-BC397BC21183}"/>
              </a:ext>
            </a:extLst>
          </p:cNvPr>
          <p:cNvSpPr>
            <a:spLocks noGrp="1"/>
          </p:cNvSpPr>
          <p:nvPr>
            <p:ph type="title"/>
          </p:nvPr>
        </p:nvSpPr>
        <p:spPr/>
        <p:txBody>
          <a:bodyPr/>
          <a:lstStyle/>
          <a:p>
            <a:r>
              <a:rPr lang="de-DE" dirty="0"/>
              <a:t>Referenzrahmen Schulqualität Nordrhein-Westfalen</a:t>
            </a:r>
          </a:p>
        </p:txBody>
      </p:sp>
      <p:sp>
        <p:nvSpPr>
          <p:cNvPr id="3" name="Inhaltsplatzhalter 2">
            <a:extLst>
              <a:ext uri="{FF2B5EF4-FFF2-40B4-BE49-F238E27FC236}">
                <a16:creationId xmlns:a16="http://schemas.microsoft.com/office/drawing/2014/main" id="{4D6C4ADC-55F7-7D59-A0A3-03FCD81C4454}"/>
              </a:ext>
            </a:extLst>
          </p:cNvPr>
          <p:cNvSpPr>
            <a:spLocks noGrp="1"/>
          </p:cNvSpPr>
          <p:nvPr>
            <p:ph sz="quarter" idx="10"/>
          </p:nvPr>
        </p:nvSpPr>
        <p:spPr/>
        <p:txBody>
          <a:bodyPr/>
          <a:lstStyle/>
          <a:p>
            <a:r>
              <a:rPr lang="de-DE" b="1" dirty="0"/>
              <a:t>Kriterium 2.9.1</a:t>
            </a:r>
            <a:r>
              <a:rPr lang="de-DE" dirty="0"/>
              <a:t>: Die Schule fördert den Erwerb der Bildungssprache systematisch und koordiniert: </a:t>
            </a:r>
          </a:p>
          <a:p>
            <a:pPr marL="702901" lvl="1" indent="-342900">
              <a:buFont typeface="+mj-lt"/>
              <a:buAutoNum type="arabicPeriod"/>
            </a:pPr>
            <a:r>
              <a:rPr lang="de-DE" dirty="0"/>
              <a:t>Die Schule fördert systematisch eine durchgängige Sprachbildung und Sprachförderung.</a:t>
            </a:r>
          </a:p>
          <a:p>
            <a:pPr marL="702901" lvl="1" indent="-342900">
              <a:buFont typeface="+mj-lt"/>
              <a:buAutoNum type="arabicPeriod"/>
            </a:pPr>
            <a:r>
              <a:rPr lang="de-DE" dirty="0"/>
              <a:t>Sprachliche Bildung ist die Aufgabe aller Lehrkräfte und des gesamten pädagogischen Personals, sowohl im Bereich der gesprochenen Sprache als auch Schriftsprache i. S. eines sprachsensiblen Unterrichts in allen Fächern und schulischen Handlungsbereichen.</a:t>
            </a:r>
          </a:p>
          <a:p>
            <a:pPr marL="702901" lvl="1" indent="-342900">
              <a:buFont typeface="+mj-lt"/>
              <a:buAutoNum type="arabicPeriod"/>
            </a:pPr>
            <a:r>
              <a:rPr lang="de-DE" dirty="0"/>
              <a:t>Lehrkräfte sind Sprachvorbilder und achten auf gendersensible und diskriminierungsfreie Sprache.</a:t>
            </a:r>
          </a:p>
          <a:p>
            <a:pPr marL="702901" lvl="1" indent="-342900">
              <a:buFont typeface="+mj-lt"/>
              <a:buAutoNum type="arabicPeriod"/>
            </a:pPr>
            <a:r>
              <a:rPr lang="de-DE" dirty="0"/>
              <a:t>In Lehr- und Lernprozessen wird eine fach- und entwicklungsangemessene Sprache (Artikulation, Intonation, Sprechgeschwindigkeit, Satzbau, Wortschatz, fachrelevante Begriffe und Redemittel) verwendet, die für die Schülerinnen und Schüler verständlich ist.</a:t>
            </a:r>
          </a:p>
          <a:p>
            <a:pPr marL="702901" lvl="1" indent="-342900">
              <a:buFont typeface="+mj-lt"/>
              <a:buAutoNum type="arabicPeriod"/>
            </a:pPr>
            <a:r>
              <a:rPr lang="de-DE" dirty="0"/>
              <a:t>Die Schule schafft Sprachbewusstheit und thematisiert unterschiedliche Funktionen und Register von Sprache, wie z. B. Bildungssprache, Alltagssprache, die Kommunikation über digitale Medien.</a:t>
            </a:r>
          </a:p>
          <a:p>
            <a:pPr marL="702901" lvl="1" indent="-342900">
              <a:buFont typeface="+mj-lt"/>
              <a:buAutoNum type="arabicPeriod"/>
            </a:pPr>
            <a:r>
              <a:rPr lang="de-DE" dirty="0"/>
              <a:t>Lehrkräfte übernehmen Verantwortung dafür, dass alle Schülerinnen und Schüler die Bildungssprache erwerben können, und arbeiten im Bereich der Sprachkompetenzentwicklung zusammen.</a:t>
            </a:r>
          </a:p>
        </p:txBody>
      </p:sp>
      <p:sp>
        <p:nvSpPr>
          <p:cNvPr id="4" name="Textplatzhalter 3">
            <a:extLst>
              <a:ext uri="{FF2B5EF4-FFF2-40B4-BE49-F238E27FC236}">
                <a16:creationId xmlns:a16="http://schemas.microsoft.com/office/drawing/2014/main" id="{3DCE7C77-342A-144B-532E-AC1C3BA6DBE4}"/>
              </a:ext>
            </a:extLst>
          </p:cNvPr>
          <p:cNvSpPr>
            <a:spLocks noGrp="1"/>
          </p:cNvSpPr>
          <p:nvPr>
            <p:ph type="body" sz="quarter" idx="11"/>
          </p:nvPr>
        </p:nvSpPr>
        <p:spPr/>
        <p:txBody>
          <a:bodyPr/>
          <a:lstStyle/>
          <a:p>
            <a:r>
              <a:rPr lang="de-DE" dirty="0"/>
              <a:t>Quellen:</a:t>
            </a:r>
          </a:p>
          <a:p>
            <a:r>
              <a:rPr lang="de-DE" dirty="0"/>
              <a:t>MSB-NRW 2020, 2023</a:t>
            </a:r>
          </a:p>
        </p:txBody>
      </p:sp>
      <p:sp>
        <p:nvSpPr>
          <p:cNvPr id="5" name="Rechteck: abgerundete Ecken 4">
            <a:extLst>
              <a:ext uri="{FF2B5EF4-FFF2-40B4-BE49-F238E27FC236}">
                <a16:creationId xmlns:a16="http://schemas.microsoft.com/office/drawing/2014/main" id="{F5CB790F-CA88-9518-CF19-4D3E5D368B6A}"/>
              </a:ext>
            </a:extLst>
          </p:cNvPr>
          <p:cNvSpPr/>
          <p:nvPr/>
        </p:nvSpPr>
        <p:spPr>
          <a:xfrm>
            <a:off x="2316000" y="2621209"/>
            <a:ext cx="7560000" cy="1615583"/>
          </a:xfrm>
          <a:prstGeom prst="roundRect">
            <a:avLst>
              <a:gd name="adj" fmla="val 8894"/>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90000" tIns="46800" bIns="46800" rtlCol="0" anchor="ctr" anchorCtr="0">
            <a:spAutoFit/>
          </a:bodyPr>
          <a:lstStyle/>
          <a:p>
            <a:pPr marL="0" marR="0" lvl="0" indent="0" algn="l" defTabSz="457156" rtl="0" eaLnBrk="1" fontAlgn="base" latinLnBrk="0" hangingPunct="1">
              <a:lnSpc>
                <a:spcPct val="100000"/>
              </a:lnSpc>
              <a:spcBef>
                <a:spcPct val="0"/>
              </a:spcBef>
              <a:spcAft>
                <a:spcPts val="601"/>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rial" charset="0"/>
                <a:ea typeface="Arial" charset="0"/>
                <a:cs typeface="Arial" charset="0"/>
              </a:rPr>
              <a:t>Wichtig:</a:t>
            </a:r>
          </a:p>
          <a:p>
            <a:pPr marL="0" marR="0" lvl="0" indent="0" algn="l" defTabSz="457156" rtl="0" eaLnBrk="1" fontAlgn="base" latinLnBrk="0" hangingPunct="1">
              <a:lnSpc>
                <a:spcPct val="100000"/>
              </a:lnSpc>
              <a:spcBef>
                <a:spcPct val="0"/>
              </a:spcBef>
              <a:spcAft>
                <a:spcPts val="601"/>
              </a:spcAft>
              <a:buClrTx/>
              <a:buSzTx/>
              <a:buFontTx/>
              <a:buNone/>
              <a:tabLst/>
              <a:defRPr/>
            </a:pPr>
            <a:r>
              <a:rPr kumimoji="0" lang="de-DE" b="0" i="0" u="none" strike="noStrike" kern="1200" cap="none" spc="0" normalizeH="0" baseline="0" noProof="0" dirty="0">
                <a:ln>
                  <a:noFill/>
                </a:ln>
                <a:solidFill>
                  <a:srgbClr val="000000"/>
                </a:solidFill>
                <a:effectLst/>
                <a:uLnTx/>
                <a:uFillTx/>
                <a:latin typeface="Arial" charset="0"/>
                <a:ea typeface="Arial" charset="0"/>
                <a:cs typeface="Arial" charset="0"/>
              </a:rPr>
              <a:t>Kriterium 2.9.1 ist ein Kernanalysekriterium des Qualitätstableaus NRW</a:t>
            </a:r>
          </a:p>
          <a:p>
            <a:pPr marL="285750" marR="0" lvl="0" indent="-285750" algn="l" defTabSz="457156" rtl="0" eaLnBrk="1" fontAlgn="base" latinLnBrk="0" hangingPunct="1">
              <a:lnSpc>
                <a:spcPct val="100000"/>
              </a:lnSpc>
              <a:spcBef>
                <a:spcPct val="0"/>
              </a:spcBef>
              <a:spcAft>
                <a:spcPts val="601"/>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charset="0"/>
                <a:ea typeface="Arial" charset="0"/>
                <a:cs typeface="Arial" charset="0"/>
              </a:rPr>
              <a:t>Es ist verpflichtend im Rahmen der Leitidee „Unterrichts- und Schulentwicklung steuern – im Kontext von Heterogenität und digitalem Wandel“ von Schulen umzusetzen.</a:t>
            </a:r>
          </a:p>
        </p:txBody>
      </p:sp>
      <p:pic>
        <p:nvPicPr>
          <p:cNvPr id="6" name="Grafik 5">
            <a:extLst>
              <a:ext uri="{FF2B5EF4-FFF2-40B4-BE49-F238E27FC236}">
                <a16:creationId xmlns:a16="http://schemas.microsoft.com/office/drawing/2014/main" id="{EE75CB51-41B5-2CE0-81C7-005701AB87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3939043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D7B4E-0443-62A6-335C-D81A3204704A}"/>
              </a:ext>
            </a:extLst>
          </p:cNvPr>
          <p:cNvSpPr>
            <a:spLocks noGrp="1"/>
          </p:cNvSpPr>
          <p:nvPr>
            <p:ph type="title"/>
          </p:nvPr>
        </p:nvSpPr>
        <p:spPr/>
        <p:txBody>
          <a:bodyPr/>
          <a:lstStyle/>
          <a:p>
            <a:r>
              <a:rPr lang="de-DE" dirty="0"/>
              <a:t>NRW: Landesspezifische Ausgestaltungen für die Sekundarstufe I</a:t>
            </a:r>
          </a:p>
        </p:txBody>
      </p:sp>
      <p:sp>
        <p:nvSpPr>
          <p:cNvPr id="3" name="Inhaltsplatzhalter 2">
            <a:extLst>
              <a:ext uri="{FF2B5EF4-FFF2-40B4-BE49-F238E27FC236}">
                <a16:creationId xmlns:a16="http://schemas.microsoft.com/office/drawing/2014/main" id="{CBD4BBB5-91A7-25B6-BECF-E433165D52F1}"/>
              </a:ext>
            </a:extLst>
          </p:cNvPr>
          <p:cNvSpPr>
            <a:spLocks noGrp="1"/>
          </p:cNvSpPr>
          <p:nvPr>
            <p:ph sz="quarter" idx="10"/>
          </p:nvPr>
        </p:nvSpPr>
        <p:spPr/>
        <p:txBody>
          <a:bodyPr/>
          <a:lstStyle/>
          <a:p>
            <a:r>
              <a:rPr lang="de-DE" dirty="0"/>
              <a:t>Die Förderung in der deutschen Sprache ist Aufgabe des Unterrichts in allen Fächern. (§ 6 Abs. 6 S. 1 APO-S I)</a:t>
            </a:r>
          </a:p>
          <a:p>
            <a:pPr lvl="1"/>
            <a:r>
              <a:rPr lang="de-DE" b="1" dirty="0"/>
              <a:t>Ergänzung zu § 6 Abs. 6</a:t>
            </a:r>
            <a:r>
              <a:rPr lang="de-DE" dirty="0"/>
              <a:t>: 6.6.1 Lehrerinnen und Lehrer aller Fächer haben die Aufgabe, ihre Schülerinnen und Schüler im mündlichen und schriftlichen Gebrauch der deutschen Sprache zu fördern. Dazu vergewissern sie sich über das Sprachverständnis, geben regelmäßig Rückmeldungen über Leistungen in der deutschen Sprache, korrigieren Fehler und geben Hinweise, wie der Sprachgebrauch verbessert werden kann. Die Fachkonferenz Deutsch trifft darüber Absprachen mit den anderen Fachkonferenzen.</a:t>
            </a:r>
          </a:p>
        </p:txBody>
      </p:sp>
      <p:sp>
        <p:nvSpPr>
          <p:cNvPr id="4" name="Textplatzhalter 3">
            <a:extLst>
              <a:ext uri="{FF2B5EF4-FFF2-40B4-BE49-F238E27FC236}">
                <a16:creationId xmlns:a16="http://schemas.microsoft.com/office/drawing/2014/main" id="{DE93698B-6459-BF6E-3BC6-551161CA475E}"/>
              </a:ext>
            </a:extLst>
          </p:cNvPr>
          <p:cNvSpPr>
            <a:spLocks noGrp="1"/>
          </p:cNvSpPr>
          <p:nvPr>
            <p:ph type="body" sz="quarter" idx="11"/>
          </p:nvPr>
        </p:nvSpPr>
        <p:spPr/>
        <p:txBody>
          <a:bodyPr/>
          <a:lstStyle/>
          <a:p>
            <a:r>
              <a:rPr lang="de-DE" dirty="0"/>
              <a:t>Quellen:</a:t>
            </a:r>
          </a:p>
          <a:p>
            <a:r>
              <a:rPr lang="de-DE" dirty="0"/>
              <a:t>MSB-NRW 2012, 2019</a:t>
            </a:r>
          </a:p>
        </p:txBody>
      </p:sp>
      <p:pic>
        <p:nvPicPr>
          <p:cNvPr id="5" name="Grafik 4">
            <a:extLst>
              <a:ext uri="{FF2B5EF4-FFF2-40B4-BE49-F238E27FC236}">
                <a16:creationId xmlns:a16="http://schemas.microsoft.com/office/drawing/2014/main" id="{FFC62022-A7C2-8659-3C08-7CAB46A763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1933341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D7B4E-0443-62A6-335C-D81A3204704A}"/>
              </a:ext>
            </a:extLst>
          </p:cNvPr>
          <p:cNvSpPr>
            <a:spLocks noGrp="1"/>
          </p:cNvSpPr>
          <p:nvPr>
            <p:ph type="title"/>
          </p:nvPr>
        </p:nvSpPr>
        <p:spPr/>
        <p:txBody>
          <a:bodyPr/>
          <a:lstStyle/>
          <a:p>
            <a:r>
              <a:rPr lang="de-DE" dirty="0"/>
              <a:t>NRW: Landesspezifische Ausgestaltungen für die Sekundarstufe I</a:t>
            </a:r>
          </a:p>
        </p:txBody>
      </p:sp>
      <p:sp>
        <p:nvSpPr>
          <p:cNvPr id="3" name="Inhaltsplatzhalter 2">
            <a:extLst>
              <a:ext uri="{FF2B5EF4-FFF2-40B4-BE49-F238E27FC236}">
                <a16:creationId xmlns:a16="http://schemas.microsoft.com/office/drawing/2014/main" id="{CBD4BBB5-91A7-25B6-BECF-E433165D52F1}"/>
              </a:ext>
            </a:extLst>
          </p:cNvPr>
          <p:cNvSpPr>
            <a:spLocks noGrp="1"/>
          </p:cNvSpPr>
          <p:nvPr>
            <p:ph sz="quarter" idx="10"/>
          </p:nvPr>
        </p:nvSpPr>
        <p:spPr/>
        <p:txBody>
          <a:bodyPr/>
          <a:lstStyle/>
          <a:p>
            <a:r>
              <a:rPr lang="de-DE" dirty="0"/>
              <a:t>Die Förderung in der deutschen Sprache ist Aufgabe des Unterrichts in allen Fächern. (§ 6 Abs. 6 S. 1 APO-S I)</a:t>
            </a:r>
          </a:p>
          <a:p>
            <a:pPr lvl="1"/>
            <a:r>
              <a:rPr lang="de-DE" b="1" dirty="0"/>
              <a:t>Ergänzung zu § 6 Abs. 6</a:t>
            </a:r>
            <a:r>
              <a:rPr lang="de-DE" dirty="0"/>
              <a:t>: 6.6.1 </a:t>
            </a:r>
            <a:r>
              <a:rPr lang="de-DE" dirty="0">
                <a:highlight>
                  <a:srgbClr val="FEFFBD"/>
                </a:highlight>
              </a:rPr>
              <a:t>Lehrerinnen und Lehrer aller Fächer haben die Aufgabe</a:t>
            </a:r>
            <a:r>
              <a:rPr lang="de-DE" dirty="0"/>
              <a:t>, ihre Schülerinnen und Schüler im </a:t>
            </a:r>
            <a:r>
              <a:rPr lang="de-DE" dirty="0">
                <a:highlight>
                  <a:srgbClr val="FEFFBD"/>
                </a:highlight>
              </a:rPr>
              <a:t>mündlichen und schriftlichen Gebrauch der deutschen Sprache zu fördern</a:t>
            </a:r>
            <a:r>
              <a:rPr lang="de-DE" dirty="0"/>
              <a:t>. </a:t>
            </a:r>
            <a:r>
              <a:rPr lang="de-DE" dirty="0">
                <a:highlight>
                  <a:srgbClr val="FEFFBD"/>
                </a:highlight>
              </a:rPr>
              <a:t>Dazu vergewissern sie sich über das Sprachverständnis, geben regelmäßig Rückmeldungen über Leistungen in der deutschen Sprache, korrigieren Fehler und geben Hinweise, wie der Sprachgebrauch verbessert werden kann</a:t>
            </a:r>
            <a:r>
              <a:rPr lang="de-DE" dirty="0"/>
              <a:t>. Die Fachkonferenz Deutsch trifft darüber Absprachen mit den anderen Fachkonferenzen.</a:t>
            </a:r>
          </a:p>
        </p:txBody>
      </p:sp>
      <p:sp>
        <p:nvSpPr>
          <p:cNvPr id="4" name="Textplatzhalter 3">
            <a:extLst>
              <a:ext uri="{FF2B5EF4-FFF2-40B4-BE49-F238E27FC236}">
                <a16:creationId xmlns:a16="http://schemas.microsoft.com/office/drawing/2014/main" id="{DE93698B-6459-BF6E-3BC6-551161CA475E}"/>
              </a:ext>
            </a:extLst>
          </p:cNvPr>
          <p:cNvSpPr>
            <a:spLocks noGrp="1"/>
          </p:cNvSpPr>
          <p:nvPr>
            <p:ph type="body" sz="quarter" idx="11"/>
          </p:nvPr>
        </p:nvSpPr>
        <p:spPr/>
        <p:txBody>
          <a:bodyPr/>
          <a:lstStyle/>
          <a:p>
            <a:r>
              <a:rPr lang="de-DE" dirty="0"/>
              <a:t>Quellen:</a:t>
            </a:r>
          </a:p>
          <a:p>
            <a:r>
              <a:rPr lang="de-DE" dirty="0"/>
              <a:t>MSB-NRW 2012, 2019</a:t>
            </a:r>
          </a:p>
        </p:txBody>
      </p:sp>
      <p:pic>
        <p:nvPicPr>
          <p:cNvPr id="5" name="Grafik 4">
            <a:extLst>
              <a:ext uri="{FF2B5EF4-FFF2-40B4-BE49-F238E27FC236}">
                <a16:creationId xmlns:a16="http://schemas.microsoft.com/office/drawing/2014/main" id="{5C1C5C8C-0A45-9D6F-15C6-F4C1342BC8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851229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62E5C-350F-8D21-5ADE-9CD0997F429D}"/>
              </a:ext>
            </a:extLst>
          </p:cNvPr>
          <p:cNvSpPr>
            <a:spLocks noGrp="1"/>
          </p:cNvSpPr>
          <p:nvPr>
            <p:ph type="title"/>
          </p:nvPr>
        </p:nvSpPr>
        <p:spPr/>
        <p:txBody>
          <a:bodyPr/>
          <a:lstStyle/>
          <a:p>
            <a:r>
              <a:rPr lang="de-DE" dirty="0"/>
              <a:t>NRW: Landesspezifische Ausgestaltungen für die Sekundarstufe I</a:t>
            </a:r>
          </a:p>
        </p:txBody>
      </p:sp>
      <p:sp>
        <p:nvSpPr>
          <p:cNvPr id="3" name="Inhaltsplatzhalter 2">
            <a:extLst>
              <a:ext uri="{FF2B5EF4-FFF2-40B4-BE49-F238E27FC236}">
                <a16:creationId xmlns:a16="http://schemas.microsoft.com/office/drawing/2014/main" id="{15575556-9A07-15FB-1510-72E62A02EAB1}"/>
              </a:ext>
            </a:extLst>
          </p:cNvPr>
          <p:cNvSpPr>
            <a:spLocks noGrp="1"/>
          </p:cNvSpPr>
          <p:nvPr>
            <p:ph sz="quarter" idx="10"/>
          </p:nvPr>
        </p:nvSpPr>
        <p:spPr/>
        <p:txBody>
          <a:bodyPr/>
          <a:lstStyle/>
          <a:p>
            <a:pPr marL="124" indent="0">
              <a:buNone/>
            </a:pPr>
            <a:r>
              <a:rPr lang="de-DE" sz="1900" b="1" dirty="0"/>
              <a:t>Kernlehrplan Informatik Sek. I (Klasse 5 und 6)</a:t>
            </a:r>
          </a:p>
          <a:p>
            <a:pPr algn="just"/>
            <a:r>
              <a:rPr lang="de-DE" sz="1600" dirty="0"/>
              <a:t>Sprache ist ein notwendiges Hilfsmittel bei der Entwicklung von Kompetenzen und besitzt deshalb für den Erwerb </a:t>
            </a:r>
            <a:r>
              <a:rPr lang="de-DE" sz="1600" dirty="0">
                <a:highlight>
                  <a:srgbClr val="FEFFBD"/>
                </a:highlight>
              </a:rPr>
              <a:t>einer ökonomischen und politischen Mündigkeit</a:t>
            </a:r>
            <a:r>
              <a:rPr lang="de-DE" sz="1600" dirty="0"/>
              <a:t> eine besondere Bedeutung. In der aktiven Auseinandersetzung mit fachlichen Inhalten, Prozessen und Ideen erweitert sich der vorhandene Wortschatz und es entwickelt sich ein zunehmend differenzierter und bewusster Einsatz von Sprache. Dadurch entstehen Möglichkeiten, Konzepte sowie eigene Wahrnehmungen, Gedanken oder Interessen angemessen darzustellen.</a:t>
            </a:r>
          </a:p>
          <a:p>
            <a:pPr marL="124" indent="0">
              <a:buNone/>
            </a:pPr>
            <a:r>
              <a:rPr lang="de-DE" sz="1600" b="1" dirty="0"/>
              <a:t>Kommunizieren und Kooperieren (</a:t>
            </a:r>
            <a:r>
              <a:rPr lang="de-DE" sz="1600" b="1" i="1" dirty="0"/>
              <a:t>gilt für beide KLP</a:t>
            </a:r>
            <a:r>
              <a:rPr lang="de-DE" sz="1600" b="1" dirty="0"/>
              <a:t>)</a:t>
            </a:r>
            <a:r>
              <a:rPr lang="de-DE" sz="1600" dirty="0"/>
              <a:t>:</a:t>
            </a:r>
          </a:p>
          <a:p>
            <a:r>
              <a:rPr lang="de-DE" sz="1600" dirty="0"/>
              <a:t>Angebunden an unterrichtliche Anlässe bauen Schülerinnen und Schüler nach und nach fachsprachliche Kompetenz auf.</a:t>
            </a:r>
            <a:endParaRPr lang="de-DE" sz="1800" dirty="0"/>
          </a:p>
        </p:txBody>
      </p:sp>
      <p:sp>
        <p:nvSpPr>
          <p:cNvPr id="4" name="Inhaltsplatzhalter 3">
            <a:extLst>
              <a:ext uri="{FF2B5EF4-FFF2-40B4-BE49-F238E27FC236}">
                <a16:creationId xmlns:a16="http://schemas.microsoft.com/office/drawing/2014/main" id="{0FB322C9-1059-62CF-7165-39ABA78B11D6}"/>
              </a:ext>
            </a:extLst>
          </p:cNvPr>
          <p:cNvSpPr>
            <a:spLocks noGrp="1"/>
          </p:cNvSpPr>
          <p:nvPr>
            <p:ph sz="quarter" idx="11"/>
          </p:nvPr>
        </p:nvSpPr>
        <p:spPr/>
        <p:txBody>
          <a:bodyPr/>
          <a:lstStyle/>
          <a:p>
            <a:pPr marL="124" indent="0">
              <a:buNone/>
            </a:pPr>
            <a:r>
              <a:rPr lang="de-DE" sz="1900" b="1" dirty="0"/>
              <a:t>Wahlpflichtfach Informatik Sek. I</a:t>
            </a:r>
          </a:p>
          <a:p>
            <a:pPr algn="just"/>
            <a:r>
              <a:rPr lang="de-DE" sz="1600" dirty="0"/>
              <a:t>Sprache ist ein notwendiges Hilfsmittel bei der Entwicklung von Kompetenzen und besitzt deshalb für den Erwerb </a:t>
            </a:r>
            <a:r>
              <a:rPr lang="de-DE" sz="1600" dirty="0">
                <a:highlight>
                  <a:srgbClr val="FEFFBD"/>
                </a:highlight>
              </a:rPr>
              <a:t>einer vertieften informatischen Bildung</a:t>
            </a:r>
            <a:r>
              <a:rPr lang="de-DE" sz="1600" dirty="0"/>
              <a:t> eine besondere Bedeutung. </a:t>
            </a:r>
            <a:r>
              <a:rPr lang="de-DE" sz="1600" dirty="0">
                <a:highlight>
                  <a:srgbClr val="C4FFCB"/>
                </a:highlight>
              </a:rPr>
              <a:t>Kognitive Prozesse des Rezipierens, Produzierens und Reflektierens sind ebenso sprachlich vermittelt wie der kommunikative Austausch darüber und die Präsentation von Lernergebnissen</a:t>
            </a:r>
            <a:r>
              <a:rPr lang="de-DE" sz="1600" dirty="0"/>
              <a:t>. In der aktiven Auseinandersetzung mit fachlichen Inhalten, Prozessen und Ideen erweitert sich der vorhandene Wortschatz und es entwickelt sich ein zunehmend differenzierter und bewusster Einsatz von Sprache. Dadurch entstehen Möglichkeiten, Konzepte sowie eigene Wahrnehmungen, Gedanken </a:t>
            </a:r>
            <a:r>
              <a:rPr lang="de-DE" sz="1600" dirty="0">
                <a:highlight>
                  <a:srgbClr val="C4FFCB"/>
                </a:highlight>
              </a:rPr>
              <a:t>und</a:t>
            </a:r>
            <a:r>
              <a:rPr lang="de-DE" sz="1600" dirty="0"/>
              <a:t> Interessen angemessen darzustellen. </a:t>
            </a:r>
            <a:r>
              <a:rPr lang="de-DE" sz="1600" dirty="0">
                <a:highlight>
                  <a:srgbClr val="C4FFCB"/>
                </a:highlight>
              </a:rPr>
              <a:t>Der Unterricht im Wahlpflichtfach Informatik ermöglicht daher unter Berücksichtigung eines sprachsensiblen Fachunterrichts und unter Einbezug von Mehrsprachigkeit durchgängige Sprachbildung</a:t>
            </a:r>
            <a:r>
              <a:rPr lang="de-DE" sz="1600" dirty="0"/>
              <a:t>.</a:t>
            </a:r>
            <a:endParaRPr lang="de-DE" sz="1900" dirty="0"/>
          </a:p>
        </p:txBody>
      </p:sp>
      <p:sp>
        <p:nvSpPr>
          <p:cNvPr id="5" name="Textplatzhalter 4">
            <a:extLst>
              <a:ext uri="{FF2B5EF4-FFF2-40B4-BE49-F238E27FC236}">
                <a16:creationId xmlns:a16="http://schemas.microsoft.com/office/drawing/2014/main" id="{DA34EA31-E7AC-39F9-34C5-9D0D2C56EF0C}"/>
              </a:ext>
            </a:extLst>
          </p:cNvPr>
          <p:cNvSpPr>
            <a:spLocks noGrp="1"/>
          </p:cNvSpPr>
          <p:nvPr>
            <p:ph type="body" sz="quarter" idx="13"/>
          </p:nvPr>
        </p:nvSpPr>
        <p:spPr/>
        <p:txBody>
          <a:bodyPr/>
          <a:lstStyle/>
          <a:p>
            <a:r>
              <a:rPr lang="de-DE" dirty="0"/>
              <a:t>Quellen:</a:t>
            </a:r>
          </a:p>
          <a:p>
            <a:r>
              <a:rPr lang="de-DE" dirty="0"/>
              <a:t>MSB-NRW 2021, 2023</a:t>
            </a:r>
          </a:p>
        </p:txBody>
      </p:sp>
      <p:pic>
        <p:nvPicPr>
          <p:cNvPr id="6" name="Grafik 5">
            <a:extLst>
              <a:ext uri="{FF2B5EF4-FFF2-40B4-BE49-F238E27FC236}">
                <a16:creationId xmlns:a16="http://schemas.microsoft.com/office/drawing/2014/main" id="{D075F828-21BF-8950-B047-19507B39BB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253108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E2B670-51C8-8BBC-9F5B-6B364F6B16EF}"/>
              </a:ext>
            </a:extLst>
          </p:cNvPr>
          <p:cNvSpPr>
            <a:spLocks noGrp="1"/>
          </p:cNvSpPr>
          <p:nvPr>
            <p:ph type="title"/>
          </p:nvPr>
        </p:nvSpPr>
        <p:spPr/>
        <p:txBody>
          <a:bodyPr/>
          <a:lstStyle/>
          <a:p>
            <a:r>
              <a:rPr lang="de-DE" dirty="0"/>
              <a:t>Ländergemeinsame inhaltliche Anforderungen</a:t>
            </a:r>
          </a:p>
        </p:txBody>
      </p:sp>
      <p:sp>
        <p:nvSpPr>
          <p:cNvPr id="3" name="Inhaltsplatzhalter 2">
            <a:extLst>
              <a:ext uri="{FF2B5EF4-FFF2-40B4-BE49-F238E27FC236}">
                <a16:creationId xmlns:a16="http://schemas.microsoft.com/office/drawing/2014/main" id="{C1768BE7-6AF4-5ED8-4E43-679B682912D5}"/>
              </a:ext>
            </a:extLst>
          </p:cNvPr>
          <p:cNvSpPr>
            <a:spLocks noGrp="1"/>
          </p:cNvSpPr>
          <p:nvPr>
            <p:ph sz="quarter" idx="10"/>
          </p:nvPr>
        </p:nvSpPr>
        <p:spPr/>
        <p:txBody>
          <a:bodyPr>
            <a:normAutofit/>
          </a:bodyPr>
          <a:lstStyle/>
          <a:p>
            <a:pPr marL="124" indent="0">
              <a:buNone/>
            </a:pPr>
            <a:r>
              <a:rPr lang="de-DE" b="1" dirty="0"/>
              <a:t>Grundlegende Kompetenzen</a:t>
            </a:r>
          </a:p>
          <a:p>
            <a:pPr marL="124" indent="0">
              <a:buNone/>
            </a:pPr>
            <a:r>
              <a:rPr lang="de-DE" dirty="0"/>
              <a:t>Studienabsolventinnen und –absolventen</a:t>
            </a:r>
          </a:p>
          <a:p>
            <a:r>
              <a:rPr lang="de-DE" dirty="0"/>
              <a:t>sind in der Lage, komplexe Sachverhalte adressatengerecht, auch in einfacher Sprache, darzustellen</a:t>
            </a:r>
          </a:p>
          <a:p>
            <a:r>
              <a:rPr lang="de-DE" dirty="0"/>
              <a:t>haben fundierte Kenntnisse über Merkmale von Schülerinnen und Schülern, die den Lernerfolg fördern oder hemmen können und darüber, wie daraus Lernumgebungen differenziert zu gestalten sind</a:t>
            </a:r>
          </a:p>
        </p:txBody>
      </p:sp>
      <p:sp>
        <p:nvSpPr>
          <p:cNvPr id="4" name="Textplatzhalter 3">
            <a:extLst>
              <a:ext uri="{FF2B5EF4-FFF2-40B4-BE49-F238E27FC236}">
                <a16:creationId xmlns:a16="http://schemas.microsoft.com/office/drawing/2014/main" id="{AB2C12D1-BA8D-C57A-9048-D5521669F853}"/>
              </a:ext>
            </a:extLst>
          </p:cNvPr>
          <p:cNvSpPr>
            <a:spLocks noGrp="1"/>
          </p:cNvSpPr>
          <p:nvPr>
            <p:ph type="body" sz="quarter" idx="11"/>
          </p:nvPr>
        </p:nvSpPr>
        <p:spPr/>
        <p:txBody>
          <a:bodyPr/>
          <a:lstStyle/>
          <a:p>
            <a:r>
              <a:rPr lang="de-DE" dirty="0"/>
              <a:t>Quelle:</a:t>
            </a:r>
          </a:p>
          <a:p>
            <a:r>
              <a:rPr lang="de-DE" dirty="0"/>
              <a:t>Kultusministerkonferenz 2024</a:t>
            </a:r>
          </a:p>
        </p:txBody>
      </p:sp>
    </p:spTree>
    <p:extLst>
      <p:ext uri="{BB962C8B-B14F-4D97-AF65-F5344CB8AC3E}">
        <p14:creationId xmlns:p14="http://schemas.microsoft.com/office/powerpoint/2010/main" val="3900350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F5EFC-BC93-575C-4F0D-7D73C234E1AA}"/>
              </a:ext>
            </a:extLst>
          </p:cNvPr>
          <p:cNvSpPr>
            <a:spLocks noGrp="1"/>
          </p:cNvSpPr>
          <p:nvPr>
            <p:ph type="title"/>
          </p:nvPr>
        </p:nvSpPr>
        <p:spPr/>
        <p:txBody>
          <a:bodyPr/>
          <a:lstStyle/>
          <a:p>
            <a:r>
              <a:rPr lang="de-DE" dirty="0"/>
              <a:t>NRW: Landesspezifische Ausgestaltungen für die Sekundarstufe II</a:t>
            </a:r>
          </a:p>
        </p:txBody>
      </p:sp>
      <p:sp>
        <p:nvSpPr>
          <p:cNvPr id="3" name="Inhaltsplatzhalter 2">
            <a:extLst>
              <a:ext uri="{FF2B5EF4-FFF2-40B4-BE49-F238E27FC236}">
                <a16:creationId xmlns:a16="http://schemas.microsoft.com/office/drawing/2014/main" id="{F69D8250-62FB-372C-E0C1-B083B22EA334}"/>
              </a:ext>
            </a:extLst>
          </p:cNvPr>
          <p:cNvSpPr>
            <a:spLocks noGrp="1"/>
          </p:cNvSpPr>
          <p:nvPr>
            <p:ph sz="quarter" idx="10"/>
          </p:nvPr>
        </p:nvSpPr>
        <p:spPr/>
        <p:txBody>
          <a:bodyPr/>
          <a:lstStyle/>
          <a:p>
            <a:pPr marL="124" indent="0">
              <a:buNone/>
            </a:pPr>
            <a:r>
              <a:rPr lang="de-DE" sz="2000" b="1" dirty="0"/>
              <a:t>Kernlehrplan Informatik Sek. II (Kommunizieren und Kooperieren)</a:t>
            </a:r>
          </a:p>
          <a:p>
            <a:r>
              <a:rPr lang="de-DE" dirty="0"/>
              <a:t>Für eine sachangemessene und präzise Verständigung über informatische Gegenstände sind ein angemessener Umgang mit Fachbegriffen und der sukzessive Aufbau einer Fachsprache unerlässlich.</a:t>
            </a:r>
          </a:p>
          <a:p>
            <a:r>
              <a:rPr lang="de-DE" dirty="0"/>
              <a:t>Übergreifende Bewertungskriterien für die erbrachten Leistungen sind die Komplexität der Gegenstände, die sachliche Richtigkeit und die Schlüssigkeit der Aussagen, die Vielfalt der Gesichtspunkte und ihre jeweilige Bedeutsamkeit, die Differenziertheit des Verstehens und Darstellens, das Herstellen geeigneter Zusammenhänge, die Eigenständigkeit der Auseinandersetzung mit Sachverhalten und Problemstellungen, die argumentative Begründung eigener Urteile, Stellungnahmen und Wertungen, die Selbstständigkeit und Klarheit in Aufbau und Sprache, die Sicherheit im Umgang mit Fachsprache und-methoden sowie die Erfüllung standardsprachlicher Normen.</a:t>
            </a:r>
            <a:endParaRPr lang="de-DE" sz="2000" dirty="0"/>
          </a:p>
        </p:txBody>
      </p:sp>
      <p:sp>
        <p:nvSpPr>
          <p:cNvPr id="4" name="Textplatzhalter 3">
            <a:extLst>
              <a:ext uri="{FF2B5EF4-FFF2-40B4-BE49-F238E27FC236}">
                <a16:creationId xmlns:a16="http://schemas.microsoft.com/office/drawing/2014/main" id="{2C2241D6-7C55-1C93-BDA5-14395F46A653}"/>
              </a:ext>
            </a:extLst>
          </p:cNvPr>
          <p:cNvSpPr>
            <a:spLocks noGrp="1"/>
          </p:cNvSpPr>
          <p:nvPr>
            <p:ph type="body" sz="quarter" idx="11"/>
          </p:nvPr>
        </p:nvSpPr>
        <p:spPr/>
        <p:txBody>
          <a:bodyPr/>
          <a:lstStyle/>
          <a:p>
            <a:r>
              <a:rPr lang="de-DE" dirty="0"/>
              <a:t>Quelle:</a:t>
            </a:r>
          </a:p>
          <a:p>
            <a:r>
              <a:rPr lang="de-DE" dirty="0"/>
              <a:t>MSB-NRW 2013</a:t>
            </a:r>
          </a:p>
        </p:txBody>
      </p:sp>
      <p:pic>
        <p:nvPicPr>
          <p:cNvPr id="5" name="Grafik 4">
            <a:extLst>
              <a:ext uri="{FF2B5EF4-FFF2-40B4-BE49-F238E27FC236}">
                <a16:creationId xmlns:a16="http://schemas.microsoft.com/office/drawing/2014/main" id="{738AA7B8-BD96-A4AD-E748-EF0D020D60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2416751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F5EFC-BC93-575C-4F0D-7D73C234E1AA}"/>
              </a:ext>
            </a:extLst>
          </p:cNvPr>
          <p:cNvSpPr>
            <a:spLocks noGrp="1"/>
          </p:cNvSpPr>
          <p:nvPr>
            <p:ph type="title"/>
          </p:nvPr>
        </p:nvSpPr>
        <p:spPr/>
        <p:txBody>
          <a:bodyPr/>
          <a:lstStyle/>
          <a:p>
            <a:r>
              <a:rPr lang="de-DE" dirty="0"/>
              <a:t>NRW: Landesspezifische Ausgestaltungen für die Sekundarstufe II</a:t>
            </a:r>
          </a:p>
        </p:txBody>
      </p:sp>
      <p:sp>
        <p:nvSpPr>
          <p:cNvPr id="3" name="Inhaltsplatzhalter 2">
            <a:extLst>
              <a:ext uri="{FF2B5EF4-FFF2-40B4-BE49-F238E27FC236}">
                <a16:creationId xmlns:a16="http://schemas.microsoft.com/office/drawing/2014/main" id="{F69D8250-62FB-372C-E0C1-B083B22EA334}"/>
              </a:ext>
            </a:extLst>
          </p:cNvPr>
          <p:cNvSpPr>
            <a:spLocks noGrp="1"/>
          </p:cNvSpPr>
          <p:nvPr>
            <p:ph sz="quarter" idx="10"/>
          </p:nvPr>
        </p:nvSpPr>
        <p:spPr/>
        <p:txBody>
          <a:bodyPr/>
          <a:lstStyle/>
          <a:p>
            <a:pPr marL="124" indent="0">
              <a:buNone/>
            </a:pPr>
            <a:r>
              <a:rPr lang="de-DE" sz="2000" b="1" dirty="0"/>
              <a:t>Kernlehrplan Informatik Sek. II (Kommunizieren und Kooperieren)</a:t>
            </a:r>
          </a:p>
          <a:p>
            <a:r>
              <a:rPr lang="de-DE" dirty="0"/>
              <a:t>Für eine sachangemessene und präzise Verständigung über informatische Gegenstände sind ein </a:t>
            </a:r>
            <a:r>
              <a:rPr lang="de-DE" dirty="0">
                <a:highlight>
                  <a:srgbClr val="FEFFBD"/>
                </a:highlight>
              </a:rPr>
              <a:t>angemessener Umgang mit Fachbegriffen und der sukzessive Aufbau einer Fachsprache unerlässlich</a:t>
            </a:r>
            <a:r>
              <a:rPr lang="de-DE" dirty="0"/>
              <a:t>.</a:t>
            </a:r>
          </a:p>
          <a:p>
            <a:r>
              <a:rPr lang="de-DE" dirty="0"/>
              <a:t>Übergreifende Bewertungskriterien für die erbrachten Leistungen sind die Komplexität der Gegenstände, die sachliche Richtigkeit und die Schlüssigkeit der Aussagen, die Vielfalt der Gesichtspunkte und ihre jeweilige Bedeutsamkeit, die Differenziertheit des Verstehens und Darstellens, das Herstellen geeigneter Zusammenhänge, die Eigenständigkeit der Auseinandersetzung mit Sachverhalten und Problemstellungen, </a:t>
            </a:r>
            <a:r>
              <a:rPr lang="de-DE" dirty="0">
                <a:highlight>
                  <a:srgbClr val="FEFFBD"/>
                </a:highlight>
              </a:rPr>
              <a:t>die argumentative Begründung eigener Urteile, Stellungnahmen und Wertungen, die Selbstständigkeit und Klarheit in Aufbau und Sprache, die Sicherheit im Umgang mit Fachsprache und-methoden sowie die Erfüllung standardsprachlicher Normen</a:t>
            </a:r>
            <a:r>
              <a:rPr lang="de-DE" dirty="0"/>
              <a:t>.</a:t>
            </a:r>
            <a:endParaRPr lang="de-DE" sz="2000" dirty="0"/>
          </a:p>
        </p:txBody>
      </p:sp>
      <p:sp>
        <p:nvSpPr>
          <p:cNvPr id="4" name="Textplatzhalter 3">
            <a:extLst>
              <a:ext uri="{FF2B5EF4-FFF2-40B4-BE49-F238E27FC236}">
                <a16:creationId xmlns:a16="http://schemas.microsoft.com/office/drawing/2014/main" id="{2C2241D6-7C55-1C93-BDA5-14395F46A653}"/>
              </a:ext>
            </a:extLst>
          </p:cNvPr>
          <p:cNvSpPr>
            <a:spLocks noGrp="1"/>
          </p:cNvSpPr>
          <p:nvPr>
            <p:ph type="body" sz="quarter" idx="11"/>
          </p:nvPr>
        </p:nvSpPr>
        <p:spPr/>
        <p:txBody>
          <a:bodyPr/>
          <a:lstStyle/>
          <a:p>
            <a:r>
              <a:rPr lang="de-DE" dirty="0"/>
              <a:t>Quelle:</a:t>
            </a:r>
          </a:p>
          <a:p>
            <a:r>
              <a:rPr lang="de-DE" dirty="0"/>
              <a:t>MSB-NRW 2013</a:t>
            </a:r>
          </a:p>
        </p:txBody>
      </p:sp>
      <p:pic>
        <p:nvPicPr>
          <p:cNvPr id="5" name="Grafik 4">
            <a:extLst>
              <a:ext uri="{FF2B5EF4-FFF2-40B4-BE49-F238E27FC236}">
                <a16:creationId xmlns:a16="http://schemas.microsoft.com/office/drawing/2014/main" id="{6FF4D770-F4CF-D0F7-96CE-6291C2B02A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0000" y="180000"/>
            <a:ext cx="623909" cy="720000"/>
          </a:xfrm>
          <a:prstGeom prst="rect">
            <a:avLst/>
          </a:prstGeom>
        </p:spPr>
      </p:pic>
    </p:spTree>
    <p:extLst>
      <p:ext uri="{BB962C8B-B14F-4D97-AF65-F5344CB8AC3E}">
        <p14:creationId xmlns:p14="http://schemas.microsoft.com/office/powerpoint/2010/main" val="21872096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CCE7B-10E6-0536-3CD9-E8CF490DC3D6}"/>
              </a:ext>
            </a:extLst>
          </p:cNvPr>
          <p:cNvSpPr>
            <a:spLocks noGrp="1"/>
          </p:cNvSpPr>
          <p:nvPr>
            <p:ph type="title"/>
          </p:nvPr>
        </p:nvSpPr>
        <p:spPr/>
        <p:txBody>
          <a:bodyPr/>
          <a:lstStyle/>
          <a:p>
            <a:r>
              <a:rPr lang="de-DE" dirty="0"/>
              <a:t>Schulinterne Umsetzungen: Geschwister-Scholl-Gymnasium Münster</a:t>
            </a:r>
          </a:p>
        </p:txBody>
      </p:sp>
      <p:sp>
        <p:nvSpPr>
          <p:cNvPr id="5" name="Inhaltsplatzhalter 4">
            <a:extLst>
              <a:ext uri="{FF2B5EF4-FFF2-40B4-BE49-F238E27FC236}">
                <a16:creationId xmlns:a16="http://schemas.microsoft.com/office/drawing/2014/main" id="{75C0F6B1-D5DF-ED94-9702-B6BDA986DE7F}"/>
              </a:ext>
            </a:extLst>
          </p:cNvPr>
          <p:cNvSpPr>
            <a:spLocks noGrp="1"/>
          </p:cNvSpPr>
          <p:nvPr>
            <p:ph sz="quarter" idx="10"/>
          </p:nvPr>
        </p:nvSpPr>
        <p:spPr/>
        <p:txBody>
          <a:bodyPr>
            <a:normAutofit lnSpcReduction="10000"/>
          </a:bodyPr>
          <a:lstStyle/>
          <a:p>
            <a:pPr marL="124" indent="0" algn="just">
              <a:buNone/>
            </a:pPr>
            <a:r>
              <a:rPr lang="de-DE" b="1" dirty="0"/>
              <a:t>Lehrplan Informatik für die gymnasiale Oberstufe</a:t>
            </a:r>
          </a:p>
          <a:p>
            <a:pPr marL="124" indent="0" algn="just">
              <a:buNone/>
            </a:pPr>
            <a:r>
              <a:rPr lang="de-DE" dirty="0"/>
              <a:t>Als Beitrag zum sprachsensiblen Unterricht im Fach Informatik werden </a:t>
            </a:r>
            <a:r>
              <a:rPr lang="de-DE" dirty="0">
                <a:highlight>
                  <a:srgbClr val="C4FFCB"/>
                </a:highlight>
              </a:rPr>
              <a:t>verschiedenste Darstellungsformen (Bilder, Formeln, Symbole, Bewegung, Fachsprache) gewählt.</a:t>
            </a:r>
            <a:r>
              <a:rPr lang="de-DE" dirty="0">
                <a:highlight>
                  <a:srgbClr val="FEFFBD"/>
                </a:highlight>
              </a:rPr>
              <a:t> Zudem erarbeiten die Schülerinnen und Schüler prozesshaft eine Lösungsidee und entwickeln dabei zunächst umgangssprachliche Formulierungen, anschließend Pseudocode und stellen ihr Modell in Ablaufdiagramme dar. Erst danach erfolgt eine Umsetzung in eine Programmiersprache.</a:t>
            </a:r>
            <a:r>
              <a:rPr lang="de-DE" dirty="0">
                <a:highlight>
                  <a:srgbClr val="CAC7F2"/>
                </a:highlight>
              </a:rPr>
              <a:t> Daneben werden verschiedene Methodenwerkzeuge als Sprachenhilfe angeboten (z.B. Wortliste, Textbausteine oder ein Wiki)</a:t>
            </a:r>
            <a:r>
              <a:rPr lang="de-DE" dirty="0"/>
              <a:t>.</a:t>
            </a:r>
          </a:p>
        </p:txBody>
      </p:sp>
      <p:sp>
        <p:nvSpPr>
          <p:cNvPr id="7" name="Textplatzhalter 6">
            <a:extLst>
              <a:ext uri="{FF2B5EF4-FFF2-40B4-BE49-F238E27FC236}">
                <a16:creationId xmlns:a16="http://schemas.microsoft.com/office/drawing/2014/main" id="{B9967E20-B1CA-3280-4B58-39AE7AC10762}"/>
              </a:ext>
            </a:extLst>
          </p:cNvPr>
          <p:cNvSpPr>
            <a:spLocks noGrp="1"/>
          </p:cNvSpPr>
          <p:nvPr>
            <p:ph type="body" sz="quarter" idx="13"/>
          </p:nvPr>
        </p:nvSpPr>
        <p:spPr/>
        <p:txBody>
          <a:bodyPr/>
          <a:lstStyle/>
          <a:p>
            <a:r>
              <a:rPr lang="de-DE" dirty="0"/>
              <a:t>Quelle:</a:t>
            </a:r>
          </a:p>
          <a:p>
            <a:r>
              <a:rPr lang="de-DE" dirty="0"/>
              <a:t>Albrecht et al. o. J.</a:t>
            </a:r>
          </a:p>
        </p:txBody>
      </p:sp>
      <p:sp>
        <p:nvSpPr>
          <p:cNvPr id="9" name="Textfeld 8">
            <a:extLst>
              <a:ext uri="{FF2B5EF4-FFF2-40B4-BE49-F238E27FC236}">
                <a16:creationId xmlns:a16="http://schemas.microsoft.com/office/drawing/2014/main" id="{AD834385-9DDF-EA90-A8AD-9D074CDCE4F8}"/>
              </a:ext>
            </a:extLst>
          </p:cNvPr>
          <p:cNvSpPr txBox="1"/>
          <p:nvPr/>
        </p:nvSpPr>
        <p:spPr>
          <a:xfrm>
            <a:off x="6642918" y="2475498"/>
            <a:ext cx="5040000" cy="400110"/>
          </a:xfrm>
          <a:prstGeom prst="rect">
            <a:avLst/>
          </a:prstGeom>
          <a:solidFill>
            <a:srgbClr val="C4FFCB"/>
          </a:solidFill>
          <a:ln w="28575">
            <a:noFill/>
          </a:ln>
        </p:spPr>
        <p:txBody>
          <a:bodyPr wrap="none" rtlCol="0" anchor="ctr">
            <a:spAutoFit/>
          </a:bodyPr>
          <a:lstStyle/>
          <a:p>
            <a:pPr algn="ctr">
              <a:spcAft>
                <a:spcPts val="500"/>
              </a:spcAft>
              <a:tabLst/>
            </a:pPr>
            <a:r>
              <a:rPr lang="de-DE" sz="2000" b="1" baseline="0" dirty="0"/>
              <a:t>Darstellungsformwechsel</a:t>
            </a:r>
          </a:p>
        </p:txBody>
      </p:sp>
      <p:sp>
        <p:nvSpPr>
          <p:cNvPr id="10" name="Textfeld 9">
            <a:extLst>
              <a:ext uri="{FF2B5EF4-FFF2-40B4-BE49-F238E27FC236}">
                <a16:creationId xmlns:a16="http://schemas.microsoft.com/office/drawing/2014/main" id="{F3D08F16-3085-A80D-2783-3B162916F0D1}"/>
              </a:ext>
            </a:extLst>
          </p:cNvPr>
          <p:cNvSpPr txBox="1"/>
          <p:nvPr/>
        </p:nvSpPr>
        <p:spPr>
          <a:xfrm>
            <a:off x="6642918" y="3753644"/>
            <a:ext cx="5040000" cy="400110"/>
          </a:xfrm>
          <a:prstGeom prst="rect">
            <a:avLst/>
          </a:prstGeom>
          <a:solidFill>
            <a:srgbClr val="FEFFBD"/>
          </a:solidFill>
          <a:ln w="28575">
            <a:noFill/>
          </a:ln>
        </p:spPr>
        <p:txBody>
          <a:bodyPr wrap="none" rtlCol="0" anchor="ctr">
            <a:spAutoFit/>
          </a:bodyPr>
          <a:lstStyle/>
          <a:p>
            <a:pPr algn="ctr">
              <a:spcAft>
                <a:spcPts val="500"/>
              </a:spcAft>
              <a:tabLst/>
            </a:pPr>
            <a:r>
              <a:rPr lang="de-DE" sz="2000" b="1" baseline="0" dirty="0"/>
              <a:t>Prozesshafte Abstraktionssteigerung</a:t>
            </a:r>
          </a:p>
        </p:txBody>
      </p:sp>
      <p:sp>
        <p:nvSpPr>
          <p:cNvPr id="11" name="Textfeld 10">
            <a:extLst>
              <a:ext uri="{FF2B5EF4-FFF2-40B4-BE49-F238E27FC236}">
                <a16:creationId xmlns:a16="http://schemas.microsoft.com/office/drawing/2014/main" id="{8A47B930-9AD1-9F04-F562-6B1E34EFA22C}"/>
              </a:ext>
            </a:extLst>
          </p:cNvPr>
          <p:cNvSpPr txBox="1"/>
          <p:nvPr/>
        </p:nvSpPr>
        <p:spPr>
          <a:xfrm>
            <a:off x="6642918" y="5031790"/>
            <a:ext cx="5040000" cy="400110"/>
          </a:xfrm>
          <a:prstGeom prst="rect">
            <a:avLst/>
          </a:prstGeom>
          <a:solidFill>
            <a:srgbClr val="CAC7F2"/>
          </a:solidFill>
          <a:ln w="28575">
            <a:noFill/>
          </a:ln>
        </p:spPr>
        <p:txBody>
          <a:bodyPr wrap="none" rtlCol="0" anchor="ctr">
            <a:spAutoFit/>
          </a:bodyPr>
          <a:lstStyle/>
          <a:p>
            <a:pPr algn="ctr">
              <a:spcAft>
                <a:spcPts val="500"/>
              </a:spcAft>
              <a:tabLst/>
            </a:pPr>
            <a:r>
              <a:rPr lang="de-DE" sz="2000" b="1" baseline="0" dirty="0"/>
              <a:t>Methodische Unterstützung</a:t>
            </a:r>
          </a:p>
        </p:txBody>
      </p:sp>
    </p:spTree>
    <p:extLst>
      <p:ext uri="{BB962C8B-B14F-4D97-AF65-F5344CB8AC3E}">
        <p14:creationId xmlns:p14="http://schemas.microsoft.com/office/powerpoint/2010/main" val="2985687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CCE7B-10E6-0536-3CD9-E8CF490DC3D6}"/>
              </a:ext>
            </a:extLst>
          </p:cNvPr>
          <p:cNvSpPr>
            <a:spLocks noGrp="1"/>
          </p:cNvSpPr>
          <p:nvPr>
            <p:ph type="title"/>
          </p:nvPr>
        </p:nvSpPr>
        <p:spPr/>
        <p:txBody>
          <a:bodyPr/>
          <a:lstStyle/>
          <a:p>
            <a:r>
              <a:rPr lang="de-DE" dirty="0"/>
              <a:t>Schulinterne Umsetzungen: Heinrich-Heine-Gymnasium Bottrop</a:t>
            </a:r>
          </a:p>
        </p:txBody>
      </p:sp>
      <p:sp>
        <p:nvSpPr>
          <p:cNvPr id="5" name="Inhaltsplatzhalter 4">
            <a:extLst>
              <a:ext uri="{FF2B5EF4-FFF2-40B4-BE49-F238E27FC236}">
                <a16:creationId xmlns:a16="http://schemas.microsoft.com/office/drawing/2014/main" id="{7BA4C202-7C85-B51B-76C4-7C76DE031F35}"/>
              </a:ext>
            </a:extLst>
          </p:cNvPr>
          <p:cNvSpPr>
            <a:spLocks noGrp="1"/>
          </p:cNvSpPr>
          <p:nvPr>
            <p:ph sz="quarter" idx="10"/>
          </p:nvPr>
        </p:nvSpPr>
        <p:spPr/>
        <p:txBody>
          <a:bodyPr>
            <a:normAutofit/>
          </a:bodyPr>
          <a:lstStyle/>
          <a:p>
            <a:pPr marL="124" indent="0">
              <a:buNone/>
            </a:pPr>
            <a:r>
              <a:rPr lang="de-DE" b="1" dirty="0"/>
              <a:t>Lehrplan Informatik für die Sekundarstufe I (Jgst. 9-10)</a:t>
            </a:r>
          </a:p>
          <a:p>
            <a:pPr algn="just">
              <a:lnSpc>
                <a:spcPct val="90000"/>
              </a:lnSpc>
            </a:pPr>
            <a:r>
              <a:rPr lang="de-DE" dirty="0"/>
              <a:t>Die Rolle der Sprache in diesem Kontext darf nicht unterschätzt werden.</a:t>
            </a:r>
            <a:r>
              <a:rPr lang="de-DE" dirty="0">
                <a:highlight>
                  <a:srgbClr val="FEFFBD"/>
                </a:highlight>
              </a:rPr>
              <a:t> Durch aktive Auseinandersetzung mit fachlichen Inhalten, Prozessen und Ideen erweitern die Lernenden ihren Wortschatz</a:t>
            </a:r>
            <a:r>
              <a:rPr lang="de-DE" dirty="0"/>
              <a:t> und </a:t>
            </a:r>
            <a:r>
              <a:rPr lang="de-DE" dirty="0">
                <a:highlight>
                  <a:srgbClr val="CAC7F2"/>
                </a:highlight>
              </a:rPr>
              <a:t>entwickeln einen zunehmend differenzierten und bewussten Einsatz von Sprache.</a:t>
            </a:r>
            <a:r>
              <a:rPr lang="de-DE" dirty="0"/>
              <a:t> Dies ermöglicht es ihnen, Konzepte sowie ihre eigenen Wahrnehmungen, Gedanken oder Interessen adäquat auszudrücken.</a:t>
            </a:r>
          </a:p>
        </p:txBody>
      </p:sp>
      <p:sp>
        <p:nvSpPr>
          <p:cNvPr id="7" name="Textplatzhalter 6">
            <a:extLst>
              <a:ext uri="{FF2B5EF4-FFF2-40B4-BE49-F238E27FC236}">
                <a16:creationId xmlns:a16="http://schemas.microsoft.com/office/drawing/2014/main" id="{3A511405-BDF5-2B5F-7108-377BFAE0C751}"/>
              </a:ext>
            </a:extLst>
          </p:cNvPr>
          <p:cNvSpPr>
            <a:spLocks noGrp="1"/>
          </p:cNvSpPr>
          <p:nvPr>
            <p:ph type="body" sz="quarter" idx="13"/>
          </p:nvPr>
        </p:nvSpPr>
        <p:spPr/>
        <p:txBody>
          <a:bodyPr/>
          <a:lstStyle/>
          <a:p>
            <a:r>
              <a:rPr lang="de-DE" dirty="0"/>
              <a:t>Quelle:</a:t>
            </a:r>
          </a:p>
          <a:p>
            <a:r>
              <a:rPr lang="de-DE" dirty="0"/>
              <a:t>Biermann und Buers 2023</a:t>
            </a:r>
          </a:p>
        </p:txBody>
      </p:sp>
      <p:sp>
        <p:nvSpPr>
          <p:cNvPr id="12" name="Textfeld 11">
            <a:extLst>
              <a:ext uri="{FF2B5EF4-FFF2-40B4-BE49-F238E27FC236}">
                <a16:creationId xmlns:a16="http://schemas.microsoft.com/office/drawing/2014/main" id="{27813BC5-7E1A-B8C0-6CA3-81538268C069}"/>
              </a:ext>
            </a:extLst>
          </p:cNvPr>
          <p:cNvSpPr txBox="1"/>
          <p:nvPr/>
        </p:nvSpPr>
        <p:spPr>
          <a:xfrm>
            <a:off x="6642918" y="2817079"/>
            <a:ext cx="5040000" cy="400110"/>
          </a:xfrm>
          <a:prstGeom prst="rect">
            <a:avLst/>
          </a:prstGeom>
          <a:solidFill>
            <a:srgbClr val="FEFFBD"/>
          </a:solidFill>
          <a:ln w="28575">
            <a:noFill/>
          </a:ln>
        </p:spPr>
        <p:txBody>
          <a:bodyPr wrap="none" rtlCol="0" anchor="ctr">
            <a:spAutoFit/>
          </a:bodyPr>
          <a:lstStyle/>
          <a:p>
            <a:pPr algn="ctr">
              <a:spcAft>
                <a:spcPts val="500"/>
              </a:spcAft>
              <a:tabLst/>
            </a:pPr>
            <a:r>
              <a:rPr lang="de-DE" sz="2000" b="1" baseline="0" dirty="0"/>
              <a:t>Sprachbildung durch Interaktion</a:t>
            </a:r>
          </a:p>
        </p:txBody>
      </p:sp>
      <p:sp>
        <p:nvSpPr>
          <p:cNvPr id="13" name="Textfeld 12">
            <a:extLst>
              <a:ext uri="{FF2B5EF4-FFF2-40B4-BE49-F238E27FC236}">
                <a16:creationId xmlns:a16="http://schemas.microsoft.com/office/drawing/2014/main" id="{7230FFB9-6AC7-B7D2-BAAE-966F3E430152}"/>
              </a:ext>
            </a:extLst>
          </p:cNvPr>
          <p:cNvSpPr txBox="1"/>
          <p:nvPr/>
        </p:nvSpPr>
        <p:spPr>
          <a:xfrm>
            <a:off x="6642918" y="3640812"/>
            <a:ext cx="5040000" cy="400110"/>
          </a:xfrm>
          <a:prstGeom prst="rect">
            <a:avLst/>
          </a:prstGeom>
          <a:solidFill>
            <a:srgbClr val="CAC7F2"/>
          </a:solidFill>
          <a:ln w="28575">
            <a:noFill/>
          </a:ln>
        </p:spPr>
        <p:txBody>
          <a:bodyPr wrap="none" rtlCol="0" anchor="ctr">
            <a:spAutoFit/>
          </a:bodyPr>
          <a:lstStyle/>
          <a:p>
            <a:pPr algn="ctr">
              <a:spcAft>
                <a:spcPts val="500"/>
              </a:spcAft>
              <a:tabLst/>
            </a:pPr>
            <a:r>
              <a:rPr lang="de-DE" sz="2000" b="1" baseline="0" dirty="0"/>
              <a:t>Sprachbewusstheit</a:t>
            </a:r>
          </a:p>
        </p:txBody>
      </p:sp>
    </p:spTree>
    <p:extLst>
      <p:ext uri="{BB962C8B-B14F-4D97-AF65-F5344CB8AC3E}">
        <p14:creationId xmlns:p14="http://schemas.microsoft.com/office/powerpoint/2010/main" val="4227665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CCE7B-10E6-0536-3CD9-E8CF490DC3D6}"/>
              </a:ext>
            </a:extLst>
          </p:cNvPr>
          <p:cNvSpPr>
            <a:spLocks noGrp="1"/>
          </p:cNvSpPr>
          <p:nvPr>
            <p:ph type="title"/>
          </p:nvPr>
        </p:nvSpPr>
        <p:spPr/>
        <p:txBody>
          <a:bodyPr/>
          <a:lstStyle/>
          <a:p>
            <a:r>
              <a:rPr lang="de-DE" dirty="0"/>
              <a:t>Schulinterne Umsetzungen: Heinrich-Heine-Gymnasium Bottrop</a:t>
            </a:r>
          </a:p>
        </p:txBody>
      </p:sp>
      <p:sp>
        <p:nvSpPr>
          <p:cNvPr id="5" name="Inhaltsplatzhalter 4">
            <a:extLst>
              <a:ext uri="{FF2B5EF4-FFF2-40B4-BE49-F238E27FC236}">
                <a16:creationId xmlns:a16="http://schemas.microsoft.com/office/drawing/2014/main" id="{7BA4C202-7C85-B51B-76C4-7C76DE031F35}"/>
              </a:ext>
            </a:extLst>
          </p:cNvPr>
          <p:cNvSpPr>
            <a:spLocks noGrp="1"/>
          </p:cNvSpPr>
          <p:nvPr>
            <p:ph sz="quarter" idx="10"/>
          </p:nvPr>
        </p:nvSpPr>
        <p:spPr/>
        <p:txBody>
          <a:bodyPr>
            <a:normAutofit fontScale="92500" lnSpcReduction="20000"/>
          </a:bodyPr>
          <a:lstStyle/>
          <a:p>
            <a:pPr marL="124" indent="0">
              <a:buNone/>
            </a:pPr>
            <a:r>
              <a:rPr lang="de-DE" b="1" dirty="0"/>
              <a:t>Lehrplan Informatik für die Sekundarstufe I (Jgst. 9-10)</a:t>
            </a:r>
          </a:p>
          <a:p>
            <a:pPr algn="just"/>
            <a:r>
              <a:rPr lang="de-DE" dirty="0">
                <a:highlight>
                  <a:srgbClr val="C3E4FD"/>
                </a:highlight>
              </a:rPr>
              <a:t>Im Rahmen der Unterrichtsvor- und auch Nachbereitung ist insbesondere die unterschiedlich gelagerte Heterogenität der Schülerinnen und Schüler hinsichtlich ihrer Sprachentwicklung zu berücksichtigen.</a:t>
            </a:r>
            <a:r>
              <a:rPr lang="de-DE" dirty="0">
                <a:highlight>
                  <a:srgbClr val="C4FFCB"/>
                </a:highlight>
              </a:rPr>
              <a:t> Die sprachlichen und fachlichen Anforderungen sollten so gesetzt werden, dass alle Schülerinnen und Schüler unabhängig von ihrem aktuellen Lernstand einen Lernerfolg verzeichnen können.</a:t>
            </a:r>
            <a:r>
              <a:rPr lang="de-DE" dirty="0">
                <a:highlight>
                  <a:srgbClr val="FDCEDF"/>
                </a:highlight>
              </a:rPr>
              <a:t> Somit ist es wichtig, unterschiedliche sprachliche Ansätze, Visualisierungen und Hilfsmittel zu verwenden, um alle Schülerinnen und Schüler abzuholen und gleichzeitig zu fordern.</a:t>
            </a:r>
            <a:r>
              <a:rPr lang="de-DE" dirty="0">
                <a:highlight>
                  <a:srgbClr val="C4FFCB"/>
                </a:highlight>
              </a:rPr>
              <a:t> Ein sprachliches Niveau, das leicht über dem aktuellen Sprachniveau der Schülerinnen und Schüler liegt, ist daher das Ziel des Fachunterrichts.</a:t>
            </a:r>
          </a:p>
        </p:txBody>
      </p:sp>
      <p:sp>
        <p:nvSpPr>
          <p:cNvPr id="7" name="Textplatzhalter 6">
            <a:extLst>
              <a:ext uri="{FF2B5EF4-FFF2-40B4-BE49-F238E27FC236}">
                <a16:creationId xmlns:a16="http://schemas.microsoft.com/office/drawing/2014/main" id="{3A511405-BDF5-2B5F-7108-377BFAE0C751}"/>
              </a:ext>
            </a:extLst>
          </p:cNvPr>
          <p:cNvSpPr>
            <a:spLocks noGrp="1"/>
          </p:cNvSpPr>
          <p:nvPr>
            <p:ph type="body" sz="quarter" idx="13"/>
          </p:nvPr>
        </p:nvSpPr>
        <p:spPr/>
        <p:txBody>
          <a:bodyPr/>
          <a:lstStyle/>
          <a:p>
            <a:r>
              <a:rPr lang="de-DE" dirty="0"/>
              <a:t>Quelle:</a:t>
            </a:r>
          </a:p>
          <a:p>
            <a:r>
              <a:rPr lang="de-DE" dirty="0"/>
              <a:t>Biermann und Buers 2023</a:t>
            </a:r>
          </a:p>
        </p:txBody>
      </p:sp>
      <p:sp>
        <p:nvSpPr>
          <p:cNvPr id="3" name="Textfeld 2">
            <a:extLst>
              <a:ext uri="{FF2B5EF4-FFF2-40B4-BE49-F238E27FC236}">
                <a16:creationId xmlns:a16="http://schemas.microsoft.com/office/drawing/2014/main" id="{D16D364D-8529-9AAE-EC30-50ABCABDA2DD}"/>
              </a:ext>
            </a:extLst>
          </p:cNvPr>
          <p:cNvSpPr txBox="1"/>
          <p:nvPr/>
        </p:nvSpPr>
        <p:spPr>
          <a:xfrm>
            <a:off x="6642918" y="2273278"/>
            <a:ext cx="5040000" cy="400110"/>
          </a:xfrm>
          <a:prstGeom prst="rect">
            <a:avLst/>
          </a:prstGeom>
          <a:solidFill>
            <a:srgbClr val="C3E4FD"/>
          </a:solidFill>
          <a:ln w="28575">
            <a:noFill/>
          </a:ln>
        </p:spPr>
        <p:txBody>
          <a:bodyPr wrap="none" rtlCol="0" anchor="ctr">
            <a:noAutofit/>
          </a:bodyPr>
          <a:lstStyle/>
          <a:p>
            <a:pPr algn="ctr">
              <a:spcAft>
                <a:spcPts val="500"/>
              </a:spcAft>
              <a:tabLst/>
            </a:pPr>
            <a:r>
              <a:rPr lang="de-DE" sz="2000" b="1" baseline="0" dirty="0"/>
              <a:t>Heterogenität und Sprachdiagnostik</a:t>
            </a:r>
          </a:p>
        </p:txBody>
      </p:sp>
      <p:sp>
        <p:nvSpPr>
          <p:cNvPr id="4" name="Textfeld 3">
            <a:extLst>
              <a:ext uri="{FF2B5EF4-FFF2-40B4-BE49-F238E27FC236}">
                <a16:creationId xmlns:a16="http://schemas.microsoft.com/office/drawing/2014/main" id="{1D465E43-BF14-B659-63A4-AA6E096A0C7B}"/>
              </a:ext>
            </a:extLst>
          </p:cNvPr>
          <p:cNvSpPr txBox="1"/>
          <p:nvPr/>
        </p:nvSpPr>
        <p:spPr>
          <a:xfrm>
            <a:off x="6642918" y="2941887"/>
            <a:ext cx="5040000" cy="772006"/>
          </a:xfrm>
          <a:prstGeom prst="rect">
            <a:avLst/>
          </a:prstGeom>
          <a:solidFill>
            <a:srgbClr val="C4FFCB"/>
          </a:solidFill>
          <a:ln w="28575">
            <a:noFill/>
          </a:ln>
        </p:spPr>
        <p:txBody>
          <a:bodyPr wrap="none" rtlCol="0" anchor="ctr">
            <a:noAutofit/>
          </a:bodyPr>
          <a:lstStyle/>
          <a:p>
            <a:pPr algn="ctr">
              <a:spcAft>
                <a:spcPts val="500"/>
              </a:spcAft>
              <a:tabLst/>
            </a:pPr>
            <a:r>
              <a:rPr lang="de-DE" sz="2000" b="1" baseline="0" dirty="0"/>
              <a:t>Kalkulierte sprachliche und</a:t>
            </a:r>
          </a:p>
          <a:p>
            <a:pPr algn="ctr">
              <a:spcAft>
                <a:spcPts val="500"/>
              </a:spcAft>
              <a:tabLst/>
            </a:pPr>
            <a:r>
              <a:rPr lang="de-DE" sz="2000" b="1" dirty="0"/>
              <a:t>kognitive Herausforderung</a:t>
            </a:r>
            <a:endParaRPr lang="de-DE" sz="2000" b="1" baseline="0" dirty="0"/>
          </a:p>
        </p:txBody>
      </p:sp>
      <p:sp>
        <p:nvSpPr>
          <p:cNvPr id="6" name="Textfeld 5">
            <a:extLst>
              <a:ext uri="{FF2B5EF4-FFF2-40B4-BE49-F238E27FC236}">
                <a16:creationId xmlns:a16="http://schemas.microsoft.com/office/drawing/2014/main" id="{32644266-062E-9288-14EC-6B7BB8A9865D}"/>
              </a:ext>
            </a:extLst>
          </p:cNvPr>
          <p:cNvSpPr txBox="1"/>
          <p:nvPr/>
        </p:nvSpPr>
        <p:spPr>
          <a:xfrm>
            <a:off x="6642918" y="3982392"/>
            <a:ext cx="5040000" cy="1143903"/>
          </a:xfrm>
          <a:prstGeom prst="rect">
            <a:avLst/>
          </a:prstGeom>
          <a:solidFill>
            <a:srgbClr val="FDCEDF"/>
          </a:solidFill>
          <a:ln w="28575">
            <a:noFill/>
          </a:ln>
        </p:spPr>
        <p:txBody>
          <a:bodyPr wrap="square" rtlCol="0" anchor="ctr">
            <a:noAutofit/>
          </a:bodyPr>
          <a:lstStyle/>
          <a:p>
            <a:pPr algn="ctr">
              <a:spcAft>
                <a:spcPts val="500"/>
              </a:spcAft>
              <a:tabLst/>
            </a:pPr>
            <a:r>
              <a:rPr lang="de-DE" sz="2000" b="1" baseline="0" dirty="0"/>
              <a:t>Darstellungsformwechsel</a:t>
            </a:r>
          </a:p>
          <a:p>
            <a:pPr algn="ctr">
              <a:spcAft>
                <a:spcPts val="500"/>
              </a:spcAft>
              <a:tabLst/>
            </a:pPr>
            <a:r>
              <a:rPr lang="de-DE" sz="2000" b="1" dirty="0"/>
              <a:t>und</a:t>
            </a:r>
          </a:p>
          <a:p>
            <a:pPr algn="ctr">
              <a:spcAft>
                <a:spcPts val="500"/>
              </a:spcAft>
              <a:tabLst/>
            </a:pPr>
            <a:r>
              <a:rPr lang="de-DE" sz="2000" b="1" baseline="0" dirty="0"/>
              <a:t>methodische Unterstützung</a:t>
            </a:r>
          </a:p>
        </p:txBody>
      </p:sp>
    </p:spTree>
    <p:extLst>
      <p:ext uri="{BB962C8B-B14F-4D97-AF65-F5344CB8AC3E}">
        <p14:creationId xmlns:p14="http://schemas.microsoft.com/office/powerpoint/2010/main" val="1586770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6" name="Rechteck 5">
            <a:extLst>
              <a:ext uri="{FF2B5EF4-FFF2-40B4-BE49-F238E27FC236}">
                <a16:creationId xmlns:a16="http://schemas.microsoft.com/office/drawing/2014/main" id="{99BF40E8-AAE5-C817-BECC-ACCD76F88BC4}"/>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Landesspezifische Ausgestaltungen</a:t>
            </a:r>
          </a:p>
        </p:txBody>
      </p:sp>
      <p:sp>
        <p:nvSpPr>
          <p:cNvPr id="8" name="Rechteck 7">
            <a:extLst>
              <a:ext uri="{FF2B5EF4-FFF2-40B4-BE49-F238E27FC236}">
                <a16:creationId xmlns:a16="http://schemas.microsoft.com/office/drawing/2014/main" id="{7D94E610-E2F6-D89D-F904-41A69C24FEEC}"/>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Bundesweite gemeinsame Grundsätze</a:t>
            </a:r>
          </a:p>
        </p:txBody>
      </p:sp>
      <p:sp>
        <p:nvSpPr>
          <p:cNvPr id="9" name="Rechteck 8">
            <a:extLst>
              <a:ext uri="{FF2B5EF4-FFF2-40B4-BE49-F238E27FC236}">
                <a16:creationId xmlns:a16="http://schemas.microsoft.com/office/drawing/2014/main" id="{337A0C33-E294-6D1C-BFFE-8C8EB18FB8B4}"/>
              </a:ext>
            </a:extLst>
          </p:cNvPr>
          <p:cNvSpPr/>
          <p:nvPr/>
        </p:nvSpPr>
        <p:spPr>
          <a:xfrm>
            <a:off x="8279902" y="167466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Bildungsverwaltungen</a:t>
            </a:r>
          </a:p>
        </p:txBody>
      </p:sp>
      <p:sp>
        <p:nvSpPr>
          <p:cNvPr id="11" name="Rechteck 10">
            <a:extLst>
              <a:ext uri="{FF2B5EF4-FFF2-40B4-BE49-F238E27FC236}">
                <a16:creationId xmlns:a16="http://schemas.microsoft.com/office/drawing/2014/main" id="{A8B02450-AD9B-0558-D6EB-B8D6E2C67686}"/>
              </a:ext>
            </a:extLst>
          </p:cNvPr>
          <p:cNvSpPr/>
          <p:nvPr/>
        </p:nvSpPr>
        <p:spPr>
          <a:xfrm>
            <a:off x="8279902" y="455444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12" name="Rechteck 11">
            <a:extLst>
              <a:ext uri="{FF2B5EF4-FFF2-40B4-BE49-F238E27FC236}">
                <a16:creationId xmlns:a16="http://schemas.microsoft.com/office/drawing/2014/main" id="{7CDE3F38-8EE6-5D94-4CEA-10480F9AA970}"/>
              </a:ext>
            </a:extLst>
          </p:cNvPr>
          <p:cNvSpPr/>
          <p:nvPr/>
        </p:nvSpPr>
        <p:spPr>
          <a:xfrm>
            <a:off x="8279902" y="311455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Schulen</a:t>
            </a:r>
            <a:endParaRPr lang="de-DE" sz="16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581731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12" name="Rechteck 11">
            <a:extLst>
              <a:ext uri="{FF2B5EF4-FFF2-40B4-BE49-F238E27FC236}">
                <a16:creationId xmlns:a16="http://schemas.microsoft.com/office/drawing/2014/main" id="{58D11687-C365-20ED-F632-DCCCAC24D953}"/>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Bundesweite gemeinsame Grundsätze:</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Allgemeine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Ziele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Handlungsimplikationen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Unterstützungssysteme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Hinweise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Empfehlungen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KMK-Empfehlungen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KMK-Beschlüsse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Standards</a:t>
            </a:r>
          </a:p>
        </p:txBody>
      </p:sp>
      <p:sp>
        <p:nvSpPr>
          <p:cNvPr id="14" name="Rechteck 13">
            <a:extLst>
              <a:ext uri="{FF2B5EF4-FFF2-40B4-BE49-F238E27FC236}">
                <a16:creationId xmlns:a16="http://schemas.microsoft.com/office/drawing/2014/main" id="{C5793771-E5F9-8C6E-546D-3842C5194414}"/>
              </a:ext>
            </a:extLst>
          </p:cNvPr>
          <p:cNvSpPr/>
          <p:nvPr/>
        </p:nvSpPr>
        <p:spPr>
          <a:xfrm>
            <a:off x="8279902" y="167466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Bildungsverwaltungen</a:t>
            </a:r>
          </a:p>
        </p:txBody>
      </p:sp>
      <p:sp>
        <p:nvSpPr>
          <p:cNvPr id="15" name="Rechteck 14">
            <a:extLst>
              <a:ext uri="{FF2B5EF4-FFF2-40B4-BE49-F238E27FC236}">
                <a16:creationId xmlns:a16="http://schemas.microsoft.com/office/drawing/2014/main" id="{6C2DD12E-92D8-5354-FC94-051CF599656B}"/>
              </a:ext>
            </a:extLst>
          </p:cNvPr>
          <p:cNvSpPr/>
          <p:nvPr/>
        </p:nvSpPr>
        <p:spPr>
          <a:xfrm>
            <a:off x="8279902" y="455444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20" name="Rechteck 19">
            <a:extLst>
              <a:ext uri="{FF2B5EF4-FFF2-40B4-BE49-F238E27FC236}">
                <a16:creationId xmlns:a16="http://schemas.microsoft.com/office/drawing/2014/main" id="{7FD73515-865E-A13A-796C-6382E0B203E4}"/>
              </a:ext>
            </a:extLst>
          </p:cNvPr>
          <p:cNvSpPr/>
          <p:nvPr/>
        </p:nvSpPr>
        <p:spPr>
          <a:xfrm>
            <a:off x="8279902" y="311455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Schulen</a:t>
            </a:r>
            <a:endParaRPr lang="de-DE" sz="1600" dirty="0">
              <a:solidFill>
                <a:schemeClr val="tx1"/>
              </a:solidFill>
              <a:latin typeface="Arial" charset="0"/>
              <a:ea typeface="Arial" charset="0"/>
              <a:cs typeface="Arial" charset="0"/>
            </a:endParaRPr>
          </a:p>
        </p:txBody>
      </p:sp>
      <p:sp>
        <p:nvSpPr>
          <p:cNvPr id="21" name="Rechteck 20">
            <a:extLst>
              <a:ext uri="{FF2B5EF4-FFF2-40B4-BE49-F238E27FC236}">
                <a16:creationId xmlns:a16="http://schemas.microsoft.com/office/drawing/2014/main" id="{F6CDC52E-FE9D-55C0-8414-4A0139A384A0}"/>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Landesspezifische Ausgestaltungen</a:t>
            </a:r>
          </a:p>
        </p:txBody>
      </p:sp>
    </p:spTree>
    <p:extLst>
      <p:ext uri="{BB962C8B-B14F-4D97-AF65-F5344CB8AC3E}">
        <p14:creationId xmlns:p14="http://schemas.microsoft.com/office/powerpoint/2010/main" val="3684494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19" name="Rechteck 18">
            <a:extLst>
              <a:ext uri="{FF2B5EF4-FFF2-40B4-BE49-F238E27FC236}">
                <a16:creationId xmlns:a16="http://schemas.microsoft.com/office/drawing/2014/main" id="{35B40B73-40C2-AF50-382C-2C136E35D46E}"/>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Landesspezifische Ausgestaltungen: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Umsetzung der gemeinsamen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Konkretisierung von Maßnahmen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Gesetze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Verordnungen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Erlasse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Bildungs- und Lehrplänen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Referenzrahmen zur Schulqualität der Länder</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Schaffen von Angeboten</a:t>
            </a:r>
          </a:p>
        </p:txBody>
      </p:sp>
      <p:sp>
        <p:nvSpPr>
          <p:cNvPr id="4" name="Rechteck 3">
            <a:extLst>
              <a:ext uri="{FF2B5EF4-FFF2-40B4-BE49-F238E27FC236}">
                <a16:creationId xmlns:a16="http://schemas.microsoft.com/office/drawing/2014/main" id="{DB994A70-5892-B06E-8237-7B9E2C9ABEE3}"/>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Bundesweite gemeinsame Grundsätze:</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Allgemeine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Ziele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Handlungsimplikationen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Unterstützungssysteme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Hinweise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Empfehlungen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KMK-Empfehlungen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KMK-Beschlüsse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Standards</a:t>
            </a:r>
          </a:p>
        </p:txBody>
      </p:sp>
      <p:sp>
        <p:nvSpPr>
          <p:cNvPr id="5" name="Rechteck 4">
            <a:extLst>
              <a:ext uri="{FF2B5EF4-FFF2-40B4-BE49-F238E27FC236}">
                <a16:creationId xmlns:a16="http://schemas.microsoft.com/office/drawing/2014/main" id="{1BF610E8-3CA1-FBA5-A706-3B910EEB5607}"/>
              </a:ext>
            </a:extLst>
          </p:cNvPr>
          <p:cNvSpPr/>
          <p:nvPr/>
        </p:nvSpPr>
        <p:spPr>
          <a:xfrm>
            <a:off x="8279902" y="167466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Bildungsverwaltungen</a:t>
            </a:r>
          </a:p>
        </p:txBody>
      </p:sp>
      <p:sp>
        <p:nvSpPr>
          <p:cNvPr id="6" name="Rechteck 5">
            <a:extLst>
              <a:ext uri="{FF2B5EF4-FFF2-40B4-BE49-F238E27FC236}">
                <a16:creationId xmlns:a16="http://schemas.microsoft.com/office/drawing/2014/main" id="{18846C7B-7F1A-9C6C-7C42-A9B5F3F6BE87}"/>
              </a:ext>
            </a:extLst>
          </p:cNvPr>
          <p:cNvSpPr/>
          <p:nvPr/>
        </p:nvSpPr>
        <p:spPr>
          <a:xfrm>
            <a:off x="8279902" y="455444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8" name="Rechteck 7">
            <a:extLst>
              <a:ext uri="{FF2B5EF4-FFF2-40B4-BE49-F238E27FC236}">
                <a16:creationId xmlns:a16="http://schemas.microsoft.com/office/drawing/2014/main" id="{1AB44F8A-E43D-5309-E523-38308100FB31}"/>
              </a:ext>
            </a:extLst>
          </p:cNvPr>
          <p:cNvSpPr/>
          <p:nvPr/>
        </p:nvSpPr>
        <p:spPr>
          <a:xfrm>
            <a:off x="8279902" y="3114558"/>
            <a:ext cx="3240000" cy="1080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Schulen</a:t>
            </a:r>
            <a:endParaRPr lang="de-DE" sz="16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9834971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7" name="Rechteck 6">
            <a:extLst>
              <a:ext uri="{FF2B5EF4-FFF2-40B4-BE49-F238E27FC236}">
                <a16:creationId xmlns:a16="http://schemas.microsoft.com/office/drawing/2014/main" id="{E22DB05D-7A85-ECA9-B7C8-9DDAB351E33B}"/>
              </a:ext>
            </a:extLst>
          </p:cNvPr>
          <p:cNvSpPr/>
          <p:nvPr/>
        </p:nvSpPr>
        <p:spPr>
          <a:xfrm>
            <a:off x="8279902" y="1674668"/>
            <a:ext cx="3240000" cy="2610743"/>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400" b="1" dirty="0">
                <a:solidFill>
                  <a:schemeClr val="tx1"/>
                </a:solidFill>
                <a:latin typeface="Arial" charset="0"/>
                <a:ea typeface="Arial" charset="0"/>
                <a:cs typeface="Arial" charset="0"/>
              </a:rPr>
              <a:t>Bildungsverwaltungen:</a:t>
            </a:r>
          </a:p>
          <a:p>
            <a:pPr marL="177800" indent="-177800">
              <a:spcAft>
                <a:spcPts val="400"/>
              </a:spcAft>
              <a:buFont typeface="Arial" panose="020B0604020202020204" pitchFamily="34" charset="0"/>
              <a:buChar char="•"/>
            </a:pPr>
            <a:r>
              <a:rPr lang="de-DE" sz="12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Orientierungsrahmen</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(Weiter-)Qualifizierungs- und Beratungsangebote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Konzeption von Handreichungen, Unterrichtsmaterialien und weiteren Ressourcen</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Evaluationen</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Wissenschaftliche Begleitforschung</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Qualitätsentwicklungsmaßnahmen</a:t>
            </a:r>
          </a:p>
        </p:txBody>
      </p:sp>
      <p:sp>
        <p:nvSpPr>
          <p:cNvPr id="10" name="Rechteck 9">
            <a:extLst>
              <a:ext uri="{FF2B5EF4-FFF2-40B4-BE49-F238E27FC236}">
                <a16:creationId xmlns:a16="http://schemas.microsoft.com/office/drawing/2014/main" id="{5729FB2A-9131-5A75-2C30-C594140FD044}"/>
              </a:ext>
            </a:extLst>
          </p:cNvPr>
          <p:cNvSpPr/>
          <p:nvPr/>
        </p:nvSpPr>
        <p:spPr>
          <a:xfrm>
            <a:off x="8279902" y="5203827"/>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13" name="Rechteck 12">
            <a:extLst>
              <a:ext uri="{FF2B5EF4-FFF2-40B4-BE49-F238E27FC236}">
                <a16:creationId xmlns:a16="http://schemas.microsoft.com/office/drawing/2014/main" id="{BA9686C2-3A88-DD2C-9DFB-FC6DEB24D077}"/>
              </a:ext>
            </a:extLst>
          </p:cNvPr>
          <p:cNvSpPr/>
          <p:nvPr/>
        </p:nvSpPr>
        <p:spPr>
          <a:xfrm>
            <a:off x="8279902" y="4528619"/>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Schulen</a:t>
            </a:r>
            <a:endParaRPr lang="de-DE" sz="1600" dirty="0">
              <a:solidFill>
                <a:schemeClr val="tx1"/>
              </a:solidFill>
              <a:latin typeface="Arial" charset="0"/>
              <a:ea typeface="Arial" charset="0"/>
              <a:cs typeface="Arial" charset="0"/>
            </a:endParaRPr>
          </a:p>
        </p:txBody>
      </p:sp>
      <p:sp>
        <p:nvSpPr>
          <p:cNvPr id="5" name="Rechteck 4">
            <a:extLst>
              <a:ext uri="{FF2B5EF4-FFF2-40B4-BE49-F238E27FC236}">
                <a16:creationId xmlns:a16="http://schemas.microsoft.com/office/drawing/2014/main" id="{B49229C4-B906-A618-C42A-9579BC8384A1}"/>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Landesspezifische Ausgestaltungen: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Umsetzung der gemeinsamen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Konkretisierung von Maßnahmen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Gesetze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Verordnungen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Erlasse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Bildungs- und Lehrplänen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Referenzrahmen zur Schulqualität der Länder</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Schaffen von Angeboten</a:t>
            </a:r>
          </a:p>
        </p:txBody>
      </p:sp>
      <p:sp>
        <p:nvSpPr>
          <p:cNvPr id="6" name="Rechteck 5">
            <a:extLst>
              <a:ext uri="{FF2B5EF4-FFF2-40B4-BE49-F238E27FC236}">
                <a16:creationId xmlns:a16="http://schemas.microsoft.com/office/drawing/2014/main" id="{F33DFBB0-2134-6764-42A1-2613D5CF6E8A}"/>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Bundesweite gemeinsame Grundsätze:</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Allgemeine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Ziele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Handlungsimplikationen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Unterstützungssysteme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Hinweise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Empfehlungen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KMK-Empfehlungen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KMK-Beschlüsse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Standards</a:t>
            </a:r>
          </a:p>
        </p:txBody>
      </p:sp>
    </p:spTree>
    <p:extLst>
      <p:ext uri="{BB962C8B-B14F-4D97-AF65-F5344CB8AC3E}">
        <p14:creationId xmlns:p14="http://schemas.microsoft.com/office/powerpoint/2010/main" val="1905453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7" name="Rechteck 6">
            <a:extLst>
              <a:ext uri="{FF2B5EF4-FFF2-40B4-BE49-F238E27FC236}">
                <a16:creationId xmlns:a16="http://schemas.microsoft.com/office/drawing/2014/main" id="{E22DB05D-7A85-ECA9-B7C8-9DDAB351E33B}"/>
              </a:ext>
            </a:extLst>
          </p:cNvPr>
          <p:cNvSpPr/>
          <p:nvPr/>
        </p:nvSpPr>
        <p:spPr>
          <a:xfrm>
            <a:off x="8279902" y="1674667"/>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Bildungsverwaltungen</a:t>
            </a:r>
          </a:p>
        </p:txBody>
      </p:sp>
      <p:sp>
        <p:nvSpPr>
          <p:cNvPr id="10" name="Rechteck 9">
            <a:extLst>
              <a:ext uri="{FF2B5EF4-FFF2-40B4-BE49-F238E27FC236}">
                <a16:creationId xmlns:a16="http://schemas.microsoft.com/office/drawing/2014/main" id="{5729FB2A-9131-5A75-2C30-C594140FD044}"/>
              </a:ext>
            </a:extLst>
          </p:cNvPr>
          <p:cNvSpPr/>
          <p:nvPr/>
        </p:nvSpPr>
        <p:spPr>
          <a:xfrm>
            <a:off x="8279902" y="5202447"/>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601"/>
              </a:spcAft>
            </a:pPr>
            <a:r>
              <a:rPr lang="de-DE" b="1" dirty="0">
                <a:solidFill>
                  <a:schemeClr val="tx1"/>
                </a:solidFill>
                <a:latin typeface="Arial" charset="0"/>
                <a:ea typeface="Arial" charset="0"/>
                <a:cs typeface="Arial" charset="0"/>
              </a:rPr>
              <a:t>Außerschulische Partner</a:t>
            </a:r>
          </a:p>
        </p:txBody>
      </p:sp>
      <p:sp>
        <p:nvSpPr>
          <p:cNvPr id="13" name="Rechteck 12">
            <a:extLst>
              <a:ext uri="{FF2B5EF4-FFF2-40B4-BE49-F238E27FC236}">
                <a16:creationId xmlns:a16="http://schemas.microsoft.com/office/drawing/2014/main" id="{BA9686C2-3A88-DD2C-9DFB-FC6DEB24D077}"/>
              </a:ext>
            </a:extLst>
          </p:cNvPr>
          <p:cNvSpPr/>
          <p:nvPr/>
        </p:nvSpPr>
        <p:spPr>
          <a:xfrm>
            <a:off x="8279902" y="2269265"/>
            <a:ext cx="3240000" cy="2770584"/>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400" b="1" dirty="0">
                <a:solidFill>
                  <a:schemeClr val="tx1"/>
                </a:solidFill>
                <a:latin typeface="Arial" charset="0"/>
                <a:ea typeface="Arial" charset="0"/>
                <a:cs typeface="Arial" charset="0"/>
              </a:rPr>
              <a:t>Schulen:</a:t>
            </a:r>
          </a:p>
          <a:p>
            <a:pPr marL="177800" indent="-177800">
              <a:spcAft>
                <a:spcPts val="400"/>
              </a:spcAft>
              <a:buFont typeface="Arial" panose="020B0604020202020204" pitchFamily="34" charset="0"/>
              <a:buChar char="•"/>
            </a:pPr>
            <a:r>
              <a:rPr lang="de-DE" sz="12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Inhaltliche Umsetzung der Grundsätze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Ableitung spezifischer Maßnahmen</a:t>
            </a:r>
          </a:p>
          <a:p>
            <a:pPr marL="177800" indent="-177800">
              <a:spcAft>
                <a:spcPts val="400"/>
              </a:spcAft>
              <a:buFont typeface="Arial" panose="020B0604020202020204" pitchFamily="34" charset="0"/>
              <a:buChar char="•"/>
            </a:pPr>
            <a:r>
              <a:rPr lang="de-DE" sz="12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Schulinterne Curricula</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Mentoren- und Förderprogramme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Lehr-/Lernmaterialien</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Bildungskonzepte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Unterrichtsgestaltung</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Verwendung fundierter Verfahren</a:t>
            </a:r>
          </a:p>
        </p:txBody>
      </p:sp>
      <p:sp>
        <p:nvSpPr>
          <p:cNvPr id="4" name="Rechteck 3">
            <a:extLst>
              <a:ext uri="{FF2B5EF4-FFF2-40B4-BE49-F238E27FC236}">
                <a16:creationId xmlns:a16="http://schemas.microsoft.com/office/drawing/2014/main" id="{82D9E704-7A83-F7BB-DF9B-286AEEDA39A5}"/>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Landesspezifische Ausgestaltungen: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Umsetzung der gemeinsamen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Konkretisierung von Maßnahmen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Gesetze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Verordnungen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Erlasse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Bildungs- und Lehrplänen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Referenzrahmen zur Schulqualität der Länder</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Schaffen von Angeboten</a:t>
            </a:r>
          </a:p>
        </p:txBody>
      </p:sp>
      <p:sp>
        <p:nvSpPr>
          <p:cNvPr id="8" name="Rechteck 7">
            <a:extLst>
              <a:ext uri="{FF2B5EF4-FFF2-40B4-BE49-F238E27FC236}">
                <a16:creationId xmlns:a16="http://schemas.microsoft.com/office/drawing/2014/main" id="{E1A64557-2A82-52DA-608F-F92C66C28919}"/>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Bundesweite gemeinsame Grundsätze:</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Allgemeine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Ziele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Handlungsimplikationen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Unterstützungssysteme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Hinweise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Empfehlungen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KMK-Empfehlungen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KMK-Beschlüsse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Standards</a:t>
            </a:r>
          </a:p>
        </p:txBody>
      </p:sp>
    </p:spTree>
    <p:extLst>
      <p:ext uri="{BB962C8B-B14F-4D97-AF65-F5344CB8AC3E}">
        <p14:creationId xmlns:p14="http://schemas.microsoft.com/office/powerpoint/2010/main" val="1544539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E2B670-51C8-8BBC-9F5B-6B364F6B16EF}"/>
              </a:ext>
            </a:extLst>
          </p:cNvPr>
          <p:cNvSpPr>
            <a:spLocks noGrp="1"/>
          </p:cNvSpPr>
          <p:nvPr>
            <p:ph type="title"/>
          </p:nvPr>
        </p:nvSpPr>
        <p:spPr/>
        <p:txBody>
          <a:bodyPr/>
          <a:lstStyle/>
          <a:p>
            <a:r>
              <a:rPr lang="de-DE" dirty="0"/>
              <a:t>Ländergemeinsame inhaltliche Anforderungen</a:t>
            </a:r>
          </a:p>
        </p:txBody>
      </p:sp>
      <p:sp>
        <p:nvSpPr>
          <p:cNvPr id="3" name="Inhaltsplatzhalter 2">
            <a:extLst>
              <a:ext uri="{FF2B5EF4-FFF2-40B4-BE49-F238E27FC236}">
                <a16:creationId xmlns:a16="http://schemas.microsoft.com/office/drawing/2014/main" id="{C1768BE7-6AF4-5ED8-4E43-679B682912D5}"/>
              </a:ext>
            </a:extLst>
          </p:cNvPr>
          <p:cNvSpPr>
            <a:spLocks noGrp="1"/>
          </p:cNvSpPr>
          <p:nvPr>
            <p:ph sz="quarter" idx="10"/>
          </p:nvPr>
        </p:nvSpPr>
        <p:spPr/>
        <p:txBody>
          <a:bodyPr>
            <a:normAutofit/>
          </a:bodyPr>
          <a:lstStyle/>
          <a:p>
            <a:pPr marL="124" indent="0">
              <a:buNone/>
            </a:pPr>
            <a:r>
              <a:rPr lang="de-DE" b="1" dirty="0"/>
              <a:t>Fachprofilkompetenzen</a:t>
            </a:r>
          </a:p>
          <a:p>
            <a:pPr marL="124" indent="0">
              <a:buNone/>
            </a:pPr>
            <a:r>
              <a:rPr lang="de-DE" dirty="0"/>
              <a:t>Die Studienabsolventinnen und -absolventen verfügen über anschlussfähiges fachwissenschaftliches und fachdidaktisches Wissen in Informatik, das es ihnen ermöglicht, gezielte Vermittlungs-, Lern- und Bildungsprozesse im Fach Informatik zu gestalten und neue fachliche und fächerverbindende Entwicklungen selbstständig in den Unterricht und in die Schulentwicklung einzubringen. Sie</a:t>
            </a:r>
          </a:p>
          <a:p>
            <a:r>
              <a:rPr lang="de-DE" dirty="0"/>
              <a:t>können in ersten Ansätzen die Darstellung und Erklärung von informatischen Unterrichtsinhalten methodisch, ggf. zieldifferent und in Abstimmung mit anderen pädagogischen Fachkräften an die Bedürfnisse einer heterogenen Schülerschaft anpassen; sie verwenden dazu insbesondere eine reflektierte, konsistente Auswahl informatischer Fachbegriffe</a:t>
            </a:r>
          </a:p>
        </p:txBody>
      </p:sp>
      <p:sp>
        <p:nvSpPr>
          <p:cNvPr id="4" name="Textplatzhalter 3">
            <a:extLst>
              <a:ext uri="{FF2B5EF4-FFF2-40B4-BE49-F238E27FC236}">
                <a16:creationId xmlns:a16="http://schemas.microsoft.com/office/drawing/2014/main" id="{AB2C12D1-BA8D-C57A-9048-D5521669F853}"/>
              </a:ext>
            </a:extLst>
          </p:cNvPr>
          <p:cNvSpPr>
            <a:spLocks noGrp="1"/>
          </p:cNvSpPr>
          <p:nvPr>
            <p:ph type="body" sz="quarter" idx="11"/>
          </p:nvPr>
        </p:nvSpPr>
        <p:spPr/>
        <p:txBody>
          <a:bodyPr/>
          <a:lstStyle/>
          <a:p>
            <a:r>
              <a:rPr lang="de-DE" dirty="0"/>
              <a:t>Quelle:</a:t>
            </a:r>
          </a:p>
          <a:p>
            <a:r>
              <a:rPr lang="de-DE" dirty="0"/>
              <a:t>Kultusministerkonferenz 2024</a:t>
            </a:r>
          </a:p>
        </p:txBody>
      </p:sp>
    </p:spTree>
    <p:extLst>
      <p:ext uri="{BB962C8B-B14F-4D97-AF65-F5344CB8AC3E}">
        <p14:creationId xmlns:p14="http://schemas.microsoft.com/office/powerpoint/2010/main" val="37788637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8">
            <a:extLst>
              <a:ext uri="{FF2B5EF4-FFF2-40B4-BE49-F238E27FC236}">
                <a16:creationId xmlns:a16="http://schemas.microsoft.com/office/drawing/2014/main" id="{B7229B53-6C8E-C76D-EEE4-363090318A3D}"/>
              </a:ext>
            </a:extLst>
          </p:cNvPr>
          <p:cNvSpPr txBox="1">
            <a:spLocks/>
          </p:cNvSpPr>
          <p:nvPr/>
        </p:nvSpPr>
        <p:spPr>
          <a:xfrm>
            <a:off x="227013" y="1233491"/>
            <a:ext cx="11737975" cy="4829958"/>
          </a:xfrm>
          <a:prstGeom prst="rect">
            <a:avLst/>
          </a:prstGeom>
          <a:solidFill>
            <a:srgbClr val="A7BBD9"/>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Bundesweit</a:t>
            </a:r>
          </a:p>
        </p:txBody>
      </p:sp>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3" name="Inhaltsplatzhalter 8">
            <a:extLst>
              <a:ext uri="{FF2B5EF4-FFF2-40B4-BE49-F238E27FC236}">
                <a16:creationId xmlns:a16="http://schemas.microsoft.com/office/drawing/2014/main" id="{1D5BC3D6-6C85-FCF3-968A-8B07D01706BA}"/>
              </a:ext>
            </a:extLst>
          </p:cNvPr>
          <p:cNvSpPr txBox="1">
            <a:spLocks/>
          </p:cNvSpPr>
          <p:nvPr/>
        </p:nvSpPr>
        <p:spPr>
          <a:xfrm>
            <a:off x="4101556" y="1464905"/>
            <a:ext cx="7571041" cy="4385389"/>
          </a:xfrm>
          <a:prstGeom prst="rect">
            <a:avLst/>
          </a:prstGeom>
          <a:solidFill>
            <a:srgbClr val="E0EAF6"/>
          </a:solidFill>
        </p:spPr>
        <p:txBody>
          <a:bodyPr/>
          <a:lstStyle>
            <a:lvl1pPr marL="270000" indent="-269876" algn="l" defTabSz="457201"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1" indent="-270000" algn="l" defTabSz="457201" rtl="0" eaLnBrk="1" fontAlgn="base" hangingPunct="1">
              <a:spcBef>
                <a:spcPts val="0"/>
              </a:spcBef>
              <a:spcAft>
                <a:spcPts val="601"/>
              </a:spcAft>
              <a:buFont typeface="Courier New" charset="0"/>
              <a:buChar char="o"/>
              <a:tabLst/>
              <a:defRPr kern="1200">
                <a:solidFill>
                  <a:srgbClr val="000000"/>
                </a:solidFill>
                <a:latin typeface="Arial"/>
                <a:ea typeface="ヒラギノ角ゴ Pro W3" charset="-128"/>
                <a:cs typeface="Arial"/>
              </a:defRPr>
            </a:lvl2pPr>
            <a:lvl3pPr marL="957601" indent="-237600" algn="l" defTabSz="457201" rtl="0" eaLnBrk="1" fontAlgn="base" hangingPunct="1">
              <a:spcBef>
                <a:spcPts val="0"/>
              </a:spcBef>
              <a:spcAft>
                <a:spcPts val="499"/>
              </a:spcAft>
              <a:buFont typeface="Wingdings" charset="2"/>
              <a:buChar char="§"/>
              <a:tabLst/>
              <a:defRPr sz="1601" kern="1200">
                <a:solidFill>
                  <a:schemeClr val="tx1"/>
                </a:solidFill>
                <a:latin typeface="Arial"/>
                <a:ea typeface="ヒラギノ角ゴ Pro W3" charset="-128"/>
                <a:cs typeface="Arial"/>
              </a:defRPr>
            </a:lvl3pPr>
            <a:lvl4pPr marL="1260001" indent="-179388" algn="l" defTabSz="457201"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2" indent="-180000" algn="l" defTabSz="457201" rtl="0" eaLnBrk="1" fontAlgn="base" hangingPunct="1">
              <a:spcBef>
                <a:spcPts val="0"/>
              </a:spcBef>
              <a:spcAft>
                <a:spcPts val="300"/>
              </a:spcAft>
              <a:buFont typeface="Arial" panose="020B0604020202020204" pitchFamily="34" charset="0"/>
              <a:buChar char="•"/>
              <a:tabLst/>
              <a:defRPr sz="1199" b="0" kern="1200">
                <a:solidFill>
                  <a:schemeClr val="tx1"/>
                </a:solidFill>
                <a:latin typeface="Arial" charset="0"/>
                <a:ea typeface="Arial" charset="0"/>
                <a:cs typeface="Arial" charset="0"/>
              </a:defRPr>
            </a:lvl5pPr>
            <a:lvl6pPr marL="2514602" indent="-228600" algn="l" defTabSz="457201" rtl="0" eaLnBrk="1" latinLnBrk="0" hangingPunct="1">
              <a:spcBef>
                <a:spcPct val="20000"/>
              </a:spcBef>
              <a:buFont typeface="Arial"/>
              <a:buChar char="•"/>
              <a:defRPr sz="2000" kern="1200">
                <a:solidFill>
                  <a:schemeClr val="tx1"/>
                </a:solidFill>
                <a:latin typeface="+mn-lt"/>
                <a:ea typeface="+mn-ea"/>
                <a:cs typeface="+mn-cs"/>
              </a:defRPr>
            </a:lvl6pPr>
            <a:lvl7pPr marL="2971803" indent="-228600" algn="l" defTabSz="457201" rtl="0" eaLnBrk="1" latinLnBrk="0" hangingPunct="1">
              <a:spcBef>
                <a:spcPct val="20000"/>
              </a:spcBef>
              <a:buFont typeface="Arial"/>
              <a:buChar char="•"/>
              <a:defRPr sz="2000" kern="1200">
                <a:solidFill>
                  <a:schemeClr val="tx1"/>
                </a:solidFill>
                <a:latin typeface="+mn-lt"/>
                <a:ea typeface="+mn-ea"/>
                <a:cs typeface="+mn-cs"/>
              </a:defRPr>
            </a:lvl7pPr>
            <a:lvl8pPr marL="3429004" indent="-228600" algn="l" defTabSz="457201" rtl="0" eaLnBrk="1" latinLnBrk="0" hangingPunct="1">
              <a:spcBef>
                <a:spcPct val="20000"/>
              </a:spcBef>
              <a:buFont typeface="Arial"/>
              <a:buChar char="•"/>
              <a:defRPr sz="2000" kern="1200">
                <a:solidFill>
                  <a:schemeClr val="tx1"/>
                </a:solidFill>
                <a:latin typeface="+mn-lt"/>
                <a:ea typeface="+mn-ea"/>
                <a:cs typeface="+mn-cs"/>
              </a:defRPr>
            </a:lvl8pPr>
            <a:lvl9pPr marL="3886204" indent="-228600" algn="l" defTabSz="457201" rtl="0" eaLnBrk="1" latinLnBrk="0" hangingPunct="1">
              <a:spcBef>
                <a:spcPct val="20000"/>
              </a:spcBef>
              <a:buFont typeface="Arial"/>
              <a:buChar char="•"/>
              <a:defRPr sz="2000" kern="1200">
                <a:solidFill>
                  <a:schemeClr val="tx1"/>
                </a:solidFill>
                <a:latin typeface="+mn-lt"/>
                <a:ea typeface="+mn-ea"/>
                <a:cs typeface="+mn-cs"/>
              </a:defRPr>
            </a:lvl9pPr>
          </a:lstStyle>
          <a:p>
            <a:pPr marL="124" indent="0">
              <a:buNone/>
            </a:pPr>
            <a:r>
              <a:rPr lang="de-DE" b="1" dirty="0"/>
              <a:t>Länderspezifisch</a:t>
            </a:r>
          </a:p>
        </p:txBody>
      </p:sp>
      <p:sp>
        <p:nvSpPr>
          <p:cNvPr id="7" name="Rechteck 6">
            <a:extLst>
              <a:ext uri="{FF2B5EF4-FFF2-40B4-BE49-F238E27FC236}">
                <a16:creationId xmlns:a16="http://schemas.microsoft.com/office/drawing/2014/main" id="{E22DB05D-7A85-ECA9-B7C8-9DDAB351E33B}"/>
              </a:ext>
            </a:extLst>
          </p:cNvPr>
          <p:cNvSpPr/>
          <p:nvPr/>
        </p:nvSpPr>
        <p:spPr>
          <a:xfrm>
            <a:off x="8279902" y="1674667"/>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Bildungsverwaltungen</a:t>
            </a:r>
          </a:p>
        </p:txBody>
      </p:sp>
      <p:sp>
        <p:nvSpPr>
          <p:cNvPr id="10" name="Rechteck 9">
            <a:extLst>
              <a:ext uri="{FF2B5EF4-FFF2-40B4-BE49-F238E27FC236}">
                <a16:creationId xmlns:a16="http://schemas.microsoft.com/office/drawing/2014/main" id="{5729FB2A-9131-5A75-2C30-C594140FD044}"/>
              </a:ext>
            </a:extLst>
          </p:cNvPr>
          <p:cNvSpPr/>
          <p:nvPr/>
        </p:nvSpPr>
        <p:spPr>
          <a:xfrm>
            <a:off x="8279902" y="2970425"/>
            <a:ext cx="3240000" cy="2664023"/>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400" b="1" dirty="0">
                <a:solidFill>
                  <a:schemeClr val="tx1"/>
                </a:solidFill>
                <a:latin typeface="Arial" charset="0"/>
                <a:ea typeface="Arial" charset="0"/>
                <a:cs typeface="Arial" charset="0"/>
              </a:rPr>
              <a:t>Außerschulische Partner:</a:t>
            </a:r>
          </a:p>
          <a:p>
            <a:pPr marL="177800" indent="-177800">
              <a:spcAft>
                <a:spcPts val="400"/>
              </a:spcAft>
              <a:buFont typeface="Arial" panose="020B0604020202020204" pitchFamily="34" charset="0"/>
              <a:buChar char="•"/>
            </a:pPr>
            <a:r>
              <a:rPr lang="de-DE" sz="1200" b="1" dirty="0">
                <a:solidFill>
                  <a:schemeClr val="tx1"/>
                </a:solidFill>
                <a:latin typeface="Arial" charset="0"/>
                <a:ea typeface="Arial" charset="0"/>
                <a:cs typeface="Arial" charset="0"/>
              </a:rPr>
              <a:t>Wer?</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Bildungseinrichtungen (Kindertagesstätten, Grundschulen, weiterführende Schulen)</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Jugend- und Sozialämter</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Kultur- und Bildungsträger</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Gesellschaftliche Organisationen</a:t>
            </a:r>
          </a:p>
          <a:p>
            <a:pPr marL="177800" indent="-177800">
              <a:spcAft>
                <a:spcPts val="400"/>
              </a:spcAft>
              <a:buFont typeface="Arial" panose="020B0604020202020204" pitchFamily="34" charset="0"/>
              <a:buChar char="•"/>
            </a:pPr>
            <a:r>
              <a:rPr lang="de-DE" sz="12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Multiprofessionelle Teams</a:t>
            </a:r>
          </a:p>
          <a:p>
            <a:pPr marL="355600" lvl="1" indent="-177800">
              <a:spcAft>
                <a:spcPts val="400"/>
              </a:spcAft>
              <a:buFont typeface="Arial" panose="020B0604020202020204" pitchFamily="34" charset="0"/>
              <a:buChar char="•"/>
            </a:pPr>
            <a:r>
              <a:rPr lang="de-DE" sz="1200" dirty="0">
                <a:solidFill>
                  <a:schemeClr val="tx1"/>
                </a:solidFill>
                <a:latin typeface="Arial" charset="0"/>
                <a:ea typeface="Arial" charset="0"/>
                <a:cs typeface="Arial" charset="0"/>
              </a:rPr>
              <a:t>Bildungspartnerschaften</a:t>
            </a:r>
          </a:p>
        </p:txBody>
      </p:sp>
      <p:sp>
        <p:nvSpPr>
          <p:cNvPr id="13" name="Rechteck 12">
            <a:extLst>
              <a:ext uri="{FF2B5EF4-FFF2-40B4-BE49-F238E27FC236}">
                <a16:creationId xmlns:a16="http://schemas.microsoft.com/office/drawing/2014/main" id="{BA9686C2-3A88-DD2C-9DFB-FC6DEB24D077}"/>
              </a:ext>
            </a:extLst>
          </p:cNvPr>
          <p:cNvSpPr/>
          <p:nvPr/>
        </p:nvSpPr>
        <p:spPr>
          <a:xfrm>
            <a:off x="8279902" y="2322546"/>
            <a:ext cx="3240000" cy="43200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noAutofit/>
          </a:bodyPr>
          <a:lstStyle/>
          <a:p>
            <a:pPr algn="ctr">
              <a:spcAft>
                <a:spcPts val="400"/>
              </a:spcAft>
            </a:pPr>
            <a:r>
              <a:rPr lang="de-DE" b="1" dirty="0">
                <a:solidFill>
                  <a:schemeClr val="tx1"/>
                </a:solidFill>
                <a:latin typeface="Arial" charset="0"/>
                <a:ea typeface="Arial" charset="0"/>
                <a:cs typeface="Arial" charset="0"/>
              </a:rPr>
              <a:t>Schulen</a:t>
            </a:r>
          </a:p>
        </p:txBody>
      </p:sp>
      <p:sp>
        <p:nvSpPr>
          <p:cNvPr id="4" name="Rechteck 3">
            <a:extLst>
              <a:ext uri="{FF2B5EF4-FFF2-40B4-BE49-F238E27FC236}">
                <a16:creationId xmlns:a16="http://schemas.microsoft.com/office/drawing/2014/main" id="{EB5719BF-670E-4192-BE3D-79A79C75ED2A}"/>
              </a:ext>
            </a:extLst>
          </p:cNvPr>
          <p:cNvSpPr/>
          <p:nvPr/>
        </p:nvSpPr>
        <p:spPr>
          <a:xfrm>
            <a:off x="4317397" y="1951388"/>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Landesspezifische Ausgestaltungen: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Umsetzung der gemeinsamen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Konkretisierung von Maßnahmen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Gesetze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Verordnungen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Erlasse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Bildungs- und Lehrplänen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Referenzrahmen zur Schulqualität der Länder</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Schaffen von Angeboten</a:t>
            </a:r>
          </a:p>
        </p:txBody>
      </p:sp>
      <p:sp>
        <p:nvSpPr>
          <p:cNvPr id="5" name="Rechteck 4">
            <a:extLst>
              <a:ext uri="{FF2B5EF4-FFF2-40B4-BE49-F238E27FC236}">
                <a16:creationId xmlns:a16="http://schemas.microsoft.com/office/drawing/2014/main" id="{6EFDF43B-E4D2-81BE-2816-212C9DEBB5B8}"/>
              </a:ext>
            </a:extLst>
          </p:cNvPr>
          <p:cNvSpPr/>
          <p:nvPr/>
        </p:nvSpPr>
        <p:spPr>
          <a:xfrm>
            <a:off x="379182" y="1951389"/>
            <a:ext cx="3569679" cy="368306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sz="1600" b="1" dirty="0">
                <a:solidFill>
                  <a:schemeClr val="tx1"/>
                </a:solidFill>
                <a:latin typeface="Arial" charset="0"/>
                <a:ea typeface="Arial" charset="0"/>
                <a:cs typeface="Arial" charset="0"/>
              </a:rPr>
              <a:t>Bundesweite gemeinsame Grundsätze:</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Allgemeine Grundsätze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Ziele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Handlungsimplikationen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Unterstützungssysteme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Hinweise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Empfehlungen</a:t>
            </a:r>
          </a:p>
          <a:p>
            <a:pPr marL="177800" indent="-177800">
              <a:spcAft>
                <a:spcPts val="400"/>
              </a:spcAft>
              <a:buFont typeface="Arial" panose="020B0604020202020204" pitchFamily="34" charset="0"/>
              <a:buChar char="•"/>
            </a:pPr>
            <a:r>
              <a:rPr lang="de-DE" sz="14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KMK-Empfehlungen</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KMK-Beschlüsse</a:t>
            </a:r>
          </a:p>
          <a:p>
            <a:pPr marL="355600" lvl="1" indent="-177800">
              <a:spcAft>
                <a:spcPts val="400"/>
              </a:spcAft>
              <a:buFont typeface="Arial" panose="020B0604020202020204" pitchFamily="34" charset="0"/>
              <a:buChar char="•"/>
            </a:pPr>
            <a:r>
              <a:rPr lang="de-DE" sz="1400" dirty="0">
                <a:solidFill>
                  <a:schemeClr val="tx1"/>
                </a:solidFill>
                <a:latin typeface="Arial" charset="0"/>
                <a:ea typeface="Arial" charset="0"/>
                <a:cs typeface="Arial" charset="0"/>
              </a:rPr>
              <a:t>Standards</a:t>
            </a:r>
          </a:p>
        </p:txBody>
      </p:sp>
    </p:spTree>
    <p:extLst>
      <p:ext uri="{BB962C8B-B14F-4D97-AF65-F5344CB8AC3E}">
        <p14:creationId xmlns:p14="http://schemas.microsoft.com/office/powerpoint/2010/main" val="2809721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CE62CE-20BD-7A1B-15F4-F3EA0576BD37}"/>
              </a:ext>
            </a:extLst>
          </p:cNvPr>
          <p:cNvSpPr>
            <a:spLocks noGrp="1"/>
          </p:cNvSpPr>
          <p:nvPr>
            <p:ph type="title"/>
          </p:nvPr>
        </p:nvSpPr>
        <p:spPr/>
        <p:txBody>
          <a:bodyPr/>
          <a:lstStyle/>
          <a:p>
            <a:r>
              <a:rPr lang="de-DE" dirty="0"/>
              <a:t>Syllabus zur Ausgestaltung bildungspolitischer Rahmenbedingungen in Deutschland</a:t>
            </a:r>
          </a:p>
        </p:txBody>
      </p:sp>
      <p:sp>
        <p:nvSpPr>
          <p:cNvPr id="16" name="Textplatzhalter 15">
            <a:extLst>
              <a:ext uri="{FF2B5EF4-FFF2-40B4-BE49-F238E27FC236}">
                <a16:creationId xmlns:a16="http://schemas.microsoft.com/office/drawing/2014/main" id="{BF123BF0-C644-B58A-7A32-51F8FBE5EFDF}"/>
              </a:ext>
            </a:extLst>
          </p:cNvPr>
          <p:cNvSpPr>
            <a:spLocks noGrp="1"/>
          </p:cNvSpPr>
          <p:nvPr>
            <p:ph type="body" sz="quarter" idx="11"/>
          </p:nvPr>
        </p:nvSpPr>
        <p:spPr/>
        <p:txBody>
          <a:bodyPr/>
          <a:lstStyle/>
          <a:p>
            <a:endParaRPr lang="de-DE"/>
          </a:p>
        </p:txBody>
      </p:sp>
      <p:sp>
        <p:nvSpPr>
          <p:cNvPr id="10" name="Rechteck 9">
            <a:extLst>
              <a:ext uri="{FF2B5EF4-FFF2-40B4-BE49-F238E27FC236}">
                <a16:creationId xmlns:a16="http://schemas.microsoft.com/office/drawing/2014/main" id="{5729FB2A-9131-5A75-2C30-C594140FD044}"/>
              </a:ext>
            </a:extLst>
          </p:cNvPr>
          <p:cNvSpPr/>
          <p:nvPr/>
        </p:nvSpPr>
        <p:spPr>
          <a:xfrm>
            <a:off x="8435975" y="1710581"/>
            <a:ext cx="3276000" cy="432939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b="1" dirty="0">
                <a:solidFill>
                  <a:schemeClr val="tx1"/>
                </a:solidFill>
                <a:latin typeface="Arial" charset="0"/>
                <a:ea typeface="Arial" charset="0"/>
                <a:cs typeface="Arial" charset="0"/>
              </a:rPr>
              <a:t>Außerschulische Partner:</a:t>
            </a:r>
          </a:p>
          <a:p>
            <a:pPr marL="177800" indent="-177800">
              <a:spcAft>
                <a:spcPts val="400"/>
              </a:spcAft>
              <a:buFont typeface="Arial" panose="020B0604020202020204" pitchFamily="34" charset="0"/>
              <a:buChar char="•"/>
            </a:pPr>
            <a:r>
              <a:rPr lang="de-DE" sz="1600" b="1" dirty="0">
                <a:solidFill>
                  <a:schemeClr val="tx1"/>
                </a:solidFill>
                <a:latin typeface="Arial" charset="0"/>
                <a:ea typeface="Arial" charset="0"/>
                <a:cs typeface="Arial" charset="0"/>
              </a:rPr>
              <a:t>Wer?</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Bildungseinrichtungen (Kindertagesstätten, Grundschulen, weiterführende Schulen)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Jugend- und Sozialämter</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Kultur- und Bildungsträger</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Gesellschaftliche Organisationen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a:t>
            </a:r>
          </a:p>
          <a:p>
            <a:pPr marL="177800" indent="-177800">
              <a:spcAft>
                <a:spcPts val="400"/>
              </a:spcAft>
              <a:buFont typeface="Arial" panose="020B0604020202020204" pitchFamily="34" charset="0"/>
              <a:buChar char="•"/>
            </a:pPr>
            <a:r>
              <a:rPr lang="de-DE" sz="16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Multiprofessionelle Teams</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Bildungspartnerschaften</a:t>
            </a:r>
          </a:p>
        </p:txBody>
      </p:sp>
      <p:sp>
        <p:nvSpPr>
          <p:cNvPr id="4" name="Rechteck 3">
            <a:extLst>
              <a:ext uri="{FF2B5EF4-FFF2-40B4-BE49-F238E27FC236}">
                <a16:creationId xmlns:a16="http://schemas.microsoft.com/office/drawing/2014/main" id="{D499695B-7E06-CC4D-957D-063594E35A29}"/>
              </a:ext>
            </a:extLst>
          </p:cNvPr>
          <p:cNvSpPr/>
          <p:nvPr/>
        </p:nvSpPr>
        <p:spPr>
          <a:xfrm>
            <a:off x="4458000" y="1710581"/>
            <a:ext cx="3276000" cy="4329390"/>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b="1" dirty="0">
                <a:solidFill>
                  <a:schemeClr val="tx1"/>
                </a:solidFill>
                <a:latin typeface="Arial" charset="0"/>
                <a:ea typeface="Arial" charset="0"/>
                <a:cs typeface="Arial" charset="0"/>
              </a:rPr>
              <a:t>Schulen:</a:t>
            </a:r>
          </a:p>
          <a:p>
            <a:pPr marL="177800" indent="-177800">
              <a:spcAft>
                <a:spcPts val="400"/>
              </a:spcAft>
              <a:buFont typeface="Arial" panose="020B0604020202020204" pitchFamily="34" charset="0"/>
              <a:buChar char="•"/>
            </a:pPr>
            <a:r>
              <a:rPr lang="de-DE" sz="1600" b="1" dirty="0">
                <a:solidFill>
                  <a:schemeClr val="tx1"/>
                </a:solidFill>
                <a:latin typeface="Arial" charset="0"/>
                <a:ea typeface="Arial" charset="0"/>
                <a:cs typeface="Arial" charset="0"/>
              </a:rPr>
              <a:t>Was?</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Inhaltliche Umsetzung der Grundsätze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Ableitung spezifischer Maßnahmen</a:t>
            </a:r>
          </a:p>
          <a:p>
            <a:pPr marL="177800" indent="-177800">
              <a:spcAft>
                <a:spcPts val="400"/>
              </a:spcAft>
              <a:buFont typeface="Arial" panose="020B0604020202020204" pitchFamily="34" charset="0"/>
              <a:buChar char="•"/>
            </a:pPr>
            <a:r>
              <a:rPr lang="de-DE" sz="16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Schulinterne Curricula</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Mentoren- und Förderprogramme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Lehr-/Lernmaterialien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Bildungskonzepte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Unterrichtsgestaltung</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Verwendung fundierter Verfahren</a:t>
            </a:r>
          </a:p>
        </p:txBody>
      </p:sp>
      <p:sp>
        <p:nvSpPr>
          <p:cNvPr id="5" name="Rechteck 4">
            <a:extLst>
              <a:ext uri="{FF2B5EF4-FFF2-40B4-BE49-F238E27FC236}">
                <a16:creationId xmlns:a16="http://schemas.microsoft.com/office/drawing/2014/main" id="{80D3C7D5-7949-0A16-4993-2F57B3567F27}"/>
              </a:ext>
            </a:extLst>
          </p:cNvPr>
          <p:cNvSpPr/>
          <p:nvPr/>
        </p:nvSpPr>
        <p:spPr>
          <a:xfrm>
            <a:off x="480025" y="1710582"/>
            <a:ext cx="3276000" cy="4329389"/>
          </a:xfrm>
          <a:prstGeom prst="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spcAft>
                <a:spcPts val="400"/>
              </a:spcAft>
            </a:pPr>
            <a:r>
              <a:rPr lang="de-DE" b="1" dirty="0">
                <a:solidFill>
                  <a:schemeClr val="tx1"/>
                </a:solidFill>
                <a:latin typeface="Arial" charset="0"/>
                <a:ea typeface="Arial" charset="0"/>
                <a:cs typeface="Arial" charset="0"/>
              </a:rPr>
              <a:t>Bildungsverwaltungen:</a:t>
            </a:r>
          </a:p>
          <a:p>
            <a:pPr marL="177800" indent="-177800">
              <a:spcAft>
                <a:spcPts val="400"/>
              </a:spcAft>
              <a:buFont typeface="Arial" panose="020B0604020202020204" pitchFamily="34" charset="0"/>
              <a:buChar char="•"/>
            </a:pPr>
            <a:r>
              <a:rPr lang="de-DE" sz="1600" b="1" dirty="0">
                <a:solidFill>
                  <a:schemeClr val="tx1"/>
                </a:solidFill>
                <a:latin typeface="Arial" charset="0"/>
                <a:ea typeface="Arial" charset="0"/>
                <a:cs typeface="Arial" charset="0"/>
              </a:rPr>
              <a:t>Wie?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Orientierungsrahmen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(Weiter-)Qualifizierungs- und Beratungsangebote</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Konzeption von Handreichungen, Unterrichtsmaterialien und weiteren Ressourcen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Evaluationen</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Wissenschaftliche Begleitforschung</a:t>
            </a:r>
          </a:p>
          <a:p>
            <a:pPr marL="355600" lvl="1" indent="-177800">
              <a:spcAft>
                <a:spcPts val="400"/>
              </a:spcAft>
              <a:buFont typeface="Arial" panose="020B0604020202020204" pitchFamily="34" charset="0"/>
              <a:buChar char="•"/>
            </a:pPr>
            <a:r>
              <a:rPr lang="de-DE" sz="1600" dirty="0">
                <a:solidFill>
                  <a:schemeClr val="tx1"/>
                </a:solidFill>
                <a:latin typeface="Arial" charset="0"/>
                <a:ea typeface="Arial" charset="0"/>
                <a:cs typeface="Arial" charset="0"/>
              </a:rPr>
              <a:t>Qualitätsentwicklungsmaßnahmen</a:t>
            </a:r>
          </a:p>
        </p:txBody>
      </p:sp>
    </p:spTree>
    <p:extLst>
      <p:ext uri="{BB962C8B-B14F-4D97-AF65-F5344CB8AC3E}">
        <p14:creationId xmlns:p14="http://schemas.microsoft.com/office/powerpoint/2010/main" val="380928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4A72D2-5265-1521-9CC9-0993755A96A2}"/>
              </a:ext>
            </a:extLst>
          </p:cNvPr>
          <p:cNvSpPr>
            <a:spLocks noGrp="1"/>
          </p:cNvSpPr>
          <p:nvPr>
            <p:ph type="title"/>
          </p:nvPr>
        </p:nvSpPr>
        <p:spPr/>
        <p:txBody>
          <a:bodyPr/>
          <a:lstStyle/>
          <a:p>
            <a:r>
              <a:rPr lang="de-DE" dirty="0" err="1"/>
              <a:t>BiSS</a:t>
            </a:r>
            <a:r>
              <a:rPr lang="de-DE" dirty="0"/>
              <a:t> – Sprachbildung und -förderung wissenschaftlich fundiert</a:t>
            </a:r>
          </a:p>
        </p:txBody>
      </p:sp>
      <p:sp>
        <p:nvSpPr>
          <p:cNvPr id="3" name="Inhaltsplatzhalter 2">
            <a:extLst>
              <a:ext uri="{FF2B5EF4-FFF2-40B4-BE49-F238E27FC236}">
                <a16:creationId xmlns:a16="http://schemas.microsoft.com/office/drawing/2014/main" id="{AB42FBCE-2E03-0AA9-34AB-117C01FDA83C}"/>
              </a:ext>
            </a:extLst>
          </p:cNvPr>
          <p:cNvSpPr>
            <a:spLocks noGrp="1"/>
          </p:cNvSpPr>
          <p:nvPr>
            <p:ph sz="quarter" idx="10"/>
          </p:nvPr>
        </p:nvSpPr>
        <p:spPr/>
        <p:txBody>
          <a:bodyPr>
            <a:normAutofit lnSpcReduction="10000"/>
          </a:bodyPr>
          <a:lstStyle/>
          <a:p>
            <a:r>
              <a:rPr lang="de-DE" dirty="0"/>
              <a:t>Bund-Länder-Initiative „Bildung durch Sprache und Schrift“ (</a:t>
            </a:r>
            <a:r>
              <a:rPr lang="de-DE" dirty="0" err="1"/>
              <a:t>BiSS</a:t>
            </a:r>
            <a:r>
              <a:rPr lang="de-DE" dirty="0"/>
              <a:t>)</a:t>
            </a:r>
          </a:p>
          <a:p>
            <a:r>
              <a:rPr lang="de-DE" b="1" dirty="0"/>
              <a:t>Zielsetzung</a:t>
            </a:r>
          </a:p>
          <a:p>
            <a:pPr lvl="1"/>
            <a:r>
              <a:rPr lang="de-DE" dirty="0"/>
              <a:t>Wissenschaftsbasierte Transfer von Konzepten zur Sprachbildung, Lese und Schreibförderung</a:t>
            </a:r>
          </a:p>
          <a:p>
            <a:pPr lvl="1"/>
            <a:r>
              <a:rPr lang="de-DE" dirty="0"/>
              <a:t>Verbesserung der Sprachförderung, Sprachdiagnostik und Leseförderung</a:t>
            </a:r>
          </a:p>
          <a:p>
            <a:r>
              <a:rPr lang="de-DE" b="1" dirty="0"/>
              <a:t>Schwerpunkte</a:t>
            </a:r>
          </a:p>
          <a:p>
            <a:pPr lvl="1"/>
            <a:r>
              <a:rPr lang="de-DE" dirty="0"/>
              <a:t>Leseförderung</a:t>
            </a:r>
          </a:p>
          <a:p>
            <a:pPr lvl="1"/>
            <a:r>
              <a:rPr lang="de-DE" dirty="0"/>
              <a:t>Schreibförderung</a:t>
            </a:r>
          </a:p>
          <a:p>
            <a:pPr lvl="1"/>
            <a:r>
              <a:rPr lang="de-DE" dirty="0"/>
              <a:t>Sprachsensibler Fachunterricht</a:t>
            </a:r>
          </a:p>
          <a:p>
            <a:pPr lvl="1"/>
            <a:r>
              <a:rPr lang="de-DE" dirty="0"/>
              <a:t>Deutsch als Zweitsprache</a:t>
            </a:r>
          </a:p>
          <a:p>
            <a:r>
              <a:rPr lang="de-DE" b="1" dirty="0"/>
              <a:t>Was bietet Ihnen (als Student bzw. Lehrkraft im Vorbereitungsdienst) die Initiative </a:t>
            </a:r>
            <a:r>
              <a:rPr lang="de-DE" b="1" dirty="0" err="1"/>
              <a:t>BiSS</a:t>
            </a:r>
            <a:r>
              <a:rPr lang="de-DE" b="1" dirty="0"/>
              <a:t>-Transfer?</a:t>
            </a:r>
          </a:p>
          <a:p>
            <a:pPr lvl="1"/>
            <a:r>
              <a:rPr lang="de-DE" dirty="0"/>
              <a:t>Eine wissenschaftlich fundierte Sammlung mit Fortbildungen im </a:t>
            </a:r>
            <a:r>
              <a:rPr lang="de-DE" dirty="0" err="1"/>
              <a:t>Blended</a:t>
            </a:r>
            <a:r>
              <a:rPr lang="de-DE" dirty="0"/>
              <a:t>-Learning-Format, einer Tool-Datenbank, Handreichungen und Broschüren, Vernetzungsangeboten und vielem mehr</a:t>
            </a:r>
          </a:p>
        </p:txBody>
      </p:sp>
      <p:sp>
        <p:nvSpPr>
          <p:cNvPr id="4" name="Textplatzhalter 3">
            <a:extLst>
              <a:ext uri="{FF2B5EF4-FFF2-40B4-BE49-F238E27FC236}">
                <a16:creationId xmlns:a16="http://schemas.microsoft.com/office/drawing/2014/main" id="{123D2CE5-60CB-96A4-B891-9D8BFC57FE70}"/>
              </a:ext>
            </a:extLst>
          </p:cNvPr>
          <p:cNvSpPr>
            <a:spLocks noGrp="1"/>
          </p:cNvSpPr>
          <p:nvPr>
            <p:ph type="body" sz="quarter" idx="11"/>
          </p:nvPr>
        </p:nvSpPr>
        <p:spPr/>
        <p:txBody>
          <a:bodyPr/>
          <a:lstStyle/>
          <a:p>
            <a:r>
              <a:rPr lang="de-DE" dirty="0"/>
              <a:t>Webseite:</a:t>
            </a:r>
          </a:p>
          <a:p>
            <a:r>
              <a:rPr lang="de-DE" dirty="0">
                <a:hlinkClick r:id="rId3"/>
              </a:rPr>
              <a:t>https://www.biss-sprachbildung.de/</a:t>
            </a:r>
            <a:endParaRPr lang="de-DE" dirty="0"/>
          </a:p>
        </p:txBody>
      </p:sp>
    </p:spTree>
    <p:extLst>
      <p:ext uri="{BB962C8B-B14F-4D97-AF65-F5344CB8AC3E}">
        <p14:creationId xmlns:p14="http://schemas.microsoft.com/office/powerpoint/2010/main" val="457587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76CF3B-1FC4-2E34-A1D9-DBA683042037}"/>
              </a:ext>
            </a:extLst>
          </p:cNvPr>
          <p:cNvSpPr>
            <a:spLocks noGrp="1"/>
          </p:cNvSpPr>
          <p:nvPr>
            <p:ph type="title"/>
          </p:nvPr>
        </p:nvSpPr>
        <p:spPr/>
        <p:txBody>
          <a:bodyPr/>
          <a:lstStyle/>
          <a:p>
            <a:r>
              <a:rPr lang="de-DE" dirty="0"/>
              <a:t>Fachsprache und Operatoren</a:t>
            </a:r>
          </a:p>
        </p:txBody>
      </p:sp>
      <p:sp>
        <p:nvSpPr>
          <p:cNvPr id="4" name="Textplatzhalter 3">
            <a:extLst>
              <a:ext uri="{FF2B5EF4-FFF2-40B4-BE49-F238E27FC236}">
                <a16:creationId xmlns:a16="http://schemas.microsoft.com/office/drawing/2014/main" id="{2FB16BCD-112F-BF3E-D259-009C703DDBDF}"/>
              </a:ext>
            </a:extLst>
          </p:cNvPr>
          <p:cNvSpPr>
            <a:spLocks noGrp="1"/>
          </p:cNvSpPr>
          <p:nvPr>
            <p:ph type="body" sz="quarter" idx="11"/>
          </p:nvPr>
        </p:nvSpPr>
        <p:spPr/>
        <p:txBody>
          <a:bodyPr/>
          <a:lstStyle/>
          <a:p>
            <a:r>
              <a:rPr lang="de-DE" dirty="0"/>
              <a:t>Quelle:</a:t>
            </a:r>
          </a:p>
          <a:p>
            <a:r>
              <a:rPr lang="de-DE" dirty="0"/>
              <a:t>MSB-NRW 2015</a:t>
            </a:r>
          </a:p>
        </p:txBody>
      </p:sp>
      <p:graphicFrame>
        <p:nvGraphicFramePr>
          <p:cNvPr id="7" name="Inhaltsplatzhalter 6">
            <a:extLst>
              <a:ext uri="{FF2B5EF4-FFF2-40B4-BE49-F238E27FC236}">
                <a16:creationId xmlns:a16="http://schemas.microsoft.com/office/drawing/2014/main" id="{32112F17-E147-3649-D588-7F91047E689D}"/>
              </a:ext>
            </a:extLst>
          </p:cNvPr>
          <p:cNvGraphicFramePr>
            <a:graphicFrameLocks noGrp="1"/>
          </p:cNvGraphicFramePr>
          <p:nvPr>
            <p:ph sz="quarter" idx="10"/>
            <p:extLst>
              <p:ext uri="{D42A27DB-BD31-4B8C-83A1-F6EECF244321}">
                <p14:modId xmlns:p14="http://schemas.microsoft.com/office/powerpoint/2010/main" val="2206706255"/>
              </p:ext>
            </p:extLst>
          </p:nvPr>
        </p:nvGraphicFramePr>
        <p:xfrm>
          <a:off x="227013" y="1233488"/>
          <a:ext cx="11520000" cy="4820920"/>
        </p:xfrm>
        <a:graphic>
          <a:graphicData uri="http://schemas.openxmlformats.org/drawingml/2006/table">
            <a:tbl>
              <a:tblPr firstRow="1" bandRow="1">
                <a:tableStyleId>{073A0DAA-6AF3-43AB-8588-CEC1D06C72B9}</a:tableStyleId>
              </a:tblPr>
              <a:tblGrid>
                <a:gridCol w="2880000">
                  <a:extLst>
                    <a:ext uri="{9D8B030D-6E8A-4147-A177-3AD203B41FA5}">
                      <a16:colId xmlns:a16="http://schemas.microsoft.com/office/drawing/2014/main" val="1226291787"/>
                    </a:ext>
                  </a:extLst>
                </a:gridCol>
                <a:gridCol w="720000">
                  <a:extLst>
                    <a:ext uri="{9D8B030D-6E8A-4147-A177-3AD203B41FA5}">
                      <a16:colId xmlns:a16="http://schemas.microsoft.com/office/drawing/2014/main" val="1221734913"/>
                    </a:ext>
                  </a:extLst>
                </a:gridCol>
                <a:gridCol w="720000">
                  <a:extLst>
                    <a:ext uri="{9D8B030D-6E8A-4147-A177-3AD203B41FA5}">
                      <a16:colId xmlns:a16="http://schemas.microsoft.com/office/drawing/2014/main" val="4174504221"/>
                    </a:ext>
                  </a:extLst>
                </a:gridCol>
                <a:gridCol w="720000">
                  <a:extLst>
                    <a:ext uri="{9D8B030D-6E8A-4147-A177-3AD203B41FA5}">
                      <a16:colId xmlns:a16="http://schemas.microsoft.com/office/drawing/2014/main" val="3703975448"/>
                    </a:ext>
                  </a:extLst>
                </a:gridCol>
                <a:gridCol w="720000">
                  <a:extLst>
                    <a:ext uri="{9D8B030D-6E8A-4147-A177-3AD203B41FA5}">
                      <a16:colId xmlns:a16="http://schemas.microsoft.com/office/drawing/2014/main" val="89264356"/>
                    </a:ext>
                  </a:extLst>
                </a:gridCol>
                <a:gridCol w="2880000">
                  <a:extLst>
                    <a:ext uri="{9D8B030D-6E8A-4147-A177-3AD203B41FA5}">
                      <a16:colId xmlns:a16="http://schemas.microsoft.com/office/drawing/2014/main" val="3580467924"/>
                    </a:ext>
                  </a:extLst>
                </a:gridCol>
                <a:gridCol w="720000">
                  <a:extLst>
                    <a:ext uri="{9D8B030D-6E8A-4147-A177-3AD203B41FA5}">
                      <a16:colId xmlns:a16="http://schemas.microsoft.com/office/drawing/2014/main" val="1139716507"/>
                    </a:ext>
                  </a:extLst>
                </a:gridCol>
                <a:gridCol w="720000">
                  <a:extLst>
                    <a:ext uri="{9D8B030D-6E8A-4147-A177-3AD203B41FA5}">
                      <a16:colId xmlns:a16="http://schemas.microsoft.com/office/drawing/2014/main" val="3865663598"/>
                    </a:ext>
                  </a:extLst>
                </a:gridCol>
                <a:gridCol w="720000">
                  <a:extLst>
                    <a:ext uri="{9D8B030D-6E8A-4147-A177-3AD203B41FA5}">
                      <a16:colId xmlns:a16="http://schemas.microsoft.com/office/drawing/2014/main" val="2646668899"/>
                    </a:ext>
                  </a:extLst>
                </a:gridCol>
                <a:gridCol w="720000">
                  <a:extLst>
                    <a:ext uri="{9D8B030D-6E8A-4147-A177-3AD203B41FA5}">
                      <a16:colId xmlns:a16="http://schemas.microsoft.com/office/drawing/2014/main" val="3063169532"/>
                    </a:ext>
                  </a:extLst>
                </a:gridCol>
              </a:tblGrid>
              <a:tr h="370840">
                <a:tc gridSpan="2">
                  <a:txBody>
                    <a:bodyPr/>
                    <a:lstStyle/>
                    <a:p>
                      <a:pPr algn="ctr"/>
                      <a:r>
                        <a:rPr lang="de-DE" sz="1800" dirty="0">
                          <a:latin typeface="+mn-lt"/>
                        </a:rPr>
                        <a:t>Operator</a:t>
                      </a:r>
                    </a:p>
                  </a:txBody>
                  <a:tcPr/>
                </a:tc>
                <a:tc hMerge="1">
                  <a:txBody>
                    <a:bodyPr/>
                    <a:lstStyle/>
                    <a:p>
                      <a:endParaRPr lang="de-DE"/>
                    </a:p>
                  </a:txBody>
                  <a:tcPr/>
                </a:tc>
                <a:tc>
                  <a:txBody>
                    <a:bodyPr/>
                    <a:lstStyle/>
                    <a:p>
                      <a:pPr algn="ctr"/>
                      <a:r>
                        <a:rPr lang="de-DE" sz="1800" dirty="0">
                          <a:latin typeface="+mn-lt"/>
                        </a:rPr>
                        <a:t>L</a:t>
                      </a:r>
                    </a:p>
                  </a:txBody>
                  <a:tcPr/>
                </a:tc>
                <a:tc>
                  <a:txBody>
                    <a:bodyPr/>
                    <a:lstStyle/>
                    <a:p>
                      <a:pPr algn="ctr"/>
                      <a:r>
                        <a:rPr lang="de-DE" sz="1800" dirty="0">
                          <a:latin typeface="+mn-lt"/>
                        </a:rPr>
                        <a:t>S</a:t>
                      </a:r>
                    </a:p>
                  </a:txBody>
                  <a:tcPr/>
                </a:tc>
                <a:tc>
                  <a:txBody>
                    <a:bodyPr/>
                    <a:lstStyle/>
                    <a:p>
                      <a:pPr algn="ctr"/>
                      <a:r>
                        <a:rPr lang="de-DE" sz="1800" dirty="0">
                          <a:latin typeface="+mn-lt"/>
                        </a:rPr>
                        <a:t>K</a:t>
                      </a:r>
                    </a:p>
                  </a:txBody>
                  <a:tcPr/>
                </a:tc>
                <a:tc gridSpan="2">
                  <a:txBody>
                    <a:bodyPr/>
                    <a:lstStyle/>
                    <a:p>
                      <a:pPr algn="ctr"/>
                      <a:r>
                        <a:rPr lang="de-DE" sz="1800" dirty="0">
                          <a:latin typeface="+mn-lt"/>
                        </a:rPr>
                        <a:t>Operator</a:t>
                      </a:r>
                    </a:p>
                  </a:txBody>
                  <a:tcPr/>
                </a:tc>
                <a:tc hMerge="1">
                  <a:txBody>
                    <a:bodyPr/>
                    <a:lstStyle/>
                    <a:p>
                      <a:endParaRPr lang="de-DE"/>
                    </a:p>
                  </a:txBody>
                  <a:tcPr/>
                </a:tc>
                <a:tc>
                  <a:txBody>
                    <a:bodyPr/>
                    <a:lstStyle/>
                    <a:p>
                      <a:pPr algn="ctr"/>
                      <a:r>
                        <a:rPr lang="de-DE" sz="1800" dirty="0">
                          <a:latin typeface="+mn-lt"/>
                        </a:rPr>
                        <a:t>L</a:t>
                      </a:r>
                    </a:p>
                  </a:txBody>
                  <a:tcPr/>
                </a:tc>
                <a:tc>
                  <a:txBody>
                    <a:bodyPr/>
                    <a:lstStyle/>
                    <a:p>
                      <a:pPr algn="ctr"/>
                      <a:r>
                        <a:rPr lang="de-DE" sz="1800" dirty="0">
                          <a:latin typeface="+mn-lt"/>
                        </a:rPr>
                        <a:t>S</a:t>
                      </a:r>
                    </a:p>
                  </a:txBody>
                  <a:tcPr/>
                </a:tc>
                <a:tc>
                  <a:txBody>
                    <a:bodyPr/>
                    <a:lstStyle/>
                    <a:p>
                      <a:pPr algn="ctr"/>
                      <a:r>
                        <a:rPr lang="de-DE" sz="1800" dirty="0">
                          <a:latin typeface="+mn-lt"/>
                        </a:rPr>
                        <a:t>K</a:t>
                      </a:r>
                    </a:p>
                  </a:txBody>
                  <a:tcPr/>
                </a:tc>
                <a:extLst>
                  <a:ext uri="{0D108BD9-81ED-4DB2-BD59-A6C34878D82A}">
                    <a16:rowId xmlns:a16="http://schemas.microsoft.com/office/drawing/2014/main" val="1979796037"/>
                  </a:ext>
                </a:extLst>
              </a:tr>
              <a:tr h="370840">
                <a:tc>
                  <a:txBody>
                    <a:bodyPr/>
                    <a:lstStyle/>
                    <a:p>
                      <a:pPr marL="0" marR="0" lvl="0" indent="0" algn="l" defTabSz="457201" rtl="0" eaLnBrk="1" fontAlgn="auto" latinLnBrk="0" hangingPunct="1">
                        <a:lnSpc>
                          <a:spcPct val="100000"/>
                        </a:lnSpc>
                        <a:spcBef>
                          <a:spcPts val="0"/>
                        </a:spcBef>
                        <a:spcAft>
                          <a:spcPts val="0"/>
                        </a:spcAft>
                        <a:buClrTx/>
                        <a:buSzTx/>
                        <a:buFontTx/>
                        <a:buNone/>
                        <a:tabLst/>
                        <a:defRPr/>
                      </a:pPr>
                      <a:r>
                        <a:rPr lang="de-DE" sz="1800" dirty="0">
                          <a:latin typeface="+mn-lt"/>
                        </a:rPr>
                        <a:t>analysieren</a:t>
                      </a:r>
                      <a:endParaRPr lang="de-DE" sz="1600" dirty="0">
                        <a:latin typeface="+mn-lt"/>
                      </a:endParaRPr>
                    </a:p>
                  </a:txBody>
                  <a:tcPr/>
                </a:tc>
                <a:tc>
                  <a:txBody>
                    <a:bodyPr/>
                    <a:lstStyle/>
                    <a:p>
                      <a:pPr algn="ctr"/>
                      <a:r>
                        <a:rPr lang="de-DE" sz="1800" dirty="0">
                          <a:latin typeface="+mn-lt"/>
                        </a:rPr>
                        <a:t>II-III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l"/>
                      <a:r>
                        <a:rPr lang="de-DE" sz="1800" dirty="0">
                          <a:latin typeface="+mn-lt"/>
                        </a:rPr>
                        <a:t>erläutern</a:t>
                      </a:r>
                    </a:p>
                  </a:txBody>
                  <a:tcPr/>
                </a:tc>
                <a:tc>
                  <a:txBody>
                    <a:bodyPr/>
                    <a:lstStyle/>
                    <a:p>
                      <a:pPr algn="ctr"/>
                      <a:r>
                        <a:rPr lang="de-DE" sz="1800" dirty="0">
                          <a:latin typeface="+mn-lt"/>
                        </a:rPr>
                        <a:t>I-II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208957630"/>
                  </a:ext>
                </a:extLst>
              </a:tr>
              <a:tr h="370840">
                <a:tc>
                  <a:txBody>
                    <a:bodyPr/>
                    <a:lstStyle/>
                    <a:p>
                      <a:pPr algn="l"/>
                      <a:r>
                        <a:rPr lang="de-DE" sz="1800" dirty="0">
                          <a:latin typeface="+mn-lt"/>
                        </a:rPr>
                        <a:t>angeben</a:t>
                      </a:r>
                    </a:p>
                  </a:txBody>
                  <a:tcPr/>
                </a:tc>
                <a:tc>
                  <a:txBody>
                    <a:bodyPr/>
                    <a:lstStyle/>
                    <a:p>
                      <a:pPr algn="ctr"/>
                      <a:r>
                        <a:rPr lang="de-DE" sz="1800" dirty="0">
                          <a:latin typeface="+mn-lt"/>
                        </a:rPr>
                        <a:t>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ermitteln</a:t>
                      </a:r>
                    </a:p>
                  </a:txBody>
                  <a:tcPr/>
                </a:tc>
                <a:tc>
                  <a:txBody>
                    <a:bodyPr/>
                    <a:lstStyle/>
                    <a:p>
                      <a:pPr algn="ctr"/>
                      <a:r>
                        <a:rPr lang="de-DE" sz="1800" dirty="0">
                          <a:latin typeface="+mn-lt"/>
                        </a:rPr>
                        <a:t>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547935475"/>
                  </a:ext>
                </a:extLst>
              </a:tr>
              <a:tr h="370840">
                <a:tc>
                  <a:txBody>
                    <a:bodyPr/>
                    <a:lstStyle/>
                    <a:p>
                      <a:pPr algn="l"/>
                      <a:r>
                        <a:rPr lang="de-DE" sz="1800" dirty="0">
                          <a:latin typeface="+mn-lt"/>
                        </a:rPr>
                        <a:t>anwenden</a:t>
                      </a:r>
                    </a:p>
                  </a:txBody>
                  <a:tcPr/>
                </a:tc>
                <a:tc>
                  <a:txBody>
                    <a:bodyPr/>
                    <a:lstStyle/>
                    <a:p>
                      <a:pPr algn="ctr"/>
                      <a:r>
                        <a:rPr lang="de-DE" sz="1800" dirty="0">
                          <a:latin typeface="+mn-lt"/>
                        </a:rPr>
                        <a:t>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marL="0" marR="0" lvl="0" indent="0" algn="ctr" defTabSz="457201" rtl="0" eaLnBrk="1" fontAlgn="auto" latinLnBrk="0" hangingPunct="1">
                        <a:lnSpc>
                          <a:spcPct val="100000"/>
                        </a:lnSpc>
                        <a:spcBef>
                          <a:spcPts val="0"/>
                        </a:spcBef>
                        <a:spcAft>
                          <a:spcPts val="0"/>
                        </a:spcAft>
                        <a:buClrTx/>
                        <a:buSzTx/>
                        <a:buFontTx/>
                        <a:buNone/>
                        <a:tabLst/>
                        <a:defRPr/>
                      </a:pP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l"/>
                      <a:r>
                        <a:rPr lang="de-DE" sz="1800" dirty="0">
                          <a:latin typeface="+mn-lt"/>
                        </a:rPr>
                        <a:t>erweitern</a:t>
                      </a:r>
                    </a:p>
                  </a:txBody>
                  <a:tcPr/>
                </a:tc>
                <a:tc>
                  <a:txBody>
                    <a:bodyPr/>
                    <a:lstStyle/>
                    <a:p>
                      <a:pPr algn="ctr"/>
                      <a:r>
                        <a:rPr lang="de-DE" sz="1800" dirty="0">
                          <a:latin typeface="+mn-lt"/>
                        </a:rPr>
                        <a:t>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2926718250"/>
                  </a:ext>
                </a:extLst>
              </a:tr>
              <a:tr h="370840">
                <a:tc>
                  <a:txBody>
                    <a:bodyPr/>
                    <a:lstStyle/>
                    <a:p>
                      <a:pPr algn="l"/>
                      <a:r>
                        <a:rPr lang="de-DE" sz="1800" dirty="0">
                          <a:latin typeface="+mn-lt"/>
                        </a:rPr>
                        <a:t>begründen</a:t>
                      </a:r>
                    </a:p>
                  </a:txBody>
                  <a:tcPr/>
                </a:tc>
                <a:tc>
                  <a:txBody>
                    <a:bodyPr/>
                    <a:lstStyle/>
                    <a:p>
                      <a:pPr algn="ctr"/>
                      <a:r>
                        <a:rPr lang="de-DE" sz="1800" dirty="0">
                          <a:latin typeface="+mn-lt"/>
                        </a:rPr>
                        <a:t>III-II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implementieren</a:t>
                      </a:r>
                    </a:p>
                  </a:txBody>
                  <a:tcPr/>
                </a:tc>
                <a:tc>
                  <a:txBody>
                    <a:bodyPr/>
                    <a:lstStyle/>
                    <a:p>
                      <a:pPr algn="ctr"/>
                      <a:r>
                        <a:rPr lang="de-DE" sz="1800" dirty="0">
                          <a:latin typeface="+mn-lt"/>
                        </a:rPr>
                        <a:t>II-III</a:t>
                      </a:r>
                    </a:p>
                  </a:txBody>
                  <a:tcPr/>
                </a:tc>
                <a:tc>
                  <a:txBody>
                    <a:bodyPr/>
                    <a:lstStyle/>
                    <a:p>
                      <a:pPr marL="0" marR="0" lvl="0" indent="0" algn="ctr" defTabSz="457201" rtl="0" eaLnBrk="1" fontAlgn="auto" latinLnBrk="0" hangingPunct="1">
                        <a:lnSpc>
                          <a:spcPct val="100000"/>
                        </a:lnSpc>
                        <a:spcBef>
                          <a:spcPts val="0"/>
                        </a:spcBef>
                        <a:spcAft>
                          <a:spcPts val="0"/>
                        </a:spcAft>
                        <a:buClrTx/>
                        <a:buSzTx/>
                        <a:buFontTx/>
                        <a:buNone/>
                        <a:tabLst/>
                        <a:defRPr/>
                      </a:pP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775236498"/>
                  </a:ext>
                </a:extLst>
              </a:tr>
              <a:tr h="370840">
                <a:tc>
                  <a:txBody>
                    <a:bodyPr/>
                    <a:lstStyle/>
                    <a:p>
                      <a:pPr algn="l"/>
                      <a:r>
                        <a:rPr lang="de-DE" sz="1800" dirty="0">
                          <a:latin typeface="+mn-lt"/>
                        </a:rPr>
                        <a:t>beschreiben</a:t>
                      </a:r>
                    </a:p>
                  </a:txBody>
                  <a:tcPr/>
                </a:tc>
                <a:tc>
                  <a:txBody>
                    <a:bodyPr/>
                    <a:lstStyle/>
                    <a:p>
                      <a:pPr algn="ctr"/>
                      <a:r>
                        <a:rPr lang="de-DE" sz="1800" dirty="0">
                          <a:latin typeface="+mn-lt"/>
                        </a:rPr>
                        <a:t>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interpretieren</a:t>
                      </a:r>
                    </a:p>
                  </a:txBody>
                  <a:tcPr/>
                </a:tc>
                <a:tc>
                  <a:txBody>
                    <a:bodyPr/>
                    <a:lstStyle/>
                    <a:p>
                      <a:pPr algn="ctr"/>
                      <a:r>
                        <a:rPr lang="de-DE" sz="1800" dirty="0">
                          <a:latin typeface="+mn-lt"/>
                        </a:rPr>
                        <a:t>II-III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1546919422"/>
                  </a:ext>
                </a:extLst>
              </a:tr>
              <a:tr h="370840">
                <a:tc>
                  <a:txBody>
                    <a:bodyPr/>
                    <a:lstStyle/>
                    <a:p>
                      <a:pPr algn="l"/>
                      <a:r>
                        <a:rPr lang="de-DE" sz="1800" dirty="0">
                          <a:latin typeface="+mn-lt"/>
                        </a:rPr>
                        <a:t>bestimmen</a:t>
                      </a:r>
                    </a:p>
                  </a:txBody>
                  <a:tcPr/>
                </a:tc>
                <a:tc>
                  <a:txBody>
                    <a:bodyPr/>
                    <a:lstStyle/>
                    <a:p>
                      <a:pPr algn="ctr"/>
                      <a:r>
                        <a:rPr lang="de-DE" sz="1800" dirty="0">
                          <a:latin typeface="+mn-lt"/>
                        </a:rPr>
                        <a:t>II</a:t>
                      </a:r>
                    </a:p>
                  </a:txBody>
                  <a:tcPr/>
                </a:tc>
                <a:tc>
                  <a:txBody>
                    <a:bodyPr/>
                    <a:lstStyle/>
                    <a:p>
                      <a:pPr algn="ctr"/>
                      <a:r>
                        <a:rPr lang="de-DE" sz="1800" dirty="0">
                          <a:latin typeface="+mn-lt"/>
                        </a:rPr>
                        <a:t>(</a:t>
                      </a: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modellieren</a:t>
                      </a:r>
                    </a:p>
                  </a:txBody>
                  <a:tcPr/>
                </a:tc>
                <a:tc>
                  <a:txBody>
                    <a:bodyPr/>
                    <a:lstStyle/>
                    <a:p>
                      <a:pPr algn="ctr"/>
                      <a:r>
                        <a:rPr lang="de-DE" sz="1800" dirty="0">
                          <a:latin typeface="+mn-lt"/>
                        </a:rPr>
                        <a:t>II-III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2860475199"/>
                  </a:ext>
                </a:extLst>
              </a:tr>
              <a:tr h="370840">
                <a:tc>
                  <a:txBody>
                    <a:bodyPr/>
                    <a:lstStyle/>
                    <a:p>
                      <a:pPr algn="l"/>
                      <a:r>
                        <a:rPr lang="de-DE" sz="1800" dirty="0">
                          <a:latin typeface="+mn-lt"/>
                        </a:rPr>
                        <a:t>beurteilen</a:t>
                      </a:r>
                    </a:p>
                  </a:txBody>
                  <a:tcPr/>
                </a:tc>
                <a:tc>
                  <a:txBody>
                    <a:bodyPr/>
                    <a:lstStyle/>
                    <a:p>
                      <a:pPr algn="ctr"/>
                      <a:r>
                        <a:rPr lang="de-DE" sz="1800" dirty="0">
                          <a:latin typeface="+mn-lt"/>
                        </a:rPr>
                        <a:t>III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modifizieren</a:t>
                      </a:r>
                    </a:p>
                  </a:txBody>
                  <a:tcPr/>
                </a:tc>
                <a:tc>
                  <a:txBody>
                    <a:bodyPr/>
                    <a:lstStyle/>
                    <a:p>
                      <a:pPr algn="ctr"/>
                      <a:r>
                        <a:rPr lang="de-DE" sz="1800" dirty="0">
                          <a:latin typeface="+mn-lt"/>
                        </a:rPr>
                        <a:t>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extLst>
                  <a:ext uri="{0D108BD9-81ED-4DB2-BD59-A6C34878D82A}">
                    <a16:rowId xmlns:a16="http://schemas.microsoft.com/office/drawing/2014/main" val="1574535557"/>
                  </a:ext>
                </a:extLst>
              </a:tr>
              <a:tr h="370840">
                <a:tc>
                  <a:txBody>
                    <a:bodyPr/>
                    <a:lstStyle/>
                    <a:p>
                      <a:pPr algn="l"/>
                      <a:r>
                        <a:rPr lang="de-DE" sz="1800" dirty="0">
                          <a:latin typeface="+mn-lt"/>
                        </a:rPr>
                        <a:t>darstellen</a:t>
                      </a:r>
                    </a:p>
                  </a:txBody>
                  <a:tcPr/>
                </a:tc>
                <a:tc>
                  <a:txBody>
                    <a:bodyPr/>
                    <a:lstStyle/>
                    <a:p>
                      <a:pPr algn="ctr"/>
                      <a:r>
                        <a:rPr lang="de-DE" sz="1800" dirty="0">
                          <a:latin typeface="+mn-lt"/>
                        </a:rPr>
                        <a:t>II-I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Stellung nehmen</a:t>
                      </a:r>
                    </a:p>
                  </a:txBody>
                  <a:tcPr/>
                </a:tc>
                <a:tc>
                  <a:txBody>
                    <a:bodyPr/>
                    <a:lstStyle/>
                    <a:p>
                      <a:pPr algn="ctr"/>
                      <a:r>
                        <a:rPr lang="de-DE" sz="1800" dirty="0">
                          <a:latin typeface="+mn-lt"/>
                        </a:rPr>
                        <a:t>III</a:t>
                      </a:r>
                    </a:p>
                  </a:txBody>
                  <a:tcPr/>
                </a:tc>
                <a:tc>
                  <a:txBody>
                    <a:bodyPr/>
                    <a:lstStyle/>
                    <a:p>
                      <a:pPr algn="ctr"/>
                      <a:r>
                        <a:rPr lang="de-DE" sz="1800" dirty="0">
                          <a:latin typeface="+mn-lt"/>
                        </a:rPr>
                        <a:t>(</a:t>
                      </a: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602800731"/>
                  </a:ext>
                </a:extLst>
              </a:tr>
              <a:tr h="370840">
                <a:tc>
                  <a:txBody>
                    <a:bodyPr/>
                    <a:lstStyle/>
                    <a:p>
                      <a:pPr algn="l"/>
                      <a:r>
                        <a:rPr lang="de-DE" sz="1800" dirty="0">
                          <a:latin typeface="+mn-lt"/>
                        </a:rPr>
                        <a:t>dokumentieren</a:t>
                      </a:r>
                    </a:p>
                  </a:txBody>
                  <a:tcPr/>
                </a:tc>
                <a:tc>
                  <a:txBody>
                    <a:bodyPr/>
                    <a:lstStyle/>
                    <a:p>
                      <a:pPr algn="ctr"/>
                      <a:r>
                        <a:rPr lang="de-DE" sz="1800" dirty="0">
                          <a:latin typeface="+mn-lt"/>
                        </a:rPr>
                        <a:t>I-II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überführen</a:t>
                      </a:r>
                    </a:p>
                  </a:txBody>
                  <a:tcPr/>
                </a:tc>
                <a:tc>
                  <a:txBody>
                    <a:bodyPr/>
                    <a:lstStyle/>
                    <a:p>
                      <a:pPr algn="ctr"/>
                      <a:r>
                        <a:rPr lang="de-DE" sz="1800" dirty="0">
                          <a:latin typeface="+mn-lt"/>
                        </a:rPr>
                        <a:t>I-II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marL="0" marR="0" lvl="0" indent="0" algn="ctr" defTabSz="457201" rtl="0" eaLnBrk="1" fontAlgn="auto" latinLnBrk="0" hangingPunct="1">
                        <a:lnSpc>
                          <a:spcPct val="100000"/>
                        </a:lnSpc>
                        <a:spcBef>
                          <a:spcPts val="0"/>
                        </a:spcBef>
                        <a:spcAft>
                          <a:spcPts val="0"/>
                        </a:spcAft>
                        <a:buClrTx/>
                        <a:buSzTx/>
                        <a:buFontTx/>
                        <a:buNone/>
                        <a:tabLst/>
                        <a:defRPr/>
                      </a:pPr>
                      <a:r>
                        <a:rPr lang="de-DE" sz="1800" dirty="0">
                          <a:latin typeface="+mn-lt"/>
                        </a:rPr>
                        <a:t>(✔️)</a:t>
                      </a:r>
                    </a:p>
                  </a:txBody>
                  <a:tcPr/>
                </a:tc>
                <a:tc>
                  <a:txBody>
                    <a:bodyPr/>
                    <a:lstStyle/>
                    <a:p>
                      <a:pPr algn="ctr"/>
                      <a:r>
                        <a:rPr lang="de-DE" sz="1800" dirty="0">
                          <a:latin typeface="+mn-lt"/>
                        </a:rPr>
                        <a:t>(✔️)</a:t>
                      </a:r>
                    </a:p>
                  </a:txBody>
                  <a:tcPr/>
                </a:tc>
                <a:extLst>
                  <a:ext uri="{0D108BD9-81ED-4DB2-BD59-A6C34878D82A}">
                    <a16:rowId xmlns:a16="http://schemas.microsoft.com/office/drawing/2014/main" val="1264471427"/>
                  </a:ext>
                </a:extLst>
              </a:tr>
              <a:tr h="370840">
                <a:tc>
                  <a:txBody>
                    <a:bodyPr/>
                    <a:lstStyle/>
                    <a:p>
                      <a:pPr algn="l"/>
                      <a:r>
                        <a:rPr lang="de-DE" sz="1800" dirty="0">
                          <a:latin typeface="+mn-lt"/>
                        </a:rPr>
                        <a:t>entscheiden</a:t>
                      </a:r>
                    </a:p>
                  </a:txBody>
                  <a:tcPr/>
                </a:tc>
                <a:tc>
                  <a:txBody>
                    <a:bodyPr/>
                    <a:lstStyle/>
                    <a:p>
                      <a:pPr algn="ctr"/>
                      <a:r>
                        <a:rPr lang="de-DE" sz="1800" dirty="0">
                          <a:latin typeface="+mn-lt"/>
                        </a:rPr>
                        <a:t>II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vergleichen</a:t>
                      </a:r>
                    </a:p>
                  </a:txBody>
                  <a:tcPr/>
                </a:tc>
                <a:tc>
                  <a:txBody>
                    <a:bodyPr/>
                    <a:lstStyle/>
                    <a:p>
                      <a:pPr algn="ctr"/>
                      <a:r>
                        <a:rPr lang="de-DE" sz="1800" dirty="0">
                          <a:latin typeface="+mn-lt"/>
                        </a:rPr>
                        <a:t>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extLst>
                  <a:ext uri="{0D108BD9-81ED-4DB2-BD59-A6C34878D82A}">
                    <a16:rowId xmlns:a16="http://schemas.microsoft.com/office/drawing/2014/main" val="3521266581"/>
                  </a:ext>
                </a:extLst>
              </a:tr>
              <a:tr h="370840">
                <a:tc>
                  <a:txBody>
                    <a:bodyPr/>
                    <a:lstStyle/>
                    <a:p>
                      <a:pPr algn="l"/>
                      <a:r>
                        <a:rPr lang="de-DE" sz="1800" dirty="0">
                          <a:latin typeface="+mn-lt"/>
                        </a:rPr>
                        <a:t>entwerfen</a:t>
                      </a:r>
                    </a:p>
                  </a:txBody>
                  <a:tcPr/>
                </a:tc>
                <a:tc>
                  <a:txBody>
                    <a:bodyPr/>
                    <a:lstStyle/>
                    <a:p>
                      <a:pPr algn="ctr"/>
                      <a:r>
                        <a:rPr lang="de-DE" sz="1800" dirty="0">
                          <a:latin typeface="+mn-lt"/>
                        </a:rPr>
                        <a:t>II-III</a:t>
                      </a: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l"/>
                      <a:r>
                        <a:rPr lang="de-DE" sz="1800" dirty="0">
                          <a:latin typeface="+mn-lt"/>
                        </a:rPr>
                        <a:t>vervollständigen</a:t>
                      </a:r>
                    </a:p>
                  </a:txBody>
                  <a:tcPr/>
                </a:tc>
                <a:tc>
                  <a:txBody>
                    <a:bodyPr/>
                    <a:lstStyle/>
                    <a:p>
                      <a:pPr algn="ctr"/>
                      <a:r>
                        <a:rPr lang="de-DE" sz="1800" dirty="0">
                          <a:latin typeface="+mn-lt"/>
                        </a:rPr>
                        <a:t>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2919660562"/>
                  </a:ext>
                </a:extLst>
              </a:tr>
              <a:tr h="370840">
                <a:tc>
                  <a:txBody>
                    <a:bodyPr/>
                    <a:lstStyle/>
                    <a:p>
                      <a:pPr algn="l"/>
                      <a:r>
                        <a:rPr lang="de-DE" sz="1800" dirty="0">
                          <a:latin typeface="+mn-lt"/>
                        </a:rPr>
                        <a:t>entwickeln</a:t>
                      </a:r>
                    </a:p>
                  </a:txBody>
                  <a:tcPr/>
                </a:tc>
                <a:tc>
                  <a:txBody>
                    <a:bodyPr/>
                    <a:lstStyle/>
                    <a:p>
                      <a:pPr algn="ctr"/>
                      <a:r>
                        <a:rPr lang="de-DE" sz="1800" dirty="0">
                          <a:latin typeface="+mn-lt"/>
                        </a:rPr>
                        <a:t>II-III</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ctr"/>
                      <a:r>
                        <a:rPr lang="de-DE" sz="1800" dirty="0">
                          <a:latin typeface="+mn-lt"/>
                        </a:rPr>
                        <a:t>(✔️)</a:t>
                      </a:r>
                    </a:p>
                  </a:txBody>
                  <a:tcPr/>
                </a:tc>
                <a:tc>
                  <a:txBody>
                    <a:bodyPr/>
                    <a:lstStyle/>
                    <a:p>
                      <a:pPr algn="l"/>
                      <a:r>
                        <a:rPr lang="de-DE" sz="1800" dirty="0">
                          <a:latin typeface="+mn-lt"/>
                        </a:rPr>
                        <a:t>zeigen</a:t>
                      </a:r>
                    </a:p>
                  </a:txBody>
                  <a:tcPr/>
                </a:tc>
                <a:tc>
                  <a:txBody>
                    <a:bodyPr/>
                    <a:lstStyle/>
                    <a:p>
                      <a:pPr algn="ctr"/>
                      <a:r>
                        <a:rPr lang="de-DE" sz="1800" dirty="0">
                          <a:latin typeface="+mn-lt"/>
                        </a:rPr>
                        <a:t>II</a:t>
                      </a:r>
                    </a:p>
                  </a:txBody>
                  <a:tcPr/>
                </a:tc>
                <a:tc>
                  <a:txBody>
                    <a:bodyPr/>
                    <a:lstStyle/>
                    <a:p>
                      <a:pPr algn="ct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r>
                        <a:rPr lang="de-DE" sz="1800" kern="1200" dirty="0">
                          <a:solidFill>
                            <a:schemeClr val="dk1"/>
                          </a:solidFill>
                          <a:effectLst/>
                          <a:latin typeface="+mn-lt"/>
                          <a:ea typeface="+mn-ea"/>
                          <a:cs typeface="+mn-cs"/>
                        </a:rPr>
                        <a:t>✔️)</a:t>
                      </a:r>
                      <a:endParaRPr lang="de-DE" sz="1800" dirty="0">
                        <a:latin typeface="+mn-lt"/>
                      </a:endParaRPr>
                    </a:p>
                  </a:txBody>
                  <a:tcPr/>
                </a:tc>
                <a:tc>
                  <a:txBody>
                    <a:bodyPr/>
                    <a:lstStyle/>
                    <a:p>
                      <a:pPr algn="ctr"/>
                      <a:r>
                        <a:rPr lang="de-DE" sz="1800" dirty="0">
                          <a:latin typeface="+mn-lt"/>
                        </a:rPr>
                        <a:t>(</a:t>
                      </a:r>
                      <a:r>
                        <a:rPr lang="de-DE" sz="1800" kern="1200" dirty="0">
                          <a:solidFill>
                            <a:schemeClr val="dk1"/>
                          </a:solidFill>
                          <a:effectLst/>
                          <a:latin typeface="+mn-lt"/>
                          <a:ea typeface="+mn-ea"/>
                          <a:cs typeface="+mn-cs"/>
                        </a:rPr>
                        <a:t>✔️)</a:t>
                      </a:r>
                      <a:endParaRPr lang="de-DE" sz="1800" dirty="0">
                        <a:latin typeface="+mn-lt"/>
                      </a:endParaRPr>
                    </a:p>
                  </a:txBody>
                  <a:tcPr/>
                </a:tc>
                <a:extLst>
                  <a:ext uri="{0D108BD9-81ED-4DB2-BD59-A6C34878D82A}">
                    <a16:rowId xmlns:a16="http://schemas.microsoft.com/office/drawing/2014/main" val="1249264171"/>
                  </a:ext>
                </a:extLst>
              </a:tr>
            </a:tbl>
          </a:graphicData>
        </a:graphic>
      </p:graphicFrame>
      <p:sp>
        <p:nvSpPr>
          <p:cNvPr id="3" name="Textfeld 2">
            <a:extLst>
              <a:ext uri="{FF2B5EF4-FFF2-40B4-BE49-F238E27FC236}">
                <a16:creationId xmlns:a16="http://schemas.microsoft.com/office/drawing/2014/main" id="{CF9AF954-AB28-B767-CAC1-D36D641B936D}"/>
              </a:ext>
            </a:extLst>
          </p:cNvPr>
          <p:cNvSpPr txBox="1"/>
          <p:nvPr/>
        </p:nvSpPr>
        <p:spPr>
          <a:xfrm>
            <a:off x="4085208" y="6129158"/>
            <a:ext cx="4021584" cy="614943"/>
          </a:xfrm>
          <a:prstGeom prst="rect">
            <a:avLst/>
          </a:prstGeom>
          <a:noFill/>
          <a:ln w="28575">
            <a:solidFill>
              <a:schemeClr val="tx1"/>
            </a:solidFill>
          </a:ln>
        </p:spPr>
        <p:txBody>
          <a:bodyPr wrap="square" numCol="2" rtlCol="0">
            <a:noAutofit/>
          </a:bodyPr>
          <a:lstStyle/>
          <a:p>
            <a:pPr algn="l">
              <a:spcAft>
                <a:spcPts val="500"/>
              </a:spcAft>
              <a:tabLst/>
            </a:pPr>
            <a:r>
              <a:rPr lang="de-DE" sz="1600" b="1" baseline="0" dirty="0"/>
              <a:t>Legende:</a:t>
            </a:r>
          </a:p>
          <a:p>
            <a:pPr algn="l">
              <a:spcAft>
                <a:spcPts val="500"/>
              </a:spcAft>
              <a:tabLst/>
            </a:pPr>
            <a:r>
              <a:rPr lang="de-DE" sz="1600" b="1" dirty="0"/>
              <a:t>L</a:t>
            </a:r>
            <a:r>
              <a:rPr lang="de-DE" sz="1600" dirty="0"/>
              <a:t> </a:t>
            </a:r>
            <a:r>
              <a:rPr lang="de-DE" sz="1600" dirty="0">
                <a:sym typeface="Wingdings" panose="05000000000000000000" pitchFamily="2" charset="2"/>
              </a:rPr>
              <a:t> Lesen</a:t>
            </a:r>
            <a:endParaRPr lang="de-DE" sz="1600" dirty="0"/>
          </a:p>
          <a:p>
            <a:pPr algn="l">
              <a:spcAft>
                <a:spcPts val="500"/>
              </a:spcAft>
              <a:tabLst/>
            </a:pPr>
            <a:endParaRPr lang="de-DE" sz="1600" dirty="0"/>
          </a:p>
          <a:p>
            <a:pPr algn="l">
              <a:spcAft>
                <a:spcPts val="500"/>
              </a:spcAft>
              <a:tabLst/>
            </a:pPr>
            <a:r>
              <a:rPr lang="de-DE" sz="1600" b="1" baseline="0" dirty="0"/>
              <a:t>S</a:t>
            </a:r>
            <a:r>
              <a:rPr lang="de-DE" sz="1600" dirty="0"/>
              <a:t> </a:t>
            </a:r>
            <a:r>
              <a:rPr lang="de-DE" sz="1600" dirty="0">
                <a:sym typeface="Wingdings" panose="05000000000000000000" pitchFamily="2" charset="2"/>
              </a:rPr>
              <a:t> Schreiben</a:t>
            </a:r>
          </a:p>
          <a:p>
            <a:pPr algn="l">
              <a:spcAft>
                <a:spcPts val="500"/>
              </a:spcAft>
              <a:tabLst/>
            </a:pPr>
            <a:r>
              <a:rPr lang="de-DE" sz="1600" b="1" dirty="0"/>
              <a:t>K</a:t>
            </a:r>
            <a:r>
              <a:rPr lang="de-DE" sz="1600" dirty="0"/>
              <a:t> </a:t>
            </a:r>
            <a:r>
              <a:rPr lang="de-DE" sz="1600" dirty="0">
                <a:sym typeface="Wingdings" panose="05000000000000000000" pitchFamily="2" charset="2"/>
              </a:rPr>
              <a:t> Kommunizieren</a:t>
            </a:r>
            <a:endParaRPr lang="de-DE" sz="1600" baseline="0" dirty="0"/>
          </a:p>
        </p:txBody>
      </p:sp>
    </p:spTree>
    <p:extLst>
      <p:ext uri="{BB962C8B-B14F-4D97-AF65-F5344CB8AC3E}">
        <p14:creationId xmlns:p14="http://schemas.microsoft.com/office/powerpoint/2010/main" val="2823615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B8F2C-2200-00ED-52D8-ADFB124D3715}"/>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C791CB32-A1E7-D071-AACB-B2367F2933E4}"/>
              </a:ext>
            </a:extLst>
          </p:cNvPr>
          <p:cNvSpPr>
            <a:spLocks noGrp="1"/>
          </p:cNvSpPr>
          <p:nvPr>
            <p:ph type="body" sz="quarter" idx="13"/>
          </p:nvPr>
        </p:nvSpPr>
        <p:spPr/>
        <p:txBody>
          <a:bodyPr/>
          <a:lstStyle/>
          <a:p>
            <a:r>
              <a:rPr lang="de-DE" dirty="0"/>
              <a:t>Sprachbildung im Fachunterricht</a:t>
            </a:r>
          </a:p>
        </p:txBody>
      </p:sp>
      <p:sp>
        <p:nvSpPr>
          <p:cNvPr id="3" name="Textplatzhalter 2">
            <a:extLst>
              <a:ext uri="{FF2B5EF4-FFF2-40B4-BE49-F238E27FC236}">
                <a16:creationId xmlns:a16="http://schemas.microsoft.com/office/drawing/2014/main" id="{3664FAA8-3A74-8FF3-514C-36AAA08ADA93}"/>
              </a:ext>
            </a:extLst>
          </p:cNvPr>
          <p:cNvSpPr>
            <a:spLocks noGrp="1"/>
          </p:cNvSpPr>
          <p:nvPr>
            <p:ph type="body" sz="quarter" idx="14"/>
          </p:nvPr>
        </p:nvSpPr>
        <p:spPr/>
        <p:txBody>
          <a:bodyPr/>
          <a:lstStyle/>
          <a:p>
            <a:r>
              <a:rPr lang="de-DE" dirty="0"/>
              <a:t>Bedeutung von Sprachbildung im Fach</a:t>
            </a:r>
          </a:p>
        </p:txBody>
      </p:sp>
    </p:spTree>
    <p:extLst>
      <p:ext uri="{BB962C8B-B14F-4D97-AF65-F5344CB8AC3E}">
        <p14:creationId xmlns:p14="http://schemas.microsoft.com/office/powerpoint/2010/main" val="2562215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6CF2F-C10F-FA14-976E-7E1F909F9A00}"/>
              </a:ext>
            </a:extLst>
          </p:cNvPr>
          <p:cNvSpPr>
            <a:spLocks noGrp="1"/>
          </p:cNvSpPr>
          <p:nvPr>
            <p:ph type="title"/>
          </p:nvPr>
        </p:nvSpPr>
        <p:spPr/>
        <p:txBody>
          <a:bodyPr/>
          <a:lstStyle/>
          <a:p>
            <a:r>
              <a:rPr lang="de-DE" dirty="0"/>
              <a:t>Zur Funktion von Sprache im Fach</a:t>
            </a:r>
          </a:p>
        </p:txBody>
      </p:sp>
      <p:sp>
        <p:nvSpPr>
          <p:cNvPr id="3" name="Inhaltsplatzhalter 2">
            <a:extLst>
              <a:ext uri="{FF2B5EF4-FFF2-40B4-BE49-F238E27FC236}">
                <a16:creationId xmlns:a16="http://schemas.microsoft.com/office/drawing/2014/main" id="{7B0C505A-3AD4-D8B7-3FD4-90AEC377511A}"/>
              </a:ext>
            </a:extLst>
          </p:cNvPr>
          <p:cNvSpPr>
            <a:spLocks noGrp="1"/>
          </p:cNvSpPr>
          <p:nvPr>
            <p:ph sz="quarter" idx="10"/>
          </p:nvPr>
        </p:nvSpPr>
        <p:spPr/>
        <p:txBody>
          <a:bodyPr/>
          <a:lstStyle/>
          <a:p>
            <a:pPr indent="-270000">
              <a:buFont typeface="Arial"/>
              <a:buChar char="•"/>
              <a:defRPr/>
            </a:pPr>
            <a:r>
              <a:rPr lang="de-DE" dirty="0"/>
              <a:t>„Sprache im Unterricht ist wie ein Werkzeug, </a:t>
            </a:r>
            <a:r>
              <a:rPr lang="de-DE" b="1" dirty="0"/>
              <a:t>das man gebraucht, während man es noch schmiedet</a:t>
            </a:r>
            <a:r>
              <a:rPr lang="de-DE" dirty="0"/>
              <a:t>.“ </a:t>
            </a:r>
            <a:r>
              <a:rPr lang="de-DE" sz="1601" dirty="0"/>
              <a:t>(</a:t>
            </a:r>
            <a:r>
              <a:rPr lang="de-DE" sz="1601" dirty="0" err="1"/>
              <a:t>Butzkamm</a:t>
            </a:r>
            <a:r>
              <a:rPr lang="de-DE" sz="1601" dirty="0"/>
              <a:t> 1989, zit. n. Leisen 2015d, S. 135)</a:t>
            </a:r>
          </a:p>
          <a:p>
            <a:pPr indent="-270000">
              <a:buFont typeface="Arial"/>
              <a:buChar char="•"/>
              <a:defRPr/>
            </a:pPr>
            <a:r>
              <a:rPr lang="de-DE" dirty="0"/>
              <a:t>Sprache ist aufs engste mit dem Denken verbunden – </a:t>
            </a:r>
            <a:r>
              <a:rPr lang="de-DE" b="1" dirty="0"/>
              <a:t>erst durch Sprache können Gedanken zum Ausdruck gebracht werden </a:t>
            </a:r>
            <a:r>
              <a:rPr lang="de-DE" sz="1601" dirty="0"/>
              <a:t>(vgl. </a:t>
            </a:r>
            <a:r>
              <a:rPr lang="de-DE" sz="1601" dirty="0" err="1"/>
              <a:t>Vygotsky</a:t>
            </a:r>
            <a:r>
              <a:rPr lang="de-DE" sz="1601" dirty="0"/>
              <a:t> 1986</a:t>
            </a:r>
            <a:r>
              <a:rPr lang="de-DE" dirty="0"/>
              <a:t>)</a:t>
            </a:r>
          </a:p>
          <a:p>
            <a:pPr indent="-270000">
              <a:buFont typeface="Arial"/>
              <a:buChar char="•"/>
              <a:defRPr/>
            </a:pPr>
            <a:r>
              <a:rPr lang="de-DE" dirty="0"/>
              <a:t>Sprachaufmerksamkeit treibt </a:t>
            </a:r>
            <a:r>
              <a:rPr lang="de-DE" b="1" dirty="0"/>
              <a:t>nicht nur den Spracherwerb, sondern auch den Wissenserwerb </a:t>
            </a:r>
            <a:r>
              <a:rPr lang="de-DE" dirty="0"/>
              <a:t>voran </a:t>
            </a:r>
            <a:r>
              <a:rPr lang="de-DE" sz="1601" dirty="0"/>
              <a:t>(vgl. Kern 2000, S. 320)</a:t>
            </a:r>
            <a:endParaRPr lang="de-DE" dirty="0"/>
          </a:p>
          <a:p>
            <a:pPr indent="-270000">
              <a:buFont typeface="Arial"/>
              <a:buChar char="•"/>
              <a:defRPr/>
            </a:pPr>
            <a:r>
              <a:rPr lang="de-DE" dirty="0"/>
              <a:t>„In den letzten Jahren hat sich zunehmend herausgestellt, wie sehr Sprache (und nicht nur Fachsprache) konstitutiv ist für das Lehren und Lernen in allen schulischen Fächern, von den Gesellschaftswissenschaften über Naturwissenschaften bis hin zur Mathematik. Es geht dabei konkret um den </a:t>
            </a:r>
            <a:r>
              <a:rPr lang="de-DE" b="1" dirty="0"/>
              <a:t>Aufbau von fachbezogenen Verstehens- und Mitteilungsfähigkeiten</a:t>
            </a:r>
            <a:r>
              <a:rPr lang="de-DE" dirty="0"/>
              <a:t>, die sich offenbar nicht von alleine einstellen, sondern die explizit und systematisch in einem guten Fachunterricht mit vermittelt werden müssen. Das betrifft sowohl das Mündliche wie das Schriftliche.“ </a:t>
            </a:r>
            <a:r>
              <a:rPr lang="de-DE" sz="1601" dirty="0"/>
              <a:t>(Becker-Mrotzek et al. 2013, S. 7)</a:t>
            </a:r>
            <a:endParaRPr lang="de-DE" dirty="0"/>
          </a:p>
        </p:txBody>
      </p:sp>
      <p:sp>
        <p:nvSpPr>
          <p:cNvPr id="4" name="Textplatzhalter 3">
            <a:extLst>
              <a:ext uri="{FF2B5EF4-FFF2-40B4-BE49-F238E27FC236}">
                <a16:creationId xmlns:a16="http://schemas.microsoft.com/office/drawing/2014/main" id="{1BE71F93-7E8B-B5FA-22E7-F7F77B5AA14D}"/>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26756723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9EFF88-1012-EC10-1019-2706D94A2181}"/>
              </a:ext>
            </a:extLst>
          </p:cNvPr>
          <p:cNvSpPr>
            <a:spLocks noGrp="1"/>
          </p:cNvSpPr>
          <p:nvPr>
            <p:ph type="title"/>
          </p:nvPr>
        </p:nvSpPr>
        <p:spPr/>
        <p:txBody>
          <a:bodyPr/>
          <a:lstStyle/>
          <a:p>
            <a:r>
              <a:rPr lang="de-DE" dirty="0"/>
              <a:t>Sprachbildung betrifft alle Lernenden</a:t>
            </a:r>
          </a:p>
        </p:txBody>
      </p:sp>
      <p:sp>
        <p:nvSpPr>
          <p:cNvPr id="3" name="Inhaltsplatzhalter 2">
            <a:extLst>
              <a:ext uri="{FF2B5EF4-FFF2-40B4-BE49-F238E27FC236}">
                <a16:creationId xmlns:a16="http://schemas.microsoft.com/office/drawing/2014/main" id="{25F8CC99-EDCD-51B6-BC5A-2EA12C338376}"/>
              </a:ext>
            </a:extLst>
          </p:cNvPr>
          <p:cNvSpPr>
            <a:spLocks noGrp="1"/>
          </p:cNvSpPr>
          <p:nvPr>
            <p:ph sz="quarter" idx="10"/>
          </p:nvPr>
        </p:nvSpPr>
        <p:spPr/>
        <p:txBody>
          <a:bodyPr/>
          <a:lstStyle/>
          <a:p>
            <a:pPr marL="270008" indent="-269881" defTabSz="457212">
              <a:defRPr/>
            </a:pPr>
            <a:r>
              <a:rPr lang="de-DE" dirty="0"/>
              <a:t>Unterricht in sprachlich-heterogenen Lerngruppen gehört in Deutschland zum </a:t>
            </a:r>
            <a:r>
              <a:rPr lang="de-DE" b="1" dirty="0"/>
              <a:t>Alltag einer jeden Lehrperson</a:t>
            </a:r>
            <a:r>
              <a:rPr lang="de-DE" dirty="0"/>
              <a:t> </a:t>
            </a:r>
          </a:p>
          <a:p>
            <a:pPr marL="270008" indent="-269881" defTabSz="457212">
              <a:defRPr/>
            </a:pPr>
            <a:r>
              <a:rPr lang="de-DE" b="1" dirty="0"/>
              <a:t>Ausgehend von einer Adressierung von Lernenden, die Deutsch als Zweitsprache (DaZ)</a:t>
            </a:r>
            <a:r>
              <a:rPr lang="de-DE" dirty="0"/>
              <a:t> sprechen, wird aus sprachwissenschaftlicher und sprachdidaktischer Forschung seit Jahrzehnten eine sprachsensible bzw. bildungssprachförderliche Gestaltung von Fachunterricht gefordert, um bekannte Leistungsdefizite bzw. </a:t>
            </a:r>
            <a:r>
              <a:rPr lang="de-DE" b="1" dirty="0"/>
              <a:t>Bildungsungleichheiten</a:t>
            </a:r>
            <a:r>
              <a:rPr lang="de-DE" dirty="0"/>
              <a:t>, wie sie Studien wie TIMMS und PISA regelmäßig zeigen, zwischen Lernenden mit Migrationshintergrund und den sog. monolingual deutschsprachigen Lernenden </a:t>
            </a:r>
            <a:r>
              <a:rPr lang="de-DE" b="1" dirty="0"/>
              <a:t>entgegenzuwirken</a:t>
            </a:r>
            <a:r>
              <a:rPr lang="de-DE" dirty="0"/>
              <a:t> </a:t>
            </a:r>
            <a:r>
              <a:rPr lang="de-DE" sz="1601" dirty="0"/>
              <a:t>(Leisen 2013; Gogolin et al. 2020; Becker-Mrotzek et al. 2013) </a:t>
            </a:r>
          </a:p>
          <a:p>
            <a:pPr marL="270008" indent="-269881" defTabSz="457212">
              <a:defRPr/>
            </a:pPr>
            <a:r>
              <a:rPr lang="de-DE" dirty="0"/>
              <a:t>Neben dem Bestreben, für </a:t>
            </a:r>
            <a:r>
              <a:rPr lang="de-DE" dirty="0">
                <a:ea typeface="ヒラギノ角ゴ Pro W3"/>
              </a:rPr>
              <a:t>Lernende</a:t>
            </a:r>
            <a:r>
              <a:rPr lang="de-DE" dirty="0"/>
              <a:t>, die DaZ sprechen, eine bessere Lernumgebung zu gestalten, ist es </a:t>
            </a:r>
            <a:r>
              <a:rPr lang="de-DE" b="1" dirty="0"/>
              <a:t>heutzutage Konsens, dass sprachsensibler Fachunterricht lernförderlich für alle</a:t>
            </a:r>
            <a:r>
              <a:rPr lang="de-DE" dirty="0"/>
              <a:t> </a:t>
            </a:r>
            <a:r>
              <a:rPr lang="de-DE" dirty="0">
                <a:ea typeface="ヒラギノ角ゴ Pro W3"/>
              </a:rPr>
              <a:t>Lernenden</a:t>
            </a:r>
            <a:r>
              <a:rPr lang="de-DE" dirty="0"/>
              <a:t> ist </a:t>
            </a:r>
            <a:r>
              <a:rPr lang="de-DE" sz="1601" dirty="0"/>
              <a:t>(Prediger und Wessel 2018)</a:t>
            </a:r>
            <a:endParaRPr lang="de-DE" dirty="0"/>
          </a:p>
        </p:txBody>
      </p:sp>
      <p:sp>
        <p:nvSpPr>
          <p:cNvPr id="4" name="Textplatzhalter 3">
            <a:extLst>
              <a:ext uri="{FF2B5EF4-FFF2-40B4-BE49-F238E27FC236}">
                <a16:creationId xmlns:a16="http://schemas.microsoft.com/office/drawing/2014/main" id="{1DD863BC-D4B8-4098-79D1-B71D27BB548F}"/>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4275978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AEE70B-0462-18E4-A538-76B40454E65A}"/>
              </a:ext>
            </a:extLst>
          </p:cNvPr>
          <p:cNvSpPr>
            <a:spLocks noGrp="1"/>
          </p:cNvSpPr>
          <p:nvPr>
            <p:ph type="title"/>
          </p:nvPr>
        </p:nvSpPr>
        <p:spPr/>
        <p:txBody>
          <a:bodyPr/>
          <a:lstStyle/>
          <a:p>
            <a:r>
              <a:rPr lang="de-DE" dirty="0"/>
              <a:t>Perspektiven auf Sprachbildung im Fach</a:t>
            </a:r>
          </a:p>
        </p:txBody>
      </p:sp>
      <p:sp>
        <p:nvSpPr>
          <p:cNvPr id="3" name="Textplatzhalter 2">
            <a:extLst>
              <a:ext uri="{FF2B5EF4-FFF2-40B4-BE49-F238E27FC236}">
                <a16:creationId xmlns:a16="http://schemas.microsoft.com/office/drawing/2014/main" id="{FED19D49-9D46-B1FE-63C6-BA1F0FC7FC71}"/>
              </a:ext>
            </a:extLst>
          </p:cNvPr>
          <p:cNvSpPr>
            <a:spLocks noGrp="1"/>
          </p:cNvSpPr>
          <p:nvPr>
            <p:ph type="body" sz="quarter" idx="11"/>
          </p:nvPr>
        </p:nvSpPr>
        <p:spPr/>
        <p:txBody>
          <a:bodyPr/>
          <a:lstStyle/>
          <a:p>
            <a:r>
              <a:rPr lang="de-DE" dirty="0"/>
              <a:t>Quelle:</a:t>
            </a:r>
            <a:br>
              <a:rPr lang="de-DE" dirty="0"/>
            </a:br>
            <a:r>
              <a:rPr lang="de-DE" dirty="0">
                <a:solidFill>
                  <a:schemeClr val="tx1"/>
                </a:solidFill>
                <a:ea typeface="Arial"/>
              </a:rPr>
              <a:t>Leisen 2011, S. 17f.</a:t>
            </a:r>
            <a:endParaRPr lang="de-DE" dirty="0"/>
          </a:p>
        </p:txBody>
      </p:sp>
      <p:sp>
        <p:nvSpPr>
          <p:cNvPr id="4" name="Rechteck: abgerundete Ecken 3">
            <a:extLst>
              <a:ext uri="{FF2B5EF4-FFF2-40B4-BE49-F238E27FC236}">
                <a16:creationId xmlns:a16="http://schemas.microsoft.com/office/drawing/2014/main" id="{5BAD5246-221D-CD3B-A5AE-B3D94BBC8523}"/>
              </a:ext>
            </a:extLst>
          </p:cNvPr>
          <p:cNvSpPr/>
          <p:nvPr/>
        </p:nvSpPr>
        <p:spPr bwMode="auto">
          <a:xfrm>
            <a:off x="1565277" y="2228400"/>
            <a:ext cx="9061450" cy="2729810"/>
          </a:xfrm>
          <a:prstGeom prst="roundRect">
            <a:avLst>
              <a:gd name="adj" fmla="val 11189"/>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0000" tIns="46799" rIns="90000" bIns="46799" numCol="1" spcCol="0" rtlCol="0" fromWordArt="0" anchor="t" anchorCtr="0" forceAA="0" compatLnSpc="1">
            <a:prstTxWarp prst="textNoShape">
              <a:avLst/>
            </a:prstTxWarp>
            <a:spAutoFit/>
          </a:bodyPr>
          <a:lstStyle/>
          <a:p>
            <a:pPr algn="just">
              <a:defRPr/>
            </a:pPr>
            <a:r>
              <a:rPr lang="de-DE" sz="2000" dirty="0">
                <a:solidFill>
                  <a:schemeClr val="tx1"/>
                </a:solidFill>
                <a:latin typeface="Arial"/>
                <a:ea typeface="Arial"/>
                <a:cs typeface="Arial"/>
              </a:rPr>
              <a:t>„</a:t>
            </a:r>
            <a:r>
              <a:rPr lang="de-DE" sz="2000" b="1" dirty="0">
                <a:solidFill>
                  <a:schemeClr val="tx2"/>
                </a:solidFill>
                <a:latin typeface="Arial"/>
                <a:ea typeface="Arial"/>
                <a:cs typeface="Arial"/>
              </a:rPr>
              <a:t>Sprachsensibler Fachunterricht </a:t>
            </a:r>
            <a:r>
              <a:rPr lang="de-DE" sz="2000" dirty="0">
                <a:solidFill>
                  <a:schemeClr val="tx1"/>
                </a:solidFill>
                <a:latin typeface="Arial"/>
                <a:ea typeface="Arial"/>
                <a:cs typeface="Arial"/>
              </a:rPr>
              <a:t>pflegt einen bewussten Umgang mit der Sprache. Er versteht diese als Medium, das dazu dient, </a:t>
            </a:r>
            <a:r>
              <a:rPr lang="de-DE" sz="2000" b="1" dirty="0">
                <a:solidFill>
                  <a:schemeClr val="tx1"/>
                </a:solidFill>
                <a:latin typeface="Arial"/>
                <a:ea typeface="Arial"/>
                <a:cs typeface="Arial"/>
              </a:rPr>
              <a:t>fachliches Lernen nicht durch (vermeidbare) sprachliche Schwierigkeiten zu verstellen</a:t>
            </a:r>
            <a:r>
              <a:rPr lang="de-DE" sz="2000" dirty="0">
                <a:solidFill>
                  <a:schemeClr val="tx1"/>
                </a:solidFill>
                <a:latin typeface="Arial"/>
                <a:ea typeface="Arial"/>
                <a:cs typeface="Arial"/>
              </a:rPr>
              <a:t>. In diesem Sinne geht es um sprachbezogenes Fachlernen. [...] Sprachsensibler Fachunterricht erkennt, dass Sprache im Fachunterricht ein Thema ist und dass </a:t>
            </a:r>
            <a:r>
              <a:rPr lang="de-DE" sz="2000" b="1" dirty="0">
                <a:solidFill>
                  <a:schemeClr val="tx1"/>
                </a:solidFill>
                <a:latin typeface="Arial"/>
                <a:ea typeface="Arial"/>
                <a:cs typeface="Arial"/>
              </a:rPr>
              <a:t>Sprachlernen im Fach untrennbar mit dem Fachlernen verbunden </a:t>
            </a:r>
            <a:r>
              <a:rPr lang="de-DE" sz="2000" dirty="0">
                <a:solidFill>
                  <a:schemeClr val="tx1"/>
                </a:solidFill>
                <a:latin typeface="Arial"/>
                <a:ea typeface="Arial"/>
                <a:cs typeface="Arial"/>
              </a:rPr>
              <a:t>ist. In diesem Sinne geht es um </a:t>
            </a:r>
            <a:r>
              <a:rPr lang="de-DE" sz="2000" b="1" dirty="0">
                <a:solidFill>
                  <a:schemeClr val="tx2"/>
                </a:solidFill>
                <a:latin typeface="Arial"/>
                <a:ea typeface="Arial"/>
                <a:cs typeface="Arial"/>
              </a:rPr>
              <a:t>fachbezogenes Sprachlernen</a:t>
            </a:r>
            <a:r>
              <a:rPr lang="de-DE" sz="2000" dirty="0">
                <a:solidFill>
                  <a:schemeClr val="tx1"/>
                </a:solidFill>
                <a:latin typeface="Arial"/>
                <a:ea typeface="Arial"/>
                <a:cs typeface="Arial"/>
              </a:rPr>
              <a:t>.“</a:t>
            </a:r>
            <a:endParaRPr sz="1601" dirty="0"/>
          </a:p>
        </p:txBody>
      </p:sp>
    </p:spTree>
    <p:extLst>
      <p:ext uri="{BB962C8B-B14F-4D97-AF65-F5344CB8AC3E}">
        <p14:creationId xmlns:p14="http://schemas.microsoft.com/office/powerpoint/2010/main" val="363148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FEC73-1A66-99EA-F3CB-815BA17A272E}"/>
              </a:ext>
            </a:extLst>
          </p:cNvPr>
          <p:cNvSpPr>
            <a:spLocks noGrp="1"/>
          </p:cNvSpPr>
          <p:nvPr>
            <p:ph type="title"/>
          </p:nvPr>
        </p:nvSpPr>
        <p:spPr/>
        <p:txBody>
          <a:bodyPr/>
          <a:lstStyle/>
          <a:p>
            <a:r>
              <a:rPr lang="de-DE" dirty="0"/>
              <a:t>Zur Begrifflichkeit</a:t>
            </a:r>
          </a:p>
        </p:txBody>
      </p:sp>
      <p:sp>
        <p:nvSpPr>
          <p:cNvPr id="3" name="Inhaltsplatzhalter 2">
            <a:extLst>
              <a:ext uri="{FF2B5EF4-FFF2-40B4-BE49-F238E27FC236}">
                <a16:creationId xmlns:a16="http://schemas.microsoft.com/office/drawing/2014/main" id="{3F35B476-BF06-E9B5-3495-AE058EA5E04B}"/>
              </a:ext>
            </a:extLst>
          </p:cNvPr>
          <p:cNvSpPr>
            <a:spLocks noGrp="1"/>
          </p:cNvSpPr>
          <p:nvPr>
            <p:ph sz="quarter" idx="10"/>
          </p:nvPr>
        </p:nvSpPr>
        <p:spPr/>
        <p:txBody>
          <a:bodyPr/>
          <a:lstStyle/>
          <a:p>
            <a:r>
              <a:rPr lang="de-DE" dirty="0"/>
              <a:t>„In der einschlägigen Diskussion finden sich verschiedene Ansätze zur Förderung (bildungs-) sprachlicher Kompetenzen im Rahmen des Fachunterrichts, darunter sind die Ansätze des </a:t>
            </a:r>
            <a:r>
              <a:rPr lang="de-DE" i="1" dirty="0"/>
              <a:t>bildungssprachförderlichen</a:t>
            </a:r>
            <a:r>
              <a:rPr lang="de-DE" dirty="0"/>
              <a:t>, </a:t>
            </a:r>
            <a:r>
              <a:rPr lang="de-DE" i="1" dirty="0"/>
              <a:t>sprachsensiblen</a:t>
            </a:r>
            <a:r>
              <a:rPr lang="de-DE" dirty="0"/>
              <a:t> und </a:t>
            </a:r>
            <a:r>
              <a:rPr lang="de-DE" i="1" dirty="0"/>
              <a:t>sprachbewussten</a:t>
            </a:r>
            <a:r>
              <a:rPr lang="de-DE" dirty="0"/>
              <a:t> Fachunterrichts zentral. Bei allen Konzepten wird eine Förderung der </a:t>
            </a:r>
            <a:r>
              <a:rPr lang="de-DE" b="1" dirty="0"/>
              <a:t>(bildungs-)sprachlichen Kompetenzen in enger Verbindung zu den jeweiligen fachlichen Zielen </a:t>
            </a:r>
            <a:r>
              <a:rPr lang="de-DE" dirty="0"/>
              <a:t>angestrebt. </a:t>
            </a:r>
            <a:r>
              <a:rPr lang="de-DE" b="1" dirty="0"/>
              <a:t>Sprachliches und fachliches Lernen wird dabei integrativ behandelt </a:t>
            </a:r>
            <a:r>
              <a:rPr lang="de-DE" dirty="0"/>
              <a:t>(</a:t>
            </a:r>
            <a:r>
              <a:rPr lang="de-DE" dirty="0" err="1"/>
              <a:t>Riebling</a:t>
            </a:r>
            <a:r>
              <a:rPr lang="de-DE" dirty="0"/>
              <a:t> 2013). Allerdings </a:t>
            </a:r>
            <a:r>
              <a:rPr lang="de-DE" i="1" dirty="0"/>
              <a:t>unterscheiden sich diese Konzepte in Hinblick auf ihre Ursprünge und Fokussierungen.</a:t>
            </a:r>
            <a:r>
              <a:rPr lang="de-DE" dirty="0"/>
              <a:t>“ </a:t>
            </a:r>
            <a:r>
              <a:rPr lang="de-DE" sz="1601" dirty="0"/>
              <a:t>(</a:t>
            </a:r>
            <a:r>
              <a:rPr lang="de-DE" sz="1601" dirty="0" err="1"/>
              <a:t>Krosanke</a:t>
            </a:r>
            <a:r>
              <a:rPr lang="de-DE" sz="1601" dirty="0"/>
              <a:t> 2021, S. 62)</a:t>
            </a:r>
            <a:endParaRPr lang="de-DE" dirty="0"/>
          </a:p>
          <a:p>
            <a:r>
              <a:rPr lang="de-DE" dirty="0"/>
              <a:t>Eine terminologische Klärung und Abgrenzung findet sich z.B. in </a:t>
            </a:r>
            <a:r>
              <a:rPr lang="de-DE" dirty="0" err="1"/>
              <a:t>Krosanke</a:t>
            </a:r>
            <a:r>
              <a:rPr lang="de-DE" dirty="0"/>
              <a:t> 2021, S. 62f.</a:t>
            </a:r>
          </a:p>
          <a:p>
            <a:r>
              <a:rPr lang="de-DE" dirty="0"/>
              <a:t>In der Praxis werden die genannten Bezeichnungen (sprachsensibel, sprachbewusst, …) häufig synonym oder zumindest nicht trennscharf verwendet</a:t>
            </a:r>
          </a:p>
          <a:p>
            <a:r>
              <a:rPr lang="de-DE" dirty="0"/>
              <a:t>Für die Gestaltung des Fachunterrichts ist der fett-markierte Konsens häufig ausreichend</a:t>
            </a:r>
          </a:p>
        </p:txBody>
      </p:sp>
      <p:sp>
        <p:nvSpPr>
          <p:cNvPr id="4" name="Textplatzhalter 3">
            <a:extLst>
              <a:ext uri="{FF2B5EF4-FFF2-40B4-BE49-F238E27FC236}">
                <a16:creationId xmlns:a16="http://schemas.microsoft.com/office/drawing/2014/main" id="{B0BB937D-49B8-849C-9AC2-4BE74C7EB2F7}"/>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3060242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4A3667-1698-D10B-057D-F5E8B3F699FF}"/>
              </a:ext>
            </a:extLst>
          </p:cNvPr>
          <p:cNvSpPr>
            <a:spLocks noGrp="1"/>
          </p:cNvSpPr>
          <p:nvPr>
            <p:ph type="title"/>
          </p:nvPr>
        </p:nvSpPr>
        <p:spPr/>
        <p:txBody>
          <a:bodyPr/>
          <a:lstStyle/>
          <a:p>
            <a:r>
              <a:rPr lang="de-DE" dirty="0"/>
              <a:t>Perspektiven auf Sprachbildung im Fach</a:t>
            </a:r>
          </a:p>
        </p:txBody>
      </p:sp>
      <p:sp>
        <p:nvSpPr>
          <p:cNvPr id="3" name="Inhaltsplatzhalter 2">
            <a:extLst>
              <a:ext uri="{FF2B5EF4-FFF2-40B4-BE49-F238E27FC236}">
                <a16:creationId xmlns:a16="http://schemas.microsoft.com/office/drawing/2014/main" id="{DD0FF05C-0BE0-AFA6-A842-C63B4E5A413D}"/>
              </a:ext>
            </a:extLst>
          </p:cNvPr>
          <p:cNvSpPr>
            <a:spLocks noGrp="1"/>
          </p:cNvSpPr>
          <p:nvPr>
            <p:ph sz="quarter" idx="10"/>
          </p:nvPr>
        </p:nvSpPr>
        <p:spPr/>
        <p:txBody>
          <a:bodyPr/>
          <a:lstStyle/>
          <a:p>
            <a:pPr marL="125" indent="0" defTabSz="457212">
              <a:buNone/>
              <a:defRPr/>
            </a:pPr>
            <a:r>
              <a:rPr lang="de-DE" b="1" dirty="0"/>
              <a:t>Leitlinien zum sprachaufmerksamen Fachunterricht</a:t>
            </a:r>
          </a:p>
          <a:p>
            <a:pPr marL="125" indent="0" defTabSz="457212">
              <a:buNone/>
              <a:defRPr/>
            </a:pPr>
            <a:r>
              <a:rPr lang="de-DE" dirty="0"/>
              <a:t>Im sprachaufmerksamen Fachunterricht …</a:t>
            </a:r>
          </a:p>
          <a:p>
            <a:pPr marL="457326" indent="-457201" defTabSz="457212">
              <a:spcBef>
                <a:spcPts val="0"/>
              </a:spcBef>
              <a:spcAft>
                <a:spcPts val="0"/>
              </a:spcAft>
              <a:buFont typeface="+mj-lt"/>
              <a:buAutoNum type="arabicPeriod"/>
              <a:defRPr/>
            </a:pPr>
            <a:r>
              <a:rPr lang="de-DE" sz="1601" dirty="0"/>
              <a:t>… findet integriertes Sprach- und Fachlernen statt.</a:t>
            </a:r>
          </a:p>
          <a:p>
            <a:pPr marL="457326" indent="-457201" defTabSz="457212">
              <a:spcBef>
                <a:spcPts val="0"/>
              </a:spcBef>
              <a:spcAft>
                <a:spcPts val="0"/>
              </a:spcAft>
              <a:buFont typeface="+mj-lt"/>
              <a:buAutoNum type="arabicPeriod"/>
              <a:defRPr/>
            </a:pPr>
            <a:r>
              <a:rPr lang="de-DE" sz="1601" dirty="0"/>
              <a:t>… ist die Sprachverwendung durch Sprachaufmerksamkeit und Sprachreflexion geprägt.</a:t>
            </a:r>
          </a:p>
          <a:p>
            <a:pPr marL="457326" indent="-457201" defTabSz="457212">
              <a:spcBef>
                <a:spcPts val="0"/>
              </a:spcBef>
              <a:spcAft>
                <a:spcPts val="0"/>
              </a:spcAft>
              <a:buFont typeface="+mj-lt"/>
              <a:buAutoNum type="arabicPeriod"/>
              <a:defRPr/>
            </a:pPr>
            <a:r>
              <a:rPr lang="de-DE" sz="1601" dirty="0"/>
              <a:t>… findet aktives, authentisches Sprachhandeln statt.</a:t>
            </a:r>
          </a:p>
          <a:p>
            <a:pPr marL="457326" indent="-457201" defTabSz="457212">
              <a:spcBef>
                <a:spcPts val="0"/>
              </a:spcBef>
              <a:spcAft>
                <a:spcPts val="0"/>
              </a:spcAft>
              <a:buFont typeface="+mj-lt"/>
              <a:buAutoNum type="arabicPeriod"/>
              <a:defRPr/>
            </a:pPr>
            <a:r>
              <a:rPr lang="de-DE" sz="1601" dirty="0"/>
              <a:t>… werden sprachliche Anforderungen explizit und transparent gemacht.</a:t>
            </a:r>
          </a:p>
          <a:p>
            <a:pPr marL="457326" indent="-457201" defTabSz="457212">
              <a:spcBef>
                <a:spcPts val="0"/>
              </a:spcBef>
              <a:spcAft>
                <a:spcPts val="0"/>
              </a:spcAft>
              <a:buFont typeface="+mj-lt"/>
              <a:buAutoNum type="arabicPeriod"/>
              <a:defRPr/>
            </a:pPr>
            <a:r>
              <a:rPr lang="de-DE" sz="1601" dirty="0"/>
              <a:t>… erfolgt eine systematische sprachliche Unterstützung.</a:t>
            </a:r>
          </a:p>
          <a:p>
            <a:pPr marL="457326" indent="-457201" defTabSz="457212">
              <a:spcBef>
                <a:spcPts val="0"/>
              </a:spcBef>
              <a:spcAft>
                <a:spcPts val="0"/>
              </a:spcAft>
              <a:buFont typeface="+mj-lt"/>
              <a:buAutoNum type="arabicPeriod"/>
              <a:defRPr/>
            </a:pPr>
            <a:r>
              <a:rPr lang="de-DE" sz="1601" dirty="0"/>
              <a:t>… spielt Schriftsprachlichkeit eine zentrale Rolle.</a:t>
            </a:r>
          </a:p>
          <a:p>
            <a:pPr marL="457326" indent="-457201" defTabSz="457212">
              <a:spcBef>
                <a:spcPts val="0"/>
              </a:spcBef>
              <a:spcAft>
                <a:spcPts val="0"/>
              </a:spcAft>
              <a:buFont typeface="+mj-lt"/>
              <a:buAutoNum type="arabicPeriod"/>
              <a:defRPr/>
            </a:pPr>
            <a:r>
              <a:rPr lang="de-DE" sz="1601" dirty="0"/>
              <a:t>… spielt Schreib- und Textarbeit eine zentrale Rolle.</a:t>
            </a:r>
          </a:p>
        </p:txBody>
      </p:sp>
      <p:sp>
        <p:nvSpPr>
          <p:cNvPr id="4" name="Inhaltsplatzhalter 3">
            <a:extLst>
              <a:ext uri="{FF2B5EF4-FFF2-40B4-BE49-F238E27FC236}">
                <a16:creationId xmlns:a16="http://schemas.microsoft.com/office/drawing/2014/main" id="{46F54443-089E-021A-3B0A-55EA042FC36F}"/>
              </a:ext>
            </a:extLst>
          </p:cNvPr>
          <p:cNvSpPr>
            <a:spLocks noGrp="1"/>
          </p:cNvSpPr>
          <p:nvPr>
            <p:ph sz="quarter" idx="11"/>
          </p:nvPr>
        </p:nvSpPr>
        <p:spPr/>
        <p:txBody>
          <a:bodyPr/>
          <a:lstStyle/>
          <a:p>
            <a:pPr marL="125" indent="0" defTabSz="457212">
              <a:buNone/>
              <a:defRPr/>
            </a:pPr>
            <a:r>
              <a:rPr lang="de-DE" sz="1800" b="1" dirty="0"/>
              <a:t>Sieben Prinzipien sprachbewussten Unterrichts </a:t>
            </a:r>
            <a:br>
              <a:rPr lang="de-DE" sz="1800" b="1" dirty="0"/>
            </a:br>
            <a:endParaRPr lang="de-DE" sz="1800" b="1" dirty="0"/>
          </a:p>
          <a:p>
            <a:pPr marL="457326" indent="-457201" defTabSz="457212">
              <a:spcBef>
                <a:spcPts val="0"/>
              </a:spcBef>
              <a:spcAft>
                <a:spcPts val="0"/>
              </a:spcAft>
              <a:buFont typeface="+mj-lt"/>
              <a:buAutoNum type="arabicPeriod"/>
              <a:defRPr/>
            </a:pPr>
            <a:r>
              <a:rPr lang="de-DE" sz="1601" dirty="0"/>
              <a:t>Jeder Lehrer und jede Lehrerin ist zuständig für sprachliche Bildung.</a:t>
            </a:r>
          </a:p>
          <a:p>
            <a:pPr marL="457326" indent="-457201" defTabSz="457212">
              <a:spcBef>
                <a:spcPts val="0"/>
              </a:spcBef>
              <a:spcAft>
                <a:spcPts val="0"/>
              </a:spcAft>
              <a:buFont typeface="+mj-lt"/>
              <a:buAutoNum type="arabicPeriod"/>
              <a:defRPr/>
            </a:pPr>
            <a:r>
              <a:rPr lang="de-DE" sz="1601" dirty="0"/>
              <a:t>Sprache ist intrinsischer Bestandteil einer jeden fachlichen Unterrichtsplanung.</a:t>
            </a:r>
          </a:p>
          <a:p>
            <a:pPr marL="457326" indent="-457201" defTabSz="457212">
              <a:spcBef>
                <a:spcPts val="0"/>
              </a:spcBef>
              <a:spcAft>
                <a:spcPts val="0"/>
              </a:spcAft>
              <a:buFont typeface="+mj-lt"/>
              <a:buAutoNum type="arabicPeriod"/>
              <a:defRPr/>
            </a:pPr>
            <a:r>
              <a:rPr lang="de-DE" sz="1601" dirty="0"/>
              <a:t>Bildungssprache ist Ziel und nicht Voraussetzung des Unterrichts.</a:t>
            </a:r>
          </a:p>
          <a:p>
            <a:pPr marL="457326" indent="-457201" defTabSz="457212">
              <a:spcBef>
                <a:spcPts val="0"/>
              </a:spcBef>
              <a:spcAft>
                <a:spcPts val="0"/>
              </a:spcAft>
              <a:buFont typeface="+mj-lt"/>
              <a:buAutoNum type="arabicPeriod"/>
              <a:defRPr/>
            </a:pPr>
            <a:r>
              <a:rPr lang="de-DE" sz="1601" dirty="0"/>
              <a:t>Die Lehrkraft kennt die sprachlichen Anforderungen ihres Unterrichts.</a:t>
            </a:r>
          </a:p>
          <a:p>
            <a:pPr marL="457326" indent="-457201" defTabSz="457212">
              <a:spcBef>
                <a:spcPts val="0"/>
              </a:spcBef>
              <a:spcAft>
                <a:spcPts val="0"/>
              </a:spcAft>
              <a:buFont typeface="+mj-lt"/>
              <a:buAutoNum type="arabicPeriod"/>
              <a:defRPr/>
            </a:pPr>
            <a:r>
              <a:rPr lang="de-DE" sz="1601" dirty="0"/>
              <a:t>Die Lehrkraft kennt die sprachlichen Lernziele ihres Unterrichts.</a:t>
            </a:r>
          </a:p>
          <a:p>
            <a:pPr marL="457326" indent="-457201" defTabSz="457212">
              <a:spcBef>
                <a:spcPts val="0"/>
              </a:spcBef>
              <a:spcAft>
                <a:spcPts val="0"/>
              </a:spcAft>
              <a:buFont typeface="+mj-lt"/>
              <a:buAutoNum type="arabicPeriod"/>
              <a:defRPr/>
            </a:pPr>
            <a:r>
              <a:rPr lang="de-DE" sz="1601" dirty="0"/>
              <a:t>Der Unterricht knüpft sowohl sprachlich als auch fachlich an die Lebenswelt der Schülerinnen und Schüler an.</a:t>
            </a:r>
          </a:p>
          <a:p>
            <a:pPr marL="457326" indent="-457201" defTabSz="457212">
              <a:spcBef>
                <a:spcPts val="0"/>
              </a:spcBef>
              <a:spcAft>
                <a:spcPts val="0"/>
              </a:spcAft>
              <a:buFont typeface="+mj-lt"/>
              <a:buAutoNum type="arabicPeriod"/>
              <a:defRPr/>
            </a:pPr>
            <a:r>
              <a:rPr lang="de-DE" sz="1601" dirty="0"/>
              <a:t>Im Unterricht werden all jene sprachlichen Mittel zur Verfügung gestellt sowie Maßnahmen ergriffen, damit alle Schülerinnen und Schüler sprachhandlungsfähig sind.</a:t>
            </a:r>
          </a:p>
        </p:txBody>
      </p:sp>
      <p:sp>
        <p:nvSpPr>
          <p:cNvPr id="5" name="Textplatzhalter 4">
            <a:extLst>
              <a:ext uri="{FF2B5EF4-FFF2-40B4-BE49-F238E27FC236}">
                <a16:creationId xmlns:a16="http://schemas.microsoft.com/office/drawing/2014/main" id="{4CAFF4A0-AEAA-B1B7-88E4-4DBAEA885D26}"/>
              </a:ext>
            </a:extLst>
          </p:cNvPr>
          <p:cNvSpPr>
            <a:spLocks noGrp="1"/>
          </p:cNvSpPr>
          <p:nvPr>
            <p:ph type="body" sz="quarter" idx="13"/>
          </p:nvPr>
        </p:nvSpPr>
        <p:spPr>
          <a:xfrm>
            <a:off x="226800" y="6308726"/>
            <a:ext cx="4320001" cy="396874"/>
          </a:xfrm>
        </p:spPr>
        <p:txBody>
          <a:bodyPr/>
          <a:lstStyle/>
          <a:p>
            <a:r>
              <a:rPr lang="de-DE" dirty="0"/>
              <a:t>Quellen:</a:t>
            </a:r>
          </a:p>
          <a:p>
            <a:r>
              <a:rPr lang="de-DE" dirty="0"/>
              <a:t>Schmölzer-</a:t>
            </a:r>
            <a:r>
              <a:rPr lang="de-DE" dirty="0" err="1"/>
              <a:t>Eibinger</a:t>
            </a:r>
            <a:r>
              <a:rPr lang="de-DE" dirty="0"/>
              <a:t> et al. 2013, S. 20; </a:t>
            </a:r>
            <a:r>
              <a:rPr lang="de-DE" dirty="0" err="1"/>
              <a:t>Tajmel</a:t>
            </a:r>
            <a:r>
              <a:rPr lang="de-DE" dirty="0"/>
              <a:t> und </a:t>
            </a:r>
            <a:r>
              <a:rPr lang="de-DE" dirty="0" err="1"/>
              <a:t>Hägi</a:t>
            </a:r>
            <a:r>
              <a:rPr lang="de-DE" dirty="0"/>
              <a:t>-Mead 2017, S. 72 </a:t>
            </a:r>
          </a:p>
        </p:txBody>
      </p:sp>
    </p:spTree>
    <p:extLst>
      <p:ext uri="{BB962C8B-B14F-4D97-AF65-F5344CB8AC3E}">
        <p14:creationId xmlns:p14="http://schemas.microsoft.com/office/powerpoint/2010/main" val="285681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B891340-3AA1-B1EE-78A5-1A1853F965CE}"/>
              </a:ext>
            </a:extLst>
          </p:cNvPr>
          <p:cNvSpPr>
            <a:spLocks noGrp="1"/>
          </p:cNvSpPr>
          <p:nvPr>
            <p:ph type="body" sz="quarter" idx="14"/>
          </p:nvPr>
        </p:nvSpPr>
        <p:spPr/>
        <p:txBody>
          <a:bodyPr/>
          <a:lstStyle/>
          <a:p>
            <a:r>
              <a:rPr lang="de-DE" dirty="0"/>
              <a:t>Einstieg</a:t>
            </a:r>
          </a:p>
        </p:txBody>
      </p:sp>
    </p:spTree>
    <p:extLst>
      <p:ext uri="{BB962C8B-B14F-4D97-AF65-F5344CB8AC3E}">
        <p14:creationId xmlns:p14="http://schemas.microsoft.com/office/powerpoint/2010/main" val="41489613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1194C-86EE-BE2D-7A8F-7EE55B8E1E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704252-09DF-CBBC-31C7-DC1CA94F26A8}"/>
              </a:ext>
            </a:extLst>
          </p:cNvPr>
          <p:cNvSpPr>
            <a:spLocks noGrp="1"/>
          </p:cNvSpPr>
          <p:nvPr>
            <p:ph type="title"/>
          </p:nvPr>
        </p:nvSpPr>
        <p:spPr/>
        <p:txBody>
          <a:bodyPr/>
          <a:lstStyle/>
          <a:p>
            <a:r>
              <a:rPr lang="de-DE" dirty="0"/>
              <a:t>Perspektiven auf Sprachbildung im Fach</a:t>
            </a:r>
          </a:p>
        </p:txBody>
      </p:sp>
      <p:sp>
        <p:nvSpPr>
          <p:cNvPr id="3" name="Inhaltsplatzhalter 2">
            <a:extLst>
              <a:ext uri="{FF2B5EF4-FFF2-40B4-BE49-F238E27FC236}">
                <a16:creationId xmlns:a16="http://schemas.microsoft.com/office/drawing/2014/main" id="{AEA70EA7-554E-DCCA-1BEA-7FB70AF8F704}"/>
              </a:ext>
            </a:extLst>
          </p:cNvPr>
          <p:cNvSpPr>
            <a:spLocks noGrp="1"/>
          </p:cNvSpPr>
          <p:nvPr>
            <p:ph sz="quarter" idx="10"/>
          </p:nvPr>
        </p:nvSpPr>
        <p:spPr/>
        <p:txBody>
          <a:bodyPr/>
          <a:lstStyle/>
          <a:p>
            <a:pPr marL="125" indent="0" defTabSz="457212">
              <a:buNone/>
              <a:defRPr/>
            </a:pPr>
            <a:r>
              <a:rPr lang="de-DE" b="1" dirty="0"/>
              <a:t>Leitlinien zum sprachaufmerksamen Fachunterricht</a:t>
            </a:r>
          </a:p>
          <a:p>
            <a:pPr marL="125" indent="0" defTabSz="457212">
              <a:buNone/>
              <a:defRPr/>
            </a:pPr>
            <a:r>
              <a:rPr lang="de-DE" dirty="0"/>
              <a:t>Im sprachaufmerksamen Fachunterricht …</a:t>
            </a:r>
          </a:p>
          <a:p>
            <a:pPr marL="457326" indent="-457201" defTabSz="457212">
              <a:spcBef>
                <a:spcPts val="0"/>
              </a:spcBef>
              <a:spcAft>
                <a:spcPts val="0"/>
              </a:spcAft>
              <a:buFont typeface="+mj-lt"/>
              <a:buAutoNum type="arabicPeriod"/>
              <a:defRPr/>
            </a:pPr>
            <a:r>
              <a:rPr lang="de-DE" sz="1601" dirty="0">
                <a:highlight>
                  <a:srgbClr val="FBDEBC"/>
                </a:highlight>
              </a:rPr>
              <a:t>… findet integriertes Sprach- und Fachlernen statt.</a:t>
            </a:r>
          </a:p>
          <a:p>
            <a:pPr marL="457326" indent="-457201" defTabSz="457212">
              <a:spcBef>
                <a:spcPts val="0"/>
              </a:spcBef>
              <a:spcAft>
                <a:spcPts val="0"/>
              </a:spcAft>
              <a:buFont typeface="+mj-lt"/>
              <a:buAutoNum type="arabicPeriod"/>
              <a:defRPr/>
            </a:pPr>
            <a:r>
              <a:rPr lang="de-DE" sz="1601" dirty="0">
                <a:highlight>
                  <a:srgbClr val="C3E4FD"/>
                </a:highlight>
              </a:rPr>
              <a:t>… ist die Sprachverwendung durch Sprachaufmerksamkeit und Sprachreflexion geprägt.</a:t>
            </a:r>
          </a:p>
          <a:p>
            <a:pPr marL="457326" indent="-457201" defTabSz="457212">
              <a:spcBef>
                <a:spcPts val="0"/>
              </a:spcBef>
              <a:spcAft>
                <a:spcPts val="0"/>
              </a:spcAft>
              <a:buFont typeface="+mj-lt"/>
              <a:buAutoNum type="arabicPeriod"/>
              <a:defRPr/>
            </a:pPr>
            <a:r>
              <a:rPr lang="de-DE" sz="1601" dirty="0">
                <a:highlight>
                  <a:srgbClr val="FEFFBD"/>
                </a:highlight>
              </a:rPr>
              <a:t>… findet aktives, authentisches Sprachhandeln statt.</a:t>
            </a:r>
          </a:p>
          <a:p>
            <a:pPr marL="457326" indent="-457201" defTabSz="457212">
              <a:spcBef>
                <a:spcPts val="0"/>
              </a:spcBef>
              <a:spcAft>
                <a:spcPts val="0"/>
              </a:spcAft>
              <a:buFont typeface="+mj-lt"/>
              <a:buAutoNum type="arabicPeriod"/>
              <a:defRPr/>
            </a:pPr>
            <a:r>
              <a:rPr lang="de-DE" sz="1601" dirty="0">
                <a:highlight>
                  <a:srgbClr val="C4FFCB"/>
                </a:highlight>
              </a:rPr>
              <a:t>… werden sprachliche Anforderungen explizit und transparent gemacht.</a:t>
            </a:r>
          </a:p>
          <a:p>
            <a:pPr marL="457326" indent="-457201" defTabSz="457212">
              <a:spcBef>
                <a:spcPts val="0"/>
              </a:spcBef>
              <a:spcAft>
                <a:spcPts val="0"/>
              </a:spcAft>
              <a:buFont typeface="+mj-lt"/>
              <a:buAutoNum type="arabicPeriod"/>
              <a:defRPr/>
            </a:pPr>
            <a:r>
              <a:rPr lang="de-DE" sz="1601" dirty="0">
                <a:highlight>
                  <a:srgbClr val="FEFFBD"/>
                </a:highlight>
              </a:rPr>
              <a:t>… erfolgt eine systematische sprachliche Unterstützung.</a:t>
            </a:r>
          </a:p>
          <a:p>
            <a:pPr marL="457326" indent="-457201" defTabSz="457212">
              <a:spcBef>
                <a:spcPts val="0"/>
              </a:spcBef>
              <a:spcAft>
                <a:spcPts val="0"/>
              </a:spcAft>
              <a:buFont typeface="+mj-lt"/>
              <a:buAutoNum type="arabicPeriod"/>
              <a:defRPr/>
            </a:pPr>
            <a:r>
              <a:rPr lang="de-DE" sz="1601" dirty="0">
                <a:highlight>
                  <a:srgbClr val="F7B1BA"/>
                </a:highlight>
              </a:rPr>
              <a:t>… spielt Schriftsprachlichkeit eine zentrale Rolle.</a:t>
            </a:r>
          </a:p>
          <a:p>
            <a:pPr marL="457326" indent="-457201" defTabSz="457212">
              <a:spcBef>
                <a:spcPts val="0"/>
              </a:spcBef>
              <a:spcAft>
                <a:spcPts val="0"/>
              </a:spcAft>
              <a:buFont typeface="+mj-lt"/>
              <a:buAutoNum type="arabicPeriod"/>
              <a:defRPr/>
            </a:pPr>
            <a:r>
              <a:rPr lang="de-DE" sz="1601" dirty="0">
                <a:highlight>
                  <a:srgbClr val="F7B1BA"/>
                </a:highlight>
              </a:rPr>
              <a:t>… spielt Schreib- und Textarbeit eine zentrale Rolle.</a:t>
            </a:r>
          </a:p>
        </p:txBody>
      </p:sp>
      <p:sp>
        <p:nvSpPr>
          <p:cNvPr id="4" name="Inhaltsplatzhalter 3">
            <a:extLst>
              <a:ext uri="{FF2B5EF4-FFF2-40B4-BE49-F238E27FC236}">
                <a16:creationId xmlns:a16="http://schemas.microsoft.com/office/drawing/2014/main" id="{702E4BDB-BE98-9C99-5055-E9AEDEC5A85A}"/>
              </a:ext>
            </a:extLst>
          </p:cNvPr>
          <p:cNvSpPr>
            <a:spLocks noGrp="1"/>
          </p:cNvSpPr>
          <p:nvPr>
            <p:ph sz="quarter" idx="11"/>
          </p:nvPr>
        </p:nvSpPr>
        <p:spPr/>
        <p:txBody>
          <a:bodyPr/>
          <a:lstStyle/>
          <a:p>
            <a:pPr marL="125" indent="0" defTabSz="457212">
              <a:buNone/>
              <a:defRPr/>
            </a:pPr>
            <a:r>
              <a:rPr lang="de-DE" sz="1800" b="1" dirty="0"/>
              <a:t>Sieben Prinzipien sprachbewussten Unterrichts </a:t>
            </a:r>
            <a:br>
              <a:rPr lang="de-DE" sz="1800" b="1" dirty="0"/>
            </a:br>
            <a:endParaRPr lang="de-DE" sz="1800" b="1" dirty="0"/>
          </a:p>
          <a:p>
            <a:pPr marL="457326" indent="-457201" defTabSz="457212">
              <a:spcBef>
                <a:spcPts val="0"/>
              </a:spcBef>
              <a:spcAft>
                <a:spcPts val="0"/>
              </a:spcAft>
              <a:buFont typeface="+mj-lt"/>
              <a:buAutoNum type="arabicPeriod"/>
              <a:defRPr/>
            </a:pPr>
            <a:r>
              <a:rPr lang="de-DE" sz="1601" dirty="0">
                <a:highlight>
                  <a:srgbClr val="FBDEBC"/>
                </a:highlight>
              </a:rPr>
              <a:t>Jeder Lehrer und jede Lehrerin ist zuständig für sprachliche Bildung.</a:t>
            </a:r>
          </a:p>
          <a:p>
            <a:pPr marL="457326" indent="-457201" defTabSz="457212">
              <a:spcBef>
                <a:spcPts val="0"/>
              </a:spcBef>
              <a:spcAft>
                <a:spcPts val="0"/>
              </a:spcAft>
              <a:buFont typeface="+mj-lt"/>
              <a:buAutoNum type="arabicPeriod"/>
              <a:defRPr/>
            </a:pPr>
            <a:r>
              <a:rPr lang="de-DE" sz="1601" dirty="0">
                <a:highlight>
                  <a:srgbClr val="FBDEBC"/>
                </a:highlight>
              </a:rPr>
              <a:t>Sprache ist intrinsischer Bestandteil einer jeden fachlichen Unterrichtsplanung.</a:t>
            </a:r>
          </a:p>
          <a:p>
            <a:pPr marL="457326" indent="-457201" defTabSz="457212">
              <a:spcBef>
                <a:spcPts val="0"/>
              </a:spcBef>
              <a:spcAft>
                <a:spcPts val="0"/>
              </a:spcAft>
              <a:buFont typeface="+mj-lt"/>
              <a:buAutoNum type="arabicPeriod"/>
              <a:defRPr/>
            </a:pPr>
            <a:r>
              <a:rPr lang="de-DE" sz="1601" dirty="0"/>
              <a:t>Bildungssprache ist Ziel und nicht Voraussetzung des Unterrichts.</a:t>
            </a:r>
          </a:p>
          <a:p>
            <a:pPr marL="457326" indent="-457201" defTabSz="457212">
              <a:spcBef>
                <a:spcPts val="0"/>
              </a:spcBef>
              <a:spcAft>
                <a:spcPts val="0"/>
              </a:spcAft>
              <a:buFont typeface="+mj-lt"/>
              <a:buAutoNum type="arabicPeriod"/>
              <a:defRPr/>
            </a:pPr>
            <a:r>
              <a:rPr lang="de-DE" sz="1601" dirty="0">
                <a:highlight>
                  <a:srgbClr val="C4FFCB"/>
                </a:highlight>
              </a:rPr>
              <a:t>Die Lehrkraft kennt die sprachlichen Anforderungen ihres Unterrichts.</a:t>
            </a:r>
          </a:p>
          <a:p>
            <a:pPr marL="457326" indent="-457201" defTabSz="457212">
              <a:spcBef>
                <a:spcPts val="0"/>
              </a:spcBef>
              <a:spcAft>
                <a:spcPts val="0"/>
              </a:spcAft>
              <a:buFont typeface="+mj-lt"/>
              <a:buAutoNum type="arabicPeriod"/>
              <a:defRPr/>
            </a:pPr>
            <a:r>
              <a:rPr lang="de-DE" sz="1601" dirty="0">
                <a:highlight>
                  <a:srgbClr val="C4FFCB"/>
                </a:highlight>
              </a:rPr>
              <a:t>Die Lehrkraft kennt die sprachlichen Lernziele ihres Unterrichts.</a:t>
            </a:r>
          </a:p>
          <a:p>
            <a:pPr marL="457326" indent="-457201" defTabSz="457212">
              <a:spcBef>
                <a:spcPts val="0"/>
              </a:spcBef>
              <a:spcAft>
                <a:spcPts val="0"/>
              </a:spcAft>
              <a:buFont typeface="+mj-lt"/>
              <a:buAutoNum type="arabicPeriod"/>
              <a:defRPr/>
            </a:pPr>
            <a:r>
              <a:rPr lang="de-DE" sz="1601" dirty="0">
                <a:highlight>
                  <a:srgbClr val="FEFFBD"/>
                </a:highlight>
              </a:rPr>
              <a:t>Der Unterricht knüpft sowohl sprachlich als auch fachlich an die Lebenswelt der Schülerinnen und Schüler an.</a:t>
            </a:r>
          </a:p>
          <a:p>
            <a:pPr marL="457326" indent="-457201" defTabSz="457212">
              <a:spcBef>
                <a:spcPts val="0"/>
              </a:spcBef>
              <a:spcAft>
                <a:spcPts val="0"/>
              </a:spcAft>
              <a:buFont typeface="+mj-lt"/>
              <a:buAutoNum type="arabicPeriod"/>
              <a:defRPr/>
            </a:pPr>
            <a:r>
              <a:rPr lang="de-DE" sz="1601" dirty="0">
                <a:highlight>
                  <a:srgbClr val="FEFFBD"/>
                </a:highlight>
              </a:rPr>
              <a:t>Im Unterricht werden all jene sprachlichen Mittel zur Verfügung gestellt sowie Maßnahmen ergriffen, damit alle Schülerinnen und Schüler sprachhandlungsfähig sind.</a:t>
            </a:r>
          </a:p>
        </p:txBody>
      </p:sp>
      <p:sp>
        <p:nvSpPr>
          <p:cNvPr id="8" name="Textplatzhalter 4">
            <a:extLst>
              <a:ext uri="{FF2B5EF4-FFF2-40B4-BE49-F238E27FC236}">
                <a16:creationId xmlns:a16="http://schemas.microsoft.com/office/drawing/2014/main" id="{9D57D7C1-4436-6988-32A9-6817D297E2D5}"/>
              </a:ext>
            </a:extLst>
          </p:cNvPr>
          <p:cNvSpPr>
            <a:spLocks noGrp="1"/>
          </p:cNvSpPr>
          <p:nvPr>
            <p:ph type="body" sz="quarter" idx="13"/>
          </p:nvPr>
        </p:nvSpPr>
        <p:spPr>
          <a:xfrm>
            <a:off x="226800" y="6308726"/>
            <a:ext cx="4320001" cy="396874"/>
          </a:xfrm>
        </p:spPr>
        <p:txBody>
          <a:bodyPr/>
          <a:lstStyle/>
          <a:p>
            <a:r>
              <a:rPr lang="de-DE" dirty="0"/>
              <a:t>Quellen:</a:t>
            </a:r>
          </a:p>
          <a:p>
            <a:r>
              <a:rPr lang="de-DE" dirty="0"/>
              <a:t>Schmölzer-</a:t>
            </a:r>
            <a:r>
              <a:rPr lang="de-DE" dirty="0" err="1"/>
              <a:t>Eibinger</a:t>
            </a:r>
            <a:r>
              <a:rPr lang="de-DE" dirty="0"/>
              <a:t> et al. 2013, S. 20; </a:t>
            </a:r>
            <a:r>
              <a:rPr lang="de-DE" dirty="0" err="1"/>
              <a:t>Tajmel</a:t>
            </a:r>
            <a:r>
              <a:rPr lang="de-DE" dirty="0"/>
              <a:t> und </a:t>
            </a:r>
            <a:r>
              <a:rPr lang="de-DE" dirty="0" err="1"/>
              <a:t>Hägi</a:t>
            </a:r>
            <a:r>
              <a:rPr lang="de-DE" dirty="0"/>
              <a:t>-Mead 2017, S. 72 </a:t>
            </a:r>
          </a:p>
        </p:txBody>
      </p:sp>
      <p:sp>
        <p:nvSpPr>
          <p:cNvPr id="9" name="Textfeld 8">
            <a:extLst>
              <a:ext uri="{FF2B5EF4-FFF2-40B4-BE49-F238E27FC236}">
                <a16:creationId xmlns:a16="http://schemas.microsoft.com/office/drawing/2014/main" id="{042FAB59-AD47-B374-98EE-6BCD230FF72B}"/>
              </a:ext>
            </a:extLst>
          </p:cNvPr>
          <p:cNvSpPr txBox="1"/>
          <p:nvPr/>
        </p:nvSpPr>
        <p:spPr>
          <a:xfrm>
            <a:off x="227013" y="5361620"/>
            <a:ext cx="5868988" cy="587340"/>
          </a:xfrm>
          <a:prstGeom prst="rect">
            <a:avLst/>
          </a:prstGeom>
          <a:noFill/>
          <a:ln w="28575">
            <a:solidFill>
              <a:schemeClr val="tx1"/>
            </a:solidFill>
          </a:ln>
        </p:spPr>
        <p:txBody>
          <a:bodyPr wrap="square" rtlCol="0">
            <a:spAutoFit/>
          </a:bodyPr>
          <a:lstStyle/>
          <a:p>
            <a:pPr>
              <a:spcAft>
                <a:spcPts val="499"/>
              </a:spcAft>
            </a:pPr>
            <a:r>
              <a:rPr lang="de-DE" sz="1400" b="1" dirty="0"/>
              <a:t>Legende</a:t>
            </a:r>
            <a:r>
              <a:rPr lang="de-DE" sz="1400" dirty="0"/>
              <a:t>:</a:t>
            </a:r>
          </a:p>
          <a:p>
            <a:pPr>
              <a:spcAft>
                <a:spcPts val="499"/>
              </a:spcAft>
            </a:pPr>
            <a:r>
              <a:rPr lang="de-DE" sz="1400" dirty="0">
                <a:highlight>
                  <a:srgbClr val="F7B1BA"/>
                </a:highlight>
              </a:rPr>
              <a:t>Schriftlichkeit</a:t>
            </a:r>
            <a:r>
              <a:rPr lang="de-DE" sz="1400" dirty="0"/>
              <a:t> </a:t>
            </a:r>
            <a:r>
              <a:rPr lang="de-DE" sz="1400" dirty="0">
                <a:sym typeface="Wingdings" panose="05000000000000000000" pitchFamily="2" charset="2"/>
              </a:rPr>
              <a:t>• </a:t>
            </a:r>
            <a:r>
              <a:rPr lang="de-DE" sz="1400" dirty="0">
                <a:highlight>
                  <a:srgbClr val="FBDEBC"/>
                </a:highlight>
                <a:sym typeface="Wingdings" panose="05000000000000000000" pitchFamily="2" charset="2"/>
              </a:rPr>
              <a:t>Zuständigkeit</a:t>
            </a:r>
            <a:r>
              <a:rPr lang="de-DE" sz="1400" dirty="0">
                <a:sym typeface="Wingdings" panose="05000000000000000000" pitchFamily="2" charset="2"/>
              </a:rPr>
              <a:t> • </a:t>
            </a:r>
            <a:r>
              <a:rPr lang="de-DE" sz="1400" dirty="0">
                <a:highlight>
                  <a:srgbClr val="FEFFBD"/>
                </a:highlight>
                <a:sym typeface="Wingdings" panose="05000000000000000000" pitchFamily="2" charset="2"/>
              </a:rPr>
              <a:t>Umsetzung</a:t>
            </a:r>
            <a:r>
              <a:rPr lang="de-DE" sz="1400" dirty="0">
                <a:sym typeface="Wingdings" panose="05000000000000000000" pitchFamily="2" charset="2"/>
              </a:rPr>
              <a:t> • </a:t>
            </a:r>
            <a:r>
              <a:rPr lang="de-DE" sz="1400" dirty="0">
                <a:highlight>
                  <a:srgbClr val="C4FFCB"/>
                </a:highlight>
                <a:sym typeface="Wingdings" panose="05000000000000000000" pitchFamily="2" charset="2"/>
              </a:rPr>
              <a:t>Transparenz</a:t>
            </a:r>
            <a:r>
              <a:rPr lang="de-DE" sz="1400" dirty="0">
                <a:sym typeface="Wingdings" panose="05000000000000000000" pitchFamily="2" charset="2"/>
              </a:rPr>
              <a:t> • </a:t>
            </a:r>
            <a:r>
              <a:rPr lang="de-DE" sz="1400" dirty="0">
                <a:highlight>
                  <a:srgbClr val="C3E4FD"/>
                </a:highlight>
                <a:sym typeface="Wingdings" panose="05000000000000000000" pitchFamily="2" charset="2"/>
              </a:rPr>
              <a:t>Reflexion</a:t>
            </a:r>
            <a:endParaRPr lang="de-DE" sz="1400" dirty="0">
              <a:highlight>
                <a:srgbClr val="C3E4FD"/>
              </a:highlight>
            </a:endParaRPr>
          </a:p>
        </p:txBody>
      </p:sp>
    </p:spTree>
    <p:extLst>
      <p:ext uri="{BB962C8B-B14F-4D97-AF65-F5344CB8AC3E}">
        <p14:creationId xmlns:p14="http://schemas.microsoft.com/office/powerpoint/2010/main" val="1009438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DB40-3AB6-D9CC-8E68-D07C11EFE1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70A9A5-5A0A-9B02-F0AA-B450710633BF}"/>
              </a:ext>
            </a:extLst>
          </p:cNvPr>
          <p:cNvSpPr>
            <a:spLocks noGrp="1"/>
          </p:cNvSpPr>
          <p:nvPr>
            <p:ph type="title"/>
          </p:nvPr>
        </p:nvSpPr>
        <p:spPr/>
        <p:txBody>
          <a:bodyPr/>
          <a:lstStyle/>
          <a:p>
            <a:r>
              <a:rPr lang="de-DE" dirty="0"/>
              <a:t>Perspektiven auf Sprachbildung im Fach</a:t>
            </a:r>
          </a:p>
        </p:txBody>
      </p:sp>
      <p:sp>
        <p:nvSpPr>
          <p:cNvPr id="3" name="Inhaltsplatzhalter 2">
            <a:extLst>
              <a:ext uri="{FF2B5EF4-FFF2-40B4-BE49-F238E27FC236}">
                <a16:creationId xmlns:a16="http://schemas.microsoft.com/office/drawing/2014/main" id="{947237F3-B1F7-D7E7-29AE-32C1CB4DE691}"/>
              </a:ext>
            </a:extLst>
          </p:cNvPr>
          <p:cNvSpPr>
            <a:spLocks noGrp="1"/>
          </p:cNvSpPr>
          <p:nvPr>
            <p:ph sz="quarter" idx="10"/>
          </p:nvPr>
        </p:nvSpPr>
        <p:spPr/>
        <p:txBody>
          <a:bodyPr/>
          <a:lstStyle/>
          <a:p>
            <a:pPr marL="125" indent="0" defTabSz="457212">
              <a:buNone/>
              <a:defRPr/>
            </a:pPr>
            <a:r>
              <a:rPr lang="de-DE" b="1" dirty="0">
                <a:solidFill>
                  <a:schemeClr val="bg1">
                    <a:lumMod val="75000"/>
                  </a:schemeClr>
                </a:solidFill>
              </a:rPr>
              <a:t>Leitlinien zum sprachaufmerksamen Fachunterricht</a:t>
            </a:r>
          </a:p>
          <a:p>
            <a:pPr marL="125" indent="0" defTabSz="457212">
              <a:buNone/>
              <a:defRPr/>
            </a:pPr>
            <a:r>
              <a:rPr lang="de-DE" dirty="0">
                <a:solidFill>
                  <a:schemeClr val="bg1">
                    <a:lumMod val="75000"/>
                  </a:schemeClr>
                </a:solidFill>
              </a:rPr>
              <a:t>Im sprachaufmerksamen Fachunterricht …</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findet integriertes Sprach- und Fachlernen statt.</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ist die Sprachverwendung durch Sprachaufmerksamkeit und Sprachreflexion geprägt.</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findet aktives, authentisches Sprachhandeln statt.</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werden sprachliche Anforderungen explizit und transparent gemacht.</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erfolgt eine systematische sprachliche Unterstützung.</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spielt Schriftsprachlichkeit eine zentrale Rolle.</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 spielt Schreib- und Textarbeit eine zentrale Rolle.</a:t>
            </a:r>
          </a:p>
        </p:txBody>
      </p:sp>
      <p:sp>
        <p:nvSpPr>
          <p:cNvPr id="4" name="Inhaltsplatzhalter 3">
            <a:extLst>
              <a:ext uri="{FF2B5EF4-FFF2-40B4-BE49-F238E27FC236}">
                <a16:creationId xmlns:a16="http://schemas.microsoft.com/office/drawing/2014/main" id="{FFAE586A-A202-B5D1-1376-88527B826121}"/>
              </a:ext>
            </a:extLst>
          </p:cNvPr>
          <p:cNvSpPr>
            <a:spLocks noGrp="1"/>
          </p:cNvSpPr>
          <p:nvPr>
            <p:ph sz="quarter" idx="11"/>
          </p:nvPr>
        </p:nvSpPr>
        <p:spPr/>
        <p:txBody>
          <a:bodyPr/>
          <a:lstStyle/>
          <a:p>
            <a:pPr marL="125" indent="0" defTabSz="457212">
              <a:buNone/>
              <a:defRPr/>
            </a:pPr>
            <a:r>
              <a:rPr lang="de-DE" sz="1800" b="1" dirty="0">
                <a:solidFill>
                  <a:schemeClr val="bg1">
                    <a:lumMod val="75000"/>
                  </a:schemeClr>
                </a:solidFill>
              </a:rPr>
              <a:t>Sieben Prinzipien sprachbewussten Unterrichts </a:t>
            </a:r>
            <a:br>
              <a:rPr lang="de-DE" sz="1800" b="1" dirty="0">
                <a:solidFill>
                  <a:schemeClr val="bg1">
                    <a:lumMod val="75000"/>
                  </a:schemeClr>
                </a:solidFill>
              </a:rPr>
            </a:br>
            <a:endParaRPr lang="de-DE" sz="1800" b="1" dirty="0">
              <a:solidFill>
                <a:schemeClr val="bg1">
                  <a:lumMod val="75000"/>
                </a:schemeClr>
              </a:solidFill>
            </a:endParaRPr>
          </a:p>
          <a:p>
            <a:pPr marL="457326" indent="-457201" defTabSz="457212">
              <a:spcBef>
                <a:spcPts val="0"/>
              </a:spcBef>
              <a:spcAft>
                <a:spcPts val="0"/>
              </a:spcAft>
              <a:buFont typeface="+mj-lt"/>
              <a:buAutoNum type="arabicPeriod"/>
              <a:defRPr/>
            </a:pPr>
            <a:r>
              <a:rPr lang="de-DE" sz="1601" dirty="0">
                <a:solidFill>
                  <a:schemeClr val="bg1">
                    <a:lumMod val="75000"/>
                  </a:schemeClr>
                </a:solidFill>
              </a:rPr>
              <a:t>Jeder Lehrer und jede Lehrerin ist zuständig für sprachliche Bildung.</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Sprache ist intrinsischer Bestandteil einer jeden fachlichen Unterrichtsplanung.</a:t>
            </a:r>
          </a:p>
          <a:p>
            <a:pPr marL="457326" indent="-457201" defTabSz="457212">
              <a:spcBef>
                <a:spcPts val="0"/>
              </a:spcBef>
              <a:spcAft>
                <a:spcPts val="0"/>
              </a:spcAft>
              <a:buFont typeface="+mj-lt"/>
              <a:buAutoNum type="arabicPeriod"/>
              <a:defRPr/>
            </a:pPr>
            <a:r>
              <a:rPr lang="de-DE" sz="1601" dirty="0">
                <a:solidFill>
                  <a:schemeClr val="tx1"/>
                </a:solidFill>
              </a:rPr>
              <a:t>Bildungssprache ist Ziel und nicht Voraussetzung des Unterrichts.</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Die Lehrkraft kennt die sprachlichen Anforderungen ihres Unterrichts.</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Die Lehrkraft kennt die sprachlichen Lernziele ihres Unterrichts.</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Der Unterricht knüpft sowohl sprachlich als auch fachlich an die Lebenswelt der Schülerinnen und Schüler an.</a:t>
            </a:r>
          </a:p>
          <a:p>
            <a:pPr marL="457326" indent="-457201" defTabSz="457212">
              <a:spcBef>
                <a:spcPts val="0"/>
              </a:spcBef>
              <a:spcAft>
                <a:spcPts val="0"/>
              </a:spcAft>
              <a:buFont typeface="+mj-lt"/>
              <a:buAutoNum type="arabicPeriod"/>
              <a:defRPr/>
            </a:pPr>
            <a:r>
              <a:rPr lang="de-DE" sz="1601" dirty="0">
                <a:solidFill>
                  <a:schemeClr val="bg1">
                    <a:lumMod val="75000"/>
                  </a:schemeClr>
                </a:solidFill>
              </a:rPr>
              <a:t>Im Unterricht werden all jene sprachlichen Mittel zur Verfügung gestellt sowie Maßnahmen ergriffen, damit alle Schülerinnen und Schüler sprachhandlungsfähig sind.</a:t>
            </a:r>
          </a:p>
        </p:txBody>
      </p:sp>
      <p:sp>
        <p:nvSpPr>
          <p:cNvPr id="8" name="Textplatzhalter 4">
            <a:extLst>
              <a:ext uri="{FF2B5EF4-FFF2-40B4-BE49-F238E27FC236}">
                <a16:creationId xmlns:a16="http://schemas.microsoft.com/office/drawing/2014/main" id="{4C74429A-1F52-1699-2F2B-83EDB1E59623}"/>
              </a:ext>
            </a:extLst>
          </p:cNvPr>
          <p:cNvSpPr>
            <a:spLocks noGrp="1"/>
          </p:cNvSpPr>
          <p:nvPr>
            <p:ph type="body" sz="quarter" idx="13"/>
          </p:nvPr>
        </p:nvSpPr>
        <p:spPr>
          <a:xfrm>
            <a:off x="226800" y="6308726"/>
            <a:ext cx="4320001" cy="396874"/>
          </a:xfrm>
        </p:spPr>
        <p:txBody>
          <a:bodyPr/>
          <a:lstStyle/>
          <a:p>
            <a:r>
              <a:rPr lang="de-DE" dirty="0"/>
              <a:t>Quellen:</a:t>
            </a:r>
          </a:p>
          <a:p>
            <a:r>
              <a:rPr lang="de-DE" dirty="0"/>
              <a:t>Schmölzer-</a:t>
            </a:r>
            <a:r>
              <a:rPr lang="de-DE" dirty="0" err="1"/>
              <a:t>Eibinger</a:t>
            </a:r>
            <a:r>
              <a:rPr lang="de-DE" dirty="0"/>
              <a:t> et al. 2013, S. 20; </a:t>
            </a:r>
            <a:r>
              <a:rPr lang="de-DE" dirty="0" err="1"/>
              <a:t>Tajmel</a:t>
            </a:r>
            <a:r>
              <a:rPr lang="de-DE" dirty="0"/>
              <a:t> und </a:t>
            </a:r>
            <a:r>
              <a:rPr lang="de-DE" dirty="0" err="1"/>
              <a:t>Hägi</a:t>
            </a:r>
            <a:r>
              <a:rPr lang="de-DE" dirty="0"/>
              <a:t>-Mead 2017, S. 72 </a:t>
            </a:r>
          </a:p>
        </p:txBody>
      </p:sp>
      <p:sp>
        <p:nvSpPr>
          <p:cNvPr id="9" name="Textfeld 8">
            <a:extLst>
              <a:ext uri="{FF2B5EF4-FFF2-40B4-BE49-F238E27FC236}">
                <a16:creationId xmlns:a16="http://schemas.microsoft.com/office/drawing/2014/main" id="{6041B014-6E78-EF83-A1D1-24E8B78B2345}"/>
              </a:ext>
            </a:extLst>
          </p:cNvPr>
          <p:cNvSpPr txBox="1"/>
          <p:nvPr/>
        </p:nvSpPr>
        <p:spPr>
          <a:xfrm>
            <a:off x="227013" y="5176955"/>
            <a:ext cx="5868988" cy="894604"/>
          </a:xfrm>
          <a:prstGeom prst="rect">
            <a:avLst/>
          </a:prstGeom>
          <a:noFill/>
          <a:ln w="28575">
            <a:solidFill>
              <a:schemeClr val="tx1"/>
            </a:solidFill>
          </a:ln>
        </p:spPr>
        <p:txBody>
          <a:bodyPr wrap="square" rtlCol="0">
            <a:spAutoFit/>
          </a:bodyPr>
          <a:lstStyle/>
          <a:p>
            <a:pPr>
              <a:spcAft>
                <a:spcPts val="499"/>
              </a:spcAft>
            </a:pPr>
            <a:r>
              <a:rPr lang="de-DE" sz="1199" b="1" dirty="0"/>
              <a:t>Übergeordnete Zielsetzung:</a:t>
            </a:r>
          </a:p>
          <a:p>
            <a:pPr>
              <a:spcAft>
                <a:spcPts val="499"/>
              </a:spcAft>
            </a:pPr>
            <a:r>
              <a:rPr lang="de-DE" sz="1199" dirty="0"/>
              <a:t>Die für das Lernen im Fach notwendigen und in Fachunterricht und Fachdiskussionen verwendeten sprachlichen Mittel sind </a:t>
            </a:r>
            <a:r>
              <a:rPr lang="de-DE" sz="1199" b="1" dirty="0"/>
              <a:t>Lerngegenstand, nicht Lernvoraussetzung</a:t>
            </a:r>
            <a:r>
              <a:rPr lang="de-DE" sz="1199" dirty="0"/>
              <a:t>! </a:t>
            </a:r>
          </a:p>
        </p:txBody>
      </p:sp>
      <p:cxnSp>
        <p:nvCxnSpPr>
          <p:cNvPr id="11" name="Gerade Verbindung mit Pfeil 10">
            <a:extLst>
              <a:ext uri="{FF2B5EF4-FFF2-40B4-BE49-F238E27FC236}">
                <a16:creationId xmlns:a16="http://schemas.microsoft.com/office/drawing/2014/main" id="{3944FB55-E57D-9E29-A203-291E5EFEDB1D}"/>
              </a:ext>
            </a:extLst>
          </p:cNvPr>
          <p:cNvCxnSpPr/>
          <p:nvPr/>
        </p:nvCxnSpPr>
        <p:spPr>
          <a:xfrm flipV="1">
            <a:off x="5642811" y="3248527"/>
            <a:ext cx="721895" cy="1928427"/>
          </a:xfrm>
          <a:prstGeom prst="straightConnector1">
            <a:avLst/>
          </a:prstGeom>
          <a:ln w="28575">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8025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9C3C13-21D3-0B31-37FE-E1C15FC2EA41}"/>
              </a:ext>
            </a:extLst>
          </p:cNvPr>
          <p:cNvSpPr>
            <a:spLocks noGrp="1"/>
          </p:cNvSpPr>
          <p:nvPr>
            <p:ph type="title"/>
          </p:nvPr>
        </p:nvSpPr>
        <p:spPr/>
        <p:txBody>
          <a:bodyPr/>
          <a:lstStyle/>
          <a:p>
            <a:r>
              <a:rPr lang="de-DE" dirty="0"/>
              <a:t>Vorarbeiten in anderen MINT-Fächern</a:t>
            </a:r>
          </a:p>
        </p:txBody>
      </p:sp>
      <p:sp>
        <p:nvSpPr>
          <p:cNvPr id="3" name="Inhaltsplatzhalter 2">
            <a:extLst>
              <a:ext uri="{FF2B5EF4-FFF2-40B4-BE49-F238E27FC236}">
                <a16:creationId xmlns:a16="http://schemas.microsoft.com/office/drawing/2014/main" id="{AB0A1F63-33A6-8731-2F67-274BE8A671B5}"/>
              </a:ext>
            </a:extLst>
          </p:cNvPr>
          <p:cNvSpPr>
            <a:spLocks noGrp="1"/>
          </p:cNvSpPr>
          <p:nvPr>
            <p:ph sz="quarter" idx="10"/>
          </p:nvPr>
        </p:nvSpPr>
        <p:spPr/>
        <p:txBody>
          <a:bodyPr/>
          <a:lstStyle/>
          <a:p>
            <a:pPr marL="270008" indent="-269881" defTabSz="457212">
              <a:defRPr/>
            </a:pPr>
            <a:r>
              <a:rPr lang="de-DE" dirty="0">
                <a:solidFill>
                  <a:schemeClr val="tx1"/>
                </a:solidFill>
              </a:rPr>
              <a:t>Vor allem in Bezug auf die </a:t>
            </a:r>
            <a:r>
              <a:rPr lang="de-DE" b="1" dirty="0">
                <a:solidFill>
                  <a:schemeClr val="tx1"/>
                </a:solidFill>
              </a:rPr>
              <a:t>mathematisch-naturwissenschaftlichen</a:t>
            </a:r>
            <a:r>
              <a:rPr lang="de-DE" dirty="0">
                <a:solidFill>
                  <a:schemeClr val="tx1"/>
                </a:solidFill>
              </a:rPr>
              <a:t> Fächer, in denen Sprachkompetenzen einen erheblichen Einfluss auf den Bildungserfolg haben, ist die fachdidaktische Forschung hinsichtlich entsprechender </a:t>
            </a:r>
            <a:r>
              <a:rPr lang="de-DE" b="1" dirty="0">
                <a:solidFill>
                  <a:schemeClr val="tx1"/>
                </a:solidFill>
              </a:rPr>
              <a:t>Konzepte</a:t>
            </a:r>
            <a:r>
              <a:rPr lang="de-DE" dirty="0">
                <a:solidFill>
                  <a:schemeClr val="tx1"/>
                </a:solidFill>
              </a:rPr>
              <a:t> für sprachsensiblen Unterricht</a:t>
            </a:r>
            <a:r>
              <a:rPr lang="de-DE" b="1" dirty="0">
                <a:solidFill>
                  <a:schemeClr val="tx1"/>
                </a:solidFill>
              </a:rPr>
              <a:t> vergleichsweise fortgeschritten </a:t>
            </a:r>
            <a:r>
              <a:rPr lang="de-DE" sz="1601" dirty="0">
                <a:solidFill>
                  <a:schemeClr val="tx1"/>
                </a:solidFill>
              </a:rPr>
              <a:t>(Prediger et al. 2018; Gürsoy et al. 2013; </a:t>
            </a:r>
            <a:r>
              <a:rPr lang="de-DE" sz="1601" i="1" dirty="0">
                <a:solidFill>
                  <a:schemeClr val="tx1"/>
                </a:solidFill>
              </a:rPr>
              <a:t>Biologie</a:t>
            </a:r>
            <a:r>
              <a:rPr lang="de-DE" sz="1601" dirty="0">
                <a:solidFill>
                  <a:schemeClr val="tx1"/>
                </a:solidFill>
              </a:rPr>
              <a:t>: Beese et al. 2017; </a:t>
            </a:r>
            <a:r>
              <a:rPr lang="de-DE" sz="1601" i="1" dirty="0">
                <a:solidFill>
                  <a:schemeClr val="tx1"/>
                </a:solidFill>
              </a:rPr>
              <a:t>Mathematik</a:t>
            </a:r>
            <a:r>
              <a:rPr lang="de-DE" sz="1601" dirty="0">
                <a:solidFill>
                  <a:schemeClr val="tx1"/>
                </a:solidFill>
              </a:rPr>
              <a:t>: Zentgraf und Prediger 2021; </a:t>
            </a:r>
            <a:r>
              <a:rPr lang="de-DE" sz="1601" i="1" dirty="0">
                <a:solidFill>
                  <a:schemeClr val="tx1"/>
                </a:solidFill>
              </a:rPr>
              <a:t>Physik</a:t>
            </a:r>
            <a:r>
              <a:rPr lang="de-DE" sz="1601" dirty="0">
                <a:solidFill>
                  <a:schemeClr val="tx1"/>
                </a:solidFill>
              </a:rPr>
              <a:t>: </a:t>
            </a:r>
            <a:r>
              <a:rPr lang="de-DE" sz="1601" dirty="0" err="1">
                <a:solidFill>
                  <a:schemeClr val="tx1"/>
                </a:solidFill>
              </a:rPr>
              <a:t>Tajmel</a:t>
            </a:r>
            <a:r>
              <a:rPr lang="de-DE" sz="1601" dirty="0">
                <a:solidFill>
                  <a:schemeClr val="tx1"/>
                </a:solidFill>
              </a:rPr>
              <a:t> 2017)</a:t>
            </a:r>
            <a:r>
              <a:rPr lang="de-DE" dirty="0">
                <a:solidFill>
                  <a:schemeClr val="tx1"/>
                </a:solidFill>
              </a:rPr>
              <a:t>. </a:t>
            </a:r>
          </a:p>
          <a:p>
            <a:pPr marL="270008" indent="-269881" defTabSz="457212">
              <a:defRPr/>
            </a:pPr>
            <a:r>
              <a:rPr lang="de-DE" dirty="0">
                <a:solidFill>
                  <a:schemeClr val="bg1">
                    <a:lumMod val="75000"/>
                  </a:schemeClr>
                </a:solidFill>
              </a:rPr>
              <a:t>Für den </a:t>
            </a:r>
            <a:r>
              <a:rPr lang="de-DE" b="1" dirty="0">
                <a:solidFill>
                  <a:schemeClr val="bg1">
                    <a:lumMod val="75000"/>
                  </a:schemeClr>
                </a:solidFill>
              </a:rPr>
              <a:t>Informatikunterricht</a:t>
            </a:r>
            <a:r>
              <a:rPr lang="de-DE" dirty="0">
                <a:solidFill>
                  <a:schemeClr val="bg1">
                    <a:lumMod val="75000"/>
                  </a:schemeClr>
                </a:solidFill>
              </a:rPr>
              <a:t> existieren national wie international nur </a:t>
            </a:r>
            <a:r>
              <a:rPr lang="de-DE" b="1" dirty="0">
                <a:solidFill>
                  <a:schemeClr val="bg1">
                    <a:lumMod val="75000"/>
                  </a:schemeClr>
                </a:solidFill>
              </a:rPr>
              <a:t>vereinzelte, sehr spezifische</a:t>
            </a:r>
            <a:r>
              <a:rPr lang="de-DE" dirty="0">
                <a:solidFill>
                  <a:schemeClr val="bg1">
                    <a:lumMod val="75000"/>
                  </a:schemeClr>
                </a:solidFill>
              </a:rPr>
              <a:t> </a:t>
            </a:r>
            <a:r>
              <a:rPr lang="de-DE" b="1" dirty="0">
                <a:solidFill>
                  <a:schemeClr val="bg1">
                    <a:lumMod val="75000"/>
                  </a:schemeClr>
                </a:solidFill>
              </a:rPr>
              <a:t>Aspekte adressierender Arbeiten</a:t>
            </a:r>
            <a:r>
              <a:rPr lang="de-DE" dirty="0">
                <a:solidFill>
                  <a:schemeClr val="bg1">
                    <a:lumMod val="75000"/>
                  </a:schemeClr>
                </a:solidFill>
              </a:rPr>
              <a:t> </a:t>
            </a:r>
            <a:r>
              <a:rPr lang="de-DE" sz="1601" dirty="0">
                <a:solidFill>
                  <a:schemeClr val="bg1">
                    <a:lumMod val="75000"/>
                  </a:schemeClr>
                </a:solidFill>
              </a:rPr>
              <a:t>(z. B. Saathoff et al. 2019)</a:t>
            </a:r>
            <a:endParaRPr lang="de-DE" dirty="0">
              <a:solidFill>
                <a:schemeClr val="bg1">
                  <a:lumMod val="75000"/>
                </a:schemeClr>
              </a:solidFill>
            </a:endParaRPr>
          </a:p>
          <a:p>
            <a:pPr marL="270008" indent="-269881" defTabSz="457212">
              <a:defRPr/>
            </a:pPr>
            <a:r>
              <a:rPr lang="de-DE" dirty="0">
                <a:solidFill>
                  <a:schemeClr val="bg1">
                    <a:lumMod val="75000"/>
                  </a:schemeClr>
                </a:solidFill>
              </a:rPr>
              <a:t>Vorhandende Arbeiten befassen sich mit der Analyse von Unterrichtssprache und Zusammenhängen zu anderen informatik-didaktischen Fragestellungen (Programmiersprachenauswahl, Fehlvorstellungen) und stellen noch großen Forschungs- und Fortbildungsbedarf von Lehrkräften </a:t>
            </a:r>
            <a:r>
              <a:rPr lang="de-DE" sz="1601" dirty="0">
                <a:solidFill>
                  <a:schemeClr val="bg1">
                    <a:lumMod val="75000"/>
                  </a:schemeClr>
                </a:solidFill>
              </a:rPr>
              <a:t>(Diethelm und Goschler 2014, 2015; </a:t>
            </a:r>
            <a:r>
              <a:rPr lang="de-DE" sz="1601" dirty="0" err="1">
                <a:solidFill>
                  <a:schemeClr val="bg1">
                    <a:lumMod val="75000"/>
                  </a:schemeClr>
                </a:solidFill>
              </a:rPr>
              <a:t>Soosai</a:t>
            </a:r>
            <a:r>
              <a:rPr lang="de-DE" sz="1601" dirty="0">
                <a:solidFill>
                  <a:schemeClr val="bg1">
                    <a:lumMod val="75000"/>
                  </a:schemeClr>
                </a:solidFill>
              </a:rPr>
              <a:t> Raj et al. 2018; Lampe und Diethelm 2019). </a:t>
            </a:r>
          </a:p>
          <a:p>
            <a:pPr marL="270008" indent="-269881" defTabSz="457212">
              <a:defRPr/>
            </a:pPr>
            <a:r>
              <a:rPr lang="de-DE" dirty="0">
                <a:solidFill>
                  <a:schemeClr val="bg1">
                    <a:lumMod val="75000"/>
                  </a:schemeClr>
                </a:solidFill>
              </a:rPr>
              <a:t>Im Folgenden werden exemplarisch zwei Arbeiten vorgestellt.</a:t>
            </a:r>
          </a:p>
        </p:txBody>
      </p:sp>
      <p:sp>
        <p:nvSpPr>
          <p:cNvPr id="4" name="Textplatzhalter 3">
            <a:extLst>
              <a:ext uri="{FF2B5EF4-FFF2-40B4-BE49-F238E27FC236}">
                <a16:creationId xmlns:a16="http://schemas.microsoft.com/office/drawing/2014/main" id="{482EDA63-1E35-590E-B7C0-5EE322CDE3D2}"/>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9642521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70D5D-FF9C-6C06-9173-0C71B9995967}"/>
              </a:ext>
            </a:extLst>
          </p:cNvPr>
          <p:cNvSpPr>
            <a:spLocks noGrp="1"/>
          </p:cNvSpPr>
          <p:nvPr>
            <p:ph type="title"/>
          </p:nvPr>
        </p:nvSpPr>
        <p:spPr/>
        <p:txBody>
          <a:bodyPr/>
          <a:lstStyle/>
          <a:p>
            <a:r>
              <a:rPr lang="de-DE" dirty="0"/>
              <a:t>Mathematik										Physik</a:t>
            </a:r>
          </a:p>
        </p:txBody>
      </p:sp>
      <p:sp>
        <p:nvSpPr>
          <p:cNvPr id="3" name="Inhaltsplatzhalter 2">
            <a:extLst>
              <a:ext uri="{FF2B5EF4-FFF2-40B4-BE49-F238E27FC236}">
                <a16:creationId xmlns:a16="http://schemas.microsoft.com/office/drawing/2014/main" id="{3B71B24E-931C-ECF8-46CC-02CC720EC0F5}"/>
              </a:ext>
            </a:extLst>
          </p:cNvPr>
          <p:cNvSpPr>
            <a:spLocks noGrp="1"/>
          </p:cNvSpPr>
          <p:nvPr>
            <p:ph sz="quarter" idx="10"/>
          </p:nvPr>
        </p:nvSpPr>
        <p:spPr/>
        <p:txBody>
          <a:bodyPr/>
          <a:lstStyle/>
          <a:p>
            <a:pPr marL="0" indent="0" defTabSz="457212">
              <a:buNone/>
              <a:defRPr/>
            </a:pPr>
            <a:r>
              <a:rPr lang="de-DE" sz="1499" dirty="0"/>
              <a:t>Im Folgenden werden – pointiert – drei Strategien gegenübergestellt, die in der unterrichtlichen Praxis oder im Rahmen von Fortbildungen sehr häufig anzutreffen sind, wenn über die </a:t>
            </a:r>
            <a:r>
              <a:rPr lang="de-DE" sz="1499" b="1" dirty="0"/>
              <a:t>Rolle von Sprache im Fach</a:t>
            </a:r>
            <a:r>
              <a:rPr lang="de-DE" sz="1499" dirty="0"/>
              <a:t> diskutiert wird.</a:t>
            </a:r>
          </a:p>
          <a:p>
            <a:pPr marL="514350" indent="-514350" defTabSz="457212">
              <a:spcBef>
                <a:spcPts val="300"/>
              </a:spcBef>
              <a:spcAft>
                <a:spcPts val="300"/>
              </a:spcAft>
              <a:buFont typeface="+mj-lt"/>
              <a:buAutoNum type="romanUcPeriod"/>
              <a:defRPr/>
            </a:pPr>
            <a:r>
              <a:rPr lang="de-DE" sz="1499" b="1" dirty="0"/>
              <a:t>Sprache-vermeintlich-vermeiden</a:t>
            </a:r>
            <a:r>
              <a:rPr lang="de-DE" sz="1499" dirty="0"/>
              <a:t>: „</a:t>
            </a:r>
            <a:r>
              <a:rPr lang="de-DE" sz="1499" i="1" dirty="0"/>
              <a:t>Unser Schulbuch eignet sich nicht für einen sprachbewussten Mathematikunterricht, die Aufgaben sind zu textlastig. Für Schülerinnen und Schüler mit sprachlichen Schwierigkeiten lasse ich das Schulbuch weg und gebe ihnen nur die Rechenaufgaben.“</a:t>
            </a:r>
            <a:endParaRPr lang="de-DE" sz="1499" dirty="0"/>
          </a:p>
          <a:p>
            <a:pPr marL="514350" indent="-514350" defTabSz="457212">
              <a:spcBef>
                <a:spcPts val="300"/>
              </a:spcBef>
              <a:spcAft>
                <a:spcPts val="300"/>
              </a:spcAft>
              <a:buFont typeface="+mj-lt"/>
              <a:buAutoNum type="romanUcPeriod"/>
              <a:defRPr/>
            </a:pPr>
            <a:r>
              <a:rPr lang="de-DE" sz="1499" b="1" dirty="0"/>
              <a:t>Augen-zu-und-durch</a:t>
            </a:r>
            <a:r>
              <a:rPr lang="de-DE" sz="1499" dirty="0"/>
              <a:t>: „</a:t>
            </a:r>
            <a:r>
              <a:rPr lang="de-DE" sz="1499" i="1" dirty="0"/>
              <a:t>Wir haben in der Fachgruppe die klare Verabredung, dass wir das Buch nutzen. Wenn die Aufgaben zu textlastig sind, müssen die Lernenden in entsprechenden Förderstunden die Lesekompetenzen verbessern. Neue Aufgaben stellen: Wie soll ich das leisten?“</a:t>
            </a:r>
            <a:endParaRPr lang="de-DE" sz="1499" dirty="0"/>
          </a:p>
          <a:p>
            <a:pPr marL="514350" indent="-514350" defTabSz="457212">
              <a:spcBef>
                <a:spcPts val="300"/>
              </a:spcBef>
              <a:spcAft>
                <a:spcPts val="300"/>
              </a:spcAft>
              <a:buFont typeface="+mj-lt"/>
              <a:buAutoNum type="romanUcPeriod"/>
              <a:defRPr/>
            </a:pPr>
            <a:r>
              <a:rPr lang="de-DE" sz="1499" b="1" dirty="0"/>
              <a:t>Aufgabenvariation</a:t>
            </a:r>
            <a:r>
              <a:rPr lang="de-DE" sz="1499" dirty="0"/>
              <a:t>: „</a:t>
            </a:r>
            <a:r>
              <a:rPr lang="de-DE" sz="1499" i="1" dirty="0"/>
              <a:t>Ich kenne Möglichkeiten zur Veränderung von Aufgaben. Mit einfachen Mitteln kann man manchmal schon sehr viel erreichen.“</a:t>
            </a:r>
            <a:endParaRPr lang="de-DE" sz="1499" dirty="0"/>
          </a:p>
        </p:txBody>
      </p:sp>
      <p:sp>
        <p:nvSpPr>
          <p:cNvPr id="4" name="Inhaltsplatzhalter 3">
            <a:extLst>
              <a:ext uri="{FF2B5EF4-FFF2-40B4-BE49-F238E27FC236}">
                <a16:creationId xmlns:a16="http://schemas.microsoft.com/office/drawing/2014/main" id="{C25439DC-0573-5C53-AEF9-D7869E9D97EB}"/>
              </a:ext>
            </a:extLst>
          </p:cNvPr>
          <p:cNvSpPr>
            <a:spLocks noGrp="1"/>
          </p:cNvSpPr>
          <p:nvPr>
            <p:ph sz="quarter" idx="11"/>
          </p:nvPr>
        </p:nvSpPr>
        <p:spPr/>
        <p:txBody>
          <a:bodyPr/>
          <a:lstStyle/>
          <a:p>
            <a:pPr marL="125" indent="0" defTabSz="457212">
              <a:buNone/>
              <a:defRPr/>
            </a:pPr>
            <a:r>
              <a:rPr lang="de-DE" dirty="0"/>
              <a:t>„Sprachliche Fähigkeiten aus dem </a:t>
            </a:r>
            <a:r>
              <a:rPr lang="de-DE" b="1" dirty="0"/>
              <a:t>Deutschunterricht</a:t>
            </a:r>
            <a:r>
              <a:rPr lang="de-DE" dirty="0"/>
              <a:t> </a:t>
            </a:r>
            <a:r>
              <a:rPr lang="de-DE" b="1" dirty="0"/>
              <a:t>helfen</a:t>
            </a:r>
            <a:r>
              <a:rPr lang="de-DE" dirty="0"/>
              <a:t> Schülerinnen und Schülern [. . . ] </a:t>
            </a:r>
            <a:r>
              <a:rPr lang="de-DE" b="1" dirty="0"/>
              <a:t>nur im geringen Maße </a:t>
            </a:r>
            <a:r>
              <a:rPr lang="de-DE" dirty="0"/>
              <a:t>beim kohärenten Schreiben eines Versuchsprotokolls. Sprachliche Strukturen sollten demnach </a:t>
            </a:r>
            <a:r>
              <a:rPr lang="de-DE" b="1" dirty="0"/>
              <a:t>funktional in Verbindung </a:t>
            </a:r>
            <a:r>
              <a:rPr lang="de-DE" dirty="0"/>
              <a:t>mit dem Fachwissen und dem prozeduralen naturwissenschaftlichen Wissen im Physikunterricht vermittelt werden.“</a:t>
            </a:r>
          </a:p>
        </p:txBody>
      </p:sp>
      <p:sp>
        <p:nvSpPr>
          <p:cNvPr id="5" name="Textplatzhalter 4">
            <a:extLst>
              <a:ext uri="{FF2B5EF4-FFF2-40B4-BE49-F238E27FC236}">
                <a16:creationId xmlns:a16="http://schemas.microsoft.com/office/drawing/2014/main" id="{D07EF67F-BFA1-FBB5-080B-66FC613258C2}"/>
              </a:ext>
            </a:extLst>
          </p:cNvPr>
          <p:cNvSpPr>
            <a:spLocks noGrp="1"/>
          </p:cNvSpPr>
          <p:nvPr>
            <p:ph type="body" sz="quarter" idx="13"/>
          </p:nvPr>
        </p:nvSpPr>
        <p:spPr>
          <a:xfrm>
            <a:off x="226800" y="6308726"/>
            <a:ext cx="4068000" cy="396874"/>
          </a:xfrm>
        </p:spPr>
        <p:txBody>
          <a:bodyPr/>
          <a:lstStyle/>
          <a:p>
            <a:r>
              <a:rPr lang="de-DE" dirty="0"/>
              <a:t>Quellen:</a:t>
            </a:r>
          </a:p>
          <a:p>
            <a:r>
              <a:rPr lang="de-DE" dirty="0" err="1"/>
              <a:t>Boubakri</a:t>
            </a:r>
            <a:r>
              <a:rPr lang="de-DE" dirty="0"/>
              <a:t> et al. 2018, S. 260; Schacht und </a:t>
            </a:r>
            <a:r>
              <a:rPr lang="de-DE" dirty="0" err="1"/>
              <a:t>Guckelsberger</a:t>
            </a:r>
            <a:r>
              <a:rPr lang="de-DE" dirty="0"/>
              <a:t> 2022, S. 65</a:t>
            </a:r>
          </a:p>
        </p:txBody>
      </p:sp>
    </p:spTree>
    <p:extLst>
      <p:ext uri="{BB962C8B-B14F-4D97-AF65-F5344CB8AC3E}">
        <p14:creationId xmlns:p14="http://schemas.microsoft.com/office/powerpoint/2010/main" val="27385532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375F0-F8A0-C336-5D23-3C089F8413D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081875-1320-F5B8-5F69-69181DF67496}"/>
              </a:ext>
            </a:extLst>
          </p:cNvPr>
          <p:cNvSpPr>
            <a:spLocks noGrp="1"/>
          </p:cNvSpPr>
          <p:nvPr>
            <p:ph type="title"/>
          </p:nvPr>
        </p:nvSpPr>
        <p:spPr/>
        <p:txBody>
          <a:bodyPr/>
          <a:lstStyle/>
          <a:p>
            <a:r>
              <a:rPr lang="de-DE" dirty="0"/>
              <a:t>Vorarbeiten in anderen MINT-Fächern</a:t>
            </a:r>
          </a:p>
        </p:txBody>
      </p:sp>
      <p:sp>
        <p:nvSpPr>
          <p:cNvPr id="3" name="Inhaltsplatzhalter 2">
            <a:extLst>
              <a:ext uri="{FF2B5EF4-FFF2-40B4-BE49-F238E27FC236}">
                <a16:creationId xmlns:a16="http://schemas.microsoft.com/office/drawing/2014/main" id="{A3827A18-6B68-55B6-8D5F-E649431450A5}"/>
              </a:ext>
            </a:extLst>
          </p:cNvPr>
          <p:cNvSpPr>
            <a:spLocks noGrp="1"/>
          </p:cNvSpPr>
          <p:nvPr>
            <p:ph sz="quarter" idx="10"/>
          </p:nvPr>
        </p:nvSpPr>
        <p:spPr/>
        <p:txBody>
          <a:bodyPr/>
          <a:lstStyle/>
          <a:p>
            <a:pPr marL="270008" indent="-269881" defTabSz="457212">
              <a:defRPr/>
            </a:pPr>
            <a:r>
              <a:rPr lang="de-DE" dirty="0">
                <a:solidFill>
                  <a:schemeClr val="bg1">
                    <a:lumMod val="75000"/>
                  </a:schemeClr>
                </a:solidFill>
              </a:rPr>
              <a:t>Vor allem in Bezug auf die </a:t>
            </a:r>
            <a:r>
              <a:rPr lang="de-DE" b="1" dirty="0">
                <a:solidFill>
                  <a:schemeClr val="bg1">
                    <a:lumMod val="75000"/>
                  </a:schemeClr>
                </a:solidFill>
              </a:rPr>
              <a:t>mathematisch-naturwissenschaftlichen</a:t>
            </a:r>
            <a:r>
              <a:rPr lang="de-DE" dirty="0">
                <a:solidFill>
                  <a:schemeClr val="bg1">
                    <a:lumMod val="75000"/>
                  </a:schemeClr>
                </a:solidFill>
              </a:rPr>
              <a:t> Fächer, in denen Sprachkompetenzen einen erheblichen Einfluss auf den Bildungserfolg haben, ist die fachdidaktische Forschung hinsichtlich entsprechender </a:t>
            </a:r>
            <a:r>
              <a:rPr lang="de-DE" b="1" dirty="0">
                <a:solidFill>
                  <a:schemeClr val="bg1">
                    <a:lumMod val="75000"/>
                  </a:schemeClr>
                </a:solidFill>
              </a:rPr>
              <a:t>Konzepte</a:t>
            </a:r>
            <a:r>
              <a:rPr lang="de-DE" dirty="0">
                <a:solidFill>
                  <a:schemeClr val="bg1">
                    <a:lumMod val="75000"/>
                  </a:schemeClr>
                </a:solidFill>
              </a:rPr>
              <a:t> für sprachsensiblen Unterricht</a:t>
            </a:r>
            <a:r>
              <a:rPr lang="de-DE" b="1" dirty="0">
                <a:solidFill>
                  <a:schemeClr val="bg1">
                    <a:lumMod val="75000"/>
                  </a:schemeClr>
                </a:solidFill>
              </a:rPr>
              <a:t> fortgeschritten </a:t>
            </a:r>
            <a:r>
              <a:rPr lang="de-DE" sz="1601" dirty="0">
                <a:solidFill>
                  <a:schemeClr val="bg1">
                    <a:lumMod val="75000"/>
                  </a:schemeClr>
                </a:solidFill>
              </a:rPr>
              <a:t>(Prediger et al. 2018; Gürsoy et al. 2013; </a:t>
            </a:r>
            <a:r>
              <a:rPr lang="de-DE" sz="1601" i="1" dirty="0">
                <a:solidFill>
                  <a:schemeClr val="bg1">
                    <a:lumMod val="75000"/>
                  </a:schemeClr>
                </a:solidFill>
              </a:rPr>
              <a:t>Biologie</a:t>
            </a:r>
            <a:r>
              <a:rPr lang="de-DE" sz="1601" dirty="0">
                <a:solidFill>
                  <a:schemeClr val="bg1">
                    <a:lumMod val="75000"/>
                  </a:schemeClr>
                </a:solidFill>
              </a:rPr>
              <a:t>: Beese et al. 2017; </a:t>
            </a:r>
            <a:r>
              <a:rPr lang="de-DE" sz="1601" i="1" dirty="0">
                <a:solidFill>
                  <a:schemeClr val="bg1">
                    <a:lumMod val="75000"/>
                  </a:schemeClr>
                </a:solidFill>
              </a:rPr>
              <a:t>Mathematik</a:t>
            </a:r>
            <a:r>
              <a:rPr lang="de-DE" sz="1601" dirty="0">
                <a:solidFill>
                  <a:schemeClr val="bg1">
                    <a:lumMod val="75000"/>
                  </a:schemeClr>
                </a:solidFill>
              </a:rPr>
              <a:t>: Zentgraf und Prediger 2021; </a:t>
            </a:r>
            <a:r>
              <a:rPr lang="de-DE" sz="1601" i="1" dirty="0">
                <a:solidFill>
                  <a:schemeClr val="bg1">
                    <a:lumMod val="75000"/>
                  </a:schemeClr>
                </a:solidFill>
              </a:rPr>
              <a:t>Physik</a:t>
            </a:r>
            <a:r>
              <a:rPr lang="de-DE" sz="1601" dirty="0">
                <a:solidFill>
                  <a:schemeClr val="bg1">
                    <a:lumMod val="75000"/>
                  </a:schemeClr>
                </a:solidFill>
              </a:rPr>
              <a:t>: </a:t>
            </a:r>
            <a:r>
              <a:rPr lang="de-DE" sz="1601" dirty="0" err="1">
                <a:solidFill>
                  <a:schemeClr val="bg1">
                    <a:lumMod val="75000"/>
                  </a:schemeClr>
                </a:solidFill>
              </a:rPr>
              <a:t>Tajmel</a:t>
            </a:r>
            <a:r>
              <a:rPr lang="de-DE" sz="1601" dirty="0">
                <a:solidFill>
                  <a:schemeClr val="bg1">
                    <a:lumMod val="75000"/>
                  </a:schemeClr>
                </a:solidFill>
              </a:rPr>
              <a:t> 2017)</a:t>
            </a:r>
            <a:r>
              <a:rPr lang="de-DE" dirty="0">
                <a:solidFill>
                  <a:schemeClr val="bg1">
                    <a:lumMod val="75000"/>
                  </a:schemeClr>
                </a:solidFill>
              </a:rPr>
              <a:t>. </a:t>
            </a:r>
          </a:p>
          <a:p>
            <a:pPr marL="270008" indent="-269881" defTabSz="457212">
              <a:defRPr/>
            </a:pPr>
            <a:r>
              <a:rPr lang="de-DE" dirty="0">
                <a:solidFill>
                  <a:schemeClr val="tx1"/>
                </a:solidFill>
              </a:rPr>
              <a:t>Für den </a:t>
            </a:r>
            <a:r>
              <a:rPr lang="de-DE" b="1" dirty="0">
                <a:solidFill>
                  <a:schemeClr val="tx1"/>
                </a:solidFill>
              </a:rPr>
              <a:t>Informatikunterricht</a:t>
            </a:r>
            <a:r>
              <a:rPr lang="de-DE" dirty="0">
                <a:solidFill>
                  <a:schemeClr val="tx1"/>
                </a:solidFill>
              </a:rPr>
              <a:t> existieren national wie international nur </a:t>
            </a:r>
            <a:r>
              <a:rPr lang="de-DE" b="1" dirty="0">
                <a:solidFill>
                  <a:schemeClr val="tx1"/>
                </a:solidFill>
              </a:rPr>
              <a:t>vereinzelte, sehr spezifische</a:t>
            </a:r>
            <a:r>
              <a:rPr lang="de-DE" dirty="0">
                <a:solidFill>
                  <a:schemeClr val="tx1"/>
                </a:solidFill>
              </a:rPr>
              <a:t> </a:t>
            </a:r>
            <a:r>
              <a:rPr lang="de-DE" b="1" dirty="0">
                <a:solidFill>
                  <a:schemeClr val="tx1"/>
                </a:solidFill>
              </a:rPr>
              <a:t>Aspekte adressierender Arbeiten</a:t>
            </a:r>
            <a:r>
              <a:rPr lang="de-DE" dirty="0">
                <a:solidFill>
                  <a:schemeClr val="tx1"/>
                </a:solidFill>
              </a:rPr>
              <a:t> </a:t>
            </a:r>
            <a:r>
              <a:rPr lang="de-DE" sz="1601" dirty="0">
                <a:solidFill>
                  <a:schemeClr val="tx1"/>
                </a:solidFill>
              </a:rPr>
              <a:t>(z. B. Saathoff et al. 2019)</a:t>
            </a:r>
            <a:endParaRPr lang="de-DE" dirty="0">
              <a:solidFill>
                <a:schemeClr val="tx1"/>
              </a:solidFill>
            </a:endParaRPr>
          </a:p>
          <a:p>
            <a:pPr marL="270008" indent="-269881" defTabSz="457212">
              <a:defRPr/>
            </a:pPr>
            <a:r>
              <a:rPr lang="de-DE" dirty="0">
                <a:solidFill>
                  <a:schemeClr val="tx1"/>
                </a:solidFill>
              </a:rPr>
              <a:t>Vorhandende Arbeiten befassen sich mit der Analyse von Unterrichtssprache und Zusammenhängen zu anderen informatik-didaktischen Fragestellungen (Programmiersprachenauswahl, Fehlvorstellungen) und stellen noch großen Forschungs- und Fortbildungsbedarf von Lehrkräften </a:t>
            </a:r>
            <a:r>
              <a:rPr lang="de-DE" sz="1601" dirty="0">
                <a:solidFill>
                  <a:schemeClr val="tx1"/>
                </a:solidFill>
              </a:rPr>
              <a:t>(Diethelm und Goschler 2014, 2015; </a:t>
            </a:r>
            <a:r>
              <a:rPr lang="de-DE" sz="1601" dirty="0" err="1">
                <a:solidFill>
                  <a:schemeClr val="tx1"/>
                </a:solidFill>
              </a:rPr>
              <a:t>Soosai</a:t>
            </a:r>
            <a:r>
              <a:rPr lang="de-DE" sz="1601" dirty="0">
                <a:solidFill>
                  <a:schemeClr val="tx1"/>
                </a:solidFill>
              </a:rPr>
              <a:t> Raj et al. 2018; Lampe und Diethelm 2019). </a:t>
            </a:r>
          </a:p>
          <a:p>
            <a:pPr marL="270008" indent="-269881" defTabSz="457212">
              <a:defRPr/>
            </a:pPr>
            <a:r>
              <a:rPr lang="de-DE" dirty="0">
                <a:solidFill>
                  <a:schemeClr val="tx1"/>
                </a:solidFill>
              </a:rPr>
              <a:t>Im Folgenden werden exemplarisch zwei deutschsprachige und zwei englischsprachige Arbeiten vorgestellt.</a:t>
            </a:r>
          </a:p>
        </p:txBody>
      </p:sp>
      <p:sp>
        <p:nvSpPr>
          <p:cNvPr id="4" name="Textplatzhalter 3">
            <a:extLst>
              <a:ext uri="{FF2B5EF4-FFF2-40B4-BE49-F238E27FC236}">
                <a16:creationId xmlns:a16="http://schemas.microsoft.com/office/drawing/2014/main" id="{2E8F593E-BA47-7296-EF77-90558BF4C87A}"/>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2493641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DCF31B-5D97-38D2-0C9A-63726258C7D3}"/>
              </a:ext>
            </a:extLst>
          </p:cNvPr>
          <p:cNvSpPr>
            <a:spLocks noGrp="1"/>
          </p:cNvSpPr>
          <p:nvPr>
            <p:ph type="title"/>
          </p:nvPr>
        </p:nvSpPr>
        <p:spPr/>
        <p:txBody>
          <a:bodyPr/>
          <a:lstStyle/>
          <a:p>
            <a:r>
              <a:rPr lang="de-DE" dirty="0" err="1"/>
              <a:t>Transkriptanalyse</a:t>
            </a:r>
            <a:r>
              <a:rPr lang="de-DE" dirty="0"/>
              <a:t> einer Informatik-Unterrichtsstunde (Lampe und </a:t>
            </a:r>
            <a:r>
              <a:rPr lang="de-DE" dirty="0" err="1"/>
              <a:t>Diehelm</a:t>
            </a:r>
            <a:r>
              <a:rPr lang="de-DE" dirty="0"/>
              <a:t> 2019)</a:t>
            </a:r>
          </a:p>
        </p:txBody>
      </p:sp>
      <p:sp>
        <p:nvSpPr>
          <p:cNvPr id="3" name="Inhaltsplatzhalter 2">
            <a:extLst>
              <a:ext uri="{FF2B5EF4-FFF2-40B4-BE49-F238E27FC236}">
                <a16:creationId xmlns:a16="http://schemas.microsoft.com/office/drawing/2014/main" id="{80E4822A-8B68-3FB2-4D08-46CA944B6DF4}"/>
              </a:ext>
            </a:extLst>
          </p:cNvPr>
          <p:cNvSpPr>
            <a:spLocks noGrp="1"/>
          </p:cNvSpPr>
          <p:nvPr>
            <p:ph sz="quarter" idx="10"/>
          </p:nvPr>
        </p:nvSpPr>
        <p:spPr/>
        <p:txBody>
          <a:bodyPr/>
          <a:lstStyle/>
          <a:p>
            <a:pPr marL="270008" indent="-269881" defTabSz="457212">
              <a:defRPr/>
            </a:pPr>
            <a:r>
              <a:rPr lang="de-DE" dirty="0"/>
              <a:t>Qualitative Inhaltsanalyse eines Transkripts einer Doppelstunde in Jahrgangsstufe 10 zum Thema </a:t>
            </a:r>
            <a:r>
              <a:rPr lang="de-DE" i="1" dirty="0"/>
              <a:t>„Datenkapselung inklusive der Sichtbarkeiten von Methoden und Attributen sowie der Getter- und Setter-Methoden“</a:t>
            </a:r>
            <a:r>
              <a:rPr lang="de-DE" dirty="0"/>
              <a:t>, in der die Klärung von Fachbegriffen erheblichen Raum einnimmt.</a:t>
            </a:r>
          </a:p>
          <a:p>
            <a:pPr marL="270008" indent="-269881" defTabSz="457212">
              <a:defRPr/>
            </a:pPr>
            <a:r>
              <a:rPr lang="de-DE" b="1" dirty="0"/>
              <a:t>Aktives Sprachhandeln </a:t>
            </a:r>
            <a:r>
              <a:rPr lang="de-DE" dirty="0"/>
              <a:t>seitens der Lernenden findet kaum statt:</a:t>
            </a:r>
            <a:br>
              <a:rPr lang="de-DE" dirty="0"/>
            </a:br>
            <a:r>
              <a:rPr lang="de-DE" dirty="0"/>
              <a:t>„So ergab sich bei der Auswertung ein Redeanteil der Lehrkraft von beinahe 80%.“</a:t>
            </a:r>
          </a:p>
          <a:p>
            <a:pPr marL="270008" indent="-269881" defTabSz="457212">
              <a:defRPr/>
            </a:pPr>
            <a:r>
              <a:rPr lang="de-DE" dirty="0"/>
              <a:t>Rolle als </a:t>
            </a:r>
            <a:r>
              <a:rPr lang="de-DE" b="1" dirty="0"/>
              <a:t>Sprachvorbild</a:t>
            </a:r>
            <a:r>
              <a:rPr lang="de-DE" dirty="0"/>
              <a:t> unzureichend: „Die begleitende Funktion […] war […] nicht erfüllt. […] mit einer Vielzahl neuer Begriffe konfrontiert, die analysiert und in die eigene Sprache aufgenommen werden mussten. In diesem Fall mussten sie aufgrund der o. g. Ungenauigkeiten in den Sätzen der Lehrkraft zudem zwischen Gesagtem und Gemeintem unterscheiden. […] zusätzliche Hürde [...] dass die Lehrkraft […] zwischen den Sprachebenen wechselte.“ </a:t>
            </a:r>
            <a:r>
              <a:rPr lang="de-DE" sz="1601" dirty="0"/>
              <a:t>(</a:t>
            </a:r>
            <a:r>
              <a:rPr lang="de-DE" sz="1601" dirty="0" err="1"/>
              <a:t>Jeuk</a:t>
            </a:r>
            <a:r>
              <a:rPr lang="de-DE" sz="1601" dirty="0"/>
              <a:t> 2018)</a:t>
            </a:r>
            <a:endParaRPr lang="de-DE" dirty="0"/>
          </a:p>
          <a:p>
            <a:pPr marL="270008" indent="-269881" defTabSz="457212">
              <a:defRPr/>
            </a:pPr>
            <a:r>
              <a:rPr lang="de-DE" b="1" dirty="0"/>
              <a:t>Sprachliche Anforderungen </a:t>
            </a:r>
            <a:r>
              <a:rPr lang="de-DE" dirty="0"/>
              <a:t>und Ziele sind dadurch </a:t>
            </a:r>
            <a:r>
              <a:rPr lang="de-DE" b="1" dirty="0"/>
              <a:t>nicht transparent </a:t>
            </a:r>
            <a:r>
              <a:rPr lang="de-DE" dirty="0"/>
              <a:t>und seitens der Lehrkraft offensichtlich auch nicht bewusst bestimmt.</a:t>
            </a:r>
          </a:p>
        </p:txBody>
      </p:sp>
      <p:sp>
        <p:nvSpPr>
          <p:cNvPr id="4" name="Textplatzhalter 3">
            <a:extLst>
              <a:ext uri="{FF2B5EF4-FFF2-40B4-BE49-F238E27FC236}">
                <a16:creationId xmlns:a16="http://schemas.microsoft.com/office/drawing/2014/main" id="{3499A6CB-22BA-9D98-A45F-1406DC6867D8}"/>
              </a:ext>
            </a:extLst>
          </p:cNvPr>
          <p:cNvSpPr>
            <a:spLocks noGrp="1"/>
          </p:cNvSpPr>
          <p:nvPr>
            <p:ph type="body" sz="quarter" idx="11"/>
          </p:nvPr>
        </p:nvSpPr>
        <p:spPr/>
        <p:txBody>
          <a:bodyPr/>
          <a:lstStyle/>
          <a:p>
            <a:r>
              <a:rPr lang="de-DE" dirty="0"/>
              <a:t>Quelle:</a:t>
            </a:r>
          </a:p>
          <a:p>
            <a:r>
              <a:rPr lang="de-DE" dirty="0"/>
              <a:t>Lampe und Diethelm 2019</a:t>
            </a:r>
          </a:p>
        </p:txBody>
      </p:sp>
    </p:spTree>
    <p:extLst>
      <p:ext uri="{BB962C8B-B14F-4D97-AF65-F5344CB8AC3E}">
        <p14:creationId xmlns:p14="http://schemas.microsoft.com/office/powerpoint/2010/main" val="19085115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0C2BF4-F052-D617-9087-62BA1E6FF743}"/>
              </a:ext>
            </a:extLst>
          </p:cNvPr>
          <p:cNvSpPr>
            <a:spLocks noGrp="1"/>
          </p:cNvSpPr>
          <p:nvPr>
            <p:ph type="title"/>
          </p:nvPr>
        </p:nvSpPr>
        <p:spPr/>
        <p:txBody>
          <a:bodyPr/>
          <a:lstStyle/>
          <a:p>
            <a:r>
              <a:rPr lang="de-DE" dirty="0" err="1"/>
              <a:t>Transkriptanalyse</a:t>
            </a:r>
            <a:r>
              <a:rPr lang="de-DE" dirty="0"/>
              <a:t> einer Informatik-Unterrichtsstunde</a:t>
            </a:r>
          </a:p>
        </p:txBody>
      </p:sp>
      <p:sp>
        <p:nvSpPr>
          <p:cNvPr id="3" name="Textplatzhalter 2">
            <a:extLst>
              <a:ext uri="{FF2B5EF4-FFF2-40B4-BE49-F238E27FC236}">
                <a16:creationId xmlns:a16="http://schemas.microsoft.com/office/drawing/2014/main" id="{39BCB7B1-CC74-6501-1593-6C088C6E2A4E}"/>
              </a:ext>
            </a:extLst>
          </p:cNvPr>
          <p:cNvSpPr>
            <a:spLocks noGrp="1"/>
          </p:cNvSpPr>
          <p:nvPr>
            <p:ph type="body" sz="quarter" idx="11"/>
          </p:nvPr>
        </p:nvSpPr>
        <p:spPr/>
        <p:txBody>
          <a:bodyPr/>
          <a:lstStyle/>
          <a:p>
            <a:r>
              <a:rPr lang="de-DE" dirty="0"/>
              <a:t>Quelle:</a:t>
            </a:r>
          </a:p>
          <a:p>
            <a:r>
              <a:rPr lang="de-DE" dirty="0"/>
              <a:t>Lampe und Diethelm 2019</a:t>
            </a:r>
          </a:p>
        </p:txBody>
      </p:sp>
      <p:sp>
        <p:nvSpPr>
          <p:cNvPr id="4" name="Legende: Linie 3">
            <a:extLst>
              <a:ext uri="{FF2B5EF4-FFF2-40B4-BE49-F238E27FC236}">
                <a16:creationId xmlns:a16="http://schemas.microsoft.com/office/drawing/2014/main" id="{779277C9-7AB0-9061-756C-F67D9DD24A8D}"/>
              </a:ext>
            </a:extLst>
          </p:cNvPr>
          <p:cNvSpPr/>
          <p:nvPr/>
        </p:nvSpPr>
        <p:spPr bwMode="auto">
          <a:xfrm>
            <a:off x="7740651" y="1463676"/>
            <a:ext cx="3714749" cy="1965325"/>
          </a:xfrm>
          <a:prstGeom prst="borderCallout1">
            <a:avLst>
              <a:gd name="adj1" fmla="val 49572"/>
              <a:gd name="adj2" fmla="val -2025"/>
              <a:gd name="adj3" fmla="val 93104"/>
              <a:gd name="adj4" fmla="val -36452"/>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defRPr/>
            </a:pPr>
            <a:r>
              <a:rPr lang="de-DE" dirty="0">
                <a:solidFill>
                  <a:schemeClr val="tx1"/>
                </a:solidFill>
                <a:latin typeface="Arial"/>
                <a:ea typeface="Arial"/>
                <a:cs typeface="Arial"/>
              </a:rPr>
              <a:t>Häufigkeit der verwendeten Fachbegriffe von Lehrkraft und </a:t>
            </a:r>
            <a:r>
              <a:rPr lang="de-DE" dirty="0" err="1">
                <a:solidFill>
                  <a:schemeClr val="tx1"/>
                </a:solidFill>
                <a:latin typeface="Arial"/>
                <a:ea typeface="Arial"/>
                <a:cs typeface="Arial"/>
              </a:rPr>
              <a:t>Lerenenden</a:t>
            </a:r>
            <a:r>
              <a:rPr lang="de-DE" dirty="0">
                <a:solidFill>
                  <a:schemeClr val="tx1"/>
                </a:solidFill>
                <a:latin typeface="Arial"/>
                <a:ea typeface="Arial"/>
                <a:cs typeface="Arial"/>
              </a:rPr>
              <a:t> im Vergleich. Selbst in Anbetracht des fast vierfachen Redeanteils der Lehrkraft zeigt sich ein deutlicher Unterschied.</a:t>
            </a:r>
            <a:endParaRPr dirty="0"/>
          </a:p>
        </p:txBody>
      </p:sp>
      <p:sp>
        <p:nvSpPr>
          <p:cNvPr id="5" name="Textfeld 4">
            <a:extLst>
              <a:ext uri="{FF2B5EF4-FFF2-40B4-BE49-F238E27FC236}">
                <a16:creationId xmlns:a16="http://schemas.microsoft.com/office/drawing/2014/main" id="{8D950A90-1F94-8932-62DA-020EE43C6346}"/>
              </a:ext>
            </a:extLst>
          </p:cNvPr>
          <p:cNvSpPr txBox="1"/>
          <p:nvPr/>
        </p:nvSpPr>
        <p:spPr bwMode="auto">
          <a:xfrm>
            <a:off x="2357711" y="5159775"/>
            <a:ext cx="7753242" cy="1200329"/>
          </a:xfrm>
          <a:prstGeom prst="rect">
            <a:avLst/>
          </a:prstGeom>
          <a:noFill/>
          <a:ln>
            <a:noFill/>
          </a:ln>
        </p:spPr>
        <p:txBody>
          <a:bodyPr wrap="square">
            <a:spAutoFit/>
          </a:bodyPr>
          <a:lstStyle/>
          <a:p>
            <a:pPr>
              <a:defRPr/>
            </a:pPr>
            <a:r>
              <a:rPr lang="de-DE" dirty="0"/>
              <a:t>„Die Analyse der Verwendung von Fachbegriffen in dieser Stunde (unter durchaus typischen Randbedingungen) weist darauf hin, dass hier noch </a:t>
            </a:r>
            <a:r>
              <a:rPr lang="de-DE" b="1" dirty="0"/>
              <a:t>großer Forschungsbedarf </a:t>
            </a:r>
            <a:r>
              <a:rPr lang="de-DE" dirty="0"/>
              <a:t>einerseits und </a:t>
            </a:r>
            <a:r>
              <a:rPr lang="de-DE" b="1" dirty="0"/>
              <a:t>Fortbildungsbedarf der Lehrkräfte</a:t>
            </a:r>
            <a:r>
              <a:rPr lang="de-DE" dirty="0"/>
              <a:t> andererseits besteht.“</a:t>
            </a:r>
            <a:endParaRPr sz="1400" dirty="0"/>
          </a:p>
        </p:txBody>
      </p:sp>
      <p:sp>
        <p:nvSpPr>
          <p:cNvPr id="6" name="Pfeil: nach rechts 5">
            <a:extLst>
              <a:ext uri="{FF2B5EF4-FFF2-40B4-BE49-F238E27FC236}">
                <a16:creationId xmlns:a16="http://schemas.microsoft.com/office/drawing/2014/main" id="{FBF8BE23-0BAB-E762-2282-1B8F5C56F30D}"/>
              </a:ext>
            </a:extLst>
          </p:cNvPr>
          <p:cNvSpPr/>
          <p:nvPr/>
        </p:nvSpPr>
        <p:spPr bwMode="auto">
          <a:xfrm>
            <a:off x="736601" y="5400047"/>
            <a:ext cx="1439042" cy="719781"/>
          </a:xfrm>
          <a:prstGeom prst="rightArrow">
            <a:avLst>
              <a:gd name="adj1" fmla="val 50000"/>
              <a:gd name="adj2" fmla="val 5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defRPr/>
            </a:pPr>
            <a:endParaRPr lang="de-DE" sz="1400">
              <a:solidFill>
                <a:schemeClr val="tx1"/>
              </a:solidFill>
              <a:latin typeface="Arial"/>
              <a:ea typeface="Arial"/>
              <a:cs typeface="Arial"/>
            </a:endParaRPr>
          </a:p>
        </p:txBody>
      </p:sp>
      <p:pic>
        <p:nvPicPr>
          <p:cNvPr id="7" name="Grafik 6" descr="Ausrufezeichen mit einfarbiger Füllung">
            <a:extLst>
              <a:ext uri="{FF2B5EF4-FFF2-40B4-BE49-F238E27FC236}">
                <a16:creationId xmlns:a16="http://schemas.microsoft.com/office/drawing/2014/main" id="{4C69CBBC-A304-CDCE-B4B5-F0E8800490F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98026" y="5302738"/>
            <a:ext cx="914400" cy="914400"/>
          </a:xfrm>
          <a:prstGeom prst="rect">
            <a:avLst/>
          </a:prstGeom>
        </p:spPr>
      </p:pic>
      <p:pic>
        <p:nvPicPr>
          <p:cNvPr id="8" name="Inhaltsplatzhalter 6" descr="Ein Bild, das Tisch enthält.&#10;&#10;Automatisch generierte Beschreibung">
            <a:extLst>
              <a:ext uri="{FF2B5EF4-FFF2-40B4-BE49-F238E27FC236}">
                <a16:creationId xmlns:a16="http://schemas.microsoft.com/office/drawing/2014/main" id="{5E64E5C4-8F9F-0125-148A-5A752745648B}"/>
              </a:ext>
            </a:extLst>
          </p:cNvPr>
          <p:cNvPicPr>
            <a:picLocks noChangeAspect="1"/>
          </p:cNvPicPr>
          <p:nvPr/>
        </p:nvPicPr>
        <p:blipFill>
          <a:blip r:embed="rId5"/>
          <a:stretch/>
        </p:blipFill>
        <p:spPr bwMode="auto">
          <a:xfrm>
            <a:off x="736601" y="1349375"/>
            <a:ext cx="5755728" cy="3368675"/>
          </a:xfrm>
          <a:prstGeom prst="rect">
            <a:avLst/>
          </a:prstGeom>
          <a:ln>
            <a:noFill/>
          </a:ln>
          <a:effectLst>
            <a:outerShdw blurRad="292100" dist="139700" dir="2700000" algn="tl" rotWithShape="0">
              <a:srgbClr val="333333">
                <a:alpha val="65000"/>
              </a:srgbClr>
            </a:outerShdw>
          </a:effectLst>
        </p:spPr>
      </p:pic>
      <p:sp>
        <p:nvSpPr>
          <p:cNvPr id="9" name="Rechteck 8">
            <a:extLst>
              <a:ext uri="{FF2B5EF4-FFF2-40B4-BE49-F238E27FC236}">
                <a16:creationId xmlns:a16="http://schemas.microsoft.com/office/drawing/2014/main" id="{E2EFF1D2-7162-6BE9-0F9D-8EC4D0DCCC97}"/>
              </a:ext>
            </a:extLst>
          </p:cNvPr>
          <p:cNvSpPr/>
          <p:nvPr/>
        </p:nvSpPr>
        <p:spPr bwMode="auto">
          <a:xfrm>
            <a:off x="4260851" y="1885950"/>
            <a:ext cx="1943100" cy="831850"/>
          </a:xfrm>
          <a:prstGeom prst="rect">
            <a:avLst/>
          </a:prstGeom>
          <a:noFill/>
          <a:ln w="5715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defRPr/>
            </a:pPr>
            <a:endParaRPr lang="de-DE" sz="1400">
              <a:solidFill>
                <a:schemeClr val="tx1"/>
              </a:solidFill>
              <a:latin typeface="Arial"/>
              <a:ea typeface="Arial"/>
              <a:cs typeface="Arial"/>
            </a:endParaRPr>
          </a:p>
        </p:txBody>
      </p:sp>
    </p:spTree>
    <p:extLst>
      <p:ext uri="{BB962C8B-B14F-4D97-AF65-F5344CB8AC3E}">
        <p14:creationId xmlns:p14="http://schemas.microsoft.com/office/powerpoint/2010/main" val="204579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34A3A-216B-4649-8C0C-D38EF138EEF8}"/>
              </a:ext>
            </a:extLst>
          </p:cNvPr>
          <p:cNvSpPr>
            <a:spLocks noGrp="1"/>
          </p:cNvSpPr>
          <p:nvPr>
            <p:ph type="title"/>
          </p:nvPr>
        </p:nvSpPr>
        <p:spPr/>
        <p:txBody>
          <a:bodyPr/>
          <a:lstStyle/>
          <a:p>
            <a:r>
              <a:rPr lang="de-DE" dirty="0"/>
              <a:t>Einschub: Nutzung von Fachterminologie motivieren / unterstützen</a:t>
            </a:r>
          </a:p>
        </p:txBody>
      </p:sp>
      <p:sp>
        <p:nvSpPr>
          <p:cNvPr id="3" name="Inhaltsplatzhalter 2">
            <a:extLst>
              <a:ext uri="{FF2B5EF4-FFF2-40B4-BE49-F238E27FC236}">
                <a16:creationId xmlns:a16="http://schemas.microsoft.com/office/drawing/2014/main" id="{3BBACDC4-CC66-459E-AD10-91EFB82EEC19}"/>
              </a:ext>
            </a:extLst>
          </p:cNvPr>
          <p:cNvSpPr>
            <a:spLocks noGrp="1"/>
          </p:cNvSpPr>
          <p:nvPr>
            <p:ph sz="quarter" idx="10"/>
          </p:nvPr>
        </p:nvSpPr>
        <p:spPr/>
        <p:txBody>
          <a:bodyPr/>
          <a:lstStyle/>
          <a:p>
            <a:r>
              <a:rPr lang="de-DE" dirty="0"/>
              <a:t>Der notwendige (neu eingeführte) Fachwortschatz einer Unterrichtsreihe sollte klar festgelegt und den Lernenden gegenüber transparent gemacht werden.</a:t>
            </a:r>
          </a:p>
          <a:p>
            <a:r>
              <a:rPr lang="de-DE" dirty="0"/>
              <a:t>Es bietet sich an, hierfür ein Glossar aufzubauen, das nach und nach erweitert wird. Neben den Begriffen (bei Nomen inkl. Artikel und Plural) und einer Erklärung können hier weitere dem Verständnis dienliche Spalten enthalten sein, dazu gehören Synonyme (bieten sich in der Informatik meist nicht an), der Begriff in anderen Sprachen (Familiensprachen aber auch Englisch) andere Darstellungsformen (bieten sich an), alternative Erklärungen und Beispiele.</a:t>
            </a:r>
          </a:p>
          <a:p>
            <a:r>
              <a:rPr lang="de-DE" dirty="0"/>
              <a:t>Bei Leisen (2013) finden sich mehrere Methodenwerkzeuge (z.B. 1. Wortliste, 2. Wortgeländer und 5. Wortfeld), die bei der Nutzung von Fachwortschatz unterstützen können.</a:t>
            </a:r>
          </a:p>
          <a:p>
            <a:r>
              <a:rPr lang="de-DE" dirty="0"/>
              <a:t>Diese können schriftliche Aufgabenstellungen unterstützen, wobei sie als reine Unterstützung („Folgende Wörter können dir bei der Aufgabenstellung helfen.“) dienen oder eingefordert („Verwende dabei die aufgeführten Begriffe.“) werden können. Bei mündlichen Aufgabenstellungen können sie in Form von Plakaten, Folien oder Tafelbildern unterstützen.</a:t>
            </a:r>
          </a:p>
        </p:txBody>
      </p:sp>
      <p:sp>
        <p:nvSpPr>
          <p:cNvPr id="4" name="Textplatzhalter 3">
            <a:extLst>
              <a:ext uri="{FF2B5EF4-FFF2-40B4-BE49-F238E27FC236}">
                <a16:creationId xmlns:a16="http://schemas.microsoft.com/office/drawing/2014/main" id="{7D1769CB-014A-4553-9A0E-9F61F3EA17D1}"/>
              </a:ext>
            </a:extLst>
          </p:cNvPr>
          <p:cNvSpPr>
            <a:spLocks noGrp="1"/>
          </p:cNvSpPr>
          <p:nvPr>
            <p:ph type="body" sz="quarter" idx="11"/>
          </p:nvPr>
        </p:nvSpPr>
        <p:spPr>
          <a:xfrm>
            <a:off x="226800" y="6308727"/>
            <a:ext cx="2628000" cy="396874"/>
          </a:xfrm>
        </p:spPr>
        <p:txBody>
          <a:bodyPr/>
          <a:lstStyle/>
          <a:p>
            <a:r>
              <a:rPr lang="de-DE" dirty="0"/>
              <a:t>Quelle:</a:t>
            </a:r>
          </a:p>
          <a:p>
            <a:r>
              <a:rPr lang="de-DE" dirty="0"/>
              <a:t>Leisen 2013, S. 12-15, 20f. [Praxismaterial]</a:t>
            </a:r>
          </a:p>
        </p:txBody>
      </p:sp>
    </p:spTree>
    <p:extLst>
      <p:ext uri="{BB962C8B-B14F-4D97-AF65-F5344CB8AC3E}">
        <p14:creationId xmlns:p14="http://schemas.microsoft.com/office/powerpoint/2010/main" val="9770796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20A6B6-4A63-5119-83DE-A758A30DAE36}"/>
              </a:ext>
            </a:extLst>
          </p:cNvPr>
          <p:cNvSpPr>
            <a:spLocks noGrp="1"/>
          </p:cNvSpPr>
          <p:nvPr>
            <p:ph type="title"/>
          </p:nvPr>
        </p:nvSpPr>
        <p:spPr/>
        <p:txBody>
          <a:bodyPr/>
          <a:lstStyle/>
          <a:p>
            <a:r>
              <a:rPr lang="de-DE" dirty="0"/>
              <a:t>Methodenwerkzeug 5: Wortfeld</a:t>
            </a:r>
          </a:p>
        </p:txBody>
      </p:sp>
      <p:sp>
        <p:nvSpPr>
          <p:cNvPr id="3" name="Inhaltsplatzhalter 2">
            <a:extLst>
              <a:ext uri="{FF2B5EF4-FFF2-40B4-BE49-F238E27FC236}">
                <a16:creationId xmlns:a16="http://schemas.microsoft.com/office/drawing/2014/main" id="{A45A8489-3DCE-7F03-D185-B5444868571D}"/>
              </a:ext>
            </a:extLst>
          </p:cNvPr>
          <p:cNvSpPr>
            <a:spLocks noGrp="1"/>
          </p:cNvSpPr>
          <p:nvPr>
            <p:ph sz="quarter" idx="10"/>
          </p:nvPr>
        </p:nvSpPr>
        <p:spPr/>
        <p:txBody>
          <a:bodyPr>
            <a:normAutofit fontScale="92500" lnSpcReduction="10000"/>
          </a:bodyPr>
          <a:lstStyle/>
          <a:p>
            <a:pPr marL="124" indent="0">
              <a:buNone/>
            </a:pPr>
            <a:r>
              <a:rPr lang="de-DE" b="1" dirty="0"/>
              <a:t>Beschreibung</a:t>
            </a:r>
          </a:p>
          <a:p>
            <a:r>
              <a:rPr lang="de-DE" dirty="0"/>
              <a:t>Eine Menge </a:t>
            </a:r>
            <a:r>
              <a:rPr lang="de-DE" u="sng" dirty="0"/>
              <a:t>ungeordneter</a:t>
            </a:r>
            <a:r>
              <a:rPr lang="de-DE" dirty="0"/>
              <a:t> Fachbegriffe und Satzbruchstücke. Sie fördern im Besonderen die Fachsprache, das fachliche Denken und das Formulieren von sprachlich korrekten Fachtexten</a:t>
            </a:r>
          </a:p>
          <a:p>
            <a:endParaRPr lang="de-DE" dirty="0"/>
          </a:p>
          <a:p>
            <a:pPr marL="124" indent="0">
              <a:buNone/>
            </a:pPr>
            <a:r>
              <a:rPr lang="de-DE" b="1" dirty="0"/>
              <a:t>Charakteristika</a:t>
            </a:r>
          </a:p>
          <a:p>
            <a:r>
              <a:rPr lang="de-DE" b="1" dirty="0"/>
              <a:t>Sozialformen</a:t>
            </a:r>
            <a:r>
              <a:rPr lang="de-DE" dirty="0"/>
              <a:t>: EA, PA, insb. in GA oder im Plenum</a:t>
            </a:r>
          </a:p>
          <a:p>
            <a:r>
              <a:rPr lang="de-DE" b="1" dirty="0"/>
              <a:t>Sprachunterstützung</a:t>
            </a:r>
            <a:r>
              <a:rPr lang="de-DE" dirty="0"/>
              <a:t>:</a:t>
            </a:r>
          </a:p>
          <a:p>
            <a:pPr lvl="1"/>
            <a:r>
              <a:rPr lang="de-DE" dirty="0"/>
              <a:t>Geben Erinnerungs- und Ankerhilfen beim freien Sprechen</a:t>
            </a:r>
          </a:p>
          <a:p>
            <a:pPr lvl="1"/>
            <a:r>
              <a:rPr lang="de-DE" dirty="0"/>
              <a:t>Fördern das zusammenhängende Sprechen</a:t>
            </a:r>
          </a:p>
        </p:txBody>
      </p:sp>
      <p:sp>
        <p:nvSpPr>
          <p:cNvPr id="4" name="Inhaltsplatzhalter 3">
            <a:extLst>
              <a:ext uri="{FF2B5EF4-FFF2-40B4-BE49-F238E27FC236}">
                <a16:creationId xmlns:a16="http://schemas.microsoft.com/office/drawing/2014/main" id="{1AFA7EE1-5F2C-B71B-59ED-BE1A88BCD8EA}"/>
              </a:ext>
            </a:extLst>
          </p:cNvPr>
          <p:cNvSpPr>
            <a:spLocks noGrp="1"/>
          </p:cNvSpPr>
          <p:nvPr>
            <p:ph sz="quarter" idx="11"/>
          </p:nvPr>
        </p:nvSpPr>
        <p:spPr/>
        <p:txBody>
          <a:bodyPr/>
          <a:lstStyle/>
          <a:p>
            <a:pPr marL="124" indent="0">
              <a:buNone/>
            </a:pPr>
            <a:r>
              <a:rPr lang="de-DE" b="1" dirty="0"/>
              <a:t>Didaktische und methodische Hinweise</a:t>
            </a:r>
          </a:p>
          <a:p>
            <a:r>
              <a:rPr lang="de-DE" dirty="0"/>
              <a:t>Bieten Grundlage für Textproduktion oder Kommunikation im Unterricht</a:t>
            </a:r>
          </a:p>
          <a:p>
            <a:r>
              <a:rPr lang="de-DE" dirty="0"/>
              <a:t>Mit weiteren Wort- oder Bildfeldern kombinierbar für komplexere Übungen</a:t>
            </a:r>
          </a:p>
          <a:p>
            <a:r>
              <a:rPr lang="de-DE" dirty="0"/>
              <a:t>Können vorgegeben oder von den Lernenden selbst erstellt werden (z. B. Im Rahmen einer Themeneinheit)</a:t>
            </a:r>
          </a:p>
          <a:p>
            <a:r>
              <a:rPr lang="de-DE" dirty="0"/>
              <a:t>Wörter sollten mit Artikel- und Pluralendung angegeben werden</a:t>
            </a:r>
          </a:p>
          <a:p>
            <a:r>
              <a:rPr lang="de-DE" dirty="0"/>
              <a:t>Nutzbar mit verschiedenen Medien (Lernplakat, Overheadprojektor, Tafel usw.)</a:t>
            </a:r>
          </a:p>
        </p:txBody>
      </p:sp>
      <p:sp>
        <p:nvSpPr>
          <p:cNvPr id="5" name="Textplatzhalter 4">
            <a:extLst>
              <a:ext uri="{FF2B5EF4-FFF2-40B4-BE49-F238E27FC236}">
                <a16:creationId xmlns:a16="http://schemas.microsoft.com/office/drawing/2014/main" id="{472A8B83-8D6F-7744-5270-4765748FE8D6}"/>
              </a:ext>
            </a:extLst>
          </p:cNvPr>
          <p:cNvSpPr>
            <a:spLocks noGrp="1"/>
          </p:cNvSpPr>
          <p:nvPr>
            <p:ph type="body" sz="quarter" idx="13"/>
          </p:nvPr>
        </p:nvSpPr>
        <p:spPr/>
        <p:txBody>
          <a:bodyPr/>
          <a:lstStyle/>
          <a:p>
            <a:r>
              <a:rPr lang="de-DE" dirty="0"/>
              <a:t>Quelle:</a:t>
            </a:r>
          </a:p>
          <a:p>
            <a:r>
              <a:rPr lang="de-DE" dirty="0"/>
              <a:t>Leisen 2013, S. 20f. [Praxismaterial]</a:t>
            </a:r>
          </a:p>
        </p:txBody>
      </p:sp>
    </p:spTree>
    <p:extLst>
      <p:ext uri="{BB962C8B-B14F-4D97-AF65-F5344CB8AC3E}">
        <p14:creationId xmlns:p14="http://schemas.microsoft.com/office/powerpoint/2010/main" val="14701018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B853D1-F661-9355-D131-2975FAC83941}"/>
              </a:ext>
            </a:extLst>
          </p:cNvPr>
          <p:cNvSpPr>
            <a:spLocks noGrp="1"/>
          </p:cNvSpPr>
          <p:nvPr>
            <p:ph type="title"/>
          </p:nvPr>
        </p:nvSpPr>
        <p:spPr/>
        <p:txBody>
          <a:bodyPr/>
          <a:lstStyle/>
          <a:p>
            <a:r>
              <a:rPr lang="de-DE" dirty="0"/>
              <a:t>Methodenwerkzeug 5: Wortfeld</a:t>
            </a:r>
          </a:p>
        </p:txBody>
      </p:sp>
      <p:sp>
        <p:nvSpPr>
          <p:cNvPr id="3" name="Textplatzhalter 2">
            <a:extLst>
              <a:ext uri="{FF2B5EF4-FFF2-40B4-BE49-F238E27FC236}">
                <a16:creationId xmlns:a16="http://schemas.microsoft.com/office/drawing/2014/main" id="{79AADDCB-7E4D-41C1-95B7-BE35F750771B}"/>
              </a:ext>
            </a:extLst>
          </p:cNvPr>
          <p:cNvSpPr>
            <a:spLocks noGrp="1"/>
          </p:cNvSpPr>
          <p:nvPr>
            <p:ph type="body" sz="quarter" idx="11"/>
          </p:nvPr>
        </p:nvSpPr>
        <p:spPr/>
        <p:txBody>
          <a:bodyPr/>
          <a:lstStyle/>
          <a:p>
            <a:r>
              <a:rPr lang="de-DE" dirty="0"/>
              <a:t>Quelle:</a:t>
            </a:r>
          </a:p>
          <a:p>
            <a:r>
              <a:rPr lang="de-DE" dirty="0"/>
              <a:t>Leisen 2013, S. 20f. [Praxismaterial]</a:t>
            </a:r>
          </a:p>
        </p:txBody>
      </p:sp>
      <p:sp>
        <p:nvSpPr>
          <p:cNvPr id="5" name="Textfeld 4">
            <a:extLst>
              <a:ext uri="{FF2B5EF4-FFF2-40B4-BE49-F238E27FC236}">
                <a16:creationId xmlns:a16="http://schemas.microsoft.com/office/drawing/2014/main" id="{B12EF892-0B20-C22C-1939-2B6F957BE930}"/>
              </a:ext>
            </a:extLst>
          </p:cNvPr>
          <p:cNvSpPr txBox="1"/>
          <p:nvPr/>
        </p:nvSpPr>
        <p:spPr>
          <a:xfrm rot="482591">
            <a:off x="3372631" y="1995323"/>
            <a:ext cx="1664495" cy="707886"/>
          </a:xfrm>
          <a:prstGeom prst="rect">
            <a:avLst/>
          </a:prstGeom>
          <a:noFill/>
        </p:spPr>
        <p:txBody>
          <a:bodyPr wrap="none" rtlCol="0">
            <a:spAutoFit/>
          </a:bodyPr>
          <a:lstStyle/>
          <a:p>
            <a:r>
              <a:rPr lang="de-DE" sz="2000" dirty="0"/>
              <a:t>die Methode</a:t>
            </a:r>
          </a:p>
          <a:p>
            <a:r>
              <a:rPr lang="de-DE" sz="2000" dirty="0"/>
              <a:t>die Methoden</a:t>
            </a:r>
          </a:p>
        </p:txBody>
      </p:sp>
      <p:sp>
        <p:nvSpPr>
          <p:cNvPr id="6" name="Textfeld 5">
            <a:extLst>
              <a:ext uri="{FF2B5EF4-FFF2-40B4-BE49-F238E27FC236}">
                <a16:creationId xmlns:a16="http://schemas.microsoft.com/office/drawing/2014/main" id="{CF7758E8-5957-0CBE-E8A4-DE190B851D3F}"/>
              </a:ext>
            </a:extLst>
          </p:cNvPr>
          <p:cNvSpPr txBox="1"/>
          <p:nvPr/>
        </p:nvSpPr>
        <p:spPr>
          <a:xfrm rot="21147330">
            <a:off x="6029009" y="3384720"/>
            <a:ext cx="1345240" cy="707886"/>
          </a:xfrm>
          <a:prstGeom prst="rect">
            <a:avLst/>
          </a:prstGeom>
          <a:noFill/>
        </p:spPr>
        <p:txBody>
          <a:bodyPr wrap="none" rtlCol="0">
            <a:spAutoFit/>
          </a:bodyPr>
          <a:lstStyle/>
          <a:p>
            <a:r>
              <a:rPr lang="de-DE" sz="2000" dirty="0"/>
              <a:t>die Klasse</a:t>
            </a:r>
          </a:p>
          <a:p>
            <a:r>
              <a:rPr lang="de-DE" sz="2000" dirty="0"/>
              <a:t>die Klassen</a:t>
            </a:r>
          </a:p>
        </p:txBody>
      </p:sp>
      <p:sp>
        <p:nvSpPr>
          <p:cNvPr id="7" name="Textfeld 6">
            <a:extLst>
              <a:ext uri="{FF2B5EF4-FFF2-40B4-BE49-F238E27FC236}">
                <a16:creationId xmlns:a16="http://schemas.microsoft.com/office/drawing/2014/main" id="{208F63B7-D163-D745-2522-1D28214F4580}"/>
              </a:ext>
            </a:extLst>
          </p:cNvPr>
          <p:cNvSpPr txBox="1"/>
          <p:nvPr/>
        </p:nvSpPr>
        <p:spPr>
          <a:xfrm rot="829077">
            <a:off x="3045761" y="3685180"/>
            <a:ext cx="913135" cy="400110"/>
          </a:xfrm>
          <a:prstGeom prst="rect">
            <a:avLst/>
          </a:prstGeom>
          <a:noFill/>
        </p:spPr>
        <p:txBody>
          <a:bodyPr wrap="none" rtlCol="0">
            <a:spAutoFit/>
          </a:bodyPr>
          <a:lstStyle/>
          <a:p>
            <a:r>
              <a:rPr lang="de-DE" sz="2000" dirty="0"/>
              <a:t>private</a:t>
            </a:r>
          </a:p>
        </p:txBody>
      </p:sp>
      <p:sp>
        <p:nvSpPr>
          <p:cNvPr id="8" name="Textfeld 7">
            <a:extLst>
              <a:ext uri="{FF2B5EF4-FFF2-40B4-BE49-F238E27FC236}">
                <a16:creationId xmlns:a16="http://schemas.microsoft.com/office/drawing/2014/main" id="{2916D4ED-287C-8998-A22B-3CB035BE2BE9}"/>
              </a:ext>
            </a:extLst>
          </p:cNvPr>
          <p:cNvSpPr txBox="1"/>
          <p:nvPr/>
        </p:nvSpPr>
        <p:spPr>
          <a:xfrm rot="194978">
            <a:off x="4439294" y="3268909"/>
            <a:ext cx="816249" cy="400110"/>
          </a:xfrm>
          <a:prstGeom prst="rect">
            <a:avLst/>
          </a:prstGeom>
          <a:noFill/>
        </p:spPr>
        <p:txBody>
          <a:bodyPr wrap="none" rtlCol="0">
            <a:spAutoFit/>
          </a:bodyPr>
          <a:lstStyle/>
          <a:p>
            <a:r>
              <a:rPr lang="de-DE" sz="2000" dirty="0" err="1"/>
              <a:t>public</a:t>
            </a:r>
            <a:endParaRPr lang="de-DE" sz="2000" dirty="0"/>
          </a:p>
        </p:txBody>
      </p:sp>
      <p:sp>
        <p:nvSpPr>
          <p:cNvPr id="9" name="Textfeld 8">
            <a:extLst>
              <a:ext uri="{FF2B5EF4-FFF2-40B4-BE49-F238E27FC236}">
                <a16:creationId xmlns:a16="http://schemas.microsoft.com/office/drawing/2014/main" id="{DD89E245-E934-D64F-A186-F7BE8527C273}"/>
              </a:ext>
            </a:extLst>
          </p:cNvPr>
          <p:cNvSpPr txBox="1"/>
          <p:nvPr/>
        </p:nvSpPr>
        <p:spPr>
          <a:xfrm rot="20744485">
            <a:off x="4339337" y="4031051"/>
            <a:ext cx="1207382" cy="400110"/>
          </a:xfrm>
          <a:prstGeom prst="rect">
            <a:avLst/>
          </a:prstGeom>
          <a:noFill/>
        </p:spPr>
        <p:txBody>
          <a:bodyPr wrap="none" rtlCol="0">
            <a:spAutoFit/>
          </a:bodyPr>
          <a:lstStyle/>
          <a:p>
            <a:r>
              <a:rPr lang="de-DE" sz="2000" dirty="0" err="1"/>
              <a:t>protected</a:t>
            </a:r>
            <a:endParaRPr lang="de-DE" sz="2000" dirty="0"/>
          </a:p>
        </p:txBody>
      </p:sp>
      <p:sp>
        <p:nvSpPr>
          <p:cNvPr id="10" name="Textfeld 9">
            <a:extLst>
              <a:ext uri="{FF2B5EF4-FFF2-40B4-BE49-F238E27FC236}">
                <a16:creationId xmlns:a16="http://schemas.microsoft.com/office/drawing/2014/main" id="{50A88A4E-A94F-2496-7C08-966F9D664A66}"/>
              </a:ext>
            </a:extLst>
          </p:cNvPr>
          <p:cNvSpPr txBox="1"/>
          <p:nvPr/>
        </p:nvSpPr>
        <p:spPr>
          <a:xfrm rot="21216549">
            <a:off x="5629844" y="2204803"/>
            <a:ext cx="2294667" cy="400110"/>
          </a:xfrm>
          <a:prstGeom prst="rect">
            <a:avLst/>
          </a:prstGeom>
          <a:noFill/>
        </p:spPr>
        <p:txBody>
          <a:bodyPr wrap="none" rtlCol="0">
            <a:spAutoFit/>
          </a:bodyPr>
          <a:lstStyle/>
          <a:p>
            <a:r>
              <a:rPr lang="de-DE" sz="2000" dirty="0"/>
              <a:t>die Datenkapselung </a:t>
            </a:r>
          </a:p>
        </p:txBody>
      </p:sp>
      <p:sp>
        <p:nvSpPr>
          <p:cNvPr id="11" name="Textfeld 10">
            <a:extLst>
              <a:ext uri="{FF2B5EF4-FFF2-40B4-BE49-F238E27FC236}">
                <a16:creationId xmlns:a16="http://schemas.microsoft.com/office/drawing/2014/main" id="{A85EE82B-3A4C-61C9-9272-847BBC57AEB2}"/>
              </a:ext>
            </a:extLst>
          </p:cNvPr>
          <p:cNvSpPr txBox="1"/>
          <p:nvPr/>
        </p:nvSpPr>
        <p:spPr>
          <a:xfrm rot="21411589">
            <a:off x="2249005" y="2918546"/>
            <a:ext cx="1801070" cy="400110"/>
          </a:xfrm>
          <a:prstGeom prst="rect">
            <a:avLst/>
          </a:prstGeom>
          <a:noFill/>
        </p:spPr>
        <p:txBody>
          <a:bodyPr wrap="none" rtlCol="0">
            <a:spAutoFit/>
          </a:bodyPr>
          <a:lstStyle/>
          <a:p>
            <a:r>
              <a:rPr lang="de-DE" sz="2000" dirty="0"/>
              <a:t>die Sichtbarkeit</a:t>
            </a:r>
          </a:p>
        </p:txBody>
      </p:sp>
      <p:sp>
        <p:nvSpPr>
          <p:cNvPr id="12" name="Textfeld 11">
            <a:extLst>
              <a:ext uri="{FF2B5EF4-FFF2-40B4-BE49-F238E27FC236}">
                <a16:creationId xmlns:a16="http://schemas.microsoft.com/office/drawing/2014/main" id="{59264FE5-B5AC-BB94-D80A-EE280ADC9499}"/>
              </a:ext>
            </a:extLst>
          </p:cNvPr>
          <p:cNvSpPr txBox="1"/>
          <p:nvPr/>
        </p:nvSpPr>
        <p:spPr>
          <a:xfrm rot="21322559">
            <a:off x="7620904" y="4585048"/>
            <a:ext cx="1487715" cy="400110"/>
          </a:xfrm>
          <a:prstGeom prst="rect">
            <a:avLst/>
          </a:prstGeom>
          <a:noFill/>
        </p:spPr>
        <p:txBody>
          <a:bodyPr wrap="none" rtlCol="0">
            <a:spAutoFit/>
          </a:bodyPr>
          <a:lstStyle/>
          <a:p>
            <a:r>
              <a:rPr lang="de-DE" sz="2000" dirty="0"/>
              <a:t>die Blackbox</a:t>
            </a:r>
          </a:p>
        </p:txBody>
      </p:sp>
      <p:sp>
        <p:nvSpPr>
          <p:cNvPr id="13" name="Textfeld 12">
            <a:extLst>
              <a:ext uri="{FF2B5EF4-FFF2-40B4-BE49-F238E27FC236}">
                <a16:creationId xmlns:a16="http://schemas.microsoft.com/office/drawing/2014/main" id="{CF1D81E1-5AAF-BAB6-D666-9234AD1C8A9D}"/>
              </a:ext>
            </a:extLst>
          </p:cNvPr>
          <p:cNvSpPr txBox="1"/>
          <p:nvPr/>
        </p:nvSpPr>
        <p:spPr>
          <a:xfrm rot="365075">
            <a:off x="2473495" y="4410239"/>
            <a:ext cx="2164375" cy="707886"/>
          </a:xfrm>
          <a:prstGeom prst="rect">
            <a:avLst/>
          </a:prstGeom>
          <a:noFill/>
        </p:spPr>
        <p:txBody>
          <a:bodyPr wrap="none" rtlCol="0">
            <a:spAutoFit/>
          </a:bodyPr>
          <a:lstStyle/>
          <a:p>
            <a:r>
              <a:rPr lang="de-DE" sz="2000" dirty="0"/>
              <a:t>die Getter</a:t>
            </a:r>
          </a:p>
          <a:p>
            <a:r>
              <a:rPr lang="de-DE" sz="2000" dirty="0"/>
              <a:t>die </a:t>
            </a:r>
            <a:r>
              <a:rPr lang="de-DE" sz="2000" dirty="0" err="1"/>
              <a:t>set</a:t>
            </a:r>
            <a:r>
              <a:rPr lang="de-DE" sz="2000" dirty="0"/>
              <a:t>-Methoden</a:t>
            </a:r>
          </a:p>
        </p:txBody>
      </p:sp>
      <p:sp>
        <p:nvSpPr>
          <p:cNvPr id="14" name="Textfeld 13">
            <a:extLst>
              <a:ext uri="{FF2B5EF4-FFF2-40B4-BE49-F238E27FC236}">
                <a16:creationId xmlns:a16="http://schemas.microsoft.com/office/drawing/2014/main" id="{0776EE8D-438A-0E31-BB9F-06B9639BA933}"/>
              </a:ext>
            </a:extLst>
          </p:cNvPr>
          <p:cNvSpPr txBox="1"/>
          <p:nvPr/>
        </p:nvSpPr>
        <p:spPr>
          <a:xfrm rot="692285">
            <a:off x="8093582" y="2522499"/>
            <a:ext cx="2057486" cy="707886"/>
          </a:xfrm>
          <a:prstGeom prst="rect">
            <a:avLst/>
          </a:prstGeom>
          <a:noFill/>
        </p:spPr>
        <p:txBody>
          <a:bodyPr wrap="none" rtlCol="0">
            <a:spAutoFit/>
          </a:bodyPr>
          <a:lstStyle/>
          <a:p>
            <a:r>
              <a:rPr lang="de-DE" sz="2000" dirty="0"/>
              <a:t>die Setter</a:t>
            </a:r>
          </a:p>
          <a:p>
            <a:r>
              <a:rPr lang="de-DE" sz="2000" dirty="0"/>
              <a:t>die </a:t>
            </a:r>
            <a:r>
              <a:rPr lang="de-DE" sz="2000" dirty="0" err="1"/>
              <a:t>set</a:t>
            </a:r>
            <a:r>
              <a:rPr lang="de-DE" sz="2000" dirty="0"/>
              <a:t>-Methoden</a:t>
            </a:r>
          </a:p>
        </p:txBody>
      </p:sp>
      <p:sp>
        <p:nvSpPr>
          <p:cNvPr id="15" name="Textfeld 14">
            <a:extLst>
              <a:ext uri="{FF2B5EF4-FFF2-40B4-BE49-F238E27FC236}">
                <a16:creationId xmlns:a16="http://schemas.microsoft.com/office/drawing/2014/main" id="{3F6D4A6C-80AE-8C08-AF8C-D14EEB1DFB5A}"/>
              </a:ext>
            </a:extLst>
          </p:cNvPr>
          <p:cNvSpPr txBox="1"/>
          <p:nvPr/>
        </p:nvSpPr>
        <p:spPr>
          <a:xfrm rot="714553">
            <a:off x="5900708" y="4599083"/>
            <a:ext cx="1386085" cy="707886"/>
          </a:xfrm>
          <a:prstGeom prst="rect">
            <a:avLst/>
          </a:prstGeom>
          <a:noFill/>
        </p:spPr>
        <p:txBody>
          <a:bodyPr wrap="none" rtlCol="0">
            <a:spAutoFit/>
          </a:bodyPr>
          <a:lstStyle/>
          <a:p>
            <a:r>
              <a:rPr lang="de-DE" sz="2000" dirty="0"/>
              <a:t>das Objekt</a:t>
            </a:r>
          </a:p>
          <a:p>
            <a:r>
              <a:rPr lang="de-DE" sz="2000" dirty="0"/>
              <a:t>die Objekte</a:t>
            </a:r>
          </a:p>
        </p:txBody>
      </p:sp>
      <p:sp>
        <p:nvSpPr>
          <p:cNvPr id="17" name="Textfeld 16">
            <a:extLst>
              <a:ext uri="{FF2B5EF4-FFF2-40B4-BE49-F238E27FC236}">
                <a16:creationId xmlns:a16="http://schemas.microsoft.com/office/drawing/2014/main" id="{C8163439-148E-7331-4043-82C343AB3B02}"/>
              </a:ext>
            </a:extLst>
          </p:cNvPr>
          <p:cNvSpPr txBox="1"/>
          <p:nvPr/>
        </p:nvSpPr>
        <p:spPr>
          <a:xfrm rot="200566">
            <a:off x="5251465" y="1657386"/>
            <a:ext cx="726481" cy="400110"/>
          </a:xfrm>
          <a:prstGeom prst="rect">
            <a:avLst/>
          </a:prstGeom>
          <a:noFill/>
        </p:spPr>
        <p:txBody>
          <a:bodyPr wrap="none" rtlCol="0">
            <a:spAutoFit/>
          </a:bodyPr>
          <a:lstStyle/>
          <a:p>
            <a:r>
              <a:rPr lang="de-DE" sz="2000" dirty="0"/>
              <a:t>Java</a:t>
            </a:r>
          </a:p>
        </p:txBody>
      </p:sp>
      <p:sp>
        <p:nvSpPr>
          <p:cNvPr id="18" name="Textfeld 17">
            <a:extLst>
              <a:ext uri="{FF2B5EF4-FFF2-40B4-BE49-F238E27FC236}">
                <a16:creationId xmlns:a16="http://schemas.microsoft.com/office/drawing/2014/main" id="{2129E042-D1FA-19A4-8569-6E234B6B71CF}"/>
              </a:ext>
            </a:extLst>
          </p:cNvPr>
          <p:cNvSpPr txBox="1"/>
          <p:nvPr/>
        </p:nvSpPr>
        <p:spPr>
          <a:xfrm>
            <a:off x="5719151" y="2918546"/>
            <a:ext cx="1625766" cy="400110"/>
          </a:xfrm>
          <a:prstGeom prst="rect">
            <a:avLst/>
          </a:prstGeom>
          <a:noFill/>
        </p:spPr>
        <p:txBody>
          <a:bodyPr wrap="none" rtlCol="0">
            <a:spAutoFit/>
          </a:bodyPr>
          <a:lstStyle/>
          <a:p>
            <a:r>
              <a:rPr lang="de-DE" sz="2000" dirty="0"/>
              <a:t>instanziieren</a:t>
            </a:r>
          </a:p>
        </p:txBody>
      </p:sp>
      <p:sp>
        <p:nvSpPr>
          <p:cNvPr id="19" name="Textfeld 18">
            <a:extLst>
              <a:ext uri="{FF2B5EF4-FFF2-40B4-BE49-F238E27FC236}">
                <a16:creationId xmlns:a16="http://schemas.microsoft.com/office/drawing/2014/main" id="{58B26267-0DA5-97C0-305A-DB926E558814}"/>
              </a:ext>
            </a:extLst>
          </p:cNvPr>
          <p:cNvSpPr txBox="1"/>
          <p:nvPr/>
        </p:nvSpPr>
        <p:spPr>
          <a:xfrm rot="153320">
            <a:off x="8072350" y="3521295"/>
            <a:ext cx="1537857" cy="707886"/>
          </a:xfrm>
          <a:prstGeom prst="rect">
            <a:avLst/>
          </a:prstGeom>
          <a:noFill/>
        </p:spPr>
        <p:txBody>
          <a:bodyPr wrap="none" rtlCol="0">
            <a:spAutoFit/>
          </a:bodyPr>
          <a:lstStyle/>
          <a:p>
            <a:r>
              <a:rPr lang="de-DE" sz="2000" dirty="0"/>
              <a:t>das Attribut</a:t>
            </a:r>
          </a:p>
          <a:p>
            <a:r>
              <a:rPr lang="de-DE" sz="2000" dirty="0"/>
              <a:t>die Attribute</a:t>
            </a:r>
          </a:p>
        </p:txBody>
      </p:sp>
      <p:sp>
        <p:nvSpPr>
          <p:cNvPr id="20" name="Ellipse 19">
            <a:extLst>
              <a:ext uri="{FF2B5EF4-FFF2-40B4-BE49-F238E27FC236}">
                <a16:creationId xmlns:a16="http://schemas.microsoft.com/office/drawing/2014/main" id="{64731F15-64B7-1766-F7CB-0BCEE74E550B}"/>
              </a:ext>
            </a:extLst>
          </p:cNvPr>
          <p:cNvSpPr/>
          <p:nvPr/>
        </p:nvSpPr>
        <p:spPr>
          <a:xfrm>
            <a:off x="1679315" y="1335395"/>
            <a:ext cx="8618090" cy="4653938"/>
          </a:xfrm>
          <a:prstGeom prst="ellipse">
            <a:avLst/>
          </a:prstGeom>
          <a:no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522591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5A1EB3-880F-6DE5-1BF3-7E618A958EE5}"/>
              </a:ext>
            </a:extLst>
          </p:cNvPr>
          <p:cNvSpPr>
            <a:spLocks noGrp="1"/>
          </p:cNvSpPr>
          <p:nvPr>
            <p:ph type="title"/>
          </p:nvPr>
        </p:nvSpPr>
        <p:spPr/>
        <p:txBody>
          <a:bodyPr/>
          <a:lstStyle/>
          <a:p>
            <a:r>
              <a:rPr lang="de-DE" dirty="0"/>
              <a:t>Zum Einstieg</a:t>
            </a:r>
          </a:p>
        </p:txBody>
      </p:sp>
      <p:sp>
        <p:nvSpPr>
          <p:cNvPr id="3" name="Inhaltsplatzhalter 2">
            <a:extLst>
              <a:ext uri="{FF2B5EF4-FFF2-40B4-BE49-F238E27FC236}">
                <a16:creationId xmlns:a16="http://schemas.microsoft.com/office/drawing/2014/main" id="{90BFAE91-D2B2-0F15-9594-B82F3FE692D8}"/>
              </a:ext>
            </a:extLst>
          </p:cNvPr>
          <p:cNvSpPr>
            <a:spLocks noGrp="1"/>
          </p:cNvSpPr>
          <p:nvPr>
            <p:ph sz="quarter" idx="10"/>
          </p:nvPr>
        </p:nvSpPr>
        <p:spPr/>
        <p:txBody>
          <a:bodyPr>
            <a:normAutofit lnSpcReduction="10000"/>
          </a:bodyPr>
          <a:lstStyle/>
          <a:p>
            <a:r>
              <a:rPr lang="de-DE" sz="1800" dirty="0"/>
              <a:t>Verfassen Sie einen kurzen, kohärenten Text über die gezeigte Abbildung.</a:t>
            </a:r>
          </a:p>
          <a:p>
            <a:pPr lvl="1"/>
            <a:r>
              <a:rPr lang="de-DE" sz="1601" dirty="0"/>
              <a:t>Erklären Sie das in der Abbildung dargestellte Verfahren. Es sollte für ein fachfremdes Publikum verständlich sein.</a:t>
            </a:r>
          </a:p>
          <a:p>
            <a:pPr lvl="1"/>
            <a:r>
              <a:rPr lang="de-DE" sz="1601" dirty="0"/>
              <a:t>Erläutern Sie, warum zwei unterschiedliche Schlüssel verwendet werden und welche Vorteile das hat.</a:t>
            </a:r>
          </a:p>
          <a:p>
            <a:pPr lvl="1"/>
            <a:r>
              <a:rPr lang="de-DE" sz="1601" dirty="0"/>
              <a:t>Argumentieren Sie, dass Verschlüsselung wichtig ist und motivieren Sie die Leserschaft, diese einzusetzen.</a:t>
            </a:r>
          </a:p>
          <a:p>
            <a:r>
              <a:rPr lang="de-DE" sz="1800" dirty="0"/>
              <a:t>Einzelarbeit. Schriftlich. 15 Minuten.</a:t>
            </a:r>
          </a:p>
          <a:p>
            <a:r>
              <a:rPr lang="de-DE" sz="1800" dirty="0"/>
              <a:t>In der besten Sprache, die Sie nicht in der Familie sprechen und die sie nicht studieren (typischerweise Englisch).</a:t>
            </a:r>
          </a:p>
          <a:p>
            <a:r>
              <a:rPr lang="de-DE" sz="1800" dirty="0"/>
              <a:t>Notieren / markieren Sie konkrete Schwierigkeiten.</a:t>
            </a:r>
          </a:p>
        </p:txBody>
      </p:sp>
      <p:sp>
        <p:nvSpPr>
          <p:cNvPr id="5" name="Textplatzhalter 4">
            <a:extLst>
              <a:ext uri="{FF2B5EF4-FFF2-40B4-BE49-F238E27FC236}">
                <a16:creationId xmlns:a16="http://schemas.microsoft.com/office/drawing/2014/main" id="{BA7E4DF0-C2E9-FFF7-0C51-4EDDCAFDD2BE}"/>
              </a:ext>
            </a:extLst>
          </p:cNvPr>
          <p:cNvSpPr>
            <a:spLocks noGrp="1"/>
          </p:cNvSpPr>
          <p:nvPr>
            <p:ph type="body" sz="quarter" idx="13"/>
          </p:nvPr>
        </p:nvSpPr>
        <p:spPr>
          <a:xfrm>
            <a:off x="226800" y="6308726"/>
            <a:ext cx="6587999" cy="396874"/>
          </a:xfrm>
        </p:spPr>
        <p:txBody>
          <a:bodyPr/>
          <a:lstStyle/>
          <a:p>
            <a:r>
              <a:rPr lang="de-DE" dirty="0">
                <a:latin typeface="+mj-lt"/>
              </a:rPr>
              <a:t>Quelle:</a:t>
            </a:r>
          </a:p>
          <a:p>
            <a:r>
              <a:rPr lang="de-DE" dirty="0">
                <a:latin typeface="+mj-lt"/>
                <a:ea typeface="Calibri" panose="020F0502020204030204" pitchFamily="34" charset="0"/>
                <a:cs typeface="Times New Roman" panose="02020603050405020304" pitchFamily="18" charset="0"/>
              </a:rPr>
              <a:t>Abbildung „PUBLIC KEY KRYPTO“ von </a:t>
            </a:r>
            <a:r>
              <a:rPr lang="de-DE" u="sng" dirty="0" err="1">
                <a:solidFill>
                  <a:srgbClr val="0563C1"/>
                </a:solidFill>
                <a:latin typeface="+mj-lt"/>
                <a:ea typeface="Calibri" panose="020F0502020204030204" pitchFamily="34" charset="0"/>
                <a:cs typeface="Times New Roman" panose="02020603050405020304" pitchFamily="18" charset="0"/>
                <a:hlinkClick r:id="rId3"/>
              </a:rPr>
              <a:t>Sándro</a:t>
            </a:r>
            <a:r>
              <a:rPr lang="de-DE" u="sng" dirty="0">
                <a:solidFill>
                  <a:srgbClr val="0563C1"/>
                </a:solidFill>
                <a:latin typeface="+mj-lt"/>
                <a:ea typeface="Calibri" panose="020F0502020204030204" pitchFamily="34" charset="0"/>
                <a:cs typeface="Times New Roman" panose="02020603050405020304" pitchFamily="18" charset="0"/>
                <a:hlinkClick r:id="rId3"/>
              </a:rPr>
              <a:t> P. Fekete</a:t>
            </a:r>
            <a:r>
              <a:rPr lang="de-DE" dirty="0">
                <a:latin typeface="+mj-lt"/>
                <a:ea typeface="Calibri" panose="020F0502020204030204" pitchFamily="34" charset="0"/>
                <a:cs typeface="Times New Roman" panose="02020603050405020304" pitchFamily="18" charset="0"/>
              </a:rPr>
              <a:t> und </a:t>
            </a:r>
            <a:r>
              <a:rPr lang="de-DE" u="sng" dirty="0" err="1">
                <a:solidFill>
                  <a:srgbClr val="0563C1"/>
                </a:solidFill>
                <a:latin typeface="+mj-lt"/>
                <a:ea typeface="Calibri" panose="020F0502020204030204" pitchFamily="34" charset="0"/>
                <a:cs typeface="Times New Roman" panose="02020603050405020304" pitchFamily="18" charset="0"/>
                <a:hlinkClick r:id="rId4"/>
              </a:rPr>
              <a:t>blinry</a:t>
            </a:r>
            <a:r>
              <a:rPr lang="de-DE" dirty="0">
                <a:latin typeface="+mj-lt"/>
                <a:ea typeface="Calibri" panose="020F0502020204030204" pitchFamily="34" charset="0"/>
                <a:cs typeface="Times New Roman" panose="02020603050405020304" pitchFamily="18" charset="0"/>
              </a:rPr>
              <a:t> unter der Lizenz </a:t>
            </a:r>
            <a:r>
              <a:rPr lang="de-DE" u="sng" dirty="0">
                <a:solidFill>
                  <a:srgbClr val="0563C1"/>
                </a:solidFill>
                <a:latin typeface="+mj-lt"/>
                <a:ea typeface="Calibri" panose="020F0502020204030204" pitchFamily="34" charset="0"/>
                <a:cs typeface="Times New Roman" panose="02020603050405020304" pitchFamily="18" charset="0"/>
                <a:hlinkClick r:id="rId5"/>
              </a:rPr>
              <a:t>CC-BY-NC-SA 4.0</a:t>
            </a:r>
            <a:r>
              <a:rPr lang="de-DE" dirty="0">
                <a:latin typeface="+mj-lt"/>
                <a:ea typeface="Calibri" panose="020F0502020204030204" pitchFamily="34" charset="0"/>
                <a:cs typeface="Times New Roman" panose="02020603050405020304" pitchFamily="18" charset="0"/>
              </a:rPr>
              <a:t> via </a:t>
            </a:r>
            <a:r>
              <a:rPr lang="de-DE" u="sng" dirty="0">
                <a:solidFill>
                  <a:srgbClr val="0563C1"/>
                </a:solidFill>
                <a:latin typeface="+mj-lt"/>
                <a:ea typeface="Calibri" panose="020F0502020204030204" pitchFamily="34" charset="0"/>
                <a:cs typeface="Times New Roman" panose="02020603050405020304" pitchFamily="18" charset="0"/>
                <a:hlinkClick r:id="rId6"/>
              </a:rPr>
              <a:t>IDEA</a:t>
            </a:r>
            <a:r>
              <a:rPr lang="de-DE" dirty="0">
                <a:latin typeface="+mj-lt"/>
                <a:ea typeface="Calibri" panose="020F0502020204030204" pitchFamily="34" charset="0"/>
                <a:cs typeface="Times New Roman" panose="02020603050405020304" pitchFamily="18" charset="0"/>
              </a:rPr>
              <a:t>.</a:t>
            </a:r>
            <a:endParaRPr lang="de-DE" dirty="0">
              <a:latin typeface="+mj-lt"/>
            </a:endParaRPr>
          </a:p>
        </p:txBody>
      </p:sp>
      <p:pic>
        <p:nvPicPr>
          <p:cNvPr id="6" name="Inhaltsplatzhalter 5">
            <a:extLst>
              <a:ext uri="{FF2B5EF4-FFF2-40B4-BE49-F238E27FC236}">
                <a16:creationId xmlns:a16="http://schemas.microsoft.com/office/drawing/2014/main" id="{81EAA623-C78A-1C20-003C-93A77C1DF082}"/>
              </a:ext>
            </a:extLst>
          </p:cNvPr>
          <p:cNvPicPr>
            <a:picLocks noGrp="1" noChangeAspect="1"/>
          </p:cNvPicPr>
          <p:nvPr>
            <p:ph sz="quarter" idx="11"/>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3951" y="2529768"/>
            <a:ext cx="5761037" cy="2447752"/>
          </a:xfrm>
          <a:prstGeom prst="rect">
            <a:avLst/>
          </a:prstGeom>
        </p:spPr>
      </p:pic>
    </p:spTree>
    <p:extLst>
      <p:ext uri="{BB962C8B-B14F-4D97-AF65-F5344CB8AC3E}">
        <p14:creationId xmlns:p14="http://schemas.microsoft.com/office/powerpoint/2010/main" val="129052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00D37-2D98-2F09-B0EC-CB80E466BC24}"/>
              </a:ext>
            </a:extLst>
          </p:cNvPr>
          <p:cNvSpPr>
            <a:spLocks noGrp="1"/>
          </p:cNvSpPr>
          <p:nvPr>
            <p:ph type="title"/>
          </p:nvPr>
        </p:nvSpPr>
        <p:spPr/>
        <p:txBody>
          <a:bodyPr/>
          <a:lstStyle/>
          <a:p>
            <a:r>
              <a:rPr lang="de-DE" dirty="0"/>
              <a:t>Metaphern im Informatikunterricht (Saathoff et al. 2019)</a:t>
            </a:r>
          </a:p>
        </p:txBody>
      </p:sp>
      <p:sp>
        <p:nvSpPr>
          <p:cNvPr id="3" name="Inhaltsplatzhalter 2">
            <a:extLst>
              <a:ext uri="{FF2B5EF4-FFF2-40B4-BE49-F238E27FC236}">
                <a16:creationId xmlns:a16="http://schemas.microsoft.com/office/drawing/2014/main" id="{3D681FD3-B048-DA3E-368B-C653B8C96A8B}"/>
              </a:ext>
            </a:extLst>
          </p:cNvPr>
          <p:cNvSpPr>
            <a:spLocks noGrp="1"/>
          </p:cNvSpPr>
          <p:nvPr>
            <p:ph sz="quarter" idx="10"/>
          </p:nvPr>
        </p:nvSpPr>
        <p:spPr/>
        <p:txBody>
          <a:bodyPr>
            <a:noAutofit/>
          </a:bodyPr>
          <a:lstStyle/>
          <a:p>
            <a:pPr marL="270008" indent="-269881" defTabSz="457212">
              <a:defRPr/>
            </a:pPr>
            <a:r>
              <a:rPr lang="de-DE" sz="1800" dirty="0"/>
              <a:t>Sekundäranalyse von </a:t>
            </a:r>
            <a:r>
              <a:rPr lang="de-DE" sz="1800" b="1" dirty="0"/>
              <a:t>elf Partnerinterviews mit 23 Lernenden der Jahrgangsstufen 7 und 8</a:t>
            </a:r>
            <a:r>
              <a:rPr lang="de-DE" sz="1800" dirty="0"/>
              <a:t> an zwei niedersächsischen Haupt- und Realschulen, in denen die Lernenden die </a:t>
            </a:r>
            <a:r>
              <a:rPr lang="de-DE" sz="1800" b="1" dirty="0"/>
              <a:t>Funktionsweise des Internets und bestimmter Teilaspekte (E-Mail, Streaming) erklären</a:t>
            </a:r>
            <a:r>
              <a:rPr lang="de-DE" sz="1800" dirty="0"/>
              <a:t>.</a:t>
            </a:r>
          </a:p>
          <a:p>
            <a:pPr marL="270008" indent="-269881" defTabSz="457212">
              <a:defRPr/>
            </a:pPr>
            <a:r>
              <a:rPr lang="de-DE" sz="1800" dirty="0"/>
              <a:t>Im Rahmen der Analyse sollen die von Lernenden verwendeten Formen des </a:t>
            </a:r>
            <a:r>
              <a:rPr lang="de-DE" sz="1800" i="1" dirty="0"/>
              <a:t>Relational </a:t>
            </a:r>
            <a:r>
              <a:rPr lang="de-DE" sz="1800" i="1" dirty="0" err="1"/>
              <a:t>Reasoning</a:t>
            </a:r>
            <a:r>
              <a:rPr lang="de-DE" sz="1800" i="1" dirty="0"/>
              <a:t> </a:t>
            </a:r>
            <a:r>
              <a:rPr lang="de-DE" sz="1800" dirty="0"/>
              <a:t>ermittelt werden, wobei </a:t>
            </a:r>
            <a:r>
              <a:rPr lang="de-DE" sz="1800" b="1" dirty="0"/>
              <a:t>nur Analogien, die sich Metaphern bedienen</a:t>
            </a:r>
            <a:r>
              <a:rPr lang="de-DE" sz="1800" dirty="0"/>
              <a:t>, identifiziert wurden. Für den Unterricht werden potenziell geeignete Metaphern anschließend diskutiert.</a:t>
            </a:r>
          </a:p>
          <a:p>
            <a:pPr marL="270008" indent="-269881" defTabSz="457212">
              <a:defRPr/>
            </a:pPr>
            <a:r>
              <a:rPr lang="de-DE" sz="1800" dirty="0"/>
              <a:t>„[…] grade in der Verwendung von </a:t>
            </a:r>
            <a:r>
              <a:rPr lang="de-DE" sz="1800" b="1" dirty="0"/>
              <a:t>Metaphern</a:t>
            </a:r>
            <a:r>
              <a:rPr lang="de-DE" sz="1800" dirty="0"/>
              <a:t>, die die </a:t>
            </a:r>
            <a:r>
              <a:rPr lang="de-DE" sz="1800" b="1" dirty="0"/>
              <a:t>Vorerfahrungen und Vorstellungen der Lernenden aufgreifen</a:t>
            </a:r>
            <a:r>
              <a:rPr lang="de-DE" sz="1800" dirty="0"/>
              <a:t>, steckt ein </a:t>
            </a:r>
            <a:r>
              <a:rPr lang="de-DE" sz="1800" b="1" dirty="0"/>
              <a:t>großes Potenzial </a:t>
            </a:r>
            <a:r>
              <a:rPr lang="de-DE" sz="1800" dirty="0"/>
              <a:t>für Lernprozesse.“</a:t>
            </a:r>
          </a:p>
          <a:p>
            <a:pPr marL="270008" indent="-269881" defTabSz="457212">
              <a:defRPr/>
            </a:pPr>
            <a:r>
              <a:rPr lang="de-DE" sz="1800" dirty="0"/>
              <a:t>„Auf Grundlage dieser Versinnbildlichung </a:t>
            </a:r>
            <a:r>
              <a:rPr lang="de-DE" sz="1800" b="1" dirty="0"/>
              <a:t>muss</a:t>
            </a:r>
            <a:r>
              <a:rPr lang="de-DE" sz="1800" dirty="0"/>
              <a:t> dann wiederum </a:t>
            </a:r>
            <a:r>
              <a:rPr lang="de-DE" sz="1800" b="1" dirty="0"/>
              <a:t>der Bezug zu der tatsächlichen wissenschaftlichen Sichtweise hergestellt werden</a:t>
            </a:r>
            <a:r>
              <a:rPr lang="de-DE" sz="1800" dirty="0"/>
              <a:t>.“</a:t>
            </a:r>
          </a:p>
          <a:p>
            <a:pPr marL="270008" indent="-269881" defTabSz="457212">
              <a:buFont typeface="Wingdings"/>
              <a:buChar char="Ø"/>
              <a:defRPr/>
            </a:pPr>
            <a:r>
              <a:rPr lang="de-DE" sz="1800" dirty="0"/>
              <a:t>„Während Metaphern naturgemäß innerhalb des alltagssprachlichen Bereiches verbleiben, ist es dringend </a:t>
            </a:r>
            <a:r>
              <a:rPr lang="de-DE" sz="1800" b="1" dirty="0"/>
              <a:t>erforderlich, beim Übergang in die wissenschaftliche Perspektive die Terminologie der Fachsprache zu vermitteln</a:t>
            </a:r>
            <a:r>
              <a:rPr lang="de-DE" sz="1800" dirty="0"/>
              <a:t>. Die </a:t>
            </a:r>
            <a:r>
              <a:rPr lang="de-DE" sz="1800" b="1" dirty="0"/>
              <a:t>Bedeutungsverschiebungen von Begriffen </a:t>
            </a:r>
            <a:r>
              <a:rPr lang="de-DE" sz="1800" dirty="0"/>
              <a:t>– wenn die alltagssprachliche Bedeutung durch eine fachsprachliche Bedeutung verändert wird – </a:t>
            </a:r>
            <a:r>
              <a:rPr lang="de-DE" sz="1800" b="1" u="sng" dirty="0"/>
              <a:t>müssen sorgfältig geplant und durchgeführt </a:t>
            </a:r>
            <a:r>
              <a:rPr lang="de-DE" sz="1800" dirty="0"/>
              <a:t>werden."</a:t>
            </a:r>
          </a:p>
        </p:txBody>
      </p:sp>
      <p:sp>
        <p:nvSpPr>
          <p:cNvPr id="4" name="Textplatzhalter 3">
            <a:extLst>
              <a:ext uri="{FF2B5EF4-FFF2-40B4-BE49-F238E27FC236}">
                <a16:creationId xmlns:a16="http://schemas.microsoft.com/office/drawing/2014/main" id="{E57B1947-8B67-5592-C26C-3E5F0BAD916E}"/>
              </a:ext>
            </a:extLst>
          </p:cNvPr>
          <p:cNvSpPr>
            <a:spLocks noGrp="1"/>
          </p:cNvSpPr>
          <p:nvPr>
            <p:ph type="body" sz="quarter" idx="11"/>
          </p:nvPr>
        </p:nvSpPr>
        <p:spPr/>
        <p:txBody>
          <a:bodyPr/>
          <a:lstStyle/>
          <a:p>
            <a:r>
              <a:rPr lang="de-DE" dirty="0"/>
              <a:t>Quelle:</a:t>
            </a:r>
          </a:p>
          <a:p>
            <a:r>
              <a:rPr lang="de-DE" dirty="0"/>
              <a:t>Saathoff et al. 2019</a:t>
            </a:r>
          </a:p>
        </p:txBody>
      </p:sp>
    </p:spTree>
    <p:extLst>
      <p:ext uri="{BB962C8B-B14F-4D97-AF65-F5344CB8AC3E}">
        <p14:creationId xmlns:p14="http://schemas.microsoft.com/office/powerpoint/2010/main" val="38157260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8CABB3-EC39-2D11-5FBC-83373203BA0E}"/>
              </a:ext>
            </a:extLst>
          </p:cNvPr>
          <p:cNvSpPr>
            <a:spLocks noGrp="1"/>
          </p:cNvSpPr>
          <p:nvPr>
            <p:ph type="title"/>
          </p:nvPr>
        </p:nvSpPr>
        <p:spPr/>
        <p:txBody>
          <a:bodyPr/>
          <a:lstStyle/>
          <a:p>
            <a:r>
              <a:rPr lang="de-DE" dirty="0"/>
              <a:t>Einschub: Metaphern im Informatikunterricht</a:t>
            </a:r>
          </a:p>
        </p:txBody>
      </p:sp>
      <p:sp>
        <p:nvSpPr>
          <p:cNvPr id="3" name="Inhaltsplatzhalter 2">
            <a:extLst>
              <a:ext uri="{FF2B5EF4-FFF2-40B4-BE49-F238E27FC236}">
                <a16:creationId xmlns:a16="http://schemas.microsoft.com/office/drawing/2014/main" id="{9D189861-50BE-5253-DEA9-89427B9085C7}"/>
              </a:ext>
            </a:extLst>
          </p:cNvPr>
          <p:cNvSpPr>
            <a:spLocks noGrp="1"/>
          </p:cNvSpPr>
          <p:nvPr>
            <p:ph sz="quarter" idx="10"/>
          </p:nvPr>
        </p:nvSpPr>
        <p:spPr/>
        <p:txBody>
          <a:bodyPr/>
          <a:lstStyle/>
          <a:p>
            <a:r>
              <a:rPr lang="de-DE" b="1" dirty="0"/>
              <a:t>Grundgedanke</a:t>
            </a:r>
            <a:r>
              <a:rPr lang="de-DE" dirty="0"/>
              <a:t>: Lernende dort abholen, wo sie stehen</a:t>
            </a:r>
          </a:p>
          <a:p>
            <a:pPr lvl="1"/>
            <a:r>
              <a:rPr lang="de-DE" dirty="0"/>
              <a:t>Der fachliche, für Lernende unbekannte, Kontext wird mit einem den Lernenden vertrauten Kontext verknüpft</a:t>
            </a:r>
          </a:p>
          <a:p>
            <a:r>
              <a:rPr lang="de-DE" b="1" dirty="0"/>
              <a:t>Arten von Metaphern</a:t>
            </a:r>
          </a:p>
          <a:p>
            <a:pPr marL="702901" lvl="1" indent="-342900">
              <a:buFont typeface="+mj-lt"/>
              <a:buAutoNum type="arabicPeriod"/>
            </a:pPr>
            <a:r>
              <a:rPr lang="de-DE" dirty="0"/>
              <a:t>Von Lehrpersonen produzierte Metaphern</a:t>
            </a:r>
          </a:p>
          <a:p>
            <a:pPr marL="1030501" lvl="2" indent="-342900"/>
            <a:r>
              <a:rPr lang="de-DE" dirty="0"/>
              <a:t>Die Lehrperson produziert die Metapher, indem </a:t>
            </a:r>
            <a:br>
              <a:rPr lang="de-DE" dirty="0"/>
            </a:br>
            <a:r>
              <a:rPr lang="de-DE" dirty="0"/>
              <a:t>(1) der Unterrichtsgegenstand aus dem Fachkontext in einen Alltagskontext oder</a:t>
            </a:r>
            <a:br>
              <a:rPr lang="de-DE" dirty="0"/>
            </a:br>
            <a:r>
              <a:rPr lang="de-DE" dirty="0"/>
              <a:t>(2) der Unterrichtsgegenstand aus dem Alltagskontext in den Fachkontext übertragen wird</a:t>
            </a:r>
          </a:p>
          <a:p>
            <a:pPr marL="702901" lvl="1" indent="-342900">
              <a:buFont typeface="+mj-lt"/>
              <a:buAutoNum type="arabicPeriod"/>
            </a:pPr>
            <a:r>
              <a:rPr lang="de-DE" dirty="0"/>
              <a:t>Von Lernenden produzierte Metaphern</a:t>
            </a:r>
          </a:p>
          <a:p>
            <a:pPr marL="1030501" lvl="2" indent="-342900"/>
            <a:r>
              <a:rPr lang="de-DE" dirty="0"/>
              <a:t>Die Lernenden produzieren die Metapher mit dem Ziel, den „ihnen präsentierten Unterrichtsgegenstand mit einer ihnen vorhandenen [, vertrauten] kognitiven Struktur in Beziehung zu setzen“ und so zu erfassen</a:t>
            </a:r>
          </a:p>
          <a:p>
            <a:pPr marL="702901" lvl="1" indent="-342900">
              <a:buFont typeface="+mj-lt"/>
              <a:buAutoNum type="arabicPeriod"/>
            </a:pPr>
            <a:r>
              <a:rPr lang="de-DE" dirty="0"/>
              <a:t>Informatik-Metaphern</a:t>
            </a:r>
          </a:p>
          <a:p>
            <a:pPr marL="1030501" lvl="2" indent="-342900"/>
            <a:r>
              <a:rPr lang="de-DE" dirty="0"/>
              <a:t>Informatische Fachmetaphern, die weder durch die Lehrperson noch durch die Lernenden produziert wurden; sie liegen außerhalb des Unterrichts</a:t>
            </a:r>
          </a:p>
          <a:p>
            <a:pPr lvl="1"/>
            <a:endParaRPr lang="de-DE" dirty="0"/>
          </a:p>
          <a:p>
            <a:endParaRPr lang="de-DE" dirty="0"/>
          </a:p>
        </p:txBody>
      </p:sp>
      <p:sp>
        <p:nvSpPr>
          <p:cNvPr id="16" name="Textplatzhalter 15">
            <a:extLst>
              <a:ext uri="{FF2B5EF4-FFF2-40B4-BE49-F238E27FC236}">
                <a16:creationId xmlns:a16="http://schemas.microsoft.com/office/drawing/2014/main" id="{9C12653A-2D5A-9656-0831-65AD402BB7C1}"/>
              </a:ext>
            </a:extLst>
          </p:cNvPr>
          <p:cNvSpPr>
            <a:spLocks noGrp="1"/>
          </p:cNvSpPr>
          <p:nvPr>
            <p:ph type="body" sz="quarter" idx="11"/>
          </p:nvPr>
        </p:nvSpPr>
        <p:spPr/>
        <p:txBody>
          <a:bodyPr/>
          <a:lstStyle/>
          <a:p>
            <a:r>
              <a:rPr lang="de-DE" dirty="0"/>
              <a:t>Quelle:</a:t>
            </a:r>
          </a:p>
          <a:p>
            <a:r>
              <a:rPr lang="de-DE" dirty="0"/>
              <a:t>Busch 1998</a:t>
            </a:r>
          </a:p>
        </p:txBody>
      </p:sp>
    </p:spTree>
    <p:extLst>
      <p:ext uri="{BB962C8B-B14F-4D97-AF65-F5344CB8AC3E}">
        <p14:creationId xmlns:p14="http://schemas.microsoft.com/office/powerpoint/2010/main" val="16497384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A3C1C-D40B-9568-2AE0-384B258C439B}"/>
              </a:ext>
            </a:extLst>
          </p:cNvPr>
          <p:cNvSpPr>
            <a:spLocks noGrp="1"/>
          </p:cNvSpPr>
          <p:nvPr>
            <p:ph type="title"/>
          </p:nvPr>
        </p:nvSpPr>
        <p:spPr/>
        <p:txBody>
          <a:bodyPr/>
          <a:lstStyle/>
          <a:p>
            <a:r>
              <a:rPr lang="de-DE" dirty="0"/>
              <a:t>Einschub: Didaktischer Umgang mit Metaphern</a:t>
            </a:r>
          </a:p>
        </p:txBody>
      </p:sp>
      <p:sp>
        <p:nvSpPr>
          <p:cNvPr id="10" name="Inhaltsplatzhalter 9">
            <a:extLst>
              <a:ext uri="{FF2B5EF4-FFF2-40B4-BE49-F238E27FC236}">
                <a16:creationId xmlns:a16="http://schemas.microsoft.com/office/drawing/2014/main" id="{C6F460E1-5E30-DF8F-072D-C0DEB1228AC0}"/>
              </a:ext>
            </a:extLst>
          </p:cNvPr>
          <p:cNvSpPr>
            <a:spLocks noGrp="1"/>
          </p:cNvSpPr>
          <p:nvPr>
            <p:ph sz="quarter" idx="10"/>
          </p:nvPr>
        </p:nvSpPr>
        <p:spPr/>
        <p:txBody>
          <a:bodyPr>
            <a:normAutofit fontScale="92500" lnSpcReduction="20000"/>
          </a:bodyPr>
          <a:lstStyle/>
          <a:p>
            <a:pPr marL="124" indent="0">
              <a:buNone/>
            </a:pPr>
            <a:r>
              <a:rPr lang="de-DE" b="1" dirty="0"/>
              <a:t>Von Lernenden produzierte Metaphern</a:t>
            </a:r>
            <a:r>
              <a:rPr lang="de-DE" dirty="0"/>
              <a:t>:</a:t>
            </a:r>
          </a:p>
          <a:p>
            <a:pPr marL="124" indent="0">
              <a:buNone/>
            </a:pPr>
            <a:r>
              <a:rPr lang="de-DE" dirty="0"/>
              <a:t>Das von Wagenschein vorgeschlagene </a:t>
            </a:r>
            <a:r>
              <a:rPr lang="de-DE" i="1" dirty="0"/>
              <a:t>Phasenmodell zur fachsprachlichen Erschließung physikalischer Unterrichtsgegenstände</a:t>
            </a:r>
            <a:r>
              <a:rPr lang="de-DE" dirty="0"/>
              <a:t> empfiehlt folgendes Vorgehen, um das Produzieren von Lernenden-Metaphern zu fördern:</a:t>
            </a:r>
          </a:p>
          <a:p>
            <a:pPr marL="457324" indent="-457200">
              <a:buFont typeface="+mj-lt"/>
              <a:buAutoNum type="arabicPeriod"/>
            </a:pPr>
            <a:r>
              <a:rPr lang="de-DE" b="1" dirty="0"/>
              <a:t>Persönliche Alltagssprache </a:t>
            </a:r>
            <a:r>
              <a:rPr lang="de-DE" sz="1700" dirty="0"/>
              <a:t>(spontan, zögernd, experimentell, ungenau, </a:t>
            </a:r>
            <a:r>
              <a:rPr lang="de-DE" sz="1600" dirty="0"/>
              <a:t>informal</a:t>
            </a:r>
            <a:r>
              <a:rPr lang="de-DE" sz="1700" dirty="0"/>
              <a:t>)</a:t>
            </a:r>
            <a:endParaRPr lang="de-DE" dirty="0"/>
          </a:p>
          <a:p>
            <a:pPr marL="817325" lvl="1" indent="-457200"/>
            <a:r>
              <a:rPr lang="de-DE" dirty="0"/>
              <a:t>Grundlage stellt ein alltagssprachliches </a:t>
            </a:r>
            <a:r>
              <a:rPr lang="de-DE" dirty="0" err="1"/>
              <a:t>Lernendengespräch</a:t>
            </a:r>
            <a:r>
              <a:rPr lang="de-DE" dirty="0"/>
              <a:t> dar, welches beim persönlichen Sprachniveau der Lernenden ansetzt.</a:t>
            </a:r>
          </a:p>
          <a:p>
            <a:pPr marL="817325" lvl="1" indent="-457200"/>
            <a:r>
              <a:rPr lang="de-DE" dirty="0"/>
              <a:t>Die Lehrperson ist angehalten, sich zurückzuhalten und bei Eingriff auf dem Niveau der Lernenden am Gespräch teilzunehmen.</a:t>
            </a:r>
          </a:p>
          <a:p>
            <a:pPr marL="457324" indent="-457200">
              <a:buFont typeface="+mj-lt"/>
              <a:buAutoNum type="arabicPeriod"/>
            </a:pPr>
            <a:r>
              <a:rPr lang="de-DE" b="1" dirty="0"/>
              <a:t>Standardisierte Alltagssprache</a:t>
            </a:r>
            <a:r>
              <a:rPr kumimoji="0" lang="de-DE" sz="2100" b="1" i="0" u="none" strike="noStrike" kern="1200" cap="none" spc="0" normalizeH="0" baseline="0" noProof="0" dirty="0">
                <a:ln>
                  <a:noFill/>
                </a:ln>
                <a:solidFill>
                  <a:srgbClr val="000000"/>
                </a:solidFill>
                <a:effectLst/>
                <a:uLnTx/>
                <a:uFillTx/>
                <a:latin typeface="Arial"/>
                <a:ea typeface="ヒラギノ角ゴ Pro W3" charset="-128"/>
                <a:cs typeface="Arial"/>
              </a:rPr>
              <a:t> </a:t>
            </a:r>
            <a:r>
              <a:rPr kumimoji="0" lang="de-DE" sz="1700" b="0" i="0" u="none" strike="noStrike" kern="1200" cap="none" spc="0" normalizeH="0" baseline="0" noProof="0" dirty="0">
                <a:ln>
                  <a:noFill/>
                </a:ln>
                <a:solidFill>
                  <a:srgbClr val="000000"/>
                </a:solidFill>
                <a:effectLst/>
                <a:uLnTx/>
                <a:uFillTx/>
                <a:latin typeface="Arial"/>
                <a:ea typeface="ヒラギノ角ゴ Pro W3" charset="-128"/>
                <a:cs typeface="Arial"/>
              </a:rPr>
              <a:t>(verständigen, </a:t>
            </a:r>
            <a:r>
              <a:rPr lang="de-DE" sz="1700" dirty="0"/>
              <a:t>sachlich, genau, informal</a:t>
            </a:r>
            <a:r>
              <a:rPr kumimoji="0" lang="de-DE" sz="1700" b="0" i="0" u="none" strike="noStrike" kern="1200" cap="none" spc="0" normalizeH="0" baseline="0" noProof="0" dirty="0">
                <a:ln>
                  <a:noFill/>
                </a:ln>
                <a:solidFill>
                  <a:srgbClr val="000000"/>
                </a:solidFill>
                <a:effectLst/>
                <a:uLnTx/>
                <a:uFillTx/>
                <a:latin typeface="Arial"/>
                <a:ea typeface="ヒラギノ角ゴ Pro W3" charset="-128"/>
                <a:cs typeface="Arial"/>
              </a:rPr>
              <a:t>)</a:t>
            </a:r>
            <a:endParaRPr lang="de-DE" sz="1700" b="1" dirty="0"/>
          </a:p>
          <a:p>
            <a:pPr marL="817325" lvl="1" indent="-457200"/>
            <a:r>
              <a:rPr lang="de-DE" dirty="0"/>
              <a:t>In dieser Phase wird weiterhin in der Alltagssprache miteinander kommuniziert, jedoch soll der Inhalt aus Phase 1 präziser und sachlicher werden.</a:t>
            </a:r>
          </a:p>
          <a:p>
            <a:pPr marL="457324" indent="-457200">
              <a:buFont typeface="+mj-lt"/>
              <a:buAutoNum type="arabicPeriod"/>
            </a:pPr>
            <a:r>
              <a:rPr lang="de-DE" b="1" dirty="0"/>
              <a:t>Fachsprache</a:t>
            </a:r>
            <a:r>
              <a:rPr kumimoji="0" lang="de-DE" sz="2100" b="1" i="0" u="none" strike="noStrike" kern="1200" cap="none" spc="0" normalizeH="0" baseline="0" noProof="0" dirty="0">
                <a:ln>
                  <a:noFill/>
                </a:ln>
                <a:solidFill>
                  <a:srgbClr val="000000"/>
                </a:solidFill>
                <a:effectLst/>
                <a:uLnTx/>
                <a:uFillTx/>
                <a:latin typeface="Arial"/>
                <a:ea typeface="ヒラギノ角ゴ Pro W3" charset="-128"/>
                <a:cs typeface="Arial"/>
              </a:rPr>
              <a:t> </a:t>
            </a:r>
            <a:r>
              <a:rPr kumimoji="0" lang="de-DE" sz="1700" b="0" i="0" u="none" strike="noStrike" kern="1200" cap="none" spc="0" normalizeH="0" baseline="0" noProof="0" dirty="0">
                <a:ln>
                  <a:noFill/>
                </a:ln>
                <a:solidFill>
                  <a:srgbClr val="000000"/>
                </a:solidFill>
                <a:effectLst/>
                <a:uLnTx/>
                <a:uFillTx/>
                <a:latin typeface="Arial"/>
                <a:ea typeface="ヒラギノ角ゴ Pro W3" charset="-128"/>
                <a:cs typeface="Arial"/>
              </a:rPr>
              <a:t>(präzise, normiert, formal)</a:t>
            </a:r>
            <a:endParaRPr lang="de-DE" b="1" dirty="0"/>
          </a:p>
          <a:p>
            <a:pPr marL="817325" lvl="1" indent="-457200"/>
            <a:r>
              <a:rPr lang="de-DE" dirty="0"/>
              <a:t>Hier findet die Übersetzung von der Alltagssprache zur Fachsprache statt.</a:t>
            </a:r>
          </a:p>
          <a:p>
            <a:pPr marL="817325" lvl="1" indent="-457200"/>
            <a:r>
              <a:rPr lang="de-DE" dirty="0"/>
              <a:t>Grundgedanke ist, dass sich aus sachlicher Notwendigkeit, dass die Alltagssprache zu Missverständnissen neigt, die Normierung, Präzisierung und Formalisierung auf Basis der Fachsprache von selbst ergibt.</a:t>
            </a:r>
          </a:p>
        </p:txBody>
      </p:sp>
      <p:sp>
        <p:nvSpPr>
          <p:cNvPr id="5" name="Textplatzhalter 4">
            <a:extLst>
              <a:ext uri="{FF2B5EF4-FFF2-40B4-BE49-F238E27FC236}">
                <a16:creationId xmlns:a16="http://schemas.microsoft.com/office/drawing/2014/main" id="{33E864A0-9CEA-0A1F-0C41-E3FA048A4AAB}"/>
              </a:ext>
            </a:extLst>
          </p:cNvPr>
          <p:cNvSpPr>
            <a:spLocks noGrp="1"/>
          </p:cNvSpPr>
          <p:nvPr>
            <p:ph type="body" sz="quarter" idx="11"/>
          </p:nvPr>
        </p:nvSpPr>
        <p:spPr/>
        <p:txBody>
          <a:bodyPr/>
          <a:lstStyle/>
          <a:p>
            <a:r>
              <a:rPr lang="de-DE" dirty="0"/>
              <a:t>Quelle:</a:t>
            </a:r>
          </a:p>
          <a:p>
            <a:r>
              <a:rPr lang="de-DE" dirty="0"/>
              <a:t>Busch 1998, S. 116-126</a:t>
            </a:r>
          </a:p>
        </p:txBody>
      </p:sp>
    </p:spTree>
    <p:extLst>
      <p:ext uri="{BB962C8B-B14F-4D97-AF65-F5344CB8AC3E}">
        <p14:creationId xmlns:p14="http://schemas.microsoft.com/office/powerpoint/2010/main" val="31608990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A3C1C-D40B-9568-2AE0-384B258C439B}"/>
              </a:ext>
            </a:extLst>
          </p:cNvPr>
          <p:cNvSpPr>
            <a:spLocks noGrp="1"/>
          </p:cNvSpPr>
          <p:nvPr>
            <p:ph type="title"/>
          </p:nvPr>
        </p:nvSpPr>
        <p:spPr/>
        <p:txBody>
          <a:bodyPr/>
          <a:lstStyle/>
          <a:p>
            <a:r>
              <a:rPr lang="de-DE" dirty="0"/>
              <a:t>Einschub: Didaktischer Umgang mit Metaphern</a:t>
            </a:r>
          </a:p>
        </p:txBody>
      </p:sp>
      <p:sp>
        <p:nvSpPr>
          <p:cNvPr id="10" name="Inhaltsplatzhalter 9">
            <a:extLst>
              <a:ext uri="{FF2B5EF4-FFF2-40B4-BE49-F238E27FC236}">
                <a16:creationId xmlns:a16="http://schemas.microsoft.com/office/drawing/2014/main" id="{C6F460E1-5E30-DF8F-072D-C0DEB1228AC0}"/>
              </a:ext>
            </a:extLst>
          </p:cNvPr>
          <p:cNvSpPr>
            <a:spLocks noGrp="1"/>
          </p:cNvSpPr>
          <p:nvPr>
            <p:ph sz="quarter" idx="10"/>
          </p:nvPr>
        </p:nvSpPr>
        <p:spPr/>
        <p:txBody>
          <a:bodyPr>
            <a:normAutofit/>
          </a:bodyPr>
          <a:lstStyle/>
          <a:p>
            <a:pPr marL="124" indent="0">
              <a:buNone/>
            </a:pPr>
            <a:r>
              <a:rPr lang="de-DE" b="1" dirty="0"/>
              <a:t>Informatik-Metaphern</a:t>
            </a:r>
            <a:r>
              <a:rPr lang="de-DE" dirty="0"/>
              <a:t>:</a:t>
            </a:r>
          </a:p>
          <a:p>
            <a:pPr marL="457324" indent="-457200">
              <a:buFont typeface="+mj-lt"/>
              <a:buAutoNum type="arabicPeriod"/>
            </a:pPr>
            <a:r>
              <a:rPr lang="de-DE" b="1" dirty="0"/>
              <a:t>Vergewisserung</a:t>
            </a:r>
          </a:p>
          <a:p>
            <a:pPr marL="817325" lvl="1" indent="-457200"/>
            <a:r>
              <a:rPr lang="de-DE" dirty="0"/>
              <a:t>Sammeln von Assoziationen zur Semantik des Begriffs im üblichen, nicht-informatischen Kontext.</a:t>
            </a:r>
          </a:p>
          <a:p>
            <a:pPr marL="817325" lvl="1" indent="-457200"/>
            <a:r>
              <a:rPr lang="de-DE" dirty="0"/>
              <a:t>Präzisierung zu einer möglichst genauen und umfassenden Beschreibung des Bedeutungsspektrums im üblichen Kontext.</a:t>
            </a:r>
          </a:p>
          <a:p>
            <a:pPr marL="457324" indent="-457200">
              <a:buFont typeface="+mj-lt"/>
              <a:buAutoNum type="arabicPeriod"/>
            </a:pPr>
            <a:r>
              <a:rPr lang="de-DE" b="1" dirty="0"/>
              <a:t>Spekulation</a:t>
            </a:r>
          </a:p>
          <a:p>
            <a:pPr marL="817325" lvl="1" indent="-457200"/>
            <a:r>
              <a:rPr lang="de-DE" dirty="0"/>
              <a:t>Spekulation über die mögliche Semantik des Begriffs im unüblichen, informatischen Kontext:</a:t>
            </a:r>
          </a:p>
          <a:p>
            <a:pPr marL="1144925" lvl="2" indent="-457200"/>
            <a:r>
              <a:rPr lang="de-DE" dirty="0"/>
              <a:t>„Was könnte das Wort in der Informatik bedeuten?“</a:t>
            </a:r>
          </a:p>
          <a:p>
            <a:pPr marL="1144925" lvl="2" indent="-457200"/>
            <a:r>
              <a:rPr lang="de-DE" dirty="0"/>
              <a:t>„Was wird das Wort in der Informatik </a:t>
            </a:r>
            <a:r>
              <a:rPr lang="de-DE" u="sng" dirty="0"/>
              <a:t>nicht</a:t>
            </a:r>
            <a:r>
              <a:rPr lang="de-DE" dirty="0"/>
              <a:t> bedeuten?“</a:t>
            </a:r>
          </a:p>
          <a:p>
            <a:pPr marL="457324" indent="-457200">
              <a:buFont typeface="+mj-lt"/>
              <a:buAutoNum type="arabicPeriod"/>
            </a:pPr>
            <a:r>
              <a:rPr lang="de-DE" b="1" dirty="0"/>
              <a:t>Entwicklung</a:t>
            </a:r>
          </a:p>
          <a:p>
            <a:pPr marL="817325" lvl="1" indent="-457200"/>
            <a:r>
              <a:rPr lang="de-DE" dirty="0"/>
              <a:t>Entwicklung der informatischen Bedeutung durch die Präsentation der korrekten Bedeutung im unüblichen, informatischen Kontext unter Abgleich der Spekulationen und der Bedeutung im übliche, nicht-informatischen Kontext aus Phase 1 und 2</a:t>
            </a:r>
          </a:p>
        </p:txBody>
      </p:sp>
      <p:sp>
        <p:nvSpPr>
          <p:cNvPr id="5" name="Textplatzhalter 4">
            <a:extLst>
              <a:ext uri="{FF2B5EF4-FFF2-40B4-BE49-F238E27FC236}">
                <a16:creationId xmlns:a16="http://schemas.microsoft.com/office/drawing/2014/main" id="{33E864A0-9CEA-0A1F-0C41-E3FA048A4AAB}"/>
              </a:ext>
            </a:extLst>
          </p:cNvPr>
          <p:cNvSpPr>
            <a:spLocks noGrp="1"/>
          </p:cNvSpPr>
          <p:nvPr>
            <p:ph type="body" sz="quarter" idx="11"/>
          </p:nvPr>
        </p:nvSpPr>
        <p:spPr/>
        <p:txBody>
          <a:bodyPr/>
          <a:lstStyle/>
          <a:p>
            <a:r>
              <a:rPr lang="de-DE" dirty="0"/>
              <a:t>Quelle:</a:t>
            </a:r>
          </a:p>
          <a:p>
            <a:r>
              <a:rPr lang="de-DE" dirty="0"/>
              <a:t>Busch 1998, S. 116-126</a:t>
            </a:r>
          </a:p>
        </p:txBody>
      </p:sp>
    </p:spTree>
    <p:extLst>
      <p:ext uri="{BB962C8B-B14F-4D97-AF65-F5344CB8AC3E}">
        <p14:creationId xmlns:p14="http://schemas.microsoft.com/office/powerpoint/2010/main" val="4089627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09B55E-53FB-60E6-746F-BF88F925C099}"/>
              </a:ext>
            </a:extLst>
          </p:cNvPr>
          <p:cNvSpPr>
            <a:spLocks noGrp="1"/>
          </p:cNvSpPr>
          <p:nvPr>
            <p:ph type="title"/>
          </p:nvPr>
        </p:nvSpPr>
        <p:spPr/>
        <p:txBody>
          <a:bodyPr/>
          <a:lstStyle/>
          <a:p>
            <a:r>
              <a:rPr lang="de-DE" dirty="0"/>
              <a:t>Einschub: Übung zu Metaphern</a:t>
            </a:r>
          </a:p>
        </p:txBody>
      </p:sp>
      <p:sp>
        <p:nvSpPr>
          <p:cNvPr id="3" name="Inhaltsplatzhalter 2">
            <a:extLst>
              <a:ext uri="{FF2B5EF4-FFF2-40B4-BE49-F238E27FC236}">
                <a16:creationId xmlns:a16="http://schemas.microsoft.com/office/drawing/2014/main" id="{9EA57150-43ED-3273-7A64-CA42D268BFE1}"/>
              </a:ext>
            </a:extLst>
          </p:cNvPr>
          <p:cNvSpPr>
            <a:spLocks noGrp="1"/>
          </p:cNvSpPr>
          <p:nvPr>
            <p:ph sz="quarter" idx="10"/>
          </p:nvPr>
        </p:nvSpPr>
        <p:spPr/>
        <p:txBody>
          <a:bodyPr/>
          <a:lstStyle/>
          <a:p>
            <a:r>
              <a:rPr lang="de-DE" dirty="0"/>
              <a:t>Nennen Sie Beispiele für Metaphern, die im Informatikunterricht verwendet werden können.</a:t>
            </a:r>
          </a:p>
          <a:p>
            <a:r>
              <a:rPr lang="de-DE" dirty="0"/>
              <a:t>Identifizieren Sie, inwieweit eine Bedeutungsverschiebungen stattfindet, die sorgfältig geplant und durchgeführt werden muss, wenn die alltagssprachliche Bedeutung in eine fachsprachliche Bedeutung verändert wird.</a:t>
            </a:r>
          </a:p>
          <a:p>
            <a:r>
              <a:rPr lang="de-DE" dirty="0"/>
              <a:t>Beurteilen Sie, ob die vorgeschlagenen Metaphern geeignet sind, um das jeweilige Fachkonzept verständlich zu machen.</a:t>
            </a:r>
          </a:p>
        </p:txBody>
      </p:sp>
      <p:sp>
        <p:nvSpPr>
          <p:cNvPr id="4" name="Textplatzhalter 3">
            <a:extLst>
              <a:ext uri="{FF2B5EF4-FFF2-40B4-BE49-F238E27FC236}">
                <a16:creationId xmlns:a16="http://schemas.microsoft.com/office/drawing/2014/main" id="{6CBBDAFA-0F0E-C1AF-311A-8AE0AC455BD8}"/>
              </a:ext>
            </a:extLst>
          </p:cNvPr>
          <p:cNvSpPr>
            <a:spLocks noGrp="1"/>
          </p:cNvSpPr>
          <p:nvPr>
            <p:ph type="body" sz="quarter" idx="11"/>
          </p:nvPr>
        </p:nvSpPr>
        <p:spPr/>
        <p:txBody>
          <a:bodyPr/>
          <a:lstStyle/>
          <a:p>
            <a:r>
              <a:rPr lang="de-DE" dirty="0"/>
              <a:t>Quelle:</a:t>
            </a:r>
          </a:p>
          <a:p>
            <a:r>
              <a:rPr lang="de-DE" dirty="0"/>
              <a:t>Busch 1998</a:t>
            </a:r>
          </a:p>
        </p:txBody>
      </p:sp>
      <p:sp>
        <p:nvSpPr>
          <p:cNvPr id="5" name="Textfeld 4">
            <a:extLst>
              <a:ext uri="{FF2B5EF4-FFF2-40B4-BE49-F238E27FC236}">
                <a16:creationId xmlns:a16="http://schemas.microsoft.com/office/drawing/2014/main" id="{0A656843-73EB-81B1-2C9B-1B2C413E3E26}"/>
              </a:ext>
            </a:extLst>
          </p:cNvPr>
          <p:cNvSpPr txBox="1"/>
          <p:nvPr/>
        </p:nvSpPr>
        <p:spPr>
          <a:xfrm>
            <a:off x="678012" y="3893126"/>
            <a:ext cx="1085554" cy="338682"/>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pPr>
              <a:spcAft>
                <a:spcPts val="499"/>
              </a:spcAft>
            </a:pPr>
            <a:r>
              <a:rPr lang="de-DE" sz="1601" dirty="0"/>
              <a:t>8 Minuten</a:t>
            </a:r>
          </a:p>
        </p:txBody>
      </p:sp>
    </p:spTree>
    <p:extLst>
      <p:ext uri="{BB962C8B-B14F-4D97-AF65-F5344CB8AC3E}">
        <p14:creationId xmlns:p14="http://schemas.microsoft.com/office/powerpoint/2010/main" val="37794599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A3C1C-D40B-9568-2AE0-384B258C439B}"/>
              </a:ext>
            </a:extLst>
          </p:cNvPr>
          <p:cNvSpPr>
            <a:spLocks noGrp="1"/>
          </p:cNvSpPr>
          <p:nvPr>
            <p:ph type="title"/>
          </p:nvPr>
        </p:nvSpPr>
        <p:spPr/>
        <p:txBody>
          <a:bodyPr/>
          <a:lstStyle/>
          <a:p>
            <a:r>
              <a:rPr lang="de-DE" dirty="0"/>
              <a:t>Einschub: Exemplarische Metaphern aus der Informatik</a:t>
            </a:r>
          </a:p>
        </p:txBody>
      </p:sp>
      <p:sp>
        <p:nvSpPr>
          <p:cNvPr id="7" name="Textplatzhalter 6">
            <a:extLst>
              <a:ext uri="{FF2B5EF4-FFF2-40B4-BE49-F238E27FC236}">
                <a16:creationId xmlns:a16="http://schemas.microsoft.com/office/drawing/2014/main" id="{C915058A-345F-49AA-C700-FBAEBE36A300}"/>
              </a:ext>
            </a:extLst>
          </p:cNvPr>
          <p:cNvSpPr>
            <a:spLocks noGrp="1"/>
          </p:cNvSpPr>
          <p:nvPr>
            <p:ph type="body" sz="quarter" idx="11"/>
          </p:nvPr>
        </p:nvSpPr>
        <p:spPr>
          <a:xfrm>
            <a:off x="226800" y="6308727"/>
            <a:ext cx="8172000" cy="396874"/>
          </a:xfrm>
        </p:spPr>
        <p:txBody>
          <a:bodyPr/>
          <a:lstStyle/>
          <a:p>
            <a:r>
              <a:rPr lang="de-DE" dirty="0"/>
              <a:t>Quellen:</a:t>
            </a:r>
          </a:p>
          <a:p>
            <a:r>
              <a:rPr lang="de-DE" dirty="0"/>
              <a:t>Busch 1998, S. 120; </a:t>
            </a:r>
            <a:r>
              <a:rPr lang="de-DE" sz="1000" dirty="0"/>
              <a:t>Abbildungen „Netzwerktopologie Stern“ von </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3"/>
              </a:rPr>
              <a:t>Head</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 und </a:t>
            </a:r>
            <a:r>
              <a:rPr kumimoji="0" lang="de-DE" sz="1000" b="0" i="0" u="none" strike="noStrike" kern="1200" cap="none" spc="0" normalizeH="0" baseline="0" noProof="0" dirty="0" err="1">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4"/>
              </a:rPr>
              <a:t>Predatorix</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 unter der Lizenz </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5"/>
              </a:rPr>
              <a:t>CC-BY-SA 3.0 </a:t>
            </a:r>
            <a:r>
              <a:rPr kumimoji="0" lang="de-DE" sz="1000" b="0" i="0" u="none" strike="noStrike" kern="1200" cap="none" spc="0" normalizeH="0" baseline="0" noProof="0" dirty="0" err="1">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5"/>
              </a:rPr>
              <a:t>Unported</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 via </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hlinkClick r:id="rId6"/>
              </a:rPr>
              <a:t>Wikipedia</a:t>
            </a:r>
            <a:r>
              <a:rPr kumimoji="0" lang="de-DE" sz="10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Times New Roman" panose="02020603050405020304" pitchFamily="18" charset="0"/>
              </a:rPr>
              <a:t>.</a:t>
            </a:r>
            <a:endParaRPr lang="de-DE" dirty="0"/>
          </a:p>
        </p:txBody>
      </p:sp>
      <p:pic>
        <p:nvPicPr>
          <p:cNvPr id="9" name="Grafik 8">
            <a:extLst>
              <a:ext uri="{FF2B5EF4-FFF2-40B4-BE49-F238E27FC236}">
                <a16:creationId xmlns:a16="http://schemas.microsoft.com/office/drawing/2014/main" id="{A21E968A-9B96-6A77-4E97-B16F90FAD5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08" y="857555"/>
            <a:ext cx="7149767" cy="5040000"/>
          </a:xfrm>
          <a:prstGeom prst="rect">
            <a:avLst/>
          </a:prstGeom>
        </p:spPr>
      </p:pic>
      <p:pic>
        <p:nvPicPr>
          <p:cNvPr id="85" name="Grafik 84" descr="Gehen mit einfarbiger Füllung">
            <a:extLst>
              <a:ext uri="{FF2B5EF4-FFF2-40B4-BE49-F238E27FC236}">
                <a16:creationId xmlns:a16="http://schemas.microsoft.com/office/drawing/2014/main" id="{FD662300-70D7-AC47-6506-A3268ADA28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7940618" y="4344801"/>
            <a:ext cx="720000" cy="720000"/>
          </a:xfrm>
          <a:prstGeom prst="rect">
            <a:avLst/>
          </a:prstGeom>
        </p:spPr>
      </p:pic>
      <p:sp>
        <p:nvSpPr>
          <p:cNvPr id="93" name="Textfeld 92">
            <a:extLst>
              <a:ext uri="{FF2B5EF4-FFF2-40B4-BE49-F238E27FC236}">
                <a16:creationId xmlns:a16="http://schemas.microsoft.com/office/drawing/2014/main" id="{F53211FD-8AD8-697A-DD64-670F81F60298}"/>
              </a:ext>
            </a:extLst>
          </p:cNvPr>
          <p:cNvSpPr txBox="1"/>
          <p:nvPr/>
        </p:nvSpPr>
        <p:spPr>
          <a:xfrm>
            <a:off x="8100818" y="5148501"/>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1</a:t>
            </a:r>
          </a:p>
        </p:txBody>
      </p:sp>
      <p:sp>
        <p:nvSpPr>
          <p:cNvPr id="94" name="Textfeld 93">
            <a:extLst>
              <a:ext uri="{FF2B5EF4-FFF2-40B4-BE49-F238E27FC236}">
                <a16:creationId xmlns:a16="http://schemas.microsoft.com/office/drawing/2014/main" id="{4C2171CE-D21E-2B57-6E73-407DDBF13B34}"/>
              </a:ext>
            </a:extLst>
          </p:cNvPr>
          <p:cNvSpPr txBox="1"/>
          <p:nvPr/>
        </p:nvSpPr>
        <p:spPr>
          <a:xfrm>
            <a:off x="8826341" y="5148502"/>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2</a:t>
            </a:r>
          </a:p>
        </p:txBody>
      </p:sp>
      <p:sp>
        <p:nvSpPr>
          <p:cNvPr id="95" name="Textfeld 94">
            <a:extLst>
              <a:ext uri="{FF2B5EF4-FFF2-40B4-BE49-F238E27FC236}">
                <a16:creationId xmlns:a16="http://schemas.microsoft.com/office/drawing/2014/main" id="{E1F47C19-B459-2BB7-8DB4-08206CA11FD1}"/>
              </a:ext>
            </a:extLst>
          </p:cNvPr>
          <p:cNvSpPr txBox="1"/>
          <p:nvPr/>
        </p:nvSpPr>
        <p:spPr>
          <a:xfrm>
            <a:off x="9225941" y="5148501"/>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3</a:t>
            </a:r>
          </a:p>
        </p:txBody>
      </p:sp>
      <p:sp>
        <p:nvSpPr>
          <p:cNvPr id="96" name="Textfeld 95">
            <a:extLst>
              <a:ext uri="{FF2B5EF4-FFF2-40B4-BE49-F238E27FC236}">
                <a16:creationId xmlns:a16="http://schemas.microsoft.com/office/drawing/2014/main" id="{9EF14B9F-9343-74FE-C633-11181D00AED9}"/>
              </a:ext>
            </a:extLst>
          </p:cNvPr>
          <p:cNvSpPr txBox="1"/>
          <p:nvPr/>
        </p:nvSpPr>
        <p:spPr>
          <a:xfrm>
            <a:off x="9625541" y="5148501"/>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4</a:t>
            </a:r>
          </a:p>
        </p:txBody>
      </p:sp>
      <p:sp>
        <p:nvSpPr>
          <p:cNvPr id="97" name="Textfeld 96">
            <a:extLst>
              <a:ext uri="{FF2B5EF4-FFF2-40B4-BE49-F238E27FC236}">
                <a16:creationId xmlns:a16="http://schemas.microsoft.com/office/drawing/2014/main" id="{7AB80F61-6BFE-3F16-4628-F5B417E65646}"/>
              </a:ext>
            </a:extLst>
          </p:cNvPr>
          <p:cNvSpPr txBox="1"/>
          <p:nvPr/>
        </p:nvSpPr>
        <p:spPr>
          <a:xfrm>
            <a:off x="10025141" y="5148501"/>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5</a:t>
            </a:r>
          </a:p>
        </p:txBody>
      </p:sp>
      <p:sp>
        <p:nvSpPr>
          <p:cNvPr id="98" name="Textfeld 97">
            <a:extLst>
              <a:ext uri="{FF2B5EF4-FFF2-40B4-BE49-F238E27FC236}">
                <a16:creationId xmlns:a16="http://schemas.microsoft.com/office/drawing/2014/main" id="{4C9624B9-7ED4-CCD5-1C99-69B8D207D3B1}"/>
              </a:ext>
            </a:extLst>
          </p:cNvPr>
          <p:cNvSpPr txBox="1"/>
          <p:nvPr/>
        </p:nvSpPr>
        <p:spPr>
          <a:xfrm>
            <a:off x="10748741" y="5148501"/>
            <a:ext cx="399600" cy="400110"/>
          </a:xfrm>
          <a:prstGeom prst="rect">
            <a:avLst/>
          </a:prstGeom>
          <a:noFill/>
          <a:ln>
            <a:solidFill>
              <a:schemeClr val="tx1"/>
            </a:solidFill>
          </a:ln>
        </p:spPr>
        <p:txBody>
          <a:bodyPr wrap="square" rtlCol="0" anchor="ctr">
            <a:spAutoFit/>
          </a:bodyPr>
          <a:lstStyle/>
          <a:p>
            <a:pPr algn="ctr">
              <a:spcAft>
                <a:spcPts val="500"/>
              </a:spcAft>
              <a:tabLst/>
            </a:pPr>
            <a:r>
              <a:rPr lang="de-DE" sz="2000" b="1" baseline="0" dirty="0"/>
              <a:t>6</a:t>
            </a:r>
          </a:p>
        </p:txBody>
      </p:sp>
      <p:sp>
        <p:nvSpPr>
          <p:cNvPr id="102" name="Pfeil: nach links 101">
            <a:extLst>
              <a:ext uri="{FF2B5EF4-FFF2-40B4-BE49-F238E27FC236}">
                <a16:creationId xmlns:a16="http://schemas.microsoft.com/office/drawing/2014/main" id="{8A0B2259-D71F-8D6C-8EC2-F1A59B7F5DD1}"/>
              </a:ext>
            </a:extLst>
          </p:cNvPr>
          <p:cNvSpPr/>
          <p:nvPr/>
        </p:nvSpPr>
        <p:spPr>
          <a:xfrm>
            <a:off x="8525618" y="4596801"/>
            <a:ext cx="270000" cy="216000"/>
          </a:xfrm>
          <a:prstGeom prst="leftArrow">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8" name="Pfeil: nach links 7">
            <a:extLst>
              <a:ext uri="{FF2B5EF4-FFF2-40B4-BE49-F238E27FC236}">
                <a16:creationId xmlns:a16="http://schemas.microsoft.com/office/drawing/2014/main" id="{B185DA6E-BA24-315F-D373-BE2E6063F2DE}"/>
              </a:ext>
            </a:extLst>
          </p:cNvPr>
          <p:cNvSpPr/>
          <p:nvPr/>
        </p:nvSpPr>
        <p:spPr>
          <a:xfrm>
            <a:off x="10451741" y="4596801"/>
            <a:ext cx="270000" cy="216000"/>
          </a:xfrm>
          <a:prstGeom prst="leftArrow">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16" name="Grafik 15" descr="Mann mit einfarbiger Füllung">
            <a:extLst>
              <a:ext uri="{FF2B5EF4-FFF2-40B4-BE49-F238E27FC236}">
                <a16:creationId xmlns:a16="http://schemas.microsoft.com/office/drawing/2014/main" id="{C4A04793-F070-B0BB-E37E-42A51B11773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66141" y="4344801"/>
            <a:ext cx="720000" cy="720000"/>
          </a:xfrm>
          <a:prstGeom prst="rect">
            <a:avLst/>
          </a:prstGeom>
        </p:spPr>
      </p:pic>
      <p:pic>
        <p:nvPicPr>
          <p:cNvPr id="17" name="Grafik 16" descr="Frau mit einfarbiger Füllung">
            <a:extLst>
              <a:ext uri="{FF2B5EF4-FFF2-40B4-BE49-F238E27FC236}">
                <a16:creationId xmlns:a16="http://schemas.microsoft.com/office/drawing/2014/main" id="{1B6C930A-969D-129D-3D50-D5FBB83822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65741" y="4344801"/>
            <a:ext cx="720000" cy="720000"/>
          </a:xfrm>
          <a:prstGeom prst="rect">
            <a:avLst/>
          </a:prstGeom>
        </p:spPr>
      </p:pic>
      <p:pic>
        <p:nvPicPr>
          <p:cNvPr id="18" name="Grafik 17" descr="Frau mit einfarbiger Füllung">
            <a:extLst>
              <a:ext uri="{FF2B5EF4-FFF2-40B4-BE49-F238E27FC236}">
                <a16:creationId xmlns:a16="http://schemas.microsoft.com/office/drawing/2014/main" id="{14BBD886-2779-AB87-38A6-880DA1D8CB6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465341" y="4344801"/>
            <a:ext cx="720000" cy="720000"/>
          </a:xfrm>
          <a:prstGeom prst="rect">
            <a:avLst/>
          </a:prstGeom>
        </p:spPr>
      </p:pic>
      <p:pic>
        <p:nvPicPr>
          <p:cNvPr id="19" name="Grafik 18" descr="Mann mit einfarbiger Füllung">
            <a:extLst>
              <a:ext uri="{FF2B5EF4-FFF2-40B4-BE49-F238E27FC236}">
                <a16:creationId xmlns:a16="http://schemas.microsoft.com/office/drawing/2014/main" id="{00B5B87C-53B5-C0FC-6A49-27AA327B139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64941" y="4344801"/>
            <a:ext cx="720000" cy="720000"/>
          </a:xfrm>
          <a:prstGeom prst="rect">
            <a:avLst/>
          </a:prstGeom>
        </p:spPr>
      </p:pic>
      <p:pic>
        <p:nvPicPr>
          <p:cNvPr id="20" name="Grafik 19" descr="Gehen mit einfarbiger Füllung">
            <a:extLst>
              <a:ext uri="{FF2B5EF4-FFF2-40B4-BE49-F238E27FC236}">
                <a16:creationId xmlns:a16="http://schemas.microsoft.com/office/drawing/2014/main" id="{60DC3F04-F21B-3B62-7C5D-4F8B0DE1FF0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10588541" y="4344801"/>
            <a:ext cx="720000" cy="720000"/>
          </a:xfrm>
          <a:prstGeom prst="rect">
            <a:avLst/>
          </a:prstGeom>
        </p:spPr>
      </p:pic>
      <p:sp>
        <p:nvSpPr>
          <p:cNvPr id="21" name="Pfeil: nach links 20">
            <a:extLst>
              <a:ext uri="{FF2B5EF4-FFF2-40B4-BE49-F238E27FC236}">
                <a16:creationId xmlns:a16="http://schemas.microsoft.com/office/drawing/2014/main" id="{1818628D-7B17-2BA0-4E20-9470254021AA}"/>
              </a:ext>
            </a:extLst>
          </p:cNvPr>
          <p:cNvSpPr/>
          <p:nvPr/>
        </p:nvSpPr>
        <p:spPr>
          <a:xfrm>
            <a:off x="8521711" y="5240556"/>
            <a:ext cx="270000" cy="216000"/>
          </a:xfrm>
          <a:prstGeom prst="leftArrow">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2" name="Pfeil: nach links 21">
            <a:extLst>
              <a:ext uri="{FF2B5EF4-FFF2-40B4-BE49-F238E27FC236}">
                <a16:creationId xmlns:a16="http://schemas.microsoft.com/office/drawing/2014/main" id="{3CF4DE74-0782-EB1A-9B4D-053F3BDB42D9}"/>
              </a:ext>
            </a:extLst>
          </p:cNvPr>
          <p:cNvSpPr/>
          <p:nvPr/>
        </p:nvSpPr>
        <p:spPr>
          <a:xfrm>
            <a:off x="10449941" y="5240556"/>
            <a:ext cx="270000" cy="216000"/>
          </a:xfrm>
          <a:prstGeom prst="leftArrow">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04" name="Stern: 5 Zacken 103">
            <a:extLst>
              <a:ext uri="{FF2B5EF4-FFF2-40B4-BE49-F238E27FC236}">
                <a16:creationId xmlns:a16="http://schemas.microsoft.com/office/drawing/2014/main" id="{5CE58D89-3825-6D2B-5B26-8CE811D9938F}"/>
              </a:ext>
            </a:extLst>
          </p:cNvPr>
          <p:cNvSpPr/>
          <p:nvPr/>
        </p:nvSpPr>
        <p:spPr>
          <a:xfrm>
            <a:off x="8435146" y="1257193"/>
            <a:ext cx="2340000" cy="2160000"/>
          </a:xfrm>
          <a:prstGeom prst="star5">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pic>
        <p:nvPicPr>
          <p:cNvPr id="26" name="Grafik 25">
            <a:extLst>
              <a:ext uri="{FF2B5EF4-FFF2-40B4-BE49-F238E27FC236}">
                <a16:creationId xmlns:a16="http://schemas.microsoft.com/office/drawing/2014/main" id="{4E3079EC-8B42-106E-7D79-1E0E33BE9DB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33079" y="1128276"/>
            <a:ext cx="2583000" cy="2520000"/>
          </a:xfrm>
          <a:prstGeom prst="rect">
            <a:avLst/>
          </a:prstGeom>
        </p:spPr>
      </p:pic>
    </p:spTree>
    <p:extLst>
      <p:ext uri="{BB962C8B-B14F-4D97-AF65-F5344CB8AC3E}">
        <p14:creationId xmlns:p14="http://schemas.microsoft.com/office/powerpoint/2010/main" val="17998117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DDC3C6-5C87-488F-85C4-F5FC5F4B53B9}"/>
              </a:ext>
            </a:extLst>
          </p:cNvPr>
          <p:cNvSpPr>
            <a:spLocks noGrp="1"/>
          </p:cNvSpPr>
          <p:nvPr>
            <p:ph type="title"/>
          </p:nvPr>
        </p:nvSpPr>
        <p:spPr/>
        <p:txBody>
          <a:bodyPr/>
          <a:lstStyle/>
          <a:p>
            <a:r>
              <a:rPr lang="de-DE" dirty="0"/>
              <a:t>Vorarbeiten in englischer Sprache</a:t>
            </a:r>
          </a:p>
        </p:txBody>
      </p:sp>
      <p:sp>
        <p:nvSpPr>
          <p:cNvPr id="3" name="Inhaltsplatzhalter 2">
            <a:extLst>
              <a:ext uri="{FF2B5EF4-FFF2-40B4-BE49-F238E27FC236}">
                <a16:creationId xmlns:a16="http://schemas.microsoft.com/office/drawing/2014/main" id="{6CD1153A-9307-4B34-AACB-BCE4DBC272F0}"/>
              </a:ext>
            </a:extLst>
          </p:cNvPr>
          <p:cNvSpPr>
            <a:spLocks noGrp="1"/>
          </p:cNvSpPr>
          <p:nvPr>
            <p:ph sz="quarter" idx="10"/>
          </p:nvPr>
        </p:nvSpPr>
        <p:spPr/>
        <p:txBody>
          <a:bodyPr/>
          <a:lstStyle/>
          <a:p>
            <a:r>
              <a:rPr lang="de-DE" dirty="0"/>
              <a:t>Diethelm et al. (2018) liefern die bislang umfassendste Einführung in die Thematik. Dabei thematisieren sie u.a. die große Relevanz sowohl von digitaler Literalität als auch von bildungssprachlichen Kompetenzen. Sie stellen fest, dass Informatik wie jedes Fach eine eigene sprachliche Spezifik aufweist, die Fachterminologie, wiederkehrende syntaktische Konstruktionen, semantische Konventionen und kommunikative Routinen umfasst.</a:t>
            </a:r>
          </a:p>
          <a:p>
            <a:r>
              <a:rPr lang="de-DE" dirty="0" err="1"/>
              <a:t>Sentance</a:t>
            </a:r>
            <a:r>
              <a:rPr lang="de-DE" dirty="0"/>
              <a:t> und Waite (2021) analysieren die Perspektive von Lehrkräften auf die mündliche Kommunikation im Programmierunterricht auf Basis von 20 Interviews. Sie stellen dabei unter anderem fest, dass Lernende häufig Probleme haben, zu erklären, was Programme tun und ihnen häufig die sprachlichen Mittel fehlen, ihre Gedankengänge zu </a:t>
            </a:r>
            <a:r>
              <a:rPr lang="de-DE" dirty="0" err="1"/>
              <a:t>verbaliseren</a:t>
            </a:r>
            <a:r>
              <a:rPr lang="de-DE" dirty="0"/>
              <a:t>.</a:t>
            </a:r>
          </a:p>
        </p:txBody>
      </p:sp>
      <p:sp>
        <p:nvSpPr>
          <p:cNvPr id="4" name="Textplatzhalter 3">
            <a:extLst>
              <a:ext uri="{FF2B5EF4-FFF2-40B4-BE49-F238E27FC236}">
                <a16:creationId xmlns:a16="http://schemas.microsoft.com/office/drawing/2014/main" id="{6F016BED-CFCB-4FC5-AA97-2710C4D2F2AD}"/>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515203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013F0-870D-C641-18E3-5E31189202DE}"/>
              </a:ext>
            </a:extLst>
          </p:cNvPr>
          <p:cNvSpPr>
            <a:spLocks noGrp="1"/>
          </p:cNvSpPr>
          <p:nvPr>
            <p:ph type="title"/>
          </p:nvPr>
        </p:nvSpPr>
        <p:spPr/>
        <p:txBody>
          <a:bodyPr/>
          <a:lstStyle/>
          <a:p>
            <a:r>
              <a:rPr lang="de-DE" dirty="0"/>
              <a:t>Zwischenfazit</a:t>
            </a:r>
          </a:p>
        </p:txBody>
      </p:sp>
      <p:sp>
        <p:nvSpPr>
          <p:cNvPr id="3" name="Inhaltsplatzhalter 2">
            <a:extLst>
              <a:ext uri="{FF2B5EF4-FFF2-40B4-BE49-F238E27FC236}">
                <a16:creationId xmlns:a16="http://schemas.microsoft.com/office/drawing/2014/main" id="{4AE66708-AE23-2CFB-244C-6CAE11397D21}"/>
              </a:ext>
            </a:extLst>
          </p:cNvPr>
          <p:cNvSpPr>
            <a:spLocks noGrp="1"/>
          </p:cNvSpPr>
          <p:nvPr>
            <p:ph sz="quarter" idx="10"/>
          </p:nvPr>
        </p:nvSpPr>
        <p:spPr/>
        <p:txBody>
          <a:bodyPr/>
          <a:lstStyle/>
          <a:p>
            <a:pPr marL="270008" indent="-269881" defTabSz="457212">
              <a:defRPr/>
            </a:pPr>
            <a:r>
              <a:rPr lang="de-DE" dirty="0"/>
              <a:t>Fachexpertinnen und Fachexperten mit fachdidaktischem Hintergrund und solche mit sprachwissenschaftlichem Hintergrund formulieren ähnliche Anforderungen an den Unterricht bezogen auf sprachliche Aspekte bzw. identifizieren Probleme bei Nichterfüllung derselben.</a:t>
            </a:r>
          </a:p>
          <a:p>
            <a:pPr marL="270008" indent="-269881" defTabSz="457212">
              <a:defRPr/>
            </a:pPr>
            <a:r>
              <a:rPr lang="de-DE" dirty="0"/>
              <a:t>Als künftige Lehrkraft können Sie bis hierhin mitnehmen:</a:t>
            </a:r>
          </a:p>
          <a:p>
            <a:pPr marL="630018" lvl="1" indent="-270008" defTabSz="457212">
              <a:defRPr/>
            </a:pPr>
            <a:r>
              <a:rPr lang="de-DE" dirty="0"/>
              <a:t>Bestimmen Sie die </a:t>
            </a:r>
            <a:r>
              <a:rPr lang="de-DE" b="1" dirty="0"/>
              <a:t>sprachlichen Anforderungen und Lernziele </a:t>
            </a:r>
            <a:r>
              <a:rPr lang="de-DE" dirty="0"/>
              <a:t>und machen Sie diese gegenüber den Lernenden </a:t>
            </a:r>
            <a:r>
              <a:rPr lang="de-DE" b="1" dirty="0"/>
              <a:t>explizit und transparent</a:t>
            </a:r>
            <a:r>
              <a:rPr lang="de-DE" dirty="0"/>
              <a:t>. Agieren Sie dabei stets als </a:t>
            </a:r>
            <a:r>
              <a:rPr lang="de-DE" b="1" dirty="0"/>
              <a:t>Sprachvorbild</a:t>
            </a:r>
            <a:r>
              <a:rPr lang="de-DE" dirty="0"/>
              <a:t>.</a:t>
            </a:r>
          </a:p>
          <a:p>
            <a:pPr marL="630018" lvl="1" indent="-270008" defTabSz="457212">
              <a:defRPr/>
            </a:pPr>
            <a:r>
              <a:rPr lang="de-DE" dirty="0"/>
              <a:t>Knüpfen Sie sprachlich und fachlich an die Lebenswelt der Lernenden an und </a:t>
            </a:r>
            <a:r>
              <a:rPr lang="de-DE" b="1" dirty="0"/>
              <a:t>überführen</a:t>
            </a:r>
            <a:r>
              <a:rPr lang="de-DE" dirty="0"/>
              <a:t> Sie diese schrittweise und systematisch in die schrift- (bildungs- &amp; fach-) sprachlichen Fachkonzepte.</a:t>
            </a:r>
          </a:p>
          <a:p>
            <a:pPr marL="630018" lvl="1" indent="-270008" defTabSz="457212">
              <a:defRPr/>
            </a:pPr>
            <a:r>
              <a:rPr lang="de-DE" dirty="0"/>
              <a:t>Ermöglichen Sie dabei </a:t>
            </a:r>
            <a:r>
              <a:rPr lang="de-DE" b="1" dirty="0"/>
              <a:t>aktives, eigenes Sprachhandeln der Lernenden</a:t>
            </a:r>
            <a:r>
              <a:rPr lang="de-DE" dirty="0"/>
              <a:t>, wobei ausreichend Raum für eigene Formulierungen, metasprachlichen Diskurs und die Äußerung eigener Hypothesen / Vorstellungen zur Verfügung steht.</a:t>
            </a:r>
          </a:p>
        </p:txBody>
      </p:sp>
      <p:sp>
        <p:nvSpPr>
          <p:cNvPr id="4" name="Textplatzhalter 3">
            <a:extLst>
              <a:ext uri="{FF2B5EF4-FFF2-40B4-BE49-F238E27FC236}">
                <a16:creationId xmlns:a16="http://schemas.microsoft.com/office/drawing/2014/main" id="{1C7C66D8-9C3B-8A29-449A-3147078876FA}"/>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60466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5AE74-EBD2-9B65-D811-E0FFBBC6E23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6316CC0-04D5-5229-596A-E84DBD4EA8BB}"/>
              </a:ext>
            </a:extLst>
          </p:cNvPr>
          <p:cNvSpPr>
            <a:spLocks noGrp="1"/>
          </p:cNvSpPr>
          <p:nvPr>
            <p:ph type="body" sz="quarter" idx="13"/>
          </p:nvPr>
        </p:nvSpPr>
        <p:spPr/>
        <p:txBody>
          <a:bodyPr/>
          <a:lstStyle/>
          <a:p>
            <a:r>
              <a:rPr lang="de-DE" dirty="0"/>
              <a:t>Sprachbildung im Fachunterricht</a:t>
            </a:r>
          </a:p>
        </p:txBody>
      </p:sp>
      <p:sp>
        <p:nvSpPr>
          <p:cNvPr id="3" name="Textplatzhalter 2">
            <a:extLst>
              <a:ext uri="{FF2B5EF4-FFF2-40B4-BE49-F238E27FC236}">
                <a16:creationId xmlns:a16="http://schemas.microsoft.com/office/drawing/2014/main" id="{69CAF8A1-52D8-3198-6747-9D3C79058FBA}"/>
              </a:ext>
            </a:extLst>
          </p:cNvPr>
          <p:cNvSpPr>
            <a:spLocks noGrp="1"/>
          </p:cNvSpPr>
          <p:nvPr>
            <p:ph type="body" sz="quarter" idx="14"/>
          </p:nvPr>
        </p:nvSpPr>
        <p:spPr/>
        <p:txBody>
          <a:bodyPr/>
          <a:lstStyle/>
          <a:p>
            <a:r>
              <a:rPr lang="de-DE" dirty="0"/>
              <a:t>Sprache(n) im Fachunterricht</a:t>
            </a:r>
          </a:p>
        </p:txBody>
      </p:sp>
    </p:spTree>
    <p:extLst>
      <p:ext uri="{BB962C8B-B14F-4D97-AF65-F5344CB8AC3E}">
        <p14:creationId xmlns:p14="http://schemas.microsoft.com/office/powerpoint/2010/main" val="1791339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605AE74-EBD2-9B65-D811-E0FFBBC6E23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6316CC0-04D5-5229-596A-E84DBD4EA8BB}"/>
              </a:ext>
            </a:extLst>
          </p:cNvPr>
          <p:cNvSpPr>
            <a:spLocks noGrp="1"/>
          </p:cNvSpPr>
          <p:nvPr>
            <p:ph type="body" sz="quarter" idx="13"/>
          </p:nvPr>
        </p:nvSpPr>
        <p:spPr/>
        <p:txBody>
          <a:bodyPr/>
          <a:lstStyle/>
          <a:p>
            <a:r>
              <a:rPr lang="de-DE" dirty="0"/>
              <a:t>Sprachbildung im Fachunterricht</a:t>
            </a:r>
          </a:p>
        </p:txBody>
      </p:sp>
      <p:sp>
        <p:nvSpPr>
          <p:cNvPr id="3" name="Textplatzhalter 2">
            <a:extLst>
              <a:ext uri="{FF2B5EF4-FFF2-40B4-BE49-F238E27FC236}">
                <a16:creationId xmlns:a16="http://schemas.microsoft.com/office/drawing/2014/main" id="{69CAF8A1-52D8-3198-6747-9D3C79058FBA}"/>
              </a:ext>
            </a:extLst>
          </p:cNvPr>
          <p:cNvSpPr>
            <a:spLocks noGrp="1"/>
          </p:cNvSpPr>
          <p:nvPr>
            <p:ph type="body" sz="quarter" idx="14"/>
          </p:nvPr>
        </p:nvSpPr>
        <p:spPr/>
        <p:txBody>
          <a:bodyPr/>
          <a:lstStyle/>
          <a:p>
            <a:r>
              <a:rPr lang="de-DE" dirty="0"/>
              <a:t>Bildungssprache und Fachsprache</a:t>
            </a:r>
          </a:p>
        </p:txBody>
      </p:sp>
    </p:spTree>
    <p:extLst>
      <p:ext uri="{BB962C8B-B14F-4D97-AF65-F5344CB8AC3E}">
        <p14:creationId xmlns:p14="http://schemas.microsoft.com/office/powerpoint/2010/main" val="157273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ABA6F-0D6F-E5C1-4800-ACEE44DA5CC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5B230B-1417-0E04-7678-1FEA9DA4C1E8}"/>
              </a:ext>
            </a:extLst>
          </p:cNvPr>
          <p:cNvSpPr>
            <a:spLocks noGrp="1"/>
          </p:cNvSpPr>
          <p:nvPr>
            <p:ph type="title"/>
          </p:nvPr>
        </p:nvSpPr>
        <p:spPr/>
        <p:txBody>
          <a:bodyPr/>
          <a:lstStyle/>
          <a:p>
            <a:r>
              <a:rPr lang="de-DE" dirty="0"/>
              <a:t>Zum Einstieg</a:t>
            </a:r>
          </a:p>
        </p:txBody>
      </p:sp>
      <p:sp>
        <p:nvSpPr>
          <p:cNvPr id="3" name="Inhaltsplatzhalter 2">
            <a:extLst>
              <a:ext uri="{FF2B5EF4-FFF2-40B4-BE49-F238E27FC236}">
                <a16:creationId xmlns:a16="http://schemas.microsoft.com/office/drawing/2014/main" id="{FAC1AC10-4D0B-2CAC-7837-B5255A760481}"/>
              </a:ext>
            </a:extLst>
          </p:cNvPr>
          <p:cNvSpPr>
            <a:spLocks noGrp="1"/>
          </p:cNvSpPr>
          <p:nvPr>
            <p:ph sz="quarter" idx="10"/>
          </p:nvPr>
        </p:nvSpPr>
        <p:spPr/>
        <p:txBody>
          <a:bodyPr anchor="ctr">
            <a:normAutofit/>
          </a:bodyPr>
          <a:lstStyle/>
          <a:p>
            <a:r>
              <a:rPr lang="de-DE" sz="1800" dirty="0"/>
              <a:t>Wie ist es Ihnen bei der Aufgabe ergangen?</a:t>
            </a:r>
          </a:p>
          <a:p>
            <a:r>
              <a:rPr lang="de-DE" sz="1800" dirty="0"/>
              <a:t>Was haben Sie geschrieben?</a:t>
            </a:r>
          </a:p>
          <a:p>
            <a:r>
              <a:rPr lang="de-DE" sz="1800" dirty="0"/>
              <a:t>Wie sind Sie dabei vorgegangen?</a:t>
            </a:r>
          </a:p>
          <a:p>
            <a:r>
              <a:rPr lang="de-DE" sz="1800" dirty="0"/>
              <a:t>Wo traten besondere Schwierigkeiten auf?</a:t>
            </a:r>
          </a:p>
          <a:p>
            <a:r>
              <a:rPr lang="de-DE" sz="1800" dirty="0"/>
              <a:t>Was hätte Ihnen geholfen?</a:t>
            </a:r>
          </a:p>
        </p:txBody>
      </p:sp>
      <p:sp>
        <p:nvSpPr>
          <p:cNvPr id="5" name="Textplatzhalter 4">
            <a:extLst>
              <a:ext uri="{FF2B5EF4-FFF2-40B4-BE49-F238E27FC236}">
                <a16:creationId xmlns:a16="http://schemas.microsoft.com/office/drawing/2014/main" id="{F29C28B0-6DE1-32EA-B46E-29C84EF98985}"/>
              </a:ext>
            </a:extLst>
          </p:cNvPr>
          <p:cNvSpPr>
            <a:spLocks noGrp="1"/>
          </p:cNvSpPr>
          <p:nvPr>
            <p:ph type="body" sz="quarter" idx="13"/>
          </p:nvPr>
        </p:nvSpPr>
        <p:spPr>
          <a:xfrm>
            <a:off x="226800" y="6308726"/>
            <a:ext cx="6587999" cy="396874"/>
          </a:xfrm>
        </p:spPr>
        <p:txBody>
          <a:bodyPr/>
          <a:lstStyle/>
          <a:p>
            <a:r>
              <a:rPr lang="de-DE" dirty="0">
                <a:latin typeface="+mj-lt"/>
              </a:rPr>
              <a:t>Quelle:</a:t>
            </a:r>
          </a:p>
          <a:p>
            <a:r>
              <a:rPr lang="de-DE" dirty="0">
                <a:latin typeface="+mj-lt"/>
                <a:ea typeface="Calibri" panose="020F0502020204030204" pitchFamily="34" charset="0"/>
                <a:cs typeface="Times New Roman" panose="02020603050405020304" pitchFamily="18" charset="0"/>
              </a:rPr>
              <a:t>Abbildung „PUBLIC KEY KRYPTO“ von </a:t>
            </a:r>
            <a:r>
              <a:rPr lang="de-DE" u="sng" dirty="0" err="1">
                <a:solidFill>
                  <a:srgbClr val="0563C1"/>
                </a:solidFill>
                <a:latin typeface="+mj-lt"/>
                <a:ea typeface="Calibri" panose="020F0502020204030204" pitchFamily="34" charset="0"/>
                <a:cs typeface="Times New Roman" panose="02020603050405020304" pitchFamily="18" charset="0"/>
                <a:hlinkClick r:id="rId3"/>
              </a:rPr>
              <a:t>Sándro</a:t>
            </a:r>
            <a:r>
              <a:rPr lang="de-DE" u="sng" dirty="0">
                <a:solidFill>
                  <a:srgbClr val="0563C1"/>
                </a:solidFill>
                <a:latin typeface="+mj-lt"/>
                <a:ea typeface="Calibri" panose="020F0502020204030204" pitchFamily="34" charset="0"/>
                <a:cs typeface="Times New Roman" panose="02020603050405020304" pitchFamily="18" charset="0"/>
                <a:hlinkClick r:id="rId3"/>
              </a:rPr>
              <a:t> P. Fekete</a:t>
            </a:r>
            <a:r>
              <a:rPr lang="de-DE" dirty="0">
                <a:latin typeface="+mj-lt"/>
                <a:ea typeface="Calibri" panose="020F0502020204030204" pitchFamily="34" charset="0"/>
                <a:cs typeface="Times New Roman" panose="02020603050405020304" pitchFamily="18" charset="0"/>
              </a:rPr>
              <a:t> und </a:t>
            </a:r>
            <a:r>
              <a:rPr lang="de-DE" u="sng" dirty="0" err="1">
                <a:solidFill>
                  <a:srgbClr val="0563C1"/>
                </a:solidFill>
                <a:latin typeface="+mj-lt"/>
                <a:ea typeface="Calibri" panose="020F0502020204030204" pitchFamily="34" charset="0"/>
                <a:cs typeface="Times New Roman" panose="02020603050405020304" pitchFamily="18" charset="0"/>
                <a:hlinkClick r:id="rId4"/>
              </a:rPr>
              <a:t>blinry</a:t>
            </a:r>
            <a:r>
              <a:rPr lang="de-DE" dirty="0">
                <a:latin typeface="+mj-lt"/>
                <a:ea typeface="Calibri" panose="020F0502020204030204" pitchFamily="34" charset="0"/>
                <a:cs typeface="Times New Roman" panose="02020603050405020304" pitchFamily="18" charset="0"/>
              </a:rPr>
              <a:t> unter der Lizenz </a:t>
            </a:r>
            <a:r>
              <a:rPr lang="de-DE" u="sng" dirty="0">
                <a:solidFill>
                  <a:srgbClr val="0563C1"/>
                </a:solidFill>
                <a:latin typeface="+mj-lt"/>
                <a:ea typeface="Calibri" panose="020F0502020204030204" pitchFamily="34" charset="0"/>
                <a:cs typeface="Times New Roman" panose="02020603050405020304" pitchFamily="18" charset="0"/>
                <a:hlinkClick r:id="rId5"/>
              </a:rPr>
              <a:t>CC-BY-NC-SA 4.0</a:t>
            </a:r>
            <a:r>
              <a:rPr lang="de-DE" dirty="0">
                <a:latin typeface="+mj-lt"/>
                <a:ea typeface="Calibri" panose="020F0502020204030204" pitchFamily="34" charset="0"/>
                <a:cs typeface="Times New Roman" panose="02020603050405020304" pitchFamily="18" charset="0"/>
              </a:rPr>
              <a:t> via </a:t>
            </a:r>
            <a:r>
              <a:rPr lang="de-DE" u="sng" dirty="0">
                <a:solidFill>
                  <a:srgbClr val="0563C1"/>
                </a:solidFill>
                <a:latin typeface="+mj-lt"/>
                <a:ea typeface="Calibri" panose="020F0502020204030204" pitchFamily="34" charset="0"/>
                <a:cs typeface="Times New Roman" panose="02020603050405020304" pitchFamily="18" charset="0"/>
                <a:hlinkClick r:id="rId6"/>
              </a:rPr>
              <a:t>IDEA</a:t>
            </a:r>
            <a:r>
              <a:rPr lang="de-DE" dirty="0">
                <a:latin typeface="+mj-lt"/>
                <a:ea typeface="Calibri" panose="020F0502020204030204" pitchFamily="34" charset="0"/>
                <a:cs typeface="Times New Roman" panose="02020603050405020304" pitchFamily="18" charset="0"/>
              </a:rPr>
              <a:t>.</a:t>
            </a:r>
            <a:endParaRPr lang="de-DE" dirty="0">
              <a:latin typeface="+mj-lt"/>
            </a:endParaRPr>
          </a:p>
        </p:txBody>
      </p:sp>
      <p:pic>
        <p:nvPicPr>
          <p:cNvPr id="6" name="Inhaltsplatzhalter 5">
            <a:extLst>
              <a:ext uri="{FF2B5EF4-FFF2-40B4-BE49-F238E27FC236}">
                <a16:creationId xmlns:a16="http://schemas.microsoft.com/office/drawing/2014/main" id="{FB20DAC8-57DB-D7CE-A392-9A733307683A}"/>
              </a:ext>
            </a:extLst>
          </p:cNvPr>
          <p:cNvPicPr>
            <a:picLocks noGrp="1" noChangeAspect="1"/>
          </p:cNvPicPr>
          <p:nvPr>
            <p:ph sz="quarter" idx="11"/>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3951" y="2529768"/>
            <a:ext cx="5761037" cy="2447752"/>
          </a:xfrm>
          <a:prstGeom prst="rect">
            <a:avLst/>
          </a:prstGeom>
        </p:spPr>
      </p:pic>
    </p:spTree>
    <p:extLst>
      <p:ext uri="{BB962C8B-B14F-4D97-AF65-F5344CB8AC3E}">
        <p14:creationId xmlns:p14="http://schemas.microsoft.com/office/powerpoint/2010/main" val="82866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A762-03EB-1FEA-8BB9-8AA7E570BBB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921F26-1135-F23F-2186-754514BDB6DE}"/>
              </a:ext>
            </a:extLst>
          </p:cNvPr>
          <p:cNvSpPr>
            <a:spLocks noGrp="1"/>
          </p:cNvSpPr>
          <p:nvPr>
            <p:ph type="title"/>
          </p:nvPr>
        </p:nvSpPr>
        <p:spPr/>
        <p:txBody>
          <a:bodyPr/>
          <a:lstStyle/>
          <a:p>
            <a:r>
              <a:rPr lang="de-DE" dirty="0"/>
              <a:t>Sprachbeobachtung</a:t>
            </a:r>
          </a:p>
        </p:txBody>
      </p:sp>
      <p:sp>
        <p:nvSpPr>
          <p:cNvPr id="3" name="Inhaltsplatzhalter 2">
            <a:extLst>
              <a:ext uri="{FF2B5EF4-FFF2-40B4-BE49-F238E27FC236}">
                <a16:creationId xmlns:a16="http://schemas.microsoft.com/office/drawing/2014/main" id="{22FAF83C-8A5C-3ECC-54D6-B561FA1938AA}"/>
              </a:ext>
            </a:extLst>
          </p:cNvPr>
          <p:cNvSpPr>
            <a:spLocks noGrp="1"/>
          </p:cNvSpPr>
          <p:nvPr>
            <p:ph sz="quarter" idx="10"/>
          </p:nvPr>
        </p:nvSpPr>
        <p:spPr/>
        <p:txBody>
          <a:bodyPr/>
          <a:lstStyle/>
          <a:p>
            <a:r>
              <a:rPr lang="de-DE" dirty="0"/>
              <a:t>Einteilung (bei 4 Personen):</a:t>
            </a:r>
          </a:p>
          <a:p>
            <a:pPr lvl="1"/>
            <a:r>
              <a:rPr lang="de-DE" dirty="0"/>
              <a:t>Person A führt physisch aus. Sie befolgt ausschließlich die Anweisungen von Person B &amp; C.</a:t>
            </a:r>
          </a:p>
          <a:p>
            <a:pPr lvl="1"/>
            <a:r>
              <a:rPr lang="de-DE" dirty="0"/>
              <a:t>Person B und C entscheiden gemeinsam über das Vorgehen.</a:t>
            </a:r>
          </a:p>
          <a:p>
            <a:pPr lvl="1"/>
            <a:r>
              <a:rPr lang="de-DE" dirty="0"/>
              <a:t>Person D protokolliert das Gesprochene möglichst detailgenau. Es geht dabei nicht nur darum, was gesagt wird, sondern auch darum, wie es gesagt wird.</a:t>
            </a:r>
          </a:p>
          <a:p>
            <a:r>
              <a:rPr lang="de-DE" dirty="0"/>
              <a:t>Wenn alle einverstanden sind, ist eine temporärer Tonaufnahme zur Unterstützung der Protokollerstellung möglich.</a:t>
            </a:r>
          </a:p>
          <a:p>
            <a:r>
              <a:rPr lang="de-DE" dirty="0"/>
              <a:t>Ordnen Sie die Filmdosen nach Gewicht.</a:t>
            </a:r>
          </a:p>
          <a:p>
            <a:r>
              <a:rPr lang="de-DE" dirty="0"/>
              <a:t>Als Hilfsmittel steht Ihnen eine Balkenwaage zur Verfügung.</a:t>
            </a:r>
          </a:p>
          <a:p>
            <a:r>
              <a:rPr lang="de-DE" dirty="0"/>
              <a:t>Die Aufgabe ist abgeschlossen, wenn Sie der Meinung sind, </a:t>
            </a:r>
            <a:br>
              <a:rPr lang="de-DE" dirty="0"/>
            </a:br>
            <a:r>
              <a:rPr lang="de-DE" dirty="0"/>
              <a:t>die richtige Reihenfolge hergestellt zu haben.</a:t>
            </a:r>
          </a:p>
          <a:p>
            <a:r>
              <a:rPr lang="de-DE" dirty="0"/>
              <a:t>Vervollständigen Sie gemeinsam das Protokoll. Was fällt Ihnen schon auf?</a:t>
            </a:r>
          </a:p>
        </p:txBody>
      </p:sp>
      <p:sp>
        <p:nvSpPr>
          <p:cNvPr id="4" name="Textplatzhalter 3">
            <a:extLst>
              <a:ext uri="{FF2B5EF4-FFF2-40B4-BE49-F238E27FC236}">
                <a16:creationId xmlns:a16="http://schemas.microsoft.com/office/drawing/2014/main" id="{75B436CA-9115-FBFA-744C-AC449AE0A4D7}"/>
              </a:ext>
            </a:extLst>
          </p:cNvPr>
          <p:cNvSpPr>
            <a:spLocks noGrp="1"/>
          </p:cNvSpPr>
          <p:nvPr>
            <p:ph type="body" sz="quarter" idx="11"/>
          </p:nvPr>
        </p:nvSpPr>
        <p:spPr/>
        <p:txBody>
          <a:bodyPr/>
          <a:lstStyle/>
          <a:p>
            <a:endParaRPr lang="de-DE"/>
          </a:p>
        </p:txBody>
      </p:sp>
      <p:pic>
        <p:nvPicPr>
          <p:cNvPr id="5" name="Grafik 4">
            <a:extLst>
              <a:ext uri="{FF2B5EF4-FFF2-40B4-BE49-F238E27FC236}">
                <a16:creationId xmlns:a16="http://schemas.microsoft.com/office/drawing/2014/main" id="{3D17DC57-56C1-4BA7-6FB4-64AB2EE484D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3124" r="11024"/>
          <a:stretch/>
        </p:blipFill>
        <p:spPr>
          <a:xfrm>
            <a:off x="7998374" y="3678852"/>
            <a:ext cx="3037490" cy="1945660"/>
          </a:xfrm>
          <a:prstGeom prst="rect">
            <a:avLst/>
          </a:prstGeom>
        </p:spPr>
      </p:pic>
    </p:spTree>
    <p:extLst>
      <p:ext uri="{BB962C8B-B14F-4D97-AF65-F5344CB8AC3E}">
        <p14:creationId xmlns:p14="http://schemas.microsoft.com/office/powerpoint/2010/main" val="271454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A9567A-82B8-5E11-D80B-103321AD147F}"/>
              </a:ext>
            </a:extLst>
          </p:cNvPr>
          <p:cNvSpPr>
            <a:spLocks noGrp="1"/>
          </p:cNvSpPr>
          <p:nvPr>
            <p:ph type="title"/>
          </p:nvPr>
        </p:nvSpPr>
        <p:spPr/>
        <p:txBody>
          <a:bodyPr/>
          <a:lstStyle/>
          <a:p>
            <a:r>
              <a:rPr lang="de-DE" dirty="0"/>
              <a:t>Sprachbeobachtung – Vergleich</a:t>
            </a:r>
          </a:p>
        </p:txBody>
      </p:sp>
      <p:sp>
        <p:nvSpPr>
          <p:cNvPr id="3" name="Inhaltsplatzhalter 2">
            <a:extLst>
              <a:ext uri="{FF2B5EF4-FFF2-40B4-BE49-F238E27FC236}">
                <a16:creationId xmlns:a16="http://schemas.microsoft.com/office/drawing/2014/main" id="{2478EA55-C6BE-D38A-21F8-35BDBD892909}"/>
              </a:ext>
            </a:extLst>
          </p:cNvPr>
          <p:cNvSpPr>
            <a:spLocks noGrp="1"/>
          </p:cNvSpPr>
          <p:nvPr>
            <p:ph sz="quarter" idx="10"/>
          </p:nvPr>
        </p:nvSpPr>
        <p:spPr/>
        <p:txBody>
          <a:bodyPr/>
          <a:lstStyle/>
          <a:p>
            <a:r>
              <a:rPr lang="de-DE" dirty="0"/>
              <a:t>Gedankenexperiment:</a:t>
            </a:r>
          </a:p>
          <a:p>
            <a:pPr lvl="1"/>
            <a:r>
              <a:rPr lang="de-DE" sz="2000" dirty="0"/>
              <a:t>Wie hätte sich die Kommunikation verändert, wenn die </a:t>
            </a:r>
            <a:r>
              <a:rPr lang="de-DE" sz="2000" dirty="0" err="1"/>
              <a:t>anweisenden</a:t>
            </a:r>
            <a:r>
              <a:rPr lang="de-DE" sz="2000" dirty="0"/>
              <a:t> Personen (B+C) nicht im Raum sondern per Telefon verbunden gewesen wären?</a:t>
            </a:r>
          </a:p>
          <a:p>
            <a:r>
              <a:rPr lang="de-DE" dirty="0"/>
              <a:t>Recherchieren Sie zu Sortieralgorithmen:</a:t>
            </a:r>
          </a:p>
          <a:p>
            <a:pPr lvl="1"/>
            <a:r>
              <a:rPr lang="de-DE" sz="2000" dirty="0"/>
              <a:t>Identifizieren Sie den Algorithmus, der Ihrer Vorgehensweise am nächsten kommt.</a:t>
            </a:r>
          </a:p>
          <a:p>
            <a:pPr lvl="1"/>
            <a:r>
              <a:rPr lang="de-DE" sz="2000" dirty="0"/>
              <a:t>Finden Sie eine möglichst allgemeine Beschreibung für diesen.</a:t>
            </a:r>
          </a:p>
          <a:p>
            <a:r>
              <a:rPr lang="de-DE" dirty="0"/>
              <a:t>Vergleichen Sie diese auf sprachlicher und inhaltlicher Ebene mit ihrem Gesprächsprotokoll.</a:t>
            </a:r>
          </a:p>
        </p:txBody>
      </p:sp>
      <p:sp>
        <p:nvSpPr>
          <p:cNvPr id="4" name="Textplatzhalter 3">
            <a:extLst>
              <a:ext uri="{FF2B5EF4-FFF2-40B4-BE49-F238E27FC236}">
                <a16:creationId xmlns:a16="http://schemas.microsoft.com/office/drawing/2014/main" id="{FC42F044-392D-C942-709E-43662622830F}"/>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24663564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93FC57-D4F2-30A3-CA71-34196759EA6E}"/>
              </a:ext>
            </a:extLst>
          </p:cNvPr>
          <p:cNvSpPr>
            <a:spLocks noGrp="1"/>
          </p:cNvSpPr>
          <p:nvPr>
            <p:ph type="title"/>
          </p:nvPr>
        </p:nvSpPr>
        <p:spPr/>
        <p:txBody>
          <a:bodyPr/>
          <a:lstStyle/>
          <a:p>
            <a:r>
              <a:rPr lang="de-DE" dirty="0"/>
              <a:t>Konzeptionelle Mündlichkeit vs. Schriftlichkeit</a:t>
            </a:r>
          </a:p>
        </p:txBody>
      </p:sp>
      <p:sp>
        <p:nvSpPr>
          <p:cNvPr id="3" name="Textplatzhalter 2">
            <a:extLst>
              <a:ext uri="{FF2B5EF4-FFF2-40B4-BE49-F238E27FC236}">
                <a16:creationId xmlns:a16="http://schemas.microsoft.com/office/drawing/2014/main" id="{58CB67C1-D273-C55B-85B5-6ADA22EB3E08}"/>
              </a:ext>
            </a:extLst>
          </p:cNvPr>
          <p:cNvSpPr>
            <a:spLocks noGrp="1"/>
          </p:cNvSpPr>
          <p:nvPr>
            <p:ph type="body" sz="quarter" idx="11"/>
          </p:nvPr>
        </p:nvSpPr>
        <p:spPr/>
        <p:txBody>
          <a:bodyPr/>
          <a:lstStyle/>
          <a:p>
            <a:r>
              <a:rPr lang="de-DE" dirty="0"/>
              <a:t>Quelle:</a:t>
            </a:r>
          </a:p>
          <a:p>
            <a:r>
              <a:rPr lang="de-DE" dirty="0" err="1"/>
              <a:t>Quehl</a:t>
            </a:r>
            <a:r>
              <a:rPr lang="de-DE" dirty="0"/>
              <a:t> und Trapp 2013, S. 7</a:t>
            </a:r>
          </a:p>
        </p:txBody>
      </p:sp>
      <p:sp>
        <p:nvSpPr>
          <p:cNvPr id="4" name="Textfeld 3">
            <a:extLst>
              <a:ext uri="{FF2B5EF4-FFF2-40B4-BE49-F238E27FC236}">
                <a16:creationId xmlns:a16="http://schemas.microsoft.com/office/drawing/2014/main" id="{16F6CC0E-355A-B760-91B4-2DE8A4443178}"/>
              </a:ext>
            </a:extLst>
          </p:cNvPr>
          <p:cNvSpPr txBox="1"/>
          <p:nvPr/>
        </p:nvSpPr>
        <p:spPr>
          <a:xfrm>
            <a:off x="2870250" y="1836257"/>
            <a:ext cx="8026556" cy="3186898"/>
          </a:xfrm>
          <a:prstGeom prst="rect">
            <a:avLst/>
          </a:prstGeom>
          <a:noFill/>
          <a:ln>
            <a:noFill/>
          </a:ln>
        </p:spPr>
        <p:txBody>
          <a:bodyPr wrap="none" rtlCol="0">
            <a:spAutoFit/>
          </a:bodyPr>
          <a:lstStyle/>
          <a:p>
            <a:pPr>
              <a:spcAft>
                <a:spcPts val="300"/>
              </a:spcAft>
            </a:pPr>
            <a:r>
              <a:rPr lang="de-DE" sz="1601" dirty="0"/>
              <a:t>„Ein Kind sagt beim Experiment in der Kleingruppe und zeigt dabei auf die Stecknadel:</a:t>
            </a:r>
          </a:p>
          <a:p>
            <a:pPr>
              <a:spcAft>
                <a:spcPts val="300"/>
              </a:spcAft>
            </a:pPr>
            <a:r>
              <a:rPr lang="de-DE" sz="1601" dirty="0"/>
              <a:t>‚Der bewegt sie. Die da sind nicht hängen geblieben.‘</a:t>
            </a:r>
          </a:p>
          <a:p>
            <a:pPr>
              <a:spcAft>
                <a:spcPts val="300"/>
              </a:spcAft>
            </a:pPr>
            <a:endParaRPr lang="de-DE" sz="1601" dirty="0"/>
          </a:p>
          <a:p>
            <a:pPr>
              <a:spcAft>
                <a:spcPts val="300"/>
              </a:spcAft>
            </a:pPr>
            <a:r>
              <a:rPr lang="de-DE" sz="1601" dirty="0"/>
              <a:t>Dasselbe Kind berichtet der Lehrerin:</a:t>
            </a:r>
          </a:p>
          <a:p>
            <a:pPr>
              <a:spcAft>
                <a:spcPts val="300"/>
              </a:spcAft>
            </a:pPr>
            <a:r>
              <a:rPr lang="de-DE" sz="1601" dirty="0"/>
              <a:t>‚Wir haben herausgefunden, die Stecknadel bleibt an dem Magneten hängen.‘</a:t>
            </a:r>
          </a:p>
          <a:p>
            <a:pPr>
              <a:spcAft>
                <a:spcPts val="300"/>
              </a:spcAft>
            </a:pPr>
            <a:endParaRPr lang="de-DE" sz="1601" dirty="0"/>
          </a:p>
          <a:p>
            <a:pPr>
              <a:spcAft>
                <a:spcPts val="300"/>
              </a:spcAft>
            </a:pPr>
            <a:r>
              <a:rPr lang="de-DE" sz="1601" dirty="0"/>
              <a:t>Das Kind schreibt in einer Versuchsbeschreibung:</a:t>
            </a:r>
          </a:p>
          <a:p>
            <a:pPr>
              <a:spcAft>
                <a:spcPts val="300"/>
              </a:spcAft>
            </a:pPr>
            <a:r>
              <a:rPr lang="de-DE" sz="1601" dirty="0"/>
              <a:t>‚Unser Experiment zeigt, dass Magnete einige Metalle anziehen.‘</a:t>
            </a:r>
          </a:p>
          <a:p>
            <a:pPr>
              <a:spcAft>
                <a:spcPts val="300"/>
              </a:spcAft>
            </a:pPr>
            <a:endParaRPr lang="de-DE" sz="1601" dirty="0"/>
          </a:p>
          <a:p>
            <a:pPr>
              <a:spcAft>
                <a:spcPts val="300"/>
              </a:spcAft>
            </a:pPr>
            <a:r>
              <a:rPr lang="de-DE" sz="1601" dirty="0"/>
              <a:t>Aus einem Kinderlexikon:</a:t>
            </a:r>
          </a:p>
          <a:p>
            <a:pPr>
              <a:spcAft>
                <a:spcPts val="300"/>
              </a:spcAft>
            </a:pPr>
            <a:r>
              <a:rPr lang="de-DE" sz="1601" dirty="0"/>
              <a:t>‚Magnetische Anziehung tritt nur zwischen eisenhaltigen Metallen auf.‘“</a:t>
            </a:r>
          </a:p>
        </p:txBody>
      </p:sp>
      <p:sp>
        <p:nvSpPr>
          <p:cNvPr id="5" name="Textfeld 4">
            <a:extLst>
              <a:ext uri="{FF2B5EF4-FFF2-40B4-BE49-F238E27FC236}">
                <a16:creationId xmlns:a16="http://schemas.microsoft.com/office/drawing/2014/main" id="{44151DD7-8177-F835-2C63-3C76880BFDEE}"/>
              </a:ext>
            </a:extLst>
          </p:cNvPr>
          <p:cNvSpPr txBox="1"/>
          <p:nvPr/>
        </p:nvSpPr>
        <p:spPr>
          <a:xfrm>
            <a:off x="1220789" y="1836258"/>
            <a:ext cx="1141042" cy="338682"/>
          </a:xfrm>
          <a:prstGeom prst="rect">
            <a:avLst/>
          </a:prstGeom>
          <a:noFill/>
          <a:ln>
            <a:noFill/>
          </a:ln>
        </p:spPr>
        <p:txBody>
          <a:bodyPr wrap="square" rtlCol="0">
            <a:spAutoFit/>
          </a:bodyPr>
          <a:lstStyle/>
          <a:p>
            <a:pPr algn="ctr">
              <a:spcAft>
                <a:spcPts val="499"/>
              </a:spcAft>
            </a:pPr>
            <a:r>
              <a:rPr lang="de-DE" sz="1601" dirty="0"/>
              <a:t>mündlich</a:t>
            </a:r>
          </a:p>
        </p:txBody>
      </p:sp>
      <p:sp>
        <p:nvSpPr>
          <p:cNvPr id="6" name="Textfeld 5">
            <a:extLst>
              <a:ext uri="{FF2B5EF4-FFF2-40B4-BE49-F238E27FC236}">
                <a16:creationId xmlns:a16="http://schemas.microsoft.com/office/drawing/2014/main" id="{9632A5A6-3193-6ED6-2D66-55C294BB84C7}"/>
              </a:ext>
            </a:extLst>
          </p:cNvPr>
          <p:cNvSpPr txBox="1"/>
          <p:nvPr/>
        </p:nvSpPr>
        <p:spPr>
          <a:xfrm>
            <a:off x="1220789" y="4683191"/>
            <a:ext cx="1141042" cy="338682"/>
          </a:xfrm>
          <a:prstGeom prst="rect">
            <a:avLst/>
          </a:prstGeom>
          <a:noFill/>
          <a:ln>
            <a:noFill/>
          </a:ln>
        </p:spPr>
        <p:txBody>
          <a:bodyPr wrap="square" rtlCol="0">
            <a:spAutoFit/>
          </a:bodyPr>
          <a:lstStyle/>
          <a:p>
            <a:pPr algn="ctr">
              <a:spcAft>
                <a:spcPts val="499"/>
              </a:spcAft>
            </a:pPr>
            <a:r>
              <a:rPr lang="de-DE" sz="1601" dirty="0"/>
              <a:t>schriftlich</a:t>
            </a:r>
          </a:p>
        </p:txBody>
      </p:sp>
      <p:cxnSp>
        <p:nvCxnSpPr>
          <p:cNvPr id="7" name="Gerade Verbindung mit Pfeil 6">
            <a:extLst>
              <a:ext uri="{FF2B5EF4-FFF2-40B4-BE49-F238E27FC236}">
                <a16:creationId xmlns:a16="http://schemas.microsoft.com/office/drawing/2014/main" id="{0881707C-B11E-78C9-43B4-1300B023E6C6}"/>
              </a:ext>
            </a:extLst>
          </p:cNvPr>
          <p:cNvCxnSpPr>
            <a:cxnSpLocks/>
            <a:stCxn id="5" idx="2"/>
            <a:endCxn id="6" idx="0"/>
          </p:cNvCxnSpPr>
          <p:nvPr/>
        </p:nvCxnSpPr>
        <p:spPr>
          <a:xfrm>
            <a:off x="1791310" y="2174940"/>
            <a:ext cx="0" cy="2508251"/>
          </a:xfrm>
          <a:prstGeom prst="straightConnector1">
            <a:avLst/>
          </a:prstGeom>
          <a:ln w="635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1EF2727C-D18B-327C-DCEB-F581ED1FFC19}"/>
              </a:ext>
            </a:extLst>
          </p:cNvPr>
          <p:cNvSpPr/>
          <p:nvPr/>
        </p:nvSpPr>
        <p:spPr>
          <a:xfrm>
            <a:off x="3556642" y="5314781"/>
            <a:ext cx="5078716" cy="1192383"/>
          </a:xfrm>
          <a:prstGeom prst="round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601" dirty="0">
                <a:solidFill>
                  <a:schemeClr val="tx1"/>
                </a:solidFill>
                <a:latin typeface="Arial" charset="0"/>
                <a:ea typeface="Arial" charset="0"/>
                <a:cs typeface="Arial" charset="0"/>
              </a:rPr>
              <a:t>Entwickeln Sie auf Basis des eben durchgeführten Versuches ein vergleichbares  Beispiel mit mehreren (auf denselben Sachverhalt bezogenen) Äußerungen auf dem dargestellten Spektrum.</a:t>
            </a:r>
          </a:p>
        </p:txBody>
      </p:sp>
    </p:spTree>
    <p:extLst>
      <p:ext uri="{BB962C8B-B14F-4D97-AF65-F5344CB8AC3E}">
        <p14:creationId xmlns:p14="http://schemas.microsoft.com/office/powerpoint/2010/main" val="306861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D521-7813-A194-79C7-73D2012E36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E7B65A-18BD-1D30-7014-EEE1856D0271}"/>
              </a:ext>
            </a:extLst>
          </p:cNvPr>
          <p:cNvSpPr>
            <a:spLocks noGrp="1"/>
          </p:cNvSpPr>
          <p:nvPr>
            <p:ph type="title"/>
          </p:nvPr>
        </p:nvSpPr>
        <p:spPr/>
        <p:txBody>
          <a:bodyPr/>
          <a:lstStyle/>
          <a:p>
            <a:r>
              <a:rPr lang="de-DE" dirty="0"/>
              <a:t>Konzeptionelle Mündlichkeit vs. Schriftlichkeit</a:t>
            </a:r>
          </a:p>
        </p:txBody>
      </p:sp>
      <p:sp>
        <p:nvSpPr>
          <p:cNvPr id="3" name="Textplatzhalter 2">
            <a:extLst>
              <a:ext uri="{FF2B5EF4-FFF2-40B4-BE49-F238E27FC236}">
                <a16:creationId xmlns:a16="http://schemas.microsoft.com/office/drawing/2014/main" id="{5C71A1EB-760B-22EA-6E41-422F0E9BC731}"/>
              </a:ext>
            </a:extLst>
          </p:cNvPr>
          <p:cNvSpPr>
            <a:spLocks noGrp="1"/>
          </p:cNvSpPr>
          <p:nvPr>
            <p:ph type="body" sz="quarter" idx="11"/>
          </p:nvPr>
        </p:nvSpPr>
        <p:spPr/>
        <p:txBody>
          <a:bodyPr/>
          <a:lstStyle/>
          <a:p>
            <a:endParaRPr lang="de-DE" dirty="0"/>
          </a:p>
        </p:txBody>
      </p:sp>
      <p:sp>
        <p:nvSpPr>
          <p:cNvPr id="5" name="Textfeld 4">
            <a:extLst>
              <a:ext uri="{FF2B5EF4-FFF2-40B4-BE49-F238E27FC236}">
                <a16:creationId xmlns:a16="http://schemas.microsoft.com/office/drawing/2014/main" id="{285A9F16-4948-2B5B-38B2-F9AC613E7CF1}"/>
              </a:ext>
            </a:extLst>
          </p:cNvPr>
          <p:cNvSpPr txBox="1"/>
          <p:nvPr/>
        </p:nvSpPr>
        <p:spPr>
          <a:xfrm>
            <a:off x="1220789" y="1836258"/>
            <a:ext cx="1141042" cy="338682"/>
          </a:xfrm>
          <a:prstGeom prst="rect">
            <a:avLst/>
          </a:prstGeom>
          <a:noFill/>
          <a:ln>
            <a:noFill/>
          </a:ln>
        </p:spPr>
        <p:txBody>
          <a:bodyPr wrap="square" rtlCol="0">
            <a:spAutoFit/>
          </a:bodyPr>
          <a:lstStyle/>
          <a:p>
            <a:pPr algn="ctr">
              <a:spcAft>
                <a:spcPts val="499"/>
              </a:spcAft>
            </a:pPr>
            <a:r>
              <a:rPr lang="de-DE" sz="1601" dirty="0"/>
              <a:t>mündlich</a:t>
            </a:r>
          </a:p>
        </p:txBody>
      </p:sp>
      <p:sp>
        <p:nvSpPr>
          <p:cNvPr id="6" name="Textfeld 5">
            <a:extLst>
              <a:ext uri="{FF2B5EF4-FFF2-40B4-BE49-F238E27FC236}">
                <a16:creationId xmlns:a16="http://schemas.microsoft.com/office/drawing/2014/main" id="{4BEDE469-2C19-4ACD-04ED-F6C5E02099ED}"/>
              </a:ext>
            </a:extLst>
          </p:cNvPr>
          <p:cNvSpPr txBox="1"/>
          <p:nvPr/>
        </p:nvSpPr>
        <p:spPr>
          <a:xfrm>
            <a:off x="1220789" y="4683191"/>
            <a:ext cx="1141042" cy="338682"/>
          </a:xfrm>
          <a:prstGeom prst="rect">
            <a:avLst/>
          </a:prstGeom>
          <a:noFill/>
          <a:ln>
            <a:noFill/>
          </a:ln>
        </p:spPr>
        <p:txBody>
          <a:bodyPr wrap="square" rtlCol="0">
            <a:spAutoFit/>
          </a:bodyPr>
          <a:lstStyle/>
          <a:p>
            <a:pPr algn="ctr">
              <a:spcAft>
                <a:spcPts val="499"/>
              </a:spcAft>
            </a:pPr>
            <a:r>
              <a:rPr lang="de-DE" sz="1601" dirty="0"/>
              <a:t>schriftlich</a:t>
            </a:r>
          </a:p>
        </p:txBody>
      </p:sp>
      <p:cxnSp>
        <p:nvCxnSpPr>
          <p:cNvPr id="7" name="Gerade Verbindung mit Pfeil 6">
            <a:extLst>
              <a:ext uri="{FF2B5EF4-FFF2-40B4-BE49-F238E27FC236}">
                <a16:creationId xmlns:a16="http://schemas.microsoft.com/office/drawing/2014/main" id="{3EEFF722-3403-C381-59B4-B170F6F9E8AF}"/>
              </a:ext>
            </a:extLst>
          </p:cNvPr>
          <p:cNvCxnSpPr>
            <a:cxnSpLocks/>
            <a:stCxn id="5" idx="2"/>
            <a:endCxn id="6" idx="0"/>
          </p:cNvCxnSpPr>
          <p:nvPr/>
        </p:nvCxnSpPr>
        <p:spPr>
          <a:xfrm>
            <a:off x="1791310" y="2174940"/>
            <a:ext cx="0" cy="2508251"/>
          </a:xfrm>
          <a:prstGeom prst="straightConnector1">
            <a:avLst/>
          </a:prstGeom>
          <a:ln w="635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4" name="Rechteck: abgerundete Ecken 3">
            <a:extLst>
              <a:ext uri="{FF2B5EF4-FFF2-40B4-BE49-F238E27FC236}">
                <a16:creationId xmlns:a16="http://schemas.microsoft.com/office/drawing/2014/main" id="{8844F499-1F0D-B870-BBEF-A902E621CA89}"/>
              </a:ext>
            </a:extLst>
          </p:cNvPr>
          <p:cNvSpPr/>
          <p:nvPr/>
        </p:nvSpPr>
        <p:spPr>
          <a:xfrm>
            <a:off x="3556642" y="5314781"/>
            <a:ext cx="5078716" cy="1192383"/>
          </a:xfrm>
          <a:prstGeom prst="round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601" dirty="0">
                <a:solidFill>
                  <a:schemeClr val="tx1"/>
                </a:solidFill>
                <a:latin typeface="Arial" charset="0"/>
                <a:ea typeface="Arial" charset="0"/>
                <a:cs typeface="Arial" charset="0"/>
              </a:rPr>
              <a:t>Entwickeln Sie auf Basis des eben durchgeführten Versuches ein vergleichbares  Beispiel mit mehreren (auf denselben Sachverhalt bezogenen) Äußerungen auf dem dargestellten Spektrum.</a:t>
            </a:r>
          </a:p>
        </p:txBody>
      </p:sp>
    </p:spTree>
    <p:extLst>
      <p:ext uri="{BB962C8B-B14F-4D97-AF65-F5344CB8AC3E}">
        <p14:creationId xmlns:p14="http://schemas.microsoft.com/office/powerpoint/2010/main" val="210721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2EDA8-0F2F-7B20-B67B-C8F3D79F8D6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51869B-9939-9B19-6024-E72633B8EA91}"/>
              </a:ext>
            </a:extLst>
          </p:cNvPr>
          <p:cNvSpPr>
            <a:spLocks noGrp="1"/>
          </p:cNvSpPr>
          <p:nvPr>
            <p:ph type="title"/>
          </p:nvPr>
        </p:nvSpPr>
        <p:spPr/>
        <p:txBody>
          <a:bodyPr/>
          <a:lstStyle/>
          <a:p>
            <a:r>
              <a:rPr lang="de-DE" dirty="0"/>
              <a:t>Konzeptionelle Mündlichkeit vs. Schriftlichkeit</a:t>
            </a:r>
          </a:p>
        </p:txBody>
      </p:sp>
      <p:sp>
        <p:nvSpPr>
          <p:cNvPr id="3" name="Textplatzhalter 2">
            <a:extLst>
              <a:ext uri="{FF2B5EF4-FFF2-40B4-BE49-F238E27FC236}">
                <a16:creationId xmlns:a16="http://schemas.microsoft.com/office/drawing/2014/main" id="{A1937719-95C1-03C9-9066-03039C08D1F7}"/>
              </a:ext>
            </a:extLst>
          </p:cNvPr>
          <p:cNvSpPr>
            <a:spLocks noGrp="1"/>
          </p:cNvSpPr>
          <p:nvPr>
            <p:ph type="body" sz="quarter" idx="11"/>
          </p:nvPr>
        </p:nvSpPr>
        <p:spPr/>
        <p:txBody>
          <a:bodyPr/>
          <a:lstStyle/>
          <a:p>
            <a:endParaRPr lang="de-DE" dirty="0"/>
          </a:p>
        </p:txBody>
      </p:sp>
      <p:sp>
        <p:nvSpPr>
          <p:cNvPr id="4" name="Textfeld 3">
            <a:extLst>
              <a:ext uri="{FF2B5EF4-FFF2-40B4-BE49-F238E27FC236}">
                <a16:creationId xmlns:a16="http://schemas.microsoft.com/office/drawing/2014/main" id="{4CFF04FD-A426-9716-5322-C7A3061D5220}"/>
              </a:ext>
            </a:extLst>
          </p:cNvPr>
          <p:cNvSpPr txBox="1"/>
          <p:nvPr/>
        </p:nvSpPr>
        <p:spPr>
          <a:xfrm>
            <a:off x="2870251" y="1836259"/>
            <a:ext cx="8026555" cy="3185486"/>
          </a:xfrm>
          <a:prstGeom prst="rect">
            <a:avLst/>
          </a:prstGeom>
          <a:noFill/>
          <a:ln>
            <a:noFill/>
          </a:ln>
        </p:spPr>
        <p:txBody>
          <a:bodyPr wrap="none" rtlCol="0" anchor="ctr">
            <a:noAutofit/>
          </a:bodyPr>
          <a:lstStyle/>
          <a:p>
            <a:pPr>
              <a:spcAft>
                <a:spcPts val="300"/>
              </a:spcAft>
            </a:pPr>
            <a:r>
              <a:rPr lang="de-DE" sz="1601" dirty="0"/>
              <a:t>„der da“ „immer noch schwerer“ „tausch mal“</a:t>
            </a:r>
          </a:p>
          <a:p>
            <a:pPr>
              <a:spcAft>
                <a:spcPts val="300"/>
              </a:spcAft>
            </a:pPr>
            <a:endParaRPr lang="de-DE" sz="1601" dirty="0"/>
          </a:p>
          <a:p>
            <a:pPr>
              <a:spcAft>
                <a:spcPts val="300"/>
              </a:spcAft>
            </a:pPr>
            <a:r>
              <a:rPr lang="de-DE" sz="1601" dirty="0"/>
              <a:t>„Nimm mal den Ersten.“ „Tu den von Reihe 1 in Reihe 2“</a:t>
            </a:r>
          </a:p>
          <a:p>
            <a:pPr>
              <a:spcAft>
                <a:spcPts val="300"/>
              </a:spcAft>
            </a:pPr>
            <a:endParaRPr lang="de-DE" sz="1601" dirty="0"/>
          </a:p>
          <a:p>
            <a:pPr>
              <a:spcAft>
                <a:spcPts val="300"/>
              </a:spcAft>
            </a:pPr>
            <a:r>
              <a:rPr lang="de-DE" sz="1601" dirty="0"/>
              <a:t>„Wir haben 10 Dosen in einer Reihe“ „Jetzt muss man die fünfte Dose nehmen“</a:t>
            </a:r>
          </a:p>
          <a:p>
            <a:pPr>
              <a:spcAft>
                <a:spcPts val="300"/>
              </a:spcAft>
            </a:pPr>
            <a:endParaRPr lang="de-DE" sz="1601" dirty="0"/>
          </a:p>
          <a:p>
            <a:pPr>
              <a:spcAft>
                <a:spcPts val="300"/>
              </a:spcAft>
            </a:pPr>
            <a:r>
              <a:rPr lang="de-DE" sz="1601" dirty="0"/>
              <a:t>„Ist die Dose aus Reihe 1 schwerer, so wird diese dahinter in Reihe 2 einsortiert“</a:t>
            </a:r>
          </a:p>
        </p:txBody>
      </p:sp>
      <p:sp>
        <p:nvSpPr>
          <p:cNvPr id="5" name="Textfeld 4">
            <a:extLst>
              <a:ext uri="{FF2B5EF4-FFF2-40B4-BE49-F238E27FC236}">
                <a16:creationId xmlns:a16="http://schemas.microsoft.com/office/drawing/2014/main" id="{277DEBA4-5F2F-CC91-6D77-93B4D176570E}"/>
              </a:ext>
            </a:extLst>
          </p:cNvPr>
          <p:cNvSpPr txBox="1"/>
          <p:nvPr/>
        </p:nvSpPr>
        <p:spPr>
          <a:xfrm>
            <a:off x="1220789" y="1836258"/>
            <a:ext cx="1141042" cy="338682"/>
          </a:xfrm>
          <a:prstGeom prst="rect">
            <a:avLst/>
          </a:prstGeom>
          <a:noFill/>
          <a:ln>
            <a:noFill/>
          </a:ln>
        </p:spPr>
        <p:txBody>
          <a:bodyPr wrap="square" rtlCol="0">
            <a:spAutoFit/>
          </a:bodyPr>
          <a:lstStyle/>
          <a:p>
            <a:pPr algn="ctr">
              <a:spcAft>
                <a:spcPts val="499"/>
              </a:spcAft>
            </a:pPr>
            <a:r>
              <a:rPr lang="de-DE" sz="1601" dirty="0"/>
              <a:t>mündlich</a:t>
            </a:r>
          </a:p>
        </p:txBody>
      </p:sp>
      <p:sp>
        <p:nvSpPr>
          <p:cNvPr id="6" name="Textfeld 5">
            <a:extLst>
              <a:ext uri="{FF2B5EF4-FFF2-40B4-BE49-F238E27FC236}">
                <a16:creationId xmlns:a16="http://schemas.microsoft.com/office/drawing/2014/main" id="{8FBFFD53-1799-78B3-0D9C-4B9E0613C67A}"/>
              </a:ext>
            </a:extLst>
          </p:cNvPr>
          <p:cNvSpPr txBox="1"/>
          <p:nvPr/>
        </p:nvSpPr>
        <p:spPr>
          <a:xfrm>
            <a:off x="1220789" y="4683191"/>
            <a:ext cx="1141042" cy="338682"/>
          </a:xfrm>
          <a:prstGeom prst="rect">
            <a:avLst/>
          </a:prstGeom>
          <a:noFill/>
          <a:ln>
            <a:noFill/>
          </a:ln>
        </p:spPr>
        <p:txBody>
          <a:bodyPr wrap="square" rtlCol="0">
            <a:spAutoFit/>
          </a:bodyPr>
          <a:lstStyle/>
          <a:p>
            <a:pPr algn="ctr">
              <a:spcAft>
                <a:spcPts val="499"/>
              </a:spcAft>
            </a:pPr>
            <a:r>
              <a:rPr lang="de-DE" sz="1601" dirty="0"/>
              <a:t>schriftlich</a:t>
            </a:r>
          </a:p>
        </p:txBody>
      </p:sp>
      <p:cxnSp>
        <p:nvCxnSpPr>
          <p:cNvPr id="7" name="Gerade Verbindung mit Pfeil 6">
            <a:extLst>
              <a:ext uri="{FF2B5EF4-FFF2-40B4-BE49-F238E27FC236}">
                <a16:creationId xmlns:a16="http://schemas.microsoft.com/office/drawing/2014/main" id="{5840CF4B-9773-18DB-68EC-BF2E14DFBD35}"/>
              </a:ext>
            </a:extLst>
          </p:cNvPr>
          <p:cNvCxnSpPr>
            <a:cxnSpLocks/>
            <a:stCxn id="5" idx="2"/>
            <a:endCxn id="6" idx="0"/>
          </p:cNvCxnSpPr>
          <p:nvPr/>
        </p:nvCxnSpPr>
        <p:spPr>
          <a:xfrm>
            <a:off x="1791310" y="2174940"/>
            <a:ext cx="0" cy="2508251"/>
          </a:xfrm>
          <a:prstGeom prst="straightConnector1">
            <a:avLst/>
          </a:prstGeom>
          <a:ln w="635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1305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7A9FF1-F451-1E8B-F9B4-C8FA0EE0B8E3}"/>
              </a:ext>
            </a:extLst>
          </p:cNvPr>
          <p:cNvSpPr>
            <a:spLocks noGrp="1"/>
          </p:cNvSpPr>
          <p:nvPr>
            <p:ph type="title"/>
          </p:nvPr>
        </p:nvSpPr>
        <p:spPr/>
        <p:txBody>
          <a:bodyPr/>
          <a:lstStyle/>
          <a:p>
            <a:r>
              <a:rPr lang="de-DE" dirty="0"/>
              <a:t>Sprachbildung und Bildungssprache</a:t>
            </a:r>
          </a:p>
        </p:txBody>
      </p:sp>
      <p:sp>
        <p:nvSpPr>
          <p:cNvPr id="3" name="Textplatzhalter 2">
            <a:extLst>
              <a:ext uri="{FF2B5EF4-FFF2-40B4-BE49-F238E27FC236}">
                <a16:creationId xmlns:a16="http://schemas.microsoft.com/office/drawing/2014/main" id="{289DFE43-EA6C-74EE-D36C-2FD4C6E5DF7D}"/>
              </a:ext>
            </a:extLst>
          </p:cNvPr>
          <p:cNvSpPr>
            <a:spLocks noGrp="1"/>
          </p:cNvSpPr>
          <p:nvPr>
            <p:ph type="body" sz="quarter" idx="11"/>
          </p:nvPr>
        </p:nvSpPr>
        <p:spPr/>
        <p:txBody>
          <a:bodyPr/>
          <a:lstStyle/>
          <a:p>
            <a:r>
              <a:rPr lang="de-DE" dirty="0"/>
              <a:t>Quelle:</a:t>
            </a:r>
          </a:p>
          <a:p>
            <a:r>
              <a:rPr lang="de-DE" dirty="0"/>
              <a:t>Leisen 2018, S.168</a:t>
            </a:r>
          </a:p>
        </p:txBody>
      </p:sp>
      <p:pic>
        <p:nvPicPr>
          <p:cNvPr id="4" name="Inhaltsplatzhalter 4">
            <a:extLst>
              <a:ext uri="{FF2B5EF4-FFF2-40B4-BE49-F238E27FC236}">
                <a16:creationId xmlns:a16="http://schemas.microsoft.com/office/drawing/2014/main" id="{DCA11D65-FBDD-801E-515E-5A0EA718A1E0}"/>
              </a:ext>
            </a:extLst>
          </p:cNvPr>
          <p:cNvPicPr>
            <a:picLocks noChangeAspect="1"/>
          </p:cNvPicPr>
          <p:nvPr/>
        </p:nvPicPr>
        <p:blipFill>
          <a:blip r:embed="rId3"/>
          <a:stretch/>
        </p:blipFill>
        <p:spPr bwMode="auto">
          <a:xfrm>
            <a:off x="1994921" y="1233488"/>
            <a:ext cx="8202158" cy="5040312"/>
          </a:xfrm>
          <a:prstGeom prst="rect">
            <a:avLst/>
          </a:prstGeom>
        </p:spPr>
      </p:pic>
    </p:spTree>
    <p:extLst>
      <p:ext uri="{BB962C8B-B14F-4D97-AF65-F5344CB8AC3E}">
        <p14:creationId xmlns:p14="http://schemas.microsoft.com/office/powerpoint/2010/main" val="29186270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F66C8D-D8AE-A248-DADE-E9DF3F7EA83E}"/>
              </a:ext>
            </a:extLst>
          </p:cNvPr>
          <p:cNvSpPr>
            <a:spLocks noGrp="1"/>
          </p:cNvSpPr>
          <p:nvPr>
            <p:ph type="title"/>
          </p:nvPr>
        </p:nvSpPr>
        <p:spPr/>
        <p:txBody>
          <a:bodyPr/>
          <a:lstStyle/>
          <a:p>
            <a:r>
              <a:rPr lang="de-DE" dirty="0"/>
              <a:t>BICS &amp; CALP</a:t>
            </a:r>
          </a:p>
        </p:txBody>
      </p:sp>
      <p:sp>
        <p:nvSpPr>
          <p:cNvPr id="3" name="Inhaltsplatzhalter 2">
            <a:extLst>
              <a:ext uri="{FF2B5EF4-FFF2-40B4-BE49-F238E27FC236}">
                <a16:creationId xmlns:a16="http://schemas.microsoft.com/office/drawing/2014/main" id="{4ACE22B4-EC4D-E26F-0795-30EDCEE94403}"/>
              </a:ext>
            </a:extLst>
          </p:cNvPr>
          <p:cNvSpPr>
            <a:spLocks noGrp="1"/>
          </p:cNvSpPr>
          <p:nvPr>
            <p:ph sz="quarter" idx="10"/>
          </p:nvPr>
        </p:nvSpPr>
        <p:spPr>
          <a:xfrm>
            <a:off x="227014" y="1233489"/>
            <a:ext cx="5761037" cy="4818396"/>
          </a:xfrm>
          <a:ln w="28575">
            <a:solidFill>
              <a:schemeClr val="tx1"/>
            </a:solidFill>
          </a:ln>
        </p:spPr>
        <p:txBody>
          <a:bodyPr/>
          <a:lstStyle/>
          <a:p>
            <a:pPr marL="125" indent="0">
              <a:buNone/>
            </a:pPr>
            <a:r>
              <a:rPr lang="de-DE" b="1" dirty="0"/>
              <a:t>B</a:t>
            </a:r>
            <a:r>
              <a:rPr lang="de-DE" dirty="0"/>
              <a:t>asic </a:t>
            </a:r>
            <a:r>
              <a:rPr lang="de-DE" b="1" dirty="0"/>
              <a:t>I</a:t>
            </a:r>
            <a:r>
              <a:rPr lang="de-DE" dirty="0"/>
              <a:t>nterpersonal </a:t>
            </a:r>
            <a:r>
              <a:rPr lang="de-DE" b="1" dirty="0" err="1"/>
              <a:t>C</a:t>
            </a:r>
            <a:r>
              <a:rPr lang="de-DE" dirty="0" err="1"/>
              <a:t>ommunicative</a:t>
            </a:r>
            <a:r>
              <a:rPr lang="de-DE" dirty="0"/>
              <a:t> </a:t>
            </a:r>
            <a:r>
              <a:rPr lang="de-DE" b="1" dirty="0"/>
              <a:t>S</a:t>
            </a:r>
            <a:r>
              <a:rPr lang="de-DE" dirty="0"/>
              <a:t>kills</a:t>
            </a:r>
            <a:br>
              <a:rPr lang="de-DE" dirty="0"/>
            </a:br>
            <a:r>
              <a:rPr lang="de-DE" dirty="0"/>
              <a:t>(entspricht etwa: Alltagssprache)</a:t>
            </a:r>
          </a:p>
          <a:p>
            <a:r>
              <a:rPr lang="de-DE" dirty="0"/>
              <a:t>kontextgebunden</a:t>
            </a:r>
          </a:p>
          <a:p>
            <a:pPr lvl="1"/>
            <a:r>
              <a:rPr lang="de-DE" dirty="0"/>
              <a:t>das da, hier, hierhin, geradeeben…</a:t>
            </a:r>
          </a:p>
          <a:p>
            <a:r>
              <a:rPr lang="de-DE" dirty="0"/>
              <a:t>konzeptionell mündlich</a:t>
            </a:r>
          </a:p>
          <a:p>
            <a:pPr lvl="1"/>
            <a:r>
              <a:rPr lang="de-DE" dirty="0"/>
              <a:t>auch wenn medial schriftlich (z. B. Chat)</a:t>
            </a:r>
          </a:p>
          <a:p>
            <a:r>
              <a:rPr lang="de-DE" dirty="0"/>
              <a:t>dialogische Formen</a:t>
            </a:r>
          </a:p>
          <a:p>
            <a:r>
              <a:rPr lang="de-DE" dirty="0"/>
              <a:t>persönlich</a:t>
            </a:r>
          </a:p>
          <a:p>
            <a:r>
              <a:rPr lang="de-DE" dirty="0"/>
              <a:t>wird von Lernenden im Alltag fast ausschließlich genutzt</a:t>
            </a:r>
          </a:p>
        </p:txBody>
      </p:sp>
      <p:sp>
        <p:nvSpPr>
          <p:cNvPr id="4" name="Inhaltsplatzhalter 3">
            <a:extLst>
              <a:ext uri="{FF2B5EF4-FFF2-40B4-BE49-F238E27FC236}">
                <a16:creationId xmlns:a16="http://schemas.microsoft.com/office/drawing/2014/main" id="{98DAE923-D6BB-6D80-5491-DA497FEC02BD}"/>
              </a:ext>
            </a:extLst>
          </p:cNvPr>
          <p:cNvSpPr>
            <a:spLocks noGrp="1"/>
          </p:cNvSpPr>
          <p:nvPr>
            <p:ph sz="quarter" idx="11"/>
          </p:nvPr>
        </p:nvSpPr>
        <p:spPr>
          <a:xfrm>
            <a:off x="6203951" y="1233488"/>
            <a:ext cx="5761037" cy="4818398"/>
          </a:xfrm>
          <a:ln w="28575">
            <a:solidFill>
              <a:schemeClr val="tx1"/>
            </a:solidFill>
          </a:ln>
        </p:spPr>
        <p:txBody>
          <a:bodyPr/>
          <a:lstStyle/>
          <a:p>
            <a:pPr marL="125" indent="0">
              <a:buNone/>
            </a:pPr>
            <a:r>
              <a:rPr lang="de-DE" b="1" dirty="0" err="1"/>
              <a:t>C</a:t>
            </a:r>
            <a:r>
              <a:rPr lang="de-DE" dirty="0" err="1"/>
              <a:t>ognitive</a:t>
            </a:r>
            <a:r>
              <a:rPr lang="de-DE" dirty="0"/>
              <a:t> </a:t>
            </a:r>
            <a:r>
              <a:rPr lang="de-DE" b="1" dirty="0"/>
              <a:t>A</a:t>
            </a:r>
            <a:r>
              <a:rPr lang="de-DE" dirty="0"/>
              <a:t>cademic </a:t>
            </a:r>
            <a:r>
              <a:rPr lang="de-DE" b="1" dirty="0"/>
              <a:t>L</a:t>
            </a:r>
            <a:r>
              <a:rPr lang="de-DE" dirty="0"/>
              <a:t>anguage </a:t>
            </a:r>
            <a:r>
              <a:rPr lang="de-DE" b="1" dirty="0" err="1"/>
              <a:t>P</a:t>
            </a:r>
            <a:r>
              <a:rPr lang="de-DE" dirty="0" err="1"/>
              <a:t>roficiency</a:t>
            </a:r>
            <a:br>
              <a:rPr lang="de-DE" dirty="0"/>
            </a:br>
            <a:r>
              <a:rPr lang="de-DE" dirty="0"/>
              <a:t>(entspricht etwa: Bildungssprache)</a:t>
            </a:r>
          </a:p>
          <a:p>
            <a:r>
              <a:rPr lang="de-DE" dirty="0"/>
              <a:t>kontextunabhängig</a:t>
            </a:r>
          </a:p>
          <a:p>
            <a:pPr lvl="1"/>
            <a:r>
              <a:rPr lang="de-DE" dirty="0"/>
              <a:t>Alles Relevante ist im Text enthalten. </a:t>
            </a:r>
          </a:p>
          <a:p>
            <a:r>
              <a:rPr lang="de-DE" dirty="0"/>
              <a:t>konzeptionell schriftlich </a:t>
            </a:r>
          </a:p>
          <a:p>
            <a:pPr lvl="1"/>
            <a:r>
              <a:rPr lang="de-DE" dirty="0"/>
              <a:t>auch wenn medial mündlich (z. B. Vortrag)</a:t>
            </a:r>
          </a:p>
          <a:p>
            <a:r>
              <a:rPr lang="de-DE" dirty="0"/>
              <a:t>monologische Formen</a:t>
            </a:r>
          </a:p>
          <a:p>
            <a:r>
              <a:rPr lang="de-DE" dirty="0"/>
              <a:t>unpersönlich</a:t>
            </a:r>
          </a:p>
          <a:p>
            <a:r>
              <a:rPr lang="de-DE" dirty="0"/>
              <a:t>oft hohes Maß an Verdichtung und Abstraktion</a:t>
            </a:r>
          </a:p>
          <a:p>
            <a:r>
              <a:rPr lang="de-DE" dirty="0"/>
              <a:t>muss gezielt eingeübt und entwickelt  werden</a:t>
            </a:r>
          </a:p>
        </p:txBody>
      </p:sp>
      <p:sp>
        <p:nvSpPr>
          <p:cNvPr id="5" name="Textplatzhalter 4">
            <a:extLst>
              <a:ext uri="{FF2B5EF4-FFF2-40B4-BE49-F238E27FC236}">
                <a16:creationId xmlns:a16="http://schemas.microsoft.com/office/drawing/2014/main" id="{F62F1AE5-2EE7-878A-1674-7402B3EC54A0}"/>
              </a:ext>
            </a:extLst>
          </p:cNvPr>
          <p:cNvSpPr>
            <a:spLocks noGrp="1"/>
          </p:cNvSpPr>
          <p:nvPr>
            <p:ph type="body" sz="quarter" idx="13"/>
          </p:nvPr>
        </p:nvSpPr>
        <p:spPr/>
        <p:txBody>
          <a:bodyPr/>
          <a:lstStyle/>
          <a:p>
            <a:r>
              <a:rPr lang="de-DE" dirty="0"/>
              <a:t>Quelle:</a:t>
            </a:r>
          </a:p>
          <a:p>
            <a:r>
              <a:rPr lang="de-DE" dirty="0"/>
              <a:t>Cummins 1979</a:t>
            </a:r>
          </a:p>
        </p:txBody>
      </p:sp>
    </p:spTree>
    <p:extLst>
      <p:ext uri="{BB962C8B-B14F-4D97-AF65-F5344CB8AC3E}">
        <p14:creationId xmlns:p14="http://schemas.microsoft.com/office/powerpoint/2010/main" val="19308190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30695-A2DC-2F1F-B12C-E781C2D325A1}"/>
              </a:ext>
            </a:extLst>
          </p:cNvPr>
          <p:cNvSpPr>
            <a:spLocks noGrp="1"/>
          </p:cNvSpPr>
          <p:nvPr>
            <p:ph type="title"/>
          </p:nvPr>
        </p:nvSpPr>
        <p:spPr/>
        <p:txBody>
          <a:bodyPr/>
          <a:lstStyle/>
          <a:p>
            <a:r>
              <a:rPr lang="de-DE" dirty="0"/>
              <a:t>Fachsprache</a:t>
            </a:r>
          </a:p>
        </p:txBody>
      </p:sp>
      <p:sp>
        <p:nvSpPr>
          <p:cNvPr id="3" name="Inhaltsplatzhalter 2">
            <a:extLst>
              <a:ext uri="{FF2B5EF4-FFF2-40B4-BE49-F238E27FC236}">
                <a16:creationId xmlns:a16="http://schemas.microsoft.com/office/drawing/2014/main" id="{16B10553-868C-7C13-AAA8-2B4495524FD2}"/>
              </a:ext>
            </a:extLst>
          </p:cNvPr>
          <p:cNvSpPr>
            <a:spLocks noGrp="1"/>
          </p:cNvSpPr>
          <p:nvPr>
            <p:ph sz="quarter" idx="10"/>
          </p:nvPr>
        </p:nvSpPr>
        <p:spPr/>
        <p:txBody>
          <a:bodyPr/>
          <a:lstStyle/>
          <a:p>
            <a:pPr marL="270008" indent="-269881" defTabSz="457212">
              <a:defRPr/>
            </a:pPr>
            <a:r>
              <a:rPr lang="de-DE" dirty="0"/>
              <a:t>„[Es] muss hervorgehoben werden, dass die </a:t>
            </a:r>
            <a:r>
              <a:rPr lang="de-DE" b="1" dirty="0"/>
              <a:t>Fachsprache nicht die Summe aller Fachwörter </a:t>
            </a:r>
            <a:r>
              <a:rPr lang="de-DE" dirty="0"/>
              <a:t>eines Faches ist. Dies ist eines der häufigsten Missverständnisse, das auf mehrere Gründe zurückzuführen ist. In Fachwörtern manifestiert sich die Fachsprache am deutlichsten, so dass sie Nicht-Fachleuten als Fachsprache erscheint. Wahrscheinlich kann man das damit erklären, dass Übungen zum Fachwortschatz in allen fachsprachlichen Übungsmaterialien immer den größten Anteil einnehmen.“ </a:t>
            </a:r>
            <a:r>
              <a:rPr lang="de-DE" sz="1601" dirty="0"/>
              <a:t>(</a:t>
            </a:r>
            <a:r>
              <a:rPr lang="de-DE" sz="1601" dirty="0" err="1"/>
              <a:t>Pineker</a:t>
            </a:r>
            <a:r>
              <a:rPr lang="de-DE" sz="1601" dirty="0"/>
              <a:t>-Fischer 2017)</a:t>
            </a:r>
          </a:p>
          <a:p>
            <a:pPr marL="270008" indent="-269881" defTabSz="457212">
              <a:defRPr/>
            </a:pPr>
            <a:r>
              <a:rPr lang="de-DE" dirty="0"/>
              <a:t>Fachsprache ist zusätzlich zum spezifischen Fachwortschatz und </a:t>
            </a:r>
            <a:r>
              <a:rPr lang="de-DE" b="1" dirty="0"/>
              <a:t>zugehörigen Kollokationen</a:t>
            </a:r>
            <a:r>
              <a:rPr lang="de-DE" dirty="0"/>
              <a:t> (Wortverbindungen) vor allem durch </a:t>
            </a:r>
            <a:r>
              <a:rPr lang="de-DE" b="1" dirty="0"/>
              <a:t>fachspezifische Textsorten und Diskurse </a:t>
            </a:r>
            <a:r>
              <a:rPr lang="de-DE" dirty="0"/>
              <a:t>geprägt </a:t>
            </a:r>
            <a:br>
              <a:rPr lang="de-DE" dirty="0"/>
            </a:br>
            <a:r>
              <a:rPr lang="de-DE" sz="1601" dirty="0"/>
              <a:t>(</a:t>
            </a:r>
            <a:r>
              <a:rPr lang="de-DE" sz="1601" dirty="0" err="1"/>
              <a:t>Pineker</a:t>
            </a:r>
            <a:r>
              <a:rPr lang="de-DE" sz="1601" dirty="0"/>
              <a:t>-Fischer 2017; </a:t>
            </a:r>
            <a:r>
              <a:rPr lang="de-DE" sz="1601" dirty="0" err="1"/>
              <a:t>Ahrenholz</a:t>
            </a:r>
            <a:r>
              <a:rPr lang="de-DE" sz="1601" dirty="0"/>
              <a:t> 2010)</a:t>
            </a:r>
          </a:p>
          <a:p>
            <a:pPr marL="270008" indent="-269881" defTabSz="457212">
              <a:defRPr/>
            </a:pPr>
            <a:r>
              <a:rPr lang="de-DE" dirty="0"/>
              <a:t>Fachübergreifende Sprachförderangebote scheinen demnach </a:t>
            </a:r>
            <a:r>
              <a:rPr lang="de-DE" b="1" dirty="0"/>
              <a:t>zur Förderung von Fachsprache </a:t>
            </a:r>
            <a:r>
              <a:rPr lang="de-DE" dirty="0"/>
              <a:t>wenig zielführend zu sein </a:t>
            </a:r>
            <a:r>
              <a:rPr lang="de-DE" sz="1601" dirty="0"/>
              <a:t>(</a:t>
            </a:r>
            <a:r>
              <a:rPr lang="de-DE" sz="1601" dirty="0" err="1"/>
              <a:t>Pineker</a:t>
            </a:r>
            <a:r>
              <a:rPr lang="de-DE" sz="1601" dirty="0"/>
              <a:t>-Fischer 2017)</a:t>
            </a:r>
          </a:p>
        </p:txBody>
      </p:sp>
      <p:sp>
        <p:nvSpPr>
          <p:cNvPr id="4" name="Textplatzhalter 3">
            <a:extLst>
              <a:ext uri="{FF2B5EF4-FFF2-40B4-BE49-F238E27FC236}">
                <a16:creationId xmlns:a16="http://schemas.microsoft.com/office/drawing/2014/main" id="{8DDE2437-4961-BDC0-E284-CA8DC9BF94F6}"/>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7437683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391F25D-F49F-6CC2-2CD0-142C54C6B500}"/>
              </a:ext>
            </a:extLst>
          </p:cNvPr>
          <p:cNvSpPr>
            <a:spLocks noGrp="1"/>
          </p:cNvSpPr>
          <p:nvPr>
            <p:ph type="body" sz="quarter" idx="13"/>
          </p:nvPr>
        </p:nvSpPr>
        <p:spPr/>
        <p:txBody>
          <a:bodyPr/>
          <a:lstStyle/>
          <a:p>
            <a:r>
              <a:rPr lang="de-DE" dirty="0"/>
              <a:t>Sprachbildung im Fachunterricht</a:t>
            </a:r>
          </a:p>
        </p:txBody>
      </p:sp>
      <p:sp>
        <p:nvSpPr>
          <p:cNvPr id="2" name="Textplatzhalter 1">
            <a:extLst>
              <a:ext uri="{FF2B5EF4-FFF2-40B4-BE49-F238E27FC236}">
                <a16:creationId xmlns:a16="http://schemas.microsoft.com/office/drawing/2014/main" id="{E8E77604-E4CA-7094-C35D-6C37AEAA8D8C}"/>
              </a:ext>
            </a:extLst>
          </p:cNvPr>
          <p:cNvSpPr>
            <a:spLocks noGrp="1"/>
          </p:cNvSpPr>
          <p:nvPr>
            <p:ph type="body" sz="quarter" idx="14"/>
          </p:nvPr>
        </p:nvSpPr>
        <p:spPr/>
        <p:txBody>
          <a:bodyPr/>
          <a:lstStyle/>
          <a:p>
            <a:r>
              <a:rPr lang="de-DE" dirty="0"/>
              <a:t>Texte und Textsorten im Informatikunterricht</a:t>
            </a:r>
          </a:p>
        </p:txBody>
      </p:sp>
    </p:spTree>
    <p:extLst>
      <p:ext uri="{BB962C8B-B14F-4D97-AF65-F5344CB8AC3E}">
        <p14:creationId xmlns:p14="http://schemas.microsoft.com/office/powerpoint/2010/main" val="34583806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7681-8BD0-7DB7-88CC-002AFBF631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E5B262-B1F3-ED8E-A511-2850BB039A95}"/>
              </a:ext>
            </a:extLst>
          </p:cNvPr>
          <p:cNvSpPr>
            <a:spLocks noGrp="1"/>
          </p:cNvSpPr>
          <p:nvPr>
            <p:ph type="title"/>
          </p:nvPr>
        </p:nvSpPr>
        <p:spPr/>
        <p:txBody>
          <a:bodyPr/>
          <a:lstStyle/>
          <a:p>
            <a:r>
              <a:rPr lang="de-DE" dirty="0"/>
              <a:t>Was ist ein Text?</a:t>
            </a:r>
          </a:p>
        </p:txBody>
      </p:sp>
      <p:sp>
        <p:nvSpPr>
          <p:cNvPr id="3" name="Inhaltsplatzhalter 2">
            <a:extLst>
              <a:ext uri="{FF2B5EF4-FFF2-40B4-BE49-F238E27FC236}">
                <a16:creationId xmlns:a16="http://schemas.microsoft.com/office/drawing/2014/main" id="{1F72F450-C71E-4C1F-2217-35AE05E98C6A}"/>
              </a:ext>
            </a:extLst>
          </p:cNvPr>
          <p:cNvSpPr>
            <a:spLocks noGrp="1"/>
          </p:cNvSpPr>
          <p:nvPr>
            <p:ph sz="quarter" idx="10"/>
          </p:nvPr>
        </p:nvSpPr>
        <p:spPr/>
        <p:txBody>
          <a:bodyPr/>
          <a:lstStyle/>
          <a:p>
            <a:r>
              <a:rPr lang="de-DE" b="1" dirty="0"/>
              <a:t>Text</a:t>
            </a:r>
            <a:r>
              <a:rPr lang="de-DE" dirty="0"/>
              <a:t>, der </a:t>
            </a:r>
            <a:r>
              <a:rPr lang="de-DE" dirty="0">
                <a:sym typeface="Wingdings" panose="05000000000000000000" pitchFamily="2" charset="2"/>
              </a:rPr>
              <a:t> lat. </a:t>
            </a:r>
            <a:r>
              <a:rPr lang="de-DE" i="1" dirty="0" err="1">
                <a:sym typeface="Wingdings" panose="05000000000000000000" pitchFamily="2" charset="2"/>
              </a:rPr>
              <a:t>textus</a:t>
            </a:r>
            <a:r>
              <a:rPr lang="de-DE" dirty="0">
                <a:sym typeface="Wingdings" panose="05000000000000000000" pitchFamily="2" charset="2"/>
              </a:rPr>
              <a:t>: </a:t>
            </a:r>
            <a:r>
              <a:rPr lang="de-DE" i="1" dirty="0">
                <a:sym typeface="Wingdings" panose="05000000000000000000" pitchFamily="2" charset="2"/>
              </a:rPr>
              <a:t>Gewebe </a:t>
            </a:r>
            <a:r>
              <a:rPr lang="de-DE" dirty="0">
                <a:sym typeface="Wingdings" panose="05000000000000000000" pitchFamily="2" charset="2"/>
              </a:rPr>
              <a:t>oder </a:t>
            </a:r>
            <a:r>
              <a:rPr lang="de-DE" i="1" dirty="0">
                <a:sym typeface="Wingdings" panose="05000000000000000000" pitchFamily="2" charset="2"/>
              </a:rPr>
              <a:t>Geflecht</a:t>
            </a:r>
          </a:p>
          <a:p>
            <a:r>
              <a:rPr lang="de-DE" b="1" dirty="0">
                <a:sym typeface="Wingdings" panose="05000000000000000000" pitchFamily="2" charset="2"/>
              </a:rPr>
              <a:t>Zentrale Fragestellung</a:t>
            </a:r>
            <a:r>
              <a:rPr lang="de-DE" dirty="0">
                <a:sym typeface="Wingdings" panose="05000000000000000000" pitchFamily="2" charset="2"/>
              </a:rPr>
              <a:t>: Was ist Textualität ( Texthaftigkeit) und was zeichnet diese aus?</a:t>
            </a:r>
          </a:p>
          <a:p>
            <a:pPr lvl="1"/>
            <a:r>
              <a:rPr lang="de-DE" dirty="0"/>
              <a:t>Welche Merkmale (</a:t>
            </a:r>
            <a:r>
              <a:rPr lang="de-DE" dirty="0">
                <a:sym typeface="Wingdings" panose="05000000000000000000" pitchFamily="2" charset="2"/>
              </a:rPr>
              <a:t> </a:t>
            </a:r>
            <a:r>
              <a:rPr lang="de-DE" dirty="0" err="1">
                <a:sym typeface="Wingdings" panose="05000000000000000000" pitchFamily="2" charset="2"/>
              </a:rPr>
              <a:t>Textualitätsmerkmale</a:t>
            </a:r>
            <a:r>
              <a:rPr lang="de-DE" dirty="0">
                <a:sym typeface="Wingdings" panose="05000000000000000000" pitchFamily="2" charset="2"/>
              </a:rPr>
              <a:t>) zeichnen einen Text aus und unterscheiden andere sprachliche Einheiten von einem Text</a:t>
            </a:r>
          </a:p>
          <a:p>
            <a:pPr lvl="1"/>
            <a:r>
              <a:rPr lang="de-DE" dirty="0">
                <a:sym typeface="Wingdings" panose="05000000000000000000" pitchFamily="2" charset="2"/>
              </a:rPr>
              <a:t>Verschiedene Ansätze zur Definition von Texten und seiner Textualität: </a:t>
            </a:r>
            <a:br>
              <a:rPr lang="de-DE" dirty="0">
                <a:sym typeface="Wingdings" panose="05000000000000000000" pitchFamily="2" charset="2"/>
              </a:rPr>
            </a:br>
            <a:r>
              <a:rPr lang="de-DE" sz="1400" dirty="0">
                <a:sym typeface="Wingdings" panose="05000000000000000000" pitchFamily="2" charset="2"/>
              </a:rPr>
              <a:t>(Heinemann und Heinemann 2002, S. 95-112)</a:t>
            </a:r>
            <a:endParaRPr lang="de-DE" dirty="0">
              <a:sym typeface="Wingdings" panose="05000000000000000000" pitchFamily="2" charset="2"/>
            </a:endParaRPr>
          </a:p>
          <a:p>
            <a:pPr lvl="2"/>
            <a:r>
              <a:rPr lang="de-DE" b="1" dirty="0">
                <a:sym typeface="Wingdings" panose="05000000000000000000" pitchFamily="2" charset="2"/>
              </a:rPr>
              <a:t>Grammatisch geprägte Textualität</a:t>
            </a:r>
            <a:r>
              <a:rPr lang="de-DE" dirty="0">
                <a:sym typeface="Wingdings" panose="05000000000000000000" pitchFamily="2" charset="2"/>
              </a:rPr>
              <a:t> (Satzfolge, Kohäsion)</a:t>
            </a:r>
          </a:p>
          <a:p>
            <a:pPr lvl="2"/>
            <a:r>
              <a:rPr lang="de-DE" b="1" dirty="0">
                <a:sym typeface="Wingdings" panose="05000000000000000000" pitchFamily="2" charset="2"/>
              </a:rPr>
              <a:t>Semantisch bestimmte Textualität</a:t>
            </a:r>
            <a:r>
              <a:rPr lang="de-DE" dirty="0">
                <a:sym typeface="Wingdings" panose="05000000000000000000" pitchFamily="2" charset="2"/>
              </a:rPr>
              <a:t> (</a:t>
            </a:r>
            <a:r>
              <a:rPr lang="de-DE" dirty="0" err="1">
                <a:sym typeface="Wingdings" panose="05000000000000000000" pitchFamily="2" charset="2"/>
              </a:rPr>
              <a:t>Informativität</a:t>
            </a:r>
            <a:r>
              <a:rPr lang="de-DE" dirty="0">
                <a:sym typeface="Wingdings" panose="05000000000000000000" pitchFamily="2" charset="2"/>
              </a:rPr>
              <a:t>, Kohärenz [</a:t>
            </a:r>
            <a:r>
              <a:rPr lang="de-DE" i="1" dirty="0">
                <a:sym typeface="Wingdings" panose="05000000000000000000" pitchFamily="2" charset="2"/>
              </a:rPr>
              <a:t>textgeleitet</a:t>
            </a:r>
            <a:r>
              <a:rPr lang="de-DE" dirty="0">
                <a:sym typeface="Wingdings" panose="05000000000000000000" pitchFamily="2" charset="2"/>
              </a:rPr>
              <a:t>])</a:t>
            </a:r>
          </a:p>
          <a:p>
            <a:pPr lvl="2"/>
            <a:r>
              <a:rPr lang="de-DE" b="1" dirty="0">
                <a:sym typeface="Wingdings" panose="05000000000000000000" pitchFamily="2" charset="2"/>
              </a:rPr>
              <a:t>Pragmatisch-kommunikative Textualität</a:t>
            </a:r>
            <a:r>
              <a:rPr lang="de-DE" dirty="0">
                <a:sym typeface="Wingdings" panose="05000000000000000000" pitchFamily="2" charset="2"/>
              </a:rPr>
              <a:t> (</a:t>
            </a:r>
            <a:r>
              <a:rPr lang="de-DE" dirty="0" err="1">
                <a:sym typeface="Wingdings" panose="05000000000000000000" pitchFamily="2" charset="2"/>
              </a:rPr>
              <a:t>Situativität</a:t>
            </a:r>
            <a:r>
              <a:rPr lang="de-DE" dirty="0">
                <a:sym typeface="Wingdings" panose="05000000000000000000" pitchFamily="2" charset="2"/>
              </a:rPr>
              <a:t>, Intentionalität/Funktionalität)</a:t>
            </a:r>
          </a:p>
          <a:p>
            <a:pPr lvl="2"/>
            <a:r>
              <a:rPr lang="de-DE" b="1" dirty="0">
                <a:sym typeface="Wingdings" panose="05000000000000000000" pitchFamily="2" charset="2"/>
              </a:rPr>
              <a:t>Kognitiv bestimmte Textualität</a:t>
            </a:r>
            <a:r>
              <a:rPr lang="de-DE" dirty="0">
                <a:sym typeface="Wingdings" panose="05000000000000000000" pitchFamily="2" charset="2"/>
              </a:rPr>
              <a:t> (Prozessualität, </a:t>
            </a:r>
            <a:r>
              <a:rPr lang="de-DE" dirty="0" err="1">
                <a:sym typeface="Wingdings" panose="05000000000000000000" pitchFamily="2" charset="2"/>
              </a:rPr>
              <a:t>Prozeduralität</a:t>
            </a:r>
            <a:r>
              <a:rPr lang="de-DE" dirty="0">
                <a:sym typeface="Wingdings" panose="05000000000000000000" pitchFamily="2" charset="2"/>
              </a:rPr>
              <a:t>, Kohärenz [</a:t>
            </a:r>
            <a:r>
              <a:rPr lang="de-DE" i="1" dirty="0">
                <a:sym typeface="Wingdings" panose="05000000000000000000" pitchFamily="2" charset="2"/>
              </a:rPr>
              <a:t>wissensgeleitet</a:t>
            </a:r>
            <a:r>
              <a:rPr lang="de-DE" dirty="0">
                <a:sym typeface="Wingdings" panose="05000000000000000000" pitchFamily="2" charset="2"/>
              </a:rPr>
              <a:t>])</a:t>
            </a:r>
          </a:p>
          <a:p>
            <a:pPr lvl="1"/>
            <a:r>
              <a:rPr lang="de-DE" b="1" dirty="0">
                <a:sym typeface="Wingdings" panose="05000000000000000000" pitchFamily="2" charset="2"/>
              </a:rPr>
              <a:t>Folge</a:t>
            </a:r>
            <a:r>
              <a:rPr lang="de-DE" dirty="0">
                <a:sym typeface="Wingdings" panose="05000000000000000000" pitchFamily="2" charset="2"/>
              </a:rPr>
              <a:t>: Keine eindeutige Text-Definition; unterschiedliche Akzentuierung von Merkmalen möglich</a:t>
            </a:r>
          </a:p>
        </p:txBody>
      </p:sp>
      <p:sp>
        <p:nvSpPr>
          <p:cNvPr id="6" name="Textplatzhalter 3">
            <a:extLst>
              <a:ext uri="{FF2B5EF4-FFF2-40B4-BE49-F238E27FC236}">
                <a16:creationId xmlns:a16="http://schemas.microsoft.com/office/drawing/2014/main" id="{9916DA75-A18B-1548-170B-B28872A725F7}"/>
              </a:ext>
            </a:extLst>
          </p:cNvPr>
          <p:cNvSpPr>
            <a:spLocks noGrp="1"/>
          </p:cNvSpPr>
          <p:nvPr>
            <p:ph type="body" sz="quarter" idx="11"/>
          </p:nvPr>
        </p:nvSpPr>
        <p:spPr>
          <a:xfrm>
            <a:off x="226800" y="6308728"/>
            <a:ext cx="4032000" cy="396874"/>
          </a:xfrm>
        </p:spPr>
        <p:txBody>
          <a:bodyPr/>
          <a:lstStyle/>
          <a:p>
            <a:r>
              <a:rPr lang="de-DE" dirty="0"/>
              <a:t>Quellen:</a:t>
            </a:r>
          </a:p>
          <a:p>
            <a:r>
              <a:rPr lang="de-DE" dirty="0"/>
              <a:t>Bußmann 2008, S. 719f.; Fritz 2009, S. 1060f.; s. Klemm 2002</a:t>
            </a:r>
          </a:p>
        </p:txBody>
      </p:sp>
    </p:spTree>
    <p:extLst>
      <p:ext uri="{BB962C8B-B14F-4D97-AF65-F5344CB8AC3E}">
        <p14:creationId xmlns:p14="http://schemas.microsoft.com/office/powerpoint/2010/main" val="2940424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7619D7-AA3F-0A09-B772-8798F58FC8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67D64A2-21B8-FF8A-D432-7B36C25DA2C8}"/>
              </a:ext>
            </a:extLst>
          </p:cNvPr>
          <p:cNvSpPr>
            <a:spLocks noGrp="1"/>
          </p:cNvSpPr>
          <p:nvPr>
            <p:ph type="title"/>
          </p:nvPr>
        </p:nvSpPr>
        <p:spPr/>
        <p:txBody>
          <a:bodyPr/>
          <a:lstStyle/>
          <a:p>
            <a:r>
              <a:rPr lang="de-DE" dirty="0"/>
              <a:t>Zum Einstieg</a:t>
            </a:r>
          </a:p>
        </p:txBody>
      </p:sp>
      <p:sp>
        <p:nvSpPr>
          <p:cNvPr id="3" name="Inhaltsplatzhalter 2">
            <a:extLst>
              <a:ext uri="{FF2B5EF4-FFF2-40B4-BE49-F238E27FC236}">
                <a16:creationId xmlns:a16="http://schemas.microsoft.com/office/drawing/2014/main" id="{172464D9-6311-7DB8-47B2-C9E436C1BB4F}"/>
              </a:ext>
            </a:extLst>
          </p:cNvPr>
          <p:cNvSpPr>
            <a:spLocks noGrp="1"/>
          </p:cNvSpPr>
          <p:nvPr>
            <p:ph sz="quarter" idx="10"/>
          </p:nvPr>
        </p:nvSpPr>
        <p:spPr/>
        <p:txBody>
          <a:bodyPr>
            <a:normAutofit lnSpcReduction="10000"/>
          </a:bodyPr>
          <a:lstStyle/>
          <a:p>
            <a:r>
              <a:rPr lang="de-DE" sz="1800" dirty="0"/>
              <a:t>Verfassen Sie einen kurzen, kohärenten Text über die gezeigte Abbildung.</a:t>
            </a:r>
          </a:p>
          <a:p>
            <a:pPr lvl="1"/>
            <a:r>
              <a:rPr lang="de-DE" sz="1601" dirty="0"/>
              <a:t>Erklären Sie das in der Abbildung dargestellte Verfahren. Es sollte für ein fachfremdes Publikum verständlich sein.</a:t>
            </a:r>
          </a:p>
          <a:p>
            <a:pPr lvl="1"/>
            <a:r>
              <a:rPr lang="de-DE" sz="1601" dirty="0"/>
              <a:t>Erläutern Sie, warum zwei unterschiedliche Schlüssel verwendet werden und welche Vorteile das hat.</a:t>
            </a:r>
          </a:p>
          <a:p>
            <a:pPr lvl="1"/>
            <a:r>
              <a:rPr lang="de-DE" sz="1601" dirty="0"/>
              <a:t>Argumentieren Sie, dass Verschlüsselung wichtig ist und motivieren Sie die Leserschaft, diese einzusetzen.</a:t>
            </a:r>
          </a:p>
          <a:p>
            <a:r>
              <a:rPr lang="de-DE" sz="1800" dirty="0"/>
              <a:t>Einzelarbeit. Schriftlich. 15 Minuten.</a:t>
            </a:r>
          </a:p>
          <a:p>
            <a:r>
              <a:rPr lang="de-DE" sz="1800" dirty="0"/>
              <a:t>In der besten Sprache, die Sie nicht in der Familie sprechen und die sie nicht studieren (typischerweise Englisch).</a:t>
            </a:r>
          </a:p>
          <a:p>
            <a:r>
              <a:rPr lang="de-DE" sz="1800" dirty="0"/>
              <a:t>Notieren / markieren Sie konkrete Schwierigkeiten.</a:t>
            </a:r>
          </a:p>
        </p:txBody>
      </p:sp>
      <p:sp>
        <p:nvSpPr>
          <p:cNvPr id="5" name="Textplatzhalter 4">
            <a:extLst>
              <a:ext uri="{FF2B5EF4-FFF2-40B4-BE49-F238E27FC236}">
                <a16:creationId xmlns:a16="http://schemas.microsoft.com/office/drawing/2014/main" id="{48A0DF38-698C-7AE8-664B-B75C1A08917A}"/>
              </a:ext>
            </a:extLst>
          </p:cNvPr>
          <p:cNvSpPr>
            <a:spLocks noGrp="1"/>
          </p:cNvSpPr>
          <p:nvPr>
            <p:ph type="body" sz="quarter" idx="13"/>
          </p:nvPr>
        </p:nvSpPr>
        <p:spPr>
          <a:xfrm>
            <a:off x="226800" y="6308726"/>
            <a:ext cx="6011999" cy="396874"/>
          </a:xfrm>
        </p:spPr>
        <p:txBody>
          <a:bodyPr/>
          <a:lstStyle/>
          <a:p>
            <a:r>
              <a:rPr lang="de-DE" dirty="0">
                <a:latin typeface="+mj-lt"/>
              </a:rPr>
              <a:t>Quelle:</a:t>
            </a:r>
          </a:p>
          <a:p>
            <a:r>
              <a:rPr lang="de-DE" kern="100" dirty="0">
                <a:latin typeface="+mj-lt"/>
                <a:ea typeface="Calibri" panose="020F0502020204030204" pitchFamily="34" charset="0"/>
                <a:cs typeface="Times New Roman" panose="02020603050405020304" pitchFamily="18" charset="0"/>
              </a:rPr>
              <a:t>Abbildung „KVICK SÖRT“ von </a:t>
            </a:r>
            <a:r>
              <a:rPr lang="de-DE" u="sng" kern="100" dirty="0" err="1">
                <a:solidFill>
                  <a:srgbClr val="0563C1"/>
                </a:solidFill>
                <a:latin typeface="+mj-lt"/>
                <a:ea typeface="Calibri" panose="020F0502020204030204" pitchFamily="34" charset="0"/>
                <a:cs typeface="Times New Roman" panose="02020603050405020304" pitchFamily="18" charset="0"/>
                <a:hlinkClick r:id="rId3"/>
              </a:rPr>
              <a:t>Sándro</a:t>
            </a:r>
            <a:r>
              <a:rPr lang="de-DE" u="sng" kern="100" dirty="0">
                <a:solidFill>
                  <a:srgbClr val="0563C1"/>
                </a:solidFill>
                <a:latin typeface="+mj-lt"/>
                <a:ea typeface="Calibri" panose="020F0502020204030204" pitchFamily="34" charset="0"/>
                <a:cs typeface="Times New Roman" panose="02020603050405020304" pitchFamily="18" charset="0"/>
                <a:hlinkClick r:id="rId3"/>
              </a:rPr>
              <a:t> P. Fekete</a:t>
            </a:r>
            <a:r>
              <a:rPr lang="de-DE" kern="100" dirty="0">
                <a:latin typeface="+mj-lt"/>
                <a:ea typeface="Calibri" panose="020F0502020204030204" pitchFamily="34" charset="0"/>
                <a:cs typeface="Times New Roman" panose="02020603050405020304" pitchFamily="18" charset="0"/>
              </a:rPr>
              <a:t> und </a:t>
            </a:r>
            <a:r>
              <a:rPr lang="de-DE" u="sng" kern="100" dirty="0" err="1">
                <a:solidFill>
                  <a:srgbClr val="0563C1"/>
                </a:solidFill>
                <a:latin typeface="+mj-lt"/>
                <a:ea typeface="Calibri" panose="020F0502020204030204" pitchFamily="34" charset="0"/>
                <a:cs typeface="Times New Roman" panose="02020603050405020304" pitchFamily="18" charset="0"/>
                <a:hlinkClick r:id="rId4"/>
              </a:rPr>
              <a:t>blinry</a:t>
            </a:r>
            <a:r>
              <a:rPr lang="de-DE" kern="100" dirty="0">
                <a:latin typeface="+mj-lt"/>
                <a:ea typeface="Calibri" panose="020F0502020204030204" pitchFamily="34" charset="0"/>
                <a:cs typeface="Times New Roman" panose="02020603050405020304" pitchFamily="18" charset="0"/>
              </a:rPr>
              <a:t> unter der Lizenz </a:t>
            </a:r>
            <a:r>
              <a:rPr lang="de-DE" u="sng" kern="100" dirty="0">
                <a:solidFill>
                  <a:srgbClr val="0563C1"/>
                </a:solidFill>
                <a:latin typeface="+mj-lt"/>
                <a:ea typeface="Calibri" panose="020F0502020204030204" pitchFamily="34" charset="0"/>
                <a:cs typeface="Times New Roman" panose="02020603050405020304" pitchFamily="18" charset="0"/>
                <a:hlinkClick r:id="rId5"/>
              </a:rPr>
              <a:t>CC-BY-NC-SA 4.0</a:t>
            </a:r>
            <a:r>
              <a:rPr lang="de-DE" kern="100" dirty="0">
                <a:latin typeface="+mj-lt"/>
                <a:ea typeface="Calibri" panose="020F0502020204030204" pitchFamily="34" charset="0"/>
                <a:cs typeface="Times New Roman" panose="02020603050405020304" pitchFamily="18" charset="0"/>
              </a:rPr>
              <a:t> via </a:t>
            </a:r>
            <a:r>
              <a:rPr lang="de-DE" u="sng" kern="100" dirty="0">
                <a:solidFill>
                  <a:srgbClr val="0563C1"/>
                </a:solidFill>
                <a:latin typeface="+mj-lt"/>
                <a:ea typeface="Calibri" panose="020F0502020204030204" pitchFamily="34" charset="0"/>
                <a:cs typeface="Times New Roman" panose="02020603050405020304" pitchFamily="18" charset="0"/>
                <a:hlinkClick r:id="rId6"/>
              </a:rPr>
              <a:t>IDEA</a:t>
            </a:r>
            <a:r>
              <a:rPr lang="de-DE" kern="100" dirty="0">
                <a:latin typeface="+mj-lt"/>
                <a:ea typeface="Calibri" panose="020F0502020204030204" pitchFamily="34" charset="0"/>
                <a:cs typeface="Times New Roman" panose="02020603050405020304" pitchFamily="18" charset="0"/>
              </a:rPr>
              <a:t>.</a:t>
            </a:r>
          </a:p>
        </p:txBody>
      </p:sp>
      <p:pic>
        <p:nvPicPr>
          <p:cNvPr id="8" name="Inhaltsplatzhalter 7">
            <a:extLst>
              <a:ext uri="{FF2B5EF4-FFF2-40B4-BE49-F238E27FC236}">
                <a16:creationId xmlns:a16="http://schemas.microsoft.com/office/drawing/2014/main" id="{F50F2FB1-7B5B-032D-0C96-CCFABFCA34A0}"/>
              </a:ext>
            </a:extLst>
          </p:cNvPr>
          <p:cNvPicPr>
            <a:picLocks noGrp="1" noChangeAspect="1"/>
          </p:cNvPicPr>
          <p:nvPr>
            <p:ph sz="quarter" idx="11"/>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3951" y="1717018"/>
            <a:ext cx="5761037" cy="4073252"/>
          </a:xfrm>
          <a:prstGeom prst="rect">
            <a:avLst/>
          </a:prstGeom>
        </p:spPr>
      </p:pic>
    </p:spTree>
    <p:extLst>
      <p:ext uri="{BB962C8B-B14F-4D97-AF65-F5344CB8AC3E}">
        <p14:creationId xmlns:p14="http://schemas.microsoft.com/office/powerpoint/2010/main" val="197253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C2794E-3CE5-3146-D01F-2293E5630E71}"/>
              </a:ext>
            </a:extLst>
          </p:cNvPr>
          <p:cNvSpPr>
            <a:spLocks noGrp="1"/>
          </p:cNvSpPr>
          <p:nvPr>
            <p:ph type="title"/>
          </p:nvPr>
        </p:nvSpPr>
        <p:spPr/>
        <p:txBody>
          <a:bodyPr/>
          <a:lstStyle/>
          <a:p>
            <a:r>
              <a:rPr lang="de-DE" dirty="0"/>
              <a:t>Arten von Texten</a:t>
            </a:r>
          </a:p>
        </p:txBody>
      </p:sp>
      <p:sp>
        <p:nvSpPr>
          <p:cNvPr id="5" name="Inhaltsplatzhalter 4">
            <a:extLst>
              <a:ext uri="{FF2B5EF4-FFF2-40B4-BE49-F238E27FC236}">
                <a16:creationId xmlns:a16="http://schemas.microsoft.com/office/drawing/2014/main" id="{94946740-2AB6-4B82-5C6E-533012E6BF4B}"/>
              </a:ext>
            </a:extLst>
          </p:cNvPr>
          <p:cNvSpPr>
            <a:spLocks noGrp="1"/>
          </p:cNvSpPr>
          <p:nvPr>
            <p:ph sz="quarter" idx="10"/>
          </p:nvPr>
        </p:nvSpPr>
        <p:spPr/>
        <p:txBody>
          <a:bodyPr/>
          <a:lstStyle/>
          <a:p>
            <a:pPr marL="124" indent="0">
              <a:buNone/>
            </a:pPr>
            <a:r>
              <a:rPr lang="de-DE" b="1" dirty="0"/>
              <a:t>Kontinuierliche (lineare) Texte</a:t>
            </a:r>
          </a:p>
          <a:p>
            <a:r>
              <a:rPr lang="de-DE" dirty="0"/>
              <a:t>Informationen werden aufeinanderfolgend und ausführlich dargestellt</a:t>
            </a:r>
          </a:p>
          <a:p>
            <a:r>
              <a:rPr lang="de-DE" b="1" dirty="0"/>
              <a:t>Merkmale</a:t>
            </a:r>
          </a:p>
          <a:p>
            <a:pPr lvl="1"/>
            <a:r>
              <a:rPr lang="de-DE" dirty="0"/>
              <a:t>Formatierungsmerkmale (z. B. Überschriften)</a:t>
            </a:r>
          </a:p>
          <a:p>
            <a:pPr lvl="1"/>
            <a:r>
              <a:rPr lang="de-DE" dirty="0"/>
              <a:t>Gliederung durch sprachliche Mittel</a:t>
            </a:r>
          </a:p>
          <a:p>
            <a:pPr lvl="1"/>
            <a:r>
              <a:rPr lang="de-DE" dirty="0" err="1"/>
              <a:t>Inbeziehungsetzen</a:t>
            </a:r>
            <a:r>
              <a:rPr lang="de-DE" dirty="0"/>
              <a:t> von Elementen durch syntaktische Verknüpfungen</a:t>
            </a:r>
          </a:p>
        </p:txBody>
      </p:sp>
      <p:sp>
        <p:nvSpPr>
          <p:cNvPr id="6" name="Inhaltsplatzhalter 5">
            <a:extLst>
              <a:ext uri="{FF2B5EF4-FFF2-40B4-BE49-F238E27FC236}">
                <a16:creationId xmlns:a16="http://schemas.microsoft.com/office/drawing/2014/main" id="{4649E44A-1598-225F-8695-2D87FDA1738D}"/>
              </a:ext>
            </a:extLst>
          </p:cNvPr>
          <p:cNvSpPr>
            <a:spLocks noGrp="1"/>
          </p:cNvSpPr>
          <p:nvPr>
            <p:ph sz="quarter" idx="11"/>
          </p:nvPr>
        </p:nvSpPr>
        <p:spPr>
          <a:xfrm>
            <a:off x="6132987" y="1233489"/>
            <a:ext cx="5832000" cy="5040310"/>
          </a:xfrm>
        </p:spPr>
        <p:txBody>
          <a:bodyPr>
            <a:normAutofit fontScale="92500" lnSpcReduction="20000"/>
          </a:bodyPr>
          <a:lstStyle/>
          <a:p>
            <a:pPr marL="124" indent="0">
              <a:buNone/>
            </a:pPr>
            <a:r>
              <a:rPr lang="de-DE" b="1" dirty="0"/>
              <a:t>Diskontinuierliche (non-lineare) Texte</a:t>
            </a:r>
          </a:p>
          <a:p>
            <a:r>
              <a:rPr lang="de-DE" dirty="0"/>
              <a:t>Sonderform multimodaler Texte</a:t>
            </a:r>
          </a:p>
          <a:p>
            <a:r>
              <a:rPr lang="de-DE" dirty="0"/>
              <a:t>Kennzeichnend ist die Verbindung von textuellen und grafisch-formalen Elementen</a:t>
            </a:r>
          </a:p>
          <a:p>
            <a:r>
              <a:rPr lang="de-DE" dirty="0"/>
              <a:t>Informationen werden knapp und übersichtlich dargestellt</a:t>
            </a:r>
          </a:p>
          <a:p>
            <a:r>
              <a:rPr lang="de-DE" b="1" dirty="0"/>
              <a:t>Merkmale</a:t>
            </a:r>
          </a:p>
          <a:p>
            <a:pPr lvl="1"/>
            <a:r>
              <a:rPr lang="de-DE" dirty="0"/>
              <a:t>Alleinstehend oder eingebettet in kontinuierliche Texte</a:t>
            </a:r>
          </a:p>
          <a:p>
            <a:pPr lvl="1"/>
            <a:r>
              <a:rPr lang="de-DE" dirty="0"/>
              <a:t>Stichworte, Ellipsen, Textstücke, kurze (zerlegte) Texteinheiten</a:t>
            </a:r>
          </a:p>
          <a:p>
            <a:pPr lvl="1"/>
            <a:r>
              <a:rPr lang="de-DE" dirty="0"/>
              <a:t>Schematisierung durch Grafiken, Diagramme o. ä.</a:t>
            </a:r>
          </a:p>
          <a:p>
            <a:pPr lvl="1"/>
            <a:r>
              <a:rPr lang="de-DE" dirty="0"/>
              <a:t>Symbolisch-ikonische Elemente (z. B. Pfeile, Formen usw.)</a:t>
            </a:r>
          </a:p>
          <a:p>
            <a:pPr lvl="1"/>
            <a:r>
              <a:rPr lang="de-DE" dirty="0"/>
              <a:t>Räumliche Anordnung, visuelle Gestaltung</a:t>
            </a:r>
          </a:p>
        </p:txBody>
      </p:sp>
      <p:sp>
        <p:nvSpPr>
          <p:cNvPr id="7" name="Textplatzhalter 6">
            <a:extLst>
              <a:ext uri="{FF2B5EF4-FFF2-40B4-BE49-F238E27FC236}">
                <a16:creationId xmlns:a16="http://schemas.microsoft.com/office/drawing/2014/main" id="{064D3740-FCE6-E18C-D666-D16C6AC2191D}"/>
              </a:ext>
            </a:extLst>
          </p:cNvPr>
          <p:cNvSpPr>
            <a:spLocks noGrp="1"/>
          </p:cNvSpPr>
          <p:nvPr>
            <p:ph type="body" sz="quarter" idx="13"/>
          </p:nvPr>
        </p:nvSpPr>
        <p:spPr>
          <a:xfrm>
            <a:off x="226800" y="6308727"/>
            <a:ext cx="4536000" cy="396874"/>
          </a:xfrm>
        </p:spPr>
        <p:txBody>
          <a:bodyPr/>
          <a:lstStyle/>
          <a:p>
            <a:r>
              <a:rPr lang="de-DE" dirty="0"/>
              <a:t>Quellen:</a:t>
            </a:r>
          </a:p>
          <a:p>
            <a:r>
              <a:rPr lang="de-DE" dirty="0"/>
              <a:t>Michalak und Müller 2016; Müller und Michalak 2015; </a:t>
            </a:r>
            <a:r>
              <a:rPr lang="de-DE" dirty="0" err="1"/>
              <a:t>Rezat</a:t>
            </a:r>
            <a:r>
              <a:rPr lang="de-DE" dirty="0"/>
              <a:t> o. J. [2022-2023]</a:t>
            </a:r>
          </a:p>
        </p:txBody>
      </p:sp>
    </p:spTree>
    <p:extLst>
      <p:ext uri="{BB962C8B-B14F-4D97-AF65-F5344CB8AC3E}">
        <p14:creationId xmlns:p14="http://schemas.microsoft.com/office/powerpoint/2010/main" val="7193009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12EDCB-300F-724E-FFD7-FFD9F5AD78E6}"/>
              </a:ext>
            </a:extLst>
          </p:cNvPr>
          <p:cNvSpPr>
            <a:spLocks noGrp="1"/>
          </p:cNvSpPr>
          <p:nvPr>
            <p:ph type="title"/>
          </p:nvPr>
        </p:nvSpPr>
        <p:spPr/>
        <p:txBody>
          <a:bodyPr/>
          <a:lstStyle/>
          <a:p>
            <a:r>
              <a:rPr lang="de-DE" dirty="0"/>
              <a:t>Arten von Texten</a:t>
            </a:r>
          </a:p>
        </p:txBody>
      </p:sp>
      <p:sp>
        <p:nvSpPr>
          <p:cNvPr id="5" name="Textplatzhalter 4">
            <a:extLst>
              <a:ext uri="{FF2B5EF4-FFF2-40B4-BE49-F238E27FC236}">
                <a16:creationId xmlns:a16="http://schemas.microsoft.com/office/drawing/2014/main" id="{7CA9F564-6831-4C33-DB31-FDBEFC614276}"/>
              </a:ext>
            </a:extLst>
          </p:cNvPr>
          <p:cNvSpPr>
            <a:spLocks noGrp="1"/>
          </p:cNvSpPr>
          <p:nvPr>
            <p:ph type="body" sz="quarter" idx="11"/>
          </p:nvPr>
        </p:nvSpPr>
        <p:spPr/>
        <p:txBody>
          <a:bodyPr/>
          <a:lstStyle/>
          <a:p>
            <a:endParaRPr lang="de-DE"/>
          </a:p>
        </p:txBody>
      </p:sp>
      <p:sp>
        <p:nvSpPr>
          <p:cNvPr id="7" name="Rechteck: abgerundete Ecken 6">
            <a:extLst>
              <a:ext uri="{FF2B5EF4-FFF2-40B4-BE49-F238E27FC236}">
                <a16:creationId xmlns:a16="http://schemas.microsoft.com/office/drawing/2014/main" id="{1DD5F8B0-6C10-4F27-9608-DFDF7AA5697F}"/>
              </a:ext>
            </a:extLst>
          </p:cNvPr>
          <p:cNvSpPr/>
          <p:nvPr/>
        </p:nvSpPr>
        <p:spPr>
          <a:xfrm>
            <a:off x="4656000" y="2611754"/>
            <a:ext cx="2880000" cy="408623"/>
          </a:xfrm>
          <a:prstGeom prst="round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spAutoFit/>
          </a:bodyPr>
          <a:lstStyle/>
          <a:p>
            <a:pPr algn="ctr"/>
            <a:r>
              <a:rPr lang="de-DE" b="1" dirty="0">
                <a:solidFill>
                  <a:schemeClr val="tx1"/>
                </a:solidFill>
                <a:latin typeface="Arial" charset="0"/>
                <a:ea typeface="Arial" charset="0"/>
                <a:cs typeface="Arial" charset="0"/>
              </a:rPr>
              <a:t>Kontinuierliche Texte</a:t>
            </a:r>
          </a:p>
        </p:txBody>
      </p:sp>
      <p:sp>
        <p:nvSpPr>
          <p:cNvPr id="8" name="Rechteck: abgerundete Ecken 7">
            <a:extLst>
              <a:ext uri="{FF2B5EF4-FFF2-40B4-BE49-F238E27FC236}">
                <a16:creationId xmlns:a16="http://schemas.microsoft.com/office/drawing/2014/main" id="{F69D2E11-AD91-8B67-C457-35F46FB63A1E}"/>
              </a:ext>
            </a:extLst>
          </p:cNvPr>
          <p:cNvSpPr/>
          <p:nvPr/>
        </p:nvSpPr>
        <p:spPr>
          <a:xfrm>
            <a:off x="4656000" y="3837623"/>
            <a:ext cx="2880000" cy="408623"/>
          </a:xfrm>
          <a:prstGeom prst="roundRect">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ctr" anchorCtr="0">
            <a:spAutoFit/>
          </a:bodyPr>
          <a:lstStyle/>
          <a:p>
            <a:pPr algn="ctr"/>
            <a:r>
              <a:rPr lang="de-DE" b="1" dirty="0">
                <a:solidFill>
                  <a:schemeClr val="tx1"/>
                </a:solidFill>
                <a:latin typeface="Arial" charset="0"/>
                <a:ea typeface="Arial" charset="0"/>
                <a:cs typeface="Arial" charset="0"/>
              </a:rPr>
              <a:t>Diskontinuierliche Texte</a:t>
            </a:r>
          </a:p>
        </p:txBody>
      </p:sp>
      <p:sp>
        <p:nvSpPr>
          <p:cNvPr id="9" name="Textfeld 8">
            <a:extLst>
              <a:ext uri="{FF2B5EF4-FFF2-40B4-BE49-F238E27FC236}">
                <a16:creationId xmlns:a16="http://schemas.microsoft.com/office/drawing/2014/main" id="{C24D491E-AEEE-4138-7F50-347CF12E52CC}"/>
              </a:ext>
            </a:extLst>
          </p:cNvPr>
          <p:cNvSpPr txBox="1"/>
          <p:nvPr/>
        </p:nvSpPr>
        <p:spPr>
          <a:xfrm>
            <a:off x="1003177" y="2222500"/>
            <a:ext cx="1495922" cy="338554"/>
          </a:xfrm>
          <a:prstGeom prst="rect">
            <a:avLst/>
          </a:prstGeom>
          <a:noFill/>
          <a:ln>
            <a:noFill/>
          </a:ln>
        </p:spPr>
        <p:txBody>
          <a:bodyPr wrap="none" rtlCol="0">
            <a:spAutoFit/>
          </a:bodyPr>
          <a:lstStyle/>
          <a:p>
            <a:pPr algn="l">
              <a:spcAft>
                <a:spcPts val="500"/>
              </a:spcAft>
              <a:tabLst/>
            </a:pPr>
            <a:r>
              <a:rPr lang="de-DE" sz="1600" dirty="0"/>
              <a:t>Aufsatz/Artikel</a:t>
            </a:r>
            <a:endParaRPr lang="de-DE" sz="1600" baseline="0" dirty="0"/>
          </a:p>
        </p:txBody>
      </p:sp>
      <p:cxnSp>
        <p:nvCxnSpPr>
          <p:cNvPr id="11" name="Gerade Verbindung mit Pfeil 10">
            <a:extLst>
              <a:ext uri="{FF2B5EF4-FFF2-40B4-BE49-F238E27FC236}">
                <a16:creationId xmlns:a16="http://schemas.microsoft.com/office/drawing/2014/main" id="{FD014B21-4578-53AF-DC95-E4AAF5031FB7}"/>
              </a:ext>
            </a:extLst>
          </p:cNvPr>
          <p:cNvCxnSpPr>
            <a:stCxn id="7" idx="2"/>
            <a:endCxn id="8" idx="0"/>
          </p:cNvCxnSpPr>
          <p:nvPr/>
        </p:nvCxnSpPr>
        <p:spPr>
          <a:xfrm>
            <a:off x="6096000" y="3020377"/>
            <a:ext cx="0" cy="817246"/>
          </a:xfrm>
          <a:prstGeom prst="straightConnector1">
            <a:avLst/>
          </a:prstGeom>
          <a:ln w="63500">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2" name="Textfeld 11">
            <a:extLst>
              <a:ext uri="{FF2B5EF4-FFF2-40B4-BE49-F238E27FC236}">
                <a16:creationId xmlns:a16="http://schemas.microsoft.com/office/drawing/2014/main" id="{3F18BD50-2315-A7F4-59DE-250F6DC15692}"/>
              </a:ext>
            </a:extLst>
          </p:cNvPr>
          <p:cNvSpPr txBox="1"/>
          <p:nvPr/>
        </p:nvSpPr>
        <p:spPr>
          <a:xfrm>
            <a:off x="2657118" y="4944846"/>
            <a:ext cx="1244251" cy="338554"/>
          </a:xfrm>
          <a:prstGeom prst="rect">
            <a:avLst/>
          </a:prstGeom>
          <a:noFill/>
          <a:ln>
            <a:noFill/>
          </a:ln>
        </p:spPr>
        <p:txBody>
          <a:bodyPr wrap="none" rtlCol="0">
            <a:spAutoFit/>
          </a:bodyPr>
          <a:lstStyle/>
          <a:p>
            <a:pPr algn="l">
              <a:spcAft>
                <a:spcPts val="500"/>
              </a:spcAft>
              <a:tabLst/>
            </a:pPr>
            <a:r>
              <a:rPr lang="de-DE" sz="1600" dirty="0"/>
              <a:t>Diagramme</a:t>
            </a:r>
            <a:endParaRPr lang="de-DE" sz="1600" baseline="0" dirty="0"/>
          </a:p>
        </p:txBody>
      </p:sp>
      <p:sp>
        <p:nvSpPr>
          <p:cNvPr id="13" name="Textfeld 12">
            <a:extLst>
              <a:ext uri="{FF2B5EF4-FFF2-40B4-BE49-F238E27FC236}">
                <a16:creationId xmlns:a16="http://schemas.microsoft.com/office/drawing/2014/main" id="{3D949F8C-FE28-A628-50D3-0839DE343513}"/>
              </a:ext>
            </a:extLst>
          </p:cNvPr>
          <p:cNvSpPr txBox="1"/>
          <p:nvPr/>
        </p:nvSpPr>
        <p:spPr>
          <a:xfrm>
            <a:off x="4291809" y="5395629"/>
            <a:ext cx="960519" cy="338554"/>
          </a:xfrm>
          <a:prstGeom prst="rect">
            <a:avLst/>
          </a:prstGeom>
          <a:noFill/>
          <a:ln>
            <a:noFill/>
          </a:ln>
        </p:spPr>
        <p:txBody>
          <a:bodyPr wrap="none" rtlCol="0">
            <a:spAutoFit/>
          </a:bodyPr>
          <a:lstStyle/>
          <a:p>
            <a:pPr algn="l">
              <a:spcAft>
                <a:spcPts val="500"/>
              </a:spcAft>
              <a:tabLst/>
            </a:pPr>
            <a:r>
              <a:rPr lang="de-DE" sz="1600" dirty="0"/>
              <a:t>Grafiken</a:t>
            </a:r>
            <a:endParaRPr lang="de-DE" sz="1600" baseline="0" dirty="0"/>
          </a:p>
        </p:txBody>
      </p:sp>
      <p:sp>
        <p:nvSpPr>
          <p:cNvPr id="14" name="Textfeld 13">
            <a:extLst>
              <a:ext uri="{FF2B5EF4-FFF2-40B4-BE49-F238E27FC236}">
                <a16:creationId xmlns:a16="http://schemas.microsoft.com/office/drawing/2014/main" id="{46D0A933-5CF6-4404-F1B5-CA19B535CBC8}"/>
              </a:ext>
            </a:extLst>
          </p:cNvPr>
          <p:cNvSpPr txBox="1"/>
          <p:nvPr/>
        </p:nvSpPr>
        <p:spPr>
          <a:xfrm>
            <a:off x="5922666" y="5198579"/>
            <a:ext cx="1016625" cy="338554"/>
          </a:xfrm>
          <a:prstGeom prst="rect">
            <a:avLst/>
          </a:prstGeom>
          <a:noFill/>
          <a:ln>
            <a:noFill/>
          </a:ln>
        </p:spPr>
        <p:txBody>
          <a:bodyPr wrap="none" rtlCol="0">
            <a:spAutoFit/>
          </a:bodyPr>
          <a:lstStyle/>
          <a:p>
            <a:pPr algn="l">
              <a:spcAft>
                <a:spcPts val="500"/>
              </a:spcAft>
              <a:tabLst/>
            </a:pPr>
            <a:r>
              <a:rPr lang="de-DE" sz="1600" dirty="0"/>
              <a:t>Cartoons</a:t>
            </a:r>
            <a:endParaRPr lang="de-DE" sz="1600" baseline="0" dirty="0"/>
          </a:p>
        </p:txBody>
      </p:sp>
      <p:sp>
        <p:nvSpPr>
          <p:cNvPr id="15" name="Textfeld 14">
            <a:extLst>
              <a:ext uri="{FF2B5EF4-FFF2-40B4-BE49-F238E27FC236}">
                <a16:creationId xmlns:a16="http://schemas.microsoft.com/office/drawing/2014/main" id="{6CB74345-D38A-B7D0-1C62-17E699A12ABE}"/>
              </a:ext>
            </a:extLst>
          </p:cNvPr>
          <p:cNvSpPr txBox="1"/>
          <p:nvPr/>
        </p:nvSpPr>
        <p:spPr>
          <a:xfrm>
            <a:off x="7107471" y="5801581"/>
            <a:ext cx="1233030" cy="338554"/>
          </a:xfrm>
          <a:prstGeom prst="rect">
            <a:avLst/>
          </a:prstGeom>
          <a:noFill/>
          <a:ln>
            <a:noFill/>
          </a:ln>
        </p:spPr>
        <p:txBody>
          <a:bodyPr wrap="none" rtlCol="0">
            <a:spAutoFit/>
          </a:bodyPr>
          <a:lstStyle/>
          <a:p>
            <a:pPr algn="l">
              <a:spcAft>
                <a:spcPts val="500"/>
              </a:spcAft>
              <a:tabLst/>
            </a:pPr>
            <a:r>
              <a:rPr lang="de-DE" sz="1600" dirty="0"/>
              <a:t>Karikaturen</a:t>
            </a:r>
            <a:endParaRPr lang="de-DE" sz="1600" baseline="0" dirty="0"/>
          </a:p>
        </p:txBody>
      </p:sp>
      <p:sp>
        <p:nvSpPr>
          <p:cNvPr id="16" name="Textfeld 15">
            <a:extLst>
              <a:ext uri="{FF2B5EF4-FFF2-40B4-BE49-F238E27FC236}">
                <a16:creationId xmlns:a16="http://schemas.microsoft.com/office/drawing/2014/main" id="{22C59E79-5F48-E4F6-BD7E-F6AC033086AA}"/>
              </a:ext>
            </a:extLst>
          </p:cNvPr>
          <p:cNvSpPr txBox="1"/>
          <p:nvPr/>
        </p:nvSpPr>
        <p:spPr>
          <a:xfrm>
            <a:off x="8366456" y="4898927"/>
            <a:ext cx="945772" cy="338554"/>
          </a:xfrm>
          <a:prstGeom prst="rect">
            <a:avLst/>
          </a:prstGeom>
          <a:noFill/>
          <a:ln>
            <a:noFill/>
          </a:ln>
        </p:spPr>
        <p:txBody>
          <a:bodyPr wrap="none" rtlCol="0">
            <a:spAutoFit/>
          </a:bodyPr>
          <a:lstStyle/>
          <a:p>
            <a:pPr algn="l">
              <a:spcAft>
                <a:spcPts val="500"/>
              </a:spcAft>
              <a:tabLst/>
            </a:pPr>
            <a:r>
              <a:rPr lang="de-DE" sz="1600" dirty="0"/>
              <a:t>Tabellen</a:t>
            </a:r>
            <a:endParaRPr lang="de-DE" sz="1600" baseline="0" dirty="0"/>
          </a:p>
        </p:txBody>
      </p:sp>
      <p:sp>
        <p:nvSpPr>
          <p:cNvPr id="17" name="Textfeld 16">
            <a:extLst>
              <a:ext uri="{FF2B5EF4-FFF2-40B4-BE49-F238E27FC236}">
                <a16:creationId xmlns:a16="http://schemas.microsoft.com/office/drawing/2014/main" id="{FA56C125-9FF3-C486-1E49-F53534F30F06}"/>
              </a:ext>
            </a:extLst>
          </p:cNvPr>
          <p:cNvSpPr txBox="1"/>
          <p:nvPr/>
        </p:nvSpPr>
        <p:spPr>
          <a:xfrm>
            <a:off x="8657745" y="5460862"/>
            <a:ext cx="2792752" cy="338554"/>
          </a:xfrm>
          <a:prstGeom prst="rect">
            <a:avLst/>
          </a:prstGeom>
          <a:noFill/>
          <a:ln>
            <a:noFill/>
          </a:ln>
        </p:spPr>
        <p:txBody>
          <a:bodyPr wrap="none" rtlCol="0">
            <a:spAutoFit/>
          </a:bodyPr>
          <a:lstStyle/>
          <a:p>
            <a:pPr algn="l">
              <a:spcAft>
                <a:spcPts val="500"/>
              </a:spcAft>
              <a:tabLst/>
            </a:pPr>
            <a:r>
              <a:rPr lang="de-DE" sz="1600" dirty="0"/>
              <a:t>Schematische Darstellungen</a:t>
            </a:r>
            <a:endParaRPr lang="de-DE" sz="1600" baseline="0" dirty="0"/>
          </a:p>
        </p:txBody>
      </p:sp>
      <p:sp>
        <p:nvSpPr>
          <p:cNvPr id="18" name="Textfeld 17">
            <a:extLst>
              <a:ext uri="{FF2B5EF4-FFF2-40B4-BE49-F238E27FC236}">
                <a16:creationId xmlns:a16="http://schemas.microsoft.com/office/drawing/2014/main" id="{240C981E-F0B1-5BA4-5A70-DE09524F6457}"/>
              </a:ext>
            </a:extLst>
          </p:cNvPr>
          <p:cNvSpPr txBox="1"/>
          <p:nvPr/>
        </p:nvSpPr>
        <p:spPr>
          <a:xfrm>
            <a:off x="644198" y="4763674"/>
            <a:ext cx="777777" cy="338554"/>
          </a:xfrm>
          <a:prstGeom prst="rect">
            <a:avLst/>
          </a:prstGeom>
          <a:noFill/>
          <a:ln>
            <a:noFill/>
          </a:ln>
        </p:spPr>
        <p:txBody>
          <a:bodyPr wrap="none" rtlCol="0">
            <a:spAutoFit/>
          </a:bodyPr>
          <a:lstStyle/>
          <a:p>
            <a:pPr algn="l">
              <a:spcAft>
                <a:spcPts val="500"/>
              </a:spcAft>
              <a:tabLst/>
            </a:pPr>
            <a:r>
              <a:rPr lang="de-DE" sz="1600" dirty="0"/>
              <a:t>Poster</a:t>
            </a:r>
            <a:endParaRPr lang="de-DE" sz="1600" baseline="0" dirty="0"/>
          </a:p>
        </p:txBody>
      </p:sp>
      <p:sp>
        <p:nvSpPr>
          <p:cNvPr id="19" name="Textfeld 18">
            <a:extLst>
              <a:ext uri="{FF2B5EF4-FFF2-40B4-BE49-F238E27FC236}">
                <a16:creationId xmlns:a16="http://schemas.microsoft.com/office/drawing/2014/main" id="{4D1F4845-1BAB-64E1-63D1-9CCE1935F8B4}"/>
              </a:ext>
            </a:extLst>
          </p:cNvPr>
          <p:cNvSpPr txBox="1"/>
          <p:nvPr/>
        </p:nvSpPr>
        <p:spPr>
          <a:xfrm>
            <a:off x="4857744" y="4651660"/>
            <a:ext cx="731290" cy="338554"/>
          </a:xfrm>
          <a:prstGeom prst="rect">
            <a:avLst/>
          </a:prstGeom>
          <a:noFill/>
          <a:ln>
            <a:noFill/>
          </a:ln>
        </p:spPr>
        <p:txBody>
          <a:bodyPr wrap="none" rtlCol="0">
            <a:spAutoFit/>
          </a:bodyPr>
          <a:lstStyle/>
          <a:p>
            <a:pPr algn="l">
              <a:spcAft>
                <a:spcPts val="500"/>
              </a:spcAft>
              <a:tabLst/>
            </a:pPr>
            <a:r>
              <a:rPr lang="de-DE" sz="1600" dirty="0"/>
              <a:t>Listen</a:t>
            </a:r>
            <a:endParaRPr lang="de-DE" sz="1600" baseline="0" dirty="0"/>
          </a:p>
        </p:txBody>
      </p:sp>
      <p:sp>
        <p:nvSpPr>
          <p:cNvPr id="20" name="Textfeld 19">
            <a:extLst>
              <a:ext uri="{FF2B5EF4-FFF2-40B4-BE49-F238E27FC236}">
                <a16:creationId xmlns:a16="http://schemas.microsoft.com/office/drawing/2014/main" id="{4C2E9594-1B14-0B7A-6966-808FCBAC7EFB}"/>
              </a:ext>
            </a:extLst>
          </p:cNvPr>
          <p:cNvSpPr txBox="1"/>
          <p:nvPr/>
        </p:nvSpPr>
        <p:spPr>
          <a:xfrm>
            <a:off x="1591940" y="5509327"/>
            <a:ext cx="1012906" cy="338554"/>
          </a:xfrm>
          <a:prstGeom prst="rect">
            <a:avLst/>
          </a:prstGeom>
          <a:noFill/>
          <a:ln>
            <a:noFill/>
          </a:ln>
        </p:spPr>
        <p:txBody>
          <a:bodyPr wrap="none" rtlCol="0">
            <a:spAutoFit/>
          </a:bodyPr>
          <a:lstStyle/>
          <a:p>
            <a:pPr algn="l">
              <a:spcAft>
                <a:spcPts val="500"/>
              </a:spcAft>
              <a:tabLst/>
            </a:pPr>
            <a:r>
              <a:rPr lang="de-DE" sz="1600" dirty="0"/>
              <a:t>Werbung</a:t>
            </a:r>
            <a:endParaRPr lang="de-DE" sz="1600" baseline="0" dirty="0"/>
          </a:p>
        </p:txBody>
      </p:sp>
      <p:sp>
        <p:nvSpPr>
          <p:cNvPr id="21" name="Textfeld 20">
            <a:extLst>
              <a:ext uri="{FF2B5EF4-FFF2-40B4-BE49-F238E27FC236}">
                <a16:creationId xmlns:a16="http://schemas.microsoft.com/office/drawing/2014/main" id="{D364E6C5-AB55-424E-CC17-9264A6DA3226}"/>
              </a:ext>
            </a:extLst>
          </p:cNvPr>
          <p:cNvSpPr txBox="1"/>
          <p:nvPr/>
        </p:nvSpPr>
        <p:spPr>
          <a:xfrm>
            <a:off x="9682576" y="4246246"/>
            <a:ext cx="1176925" cy="338554"/>
          </a:xfrm>
          <a:prstGeom prst="rect">
            <a:avLst/>
          </a:prstGeom>
          <a:noFill/>
          <a:ln>
            <a:noFill/>
          </a:ln>
        </p:spPr>
        <p:txBody>
          <a:bodyPr wrap="none" rtlCol="0">
            <a:spAutoFit/>
          </a:bodyPr>
          <a:lstStyle/>
          <a:p>
            <a:pPr algn="l">
              <a:spcAft>
                <a:spcPts val="500"/>
              </a:spcAft>
              <a:tabLst/>
            </a:pPr>
            <a:r>
              <a:rPr lang="de-DE" sz="1600" dirty="0"/>
              <a:t>Hypertexte</a:t>
            </a:r>
            <a:endParaRPr lang="de-DE" sz="1600" baseline="0" dirty="0"/>
          </a:p>
        </p:txBody>
      </p:sp>
      <p:sp>
        <p:nvSpPr>
          <p:cNvPr id="22" name="Textfeld 21">
            <a:extLst>
              <a:ext uri="{FF2B5EF4-FFF2-40B4-BE49-F238E27FC236}">
                <a16:creationId xmlns:a16="http://schemas.microsoft.com/office/drawing/2014/main" id="{574BCADD-C48C-0E2D-F2DD-F35BEA76C124}"/>
              </a:ext>
            </a:extLst>
          </p:cNvPr>
          <p:cNvSpPr txBox="1"/>
          <p:nvPr/>
        </p:nvSpPr>
        <p:spPr>
          <a:xfrm>
            <a:off x="10054121" y="4820937"/>
            <a:ext cx="1436612" cy="338554"/>
          </a:xfrm>
          <a:prstGeom prst="rect">
            <a:avLst/>
          </a:prstGeom>
          <a:noFill/>
          <a:ln>
            <a:noFill/>
          </a:ln>
        </p:spPr>
        <p:txBody>
          <a:bodyPr wrap="none" rtlCol="0">
            <a:spAutoFit/>
          </a:bodyPr>
          <a:lstStyle/>
          <a:p>
            <a:pPr algn="l">
              <a:spcAft>
                <a:spcPts val="500"/>
              </a:spcAft>
              <a:tabLst/>
            </a:pPr>
            <a:r>
              <a:rPr lang="de-DE" sz="1600" dirty="0"/>
              <a:t>Lexikonartikel</a:t>
            </a:r>
            <a:endParaRPr lang="de-DE" sz="1600" baseline="0" dirty="0"/>
          </a:p>
        </p:txBody>
      </p:sp>
      <p:sp>
        <p:nvSpPr>
          <p:cNvPr id="23" name="Textfeld 22">
            <a:extLst>
              <a:ext uri="{FF2B5EF4-FFF2-40B4-BE49-F238E27FC236}">
                <a16:creationId xmlns:a16="http://schemas.microsoft.com/office/drawing/2014/main" id="{EF7417F6-7A0A-0B1B-6946-3FB3B305F553}"/>
              </a:ext>
            </a:extLst>
          </p:cNvPr>
          <p:cNvSpPr txBox="1"/>
          <p:nvPr/>
        </p:nvSpPr>
        <p:spPr>
          <a:xfrm>
            <a:off x="5252328" y="5981449"/>
            <a:ext cx="1048685" cy="338554"/>
          </a:xfrm>
          <a:prstGeom prst="rect">
            <a:avLst/>
          </a:prstGeom>
          <a:noFill/>
          <a:ln>
            <a:noFill/>
          </a:ln>
        </p:spPr>
        <p:txBody>
          <a:bodyPr wrap="none" rtlCol="0">
            <a:spAutoFit/>
          </a:bodyPr>
          <a:lstStyle/>
          <a:p>
            <a:pPr algn="l">
              <a:spcAft>
                <a:spcPts val="500"/>
              </a:spcAft>
              <a:tabLst/>
            </a:pPr>
            <a:r>
              <a:rPr lang="de-DE" sz="1600" baseline="0" dirty="0"/>
              <a:t>Baupläne</a:t>
            </a:r>
          </a:p>
        </p:txBody>
      </p:sp>
      <p:sp>
        <p:nvSpPr>
          <p:cNvPr id="24" name="Textfeld 23">
            <a:extLst>
              <a:ext uri="{FF2B5EF4-FFF2-40B4-BE49-F238E27FC236}">
                <a16:creationId xmlns:a16="http://schemas.microsoft.com/office/drawing/2014/main" id="{B524F3C5-320F-EFF4-6ED7-AE3DCEE59944}"/>
              </a:ext>
            </a:extLst>
          </p:cNvPr>
          <p:cNvSpPr txBox="1"/>
          <p:nvPr/>
        </p:nvSpPr>
        <p:spPr>
          <a:xfrm>
            <a:off x="6620342" y="4572586"/>
            <a:ext cx="788999" cy="338554"/>
          </a:xfrm>
          <a:prstGeom prst="rect">
            <a:avLst/>
          </a:prstGeom>
          <a:noFill/>
          <a:ln>
            <a:noFill/>
          </a:ln>
        </p:spPr>
        <p:txBody>
          <a:bodyPr wrap="none" rtlCol="0">
            <a:spAutoFit/>
          </a:bodyPr>
          <a:lstStyle/>
          <a:p>
            <a:pPr algn="l">
              <a:spcAft>
                <a:spcPts val="500"/>
              </a:spcAft>
              <a:tabLst/>
            </a:pPr>
            <a:r>
              <a:rPr lang="de-DE" sz="1600" baseline="0" dirty="0"/>
              <a:t>Karten</a:t>
            </a:r>
          </a:p>
        </p:txBody>
      </p:sp>
      <p:sp>
        <p:nvSpPr>
          <p:cNvPr id="25" name="Textfeld 24">
            <a:extLst>
              <a:ext uri="{FF2B5EF4-FFF2-40B4-BE49-F238E27FC236}">
                <a16:creationId xmlns:a16="http://schemas.microsoft.com/office/drawing/2014/main" id="{3C87ECD7-71BA-5F57-FE7C-7C7D87070296}"/>
              </a:ext>
            </a:extLst>
          </p:cNvPr>
          <p:cNvSpPr txBox="1"/>
          <p:nvPr/>
        </p:nvSpPr>
        <p:spPr>
          <a:xfrm>
            <a:off x="1363280" y="3874040"/>
            <a:ext cx="2451312" cy="648896"/>
          </a:xfrm>
          <a:prstGeom prst="rect">
            <a:avLst/>
          </a:prstGeom>
          <a:noFill/>
          <a:ln>
            <a:noFill/>
          </a:ln>
        </p:spPr>
        <p:txBody>
          <a:bodyPr wrap="none" rtlCol="0">
            <a:spAutoFit/>
          </a:bodyPr>
          <a:lstStyle/>
          <a:p>
            <a:pPr algn="l">
              <a:spcAft>
                <a:spcPts val="500"/>
              </a:spcAft>
              <a:tabLst/>
            </a:pPr>
            <a:r>
              <a:rPr lang="de-DE" sz="1600" baseline="0" dirty="0"/>
              <a:t>Gebrauchsanweisungen/</a:t>
            </a:r>
          </a:p>
          <a:p>
            <a:pPr algn="l">
              <a:spcAft>
                <a:spcPts val="500"/>
              </a:spcAft>
              <a:tabLst/>
            </a:pPr>
            <a:r>
              <a:rPr lang="de-DE" sz="1600" dirty="0"/>
              <a:t>Installationsanleitungen</a:t>
            </a:r>
            <a:endParaRPr lang="de-DE" sz="1600" baseline="0" dirty="0"/>
          </a:p>
        </p:txBody>
      </p:sp>
      <p:sp>
        <p:nvSpPr>
          <p:cNvPr id="26" name="Textfeld 25">
            <a:extLst>
              <a:ext uri="{FF2B5EF4-FFF2-40B4-BE49-F238E27FC236}">
                <a16:creationId xmlns:a16="http://schemas.microsoft.com/office/drawing/2014/main" id="{EA5674CE-51AE-F7E2-173E-8C076EAEB941}"/>
              </a:ext>
            </a:extLst>
          </p:cNvPr>
          <p:cNvSpPr txBox="1"/>
          <p:nvPr/>
        </p:nvSpPr>
        <p:spPr>
          <a:xfrm>
            <a:off x="8044966" y="4145741"/>
            <a:ext cx="1106393" cy="338554"/>
          </a:xfrm>
          <a:prstGeom prst="rect">
            <a:avLst/>
          </a:prstGeom>
          <a:noFill/>
          <a:ln>
            <a:noFill/>
          </a:ln>
        </p:spPr>
        <p:txBody>
          <a:bodyPr wrap="none" rtlCol="0">
            <a:spAutoFit/>
          </a:bodyPr>
          <a:lstStyle/>
          <a:p>
            <a:pPr algn="l">
              <a:spcAft>
                <a:spcPts val="500"/>
              </a:spcAft>
              <a:tabLst/>
            </a:pPr>
            <a:r>
              <a:rPr lang="de-DE" sz="1600" dirty="0"/>
              <a:t>Fahrpläne</a:t>
            </a:r>
            <a:endParaRPr lang="de-DE" sz="1600" baseline="0" dirty="0"/>
          </a:p>
        </p:txBody>
      </p:sp>
      <p:sp>
        <p:nvSpPr>
          <p:cNvPr id="27" name="Textfeld 26">
            <a:extLst>
              <a:ext uri="{FF2B5EF4-FFF2-40B4-BE49-F238E27FC236}">
                <a16:creationId xmlns:a16="http://schemas.microsoft.com/office/drawing/2014/main" id="{39ED4269-9DCE-57F7-E49C-13BE37BC84A1}"/>
              </a:ext>
            </a:extLst>
          </p:cNvPr>
          <p:cNvSpPr txBox="1"/>
          <p:nvPr/>
        </p:nvSpPr>
        <p:spPr>
          <a:xfrm>
            <a:off x="1566535" y="1103221"/>
            <a:ext cx="1210588" cy="338554"/>
          </a:xfrm>
          <a:prstGeom prst="rect">
            <a:avLst/>
          </a:prstGeom>
          <a:noFill/>
          <a:ln>
            <a:noFill/>
          </a:ln>
        </p:spPr>
        <p:txBody>
          <a:bodyPr wrap="none" rtlCol="0">
            <a:spAutoFit/>
          </a:bodyPr>
          <a:lstStyle/>
          <a:p>
            <a:pPr algn="l">
              <a:spcAft>
                <a:spcPts val="500"/>
              </a:spcAft>
              <a:tabLst/>
            </a:pPr>
            <a:r>
              <a:rPr lang="de-DE" sz="1600" dirty="0"/>
              <a:t>Monografie</a:t>
            </a:r>
            <a:endParaRPr lang="de-DE" sz="1600" baseline="0" dirty="0"/>
          </a:p>
        </p:txBody>
      </p:sp>
      <p:sp>
        <p:nvSpPr>
          <p:cNvPr id="28" name="Textfeld 27">
            <a:extLst>
              <a:ext uri="{FF2B5EF4-FFF2-40B4-BE49-F238E27FC236}">
                <a16:creationId xmlns:a16="http://schemas.microsoft.com/office/drawing/2014/main" id="{CD11658F-CCF2-BE0D-B858-D72FFAAAF91D}"/>
              </a:ext>
            </a:extLst>
          </p:cNvPr>
          <p:cNvSpPr txBox="1"/>
          <p:nvPr/>
        </p:nvSpPr>
        <p:spPr>
          <a:xfrm>
            <a:off x="4037647" y="1405323"/>
            <a:ext cx="742511" cy="338554"/>
          </a:xfrm>
          <a:prstGeom prst="rect">
            <a:avLst/>
          </a:prstGeom>
          <a:noFill/>
          <a:ln>
            <a:noFill/>
          </a:ln>
        </p:spPr>
        <p:txBody>
          <a:bodyPr wrap="none" rtlCol="0">
            <a:spAutoFit/>
          </a:bodyPr>
          <a:lstStyle/>
          <a:p>
            <a:pPr algn="l">
              <a:spcAft>
                <a:spcPts val="500"/>
              </a:spcAft>
              <a:tabLst/>
            </a:pPr>
            <a:r>
              <a:rPr lang="de-DE" sz="1600" baseline="0" dirty="0"/>
              <a:t>Essay</a:t>
            </a:r>
          </a:p>
        </p:txBody>
      </p:sp>
      <p:sp>
        <p:nvSpPr>
          <p:cNvPr id="29" name="Textfeld 28">
            <a:extLst>
              <a:ext uri="{FF2B5EF4-FFF2-40B4-BE49-F238E27FC236}">
                <a16:creationId xmlns:a16="http://schemas.microsoft.com/office/drawing/2014/main" id="{843F4000-1ABD-FE26-542B-AEB57248B704}"/>
              </a:ext>
            </a:extLst>
          </p:cNvPr>
          <p:cNvSpPr txBox="1"/>
          <p:nvPr/>
        </p:nvSpPr>
        <p:spPr>
          <a:xfrm>
            <a:off x="5592655" y="1201739"/>
            <a:ext cx="981359" cy="338554"/>
          </a:xfrm>
          <a:prstGeom prst="rect">
            <a:avLst/>
          </a:prstGeom>
          <a:noFill/>
          <a:ln>
            <a:noFill/>
          </a:ln>
        </p:spPr>
        <p:txBody>
          <a:bodyPr wrap="none" rtlCol="0">
            <a:spAutoFit/>
          </a:bodyPr>
          <a:lstStyle/>
          <a:p>
            <a:pPr algn="l">
              <a:spcAft>
                <a:spcPts val="500"/>
              </a:spcAft>
              <a:tabLst/>
            </a:pPr>
            <a:r>
              <a:rPr lang="de-DE" sz="1600" baseline="0" dirty="0"/>
              <a:t>Protokoll</a:t>
            </a:r>
          </a:p>
        </p:txBody>
      </p:sp>
      <p:sp>
        <p:nvSpPr>
          <p:cNvPr id="30" name="Textfeld 29">
            <a:extLst>
              <a:ext uri="{FF2B5EF4-FFF2-40B4-BE49-F238E27FC236}">
                <a16:creationId xmlns:a16="http://schemas.microsoft.com/office/drawing/2014/main" id="{9AF88F95-FF8F-43D5-04A6-E7D4474C4BB2}"/>
              </a:ext>
            </a:extLst>
          </p:cNvPr>
          <p:cNvSpPr txBox="1"/>
          <p:nvPr/>
        </p:nvSpPr>
        <p:spPr>
          <a:xfrm>
            <a:off x="7538974" y="1714601"/>
            <a:ext cx="1563248" cy="338554"/>
          </a:xfrm>
          <a:prstGeom prst="rect">
            <a:avLst/>
          </a:prstGeom>
          <a:noFill/>
          <a:ln>
            <a:noFill/>
          </a:ln>
        </p:spPr>
        <p:txBody>
          <a:bodyPr wrap="none" rtlCol="0">
            <a:spAutoFit/>
          </a:bodyPr>
          <a:lstStyle/>
          <a:p>
            <a:pPr algn="l">
              <a:spcAft>
                <a:spcPts val="500"/>
              </a:spcAft>
              <a:tabLst/>
            </a:pPr>
            <a:r>
              <a:rPr lang="de-DE" sz="1600" baseline="0" dirty="0"/>
              <a:t>Dokumentation</a:t>
            </a:r>
          </a:p>
        </p:txBody>
      </p:sp>
      <p:sp>
        <p:nvSpPr>
          <p:cNvPr id="31" name="Textfeld 30">
            <a:extLst>
              <a:ext uri="{FF2B5EF4-FFF2-40B4-BE49-F238E27FC236}">
                <a16:creationId xmlns:a16="http://schemas.microsoft.com/office/drawing/2014/main" id="{838E169E-CD7F-46EE-20C5-959469201C2D}"/>
              </a:ext>
            </a:extLst>
          </p:cNvPr>
          <p:cNvSpPr txBox="1"/>
          <p:nvPr/>
        </p:nvSpPr>
        <p:spPr>
          <a:xfrm>
            <a:off x="2648141" y="2916005"/>
            <a:ext cx="1007007" cy="338554"/>
          </a:xfrm>
          <a:prstGeom prst="rect">
            <a:avLst/>
          </a:prstGeom>
          <a:noFill/>
          <a:ln>
            <a:noFill/>
          </a:ln>
        </p:spPr>
        <p:txBody>
          <a:bodyPr wrap="none" rtlCol="0">
            <a:spAutoFit/>
          </a:bodyPr>
          <a:lstStyle/>
          <a:p>
            <a:pPr algn="l">
              <a:spcAft>
                <a:spcPts val="500"/>
              </a:spcAft>
              <a:tabLst/>
            </a:pPr>
            <a:r>
              <a:rPr lang="de-DE" sz="1600" baseline="0" dirty="0"/>
              <a:t>Mitschrift</a:t>
            </a:r>
          </a:p>
        </p:txBody>
      </p:sp>
      <p:sp>
        <p:nvSpPr>
          <p:cNvPr id="32" name="Textfeld 31">
            <a:extLst>
              <a:ext uri="{FF2B5EF4-FFF2-40B4-BE49-F238E27FC236}">
                <a16:creationId xmlns:a16="http://schemas.microsoft.com/office/drawing/2014/main" id="{2A89929B-07BF-3E82-C4FA-30BDF57D47AE}"/>
              </a:ext>
            </a:extLst>
          </p:cNvPr>
          <p:cNvSpPr txBox="1"/>
          <p:nvPr/>
        </p:nvSpPr>
        <p:spPr>
          <a:xfrm>
            <a:off x="5524689" y="1923977"/>
            <a:ext cx="958917" cy="338554"/>
          </a:xfrm>
          <a:prstGeom prst="rect">
            <a:avLst/>
          </a:prstGeom>
          <a:noFill/>
          <a:ln>
            <a:noFill/>
          </a:ln>
        </p:spPr>
        <p:txBody>
          <a:bodyPr wrap="none" rtlCol="0">
            <a:spAutoFit/>
          </a:bodyPr>
          <a:lstStyle/>
          <a:p>
            <a:pPr algn="l">
              <a:spcAft>
                <a:spcPts val="500"/>
              </a:spcAft>
              <a:tabLst/>
            </a:pPr>
            <a:r>
              <a:rPr lang="de-DE" sz="1600" baseline="0" dirty="0"/>
              <a:t>Handout</a:t>
            </a:r>
          </a:p>
        </p:txBody>
      </p:sp>
      <p:sp>
        <p:nvSpPr>
          <p:cNvPr id="33" name="Textfeld 32">
            <a:extLst>
              <a:ext uri="{FF2B5EF4-FFF2-40B4-BE49-F238E27FC236}">
                <a16:creationId xmlns:a16="http://schemas.microsoft.com/office/drawing/2014/main" id="{FBC468BE-52A0-23E2-7E75-6C0495DE7269}"/>
              </a:ext>
            </a:extLst>
          </p:cNvPr>
          <p:cNvSpPr txBox="1"/>
          <p:nvPr/>
        </p:nvSpPr>
        <p:spPr>
          <a:xfrm>
            <a:off x="8578413" y="2245302"/>
            <a:ext cx="822661" cy="338554"/>
          </a:xfrm>
          <a:prstGeom prst="rect">
            <a:avLst/>
          </a:prstGeom>
          <a:noFill/>
          <a:ln>
            <a:noFill/>
          </a:ln>
        </p:spPr>
        <p:txBody>
          <a:bodyPr wrap="none" rtlCol="0">
            <a:spAutoFit/>
          </a:bodyPr>
          <a:lstStyle/>
          <a:p>
            <a:pPr algn="l">
              <a:spcAft>
                <a:spcPts val="500"/>
              </a:spcAft>
              <a:tabLst/>
            </a:pPr>
            <a:r>
              <a:rPr lang="de-DE" sz="1600" baseline="0" dirty="0"/>
              <a:t>Bericht</a:t>
            </a:r>
          </a:p>
        </p:txBody>
      </p:sp>
      <p:sp>
        <p:nvSpPr>
          <p:cNvPr id="34" name="Textfeld 33">
            <a:extLst>
              <a:ext uri="{FF2B5EF4-FFF2-40B4-BE49-F238E27FC236}">
                <a16:creationId xmlns:a16="http://schemas.microsoft.com/office/drawing/2014/main" id="{FCBAA7CA-CE77-11EC-9A07-3589F27AE329}"/>
              </a:ext>
            </a:extLst>
          </p:cNvPr>
          <p:cNvSpPr txBox="1"/>
          <p:nvPr/>
        </p:nvSpPr>
        <p:spPr>
          <a:xfrm>
            <a:off x="10271038" y="1725437"/>
            <a:ext cx="1245854" cy="338554"/>
          </a:xfrm>
          <a:prstGeom prst="rect">
            <a:avLst/>
          </a:prstGeom>
          <a:noFill/>
          <a:ln>
            <a:noFill/>
          </a:ln>
        </p:spPr>
        <p:txBody>
          <a:bodyPr wrap="none" rtlCol="0">
            <a:spAutoFit/>
          </a:bodyPr>
          <a:lstStyle/>
          <a:p>
            <a:pPr algn="l">
              <a:spcAft>
                <a:spcPts val="500"/>
              </a:spcAft>
              <a:tabLst/>
            </a:pPr>
            <a:r>
              <a:rPr lang="de-DE" sz="1600" baseline="0" dirty="0"/>
              <a:t>Kommentar</a:t>
            </a:r>
          </a:p>
        </p:txBody>
      </p:sp>
      <p:sp>
        <p:nvSpPr>
          <p:cNvPr id="35" name="Textfeld 34">
            <a:extLst>
              <a:ext uri="{FF2B5EF4-FFF2-40B4-BE49-F238E27FC236}">
                <a16:creationId xmlns:a16="http://schemas.microsoft.com/office/drawing/2014/main" id="{5E6528F3-8FC1-BB62-70A9-069248AABDC6}"/>
              </a:ext>
            </a:extLst>
          </p:cNvPr>
          <p:cNvSpPr txBox="1"/>
          <p:nvPr/>
        </p:nvSpPr>
        <p:spPr>
          <a:xfrm>
            <a:off x="10171983" y="2354467"/>
            <a:ext cx="1151277" cy="338554"/>
          </a:xfrm>
          <a:prstGeom prst="rect">
            <a:avLst/>
          </a:prstGeom>
          <a:noFill/>
          <a:ln>
            <a:noFill/>
          </a:ln>
        </p:spPr>
        <p:txBody>
          <a:bodyPr wrap="none" rtlCol="0">
            <a:spAutoFit/>
          </a:bodyPr>
          <a:lstStyle/>
          <a:p>
            <a:pPr algn="l">
              <a:spcAft>
                <a:spcPts val="500"/>
              </a:spcAft>
              <a:tabLst/>
            </a:pPr>
            <a:r>
              <a:rPr lang="de-DE" sz="1600" baseline="0" dirty="0"/>
              <a:t>Rezension</a:t>
            </a:r>
          </a:p>
        </p:txBody>
      </p:sp>
      <p:sp>
        <p:nvSpPr>
          <p:cNvPr id="36" name="Textfeld 35">
            <a:extLst>
              <a:ext uri="{FF2B5EF4-FFF2-40B4-BE49-F238E27FC236}">
                <a16:creationId xmlns:a16="http://schemas.microsoft.com/office/drawing/2014/main" id="{183C7B8C-3795-DDF2-2C72-0A7484EED419}"/>
              </a:ext>
            </a:extLst>
          </p:cNvPr>
          <p:cNvSpPr txBox="1"/>
          <p:nvPr/>
        </p:nvSpPr>
        <p:spPr>
          <a:xfrm>
            <a:off x="7215179" y="1174149"/>
            <a:ext cx="606256" cy="338554"/>
          </a:xfrm>
          <a:prstGeom prst="rect">
            <a:avLst/>
          </a:prstGeom>
          <a:noFill/>
          <a:ln>
            <a:noFill/>
          </a:ln>
        </p:spPr>
        <p:txBody>
          <a:bodyPr wrap="none" rtlCol="0">
            <a:spAutoFit/>
          </a:bodyPr>
          <a:lstStyle/>
          <a:p>
            <a:pPr algn="l">
              <a:spcAft>
                <a:spcPts val="500"/>
              </a:spcAft>
              <a:tabLst/>
            </a:pPr>
            <a:r>
              <a:rPr lang="de-DE" sz="1600" baseline="0" dirty="0"/>
              <a:t>Brief</a:t>
            </a:r>
          </a:p>
        </p:txBody>
      </p:sp>
      <p:sp>
        <p:nvSpPr>
          <p:cNvPr id="37" name="Textfeld 36">
            <a:extLst>
              <a:ext uri="{FF2B5EF4-FFF2-40B4-BE49-F238E27FC236}">
                <a16:creationId xmlns:a16="http://schemas.microsoft.com/office/drawing/2014/main" id="{D35043D6-C076-E750-EC45-62A5A17E5741}"/>
              </a:ext>
            </a:extLst>
          </p:cNvPr>
          <p:cNvSpPr txBox="1"/>
          <p:nvPr/>
        </p:nvSpPr>
        <p:spPr>
          <a:xfrm>
            <a:off x="3304141" y="2076025"/>
            <a:ext cx="1383712" cy="338554"/>
          </a:xfrm>
          <a:prstGeom prst="rect">
            <a:avLst/>
          </a:prstGeom>
          <a:noFill/>
          <a:ln>
            <a:noFill/>
          </a:ln>
        </p:spPr>
        <p:txBody>
          <a:bodyPr wrap="none" rtlCol="0">
            <a:spAutoFit/>
          </a:bodyPr>
          <a:lstStyle/>
          <a:p>
            <a:pPr algn="l">
              <a:spcAft>
                <a:spcPts val="500"/>
              </a:spcAft>
              <a:tabLst/>
            </a:pPr>
            <a:r>
              <a:rPr lang="de-DE" sz="1600" baseline="0" dirty="0"/>
              <a:t>Gesetzestext</a:t>
            </a:r>
          </a:p>
        </p:txBody>
      </p:sp>
      <p:sp>
        <p:nvSpPr>
          <p:cNvPr id="38" name="Textfeld 37">
            <a:extLst>
              <a:ext uri="{FF2B5EF4-FFF2-40B4-BE49-F238E27FC236}">
                <a16:creationId xmlns:a16="http://schemas.microsoft.com/office/drawing/2014/main" id="{9847B46F-54F9-4E20-B96C-1BA4252CCE10}"/>
              </a:ext>
            </a:extLst>
          </p:cNvPr>
          <p:cNvSpPr txBox="1"/>
          <p:nvPr/>
        </p:nvSpPr>
        <p:spPr>
          <a:xfrm>
            <a:off x="2569193" y="1654115"/>
            <a:ext cx="673582" cy="338554"/>
          </a:xfrm>
          <a:prstGeom prst="rect">
            <a:avLst/>
          </a:prstGeom>
          <a:noFill/>
          <a:ln>
            <a:noFill/>
          </a:ln>
        </p:spPr>
        <p:txBody>
          <a:bodyPr wrap="none" rtlCol="0">
            <a:spAutoFit/>
          </a:bodyPr>
          <a:lstStyle/>
          <a:p>
            <a:pPr algn="l">
              <a:spcAft>
                <a:spcPts val="500"/>
              </a:spcAft>
              <a:tabLst/>
            </a:pPr>
            <a:r>
              <a:rPr lang="de-DE" sz="1600" baseline="0" dirty="0"/>
              <a:t>Rede</a:t>
            </a:r>
          </a:p>
        </p:txBody>
      </p:sp>
      <p:sp>
        <p:nvSpPr>
          <p:cNvPr id="39" name="Textfeld 38">
            <a:extLst>
              <a:ext uri="{FF2B5EF4-FFF2-40B4-BE49-F238E27FC236}">
                <a16:creationId xmlns:a16="http://schemas.microsoft.com/office/drawing/2014/main" id="{EDFE276A-3DE7-3AD3-D91E-6F9D07B3D063}"/>
              </a:ext>
            </a:extLst>
          </p:cNvPr>
          <p:cNvSpPr txBox="1"/>
          <p:nvPr/>
        </p:nvSpPr>
        <p:spPr>
          <a:xfrm>
            <a:off x="451074" y="1713899"/>
            <a:ext cx="971741" cy="338554"/>
          </a:xfrm>
          <a:prstGeom prst="rect">
            <a:avLst/>
          </a:prstGeom>
          <a:noFill/>
          <a:ln>
            <a:noFill/>
          </a:ln>
        </p:spPr>
        <p:txBody>
          <a:bodyPr wrap="none" rtlCol="0">
            <a:spAutoFit/>
          </a:bodyPr>
          <a:lstStyle/>
          <a:p>
            <a:pPr algn="l">
              <a:spcAft>
                <a:spcPts val="500"/>
              </a:spcAft>
              <a:tabLst/>
            </a:pPr>
            <a:r>
              <a:rPr lang="de-DE" sz="1600" baseline="0" dirty="0"/>
              <a:t>Fachtext</a:t>
            </a:r>
          </a:p>
        </p:txBody>
      </p:sp>
      <p:sp>
        <p:nvSpPr>
          <p:cNvPr id="41" name="Textfeld 40">
            <a:extLst>
              <a:ext uri="{FF2B5EF4-FFF2-40B4-BE49-F238E27FC236}">
                <a16:creationId xmlns:a16="http://schemas.microsoft.com/office/drawing/2014/main" id="{941234D8-5D41-2A02-653B-CEC65C2D3B20}"/>
              </a:ext>
            </a:extLst>
          </p:cNvPr>
          <p:cNvSpPr txBox="1"/>
          <p:nvPr/>
        </p:nvSpPr>
        <p:spPr>
          <a:xfrm>
            <a:off x="8647855" y="1178904"/>
            <a:ext cx="878767" cy="338554"/>
          </a:xfrm>
          <a:prstGeom prst="rect">
            <a:avLst/>
          </a:prstGeom>
          <a:noFill/>
          <a:ln>
            <a:noFill/>
          </a:ln>
        </p:spPr>
        <p:txBody>
          <a:bodyPr wrap="none" rtlCol="0">
            <a:spAutoFit/>
          </a:bodyPr>
          <a:lstStyle/>
          <a:p>
            <a:pPr algn="l">
              <a:spcAft>
                <a:spcPts val="500"/>
              </a:spcAft>
              <a:tabLst/>
            </a:pPr>
            <a:r>
              <a:rPr lang="de-DE" sz="1600" baseline="0" dirty="0"/>
              <a:t>Notizen</a:t>
            </a:r>
          </a:p>
        </p:txBody>
      </p:sp>
    </p:spTree>
    <p:extLst>
      <p:ext uri="{BB962C8B-B14F-4D97-AF65-F5344CB8AC3E}">
        <p14:creationId xmlns:p14="http://schemas.microsoft.com/office/powerpoint/2010/main" val="384373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40DA51-B706-2E64-76FF-17818B589D9D}"/>
              </a:ext>
            </a:extLst>
          </p:cNvPr>
          <p:cNvSpPr>
            <a:spLocks noGrp="1"/>
          </p:cNvSpPr>
          <p:nvPr>
            <p:ph type="title"/>
          </p:nvPr>
        </p:nvSpPr>
        <p:spPr/>
        <p:txBody>
          <a:bodyPr/>
          <a:lstStyle/>
          <a:p>
            <a:r>
              <a:rPr lang="de-DE" dirty="0"/>
              <a:t>Beispiele aus der Informatik</a:t>
            </a:r>
          </a:p>
        </p:txBody>
      </p:sp>
      <p:sp>
        <p:nvSpPr>
          <p:cNvPr id="8" name="Textplatzhalter 7">
            <a:extLst>
              <a:ext uri="{FF2B5EF4-FFF2-40B4-BE49-F238E27FC236}">
                <a16:creationId xmlns:a16="http://schemas.microsoft.com/office/drawing/2014/main" id="{C3DAE807-5854-826B-A108-1E7EEDA39C77}"/>
              </a:ext>
            </a:extLst>
          </p:cNvPr>
          <p:cNvSpPr>
            <a:spLocks noGrp="1"/>
          </p:cNvSpPr>
          <p:nvPr>
            <p:ph type="body" sz="quarter" idx="11"/>
          </p:nvPr>
        </p:nvSpPr>
        <p:spPr>
          <a:xfrm>
            <a:off x="226800" y="6308727"/>
            <a:ext cx="8280000" cy="396874"/>
          </a:xfrm>
        </p:spPr>
        <p:txBody>
          <a:bodyPr/>
          <a:lstStyle/>
          <a:p>
            <a:r>
              <a:rPr lang="de-DE" dirty="0"/>
              <a:t>Quellen:</a:t>
            </a:r>
          </a:p>
          <a:p>
            <a:r>
              <a:rPr lang="de-DE" dirty="0"/>
              <a:t>MSB-NRW 2017, 2019; Abbildung „ISO-OSI-7-Schichten-Modell“ von Michael von Brandenburg unter der Lizenz </a:t>
            </a:r>
            <a:r>
              <a:rPr lang="de-DE" dirty="0">
                <a:hlinkClick r:id="rId3"/>
              </a:rPr>
              <a:t>CC-BY-SA 4.0 International</a:t>
            </a:r>
            <a:r>
              <a:rPr lang="de-DE" dirty="0"/>
              <a:t> via </a:t>
            </a:r>
            <a:r>
              <a:rPr lang="de-DE" dirty="0">
                <a:hlinkClick r:id="rId4"/>
              </a:rPr>
              <a:t>Wikimedia Commons</a:t>
            </a:r>
            <a:r>
              <a:rPr lang="de-DE" dirty="0"/>
              <a:t>; Abbildung „</a:t>
            </a:r>
            <a:r>
              <a:rPr lang="de-DE" dirty="0" err="1"/>
              <a:t>Quicksort</a:t>
            </a:r>
            <a:r>
              <a:rPr lang="de-DE" dirty="0"/>
              <a:t> teile“ von </a:t>
            </a:r>
            <a:r>
              <a:rPr lang="de-DE" dirty="0" err="1">
                <a:hlinkClick r:id="rId5"/>
              </a:rPr>
              <a:t>krassonkel</a:t>
            </a:r>
            <a:r>
              <a:rPr lang="de-DE" dirty="0"/>
              <a:t>, konvertiert von </a:t>
            </a:r>
            <a:r>
              <a:rPr lang="de-DE" dirty="0" err="1">
                <a:hlinkClick r:id="rId6"/>
              </a:rPr>
              <a:t>ArachanoxReal</a:t>
            </a:r>
            <a:r>
              <a:rPr lang="de-DE" dirty="0"/>
              <a:t> unter der Lizenz Gemeinfreiheit via </a:t>
            </a:r>
            <a:r>
              <a:rPr lang="de-DE" dirty="0">
                <a:hlinkClick r:id="rId7"/>
              </a:rPr>
              <a:t>Wikipedia</a:t>
            </a:r>
            <a:r>
              <a:rPr lang="de-DE" dirty="0"/>
              <a:t>.</a:t>
            </a:r>
          </a:p>
        </p:txBody>
      </p:sp>
      <p:pic>
        <p:nvPicPr>
          <p:cNvPr id="5" name="Grafik 4">
            <a:extLst>
              <a:ext uri="{FF2B5EF4-FFF2-40B4-BE49-F238E27FC236}">
                <a16:creationId xmlns:a16="http://schemas.microsoft.com/office/drawing/2014/main" id="{643DC51D-741D-30AA-1C86-FB0F0C7ADF5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5021" y="1233491"/>
            <a:ext cx="5419725" cy="2247900"/>
          </a:xfrm>
          <a:prstGeom prst="rect">
            <a:avLst/>
          </a:prstGeom>
        </p:spPr>
      </p:pic>
      <p:pic>
        <p:nvPicPr>
          <p:cNvPr id="10" name="Grafik 9">
            <a:extLst>
              <a:ext uri="{FF2B5EF4-FFF2-40B4-BE49-F238E27FC236}">
                <a16:creationId xmlns:a16="http://schemas.microsoft.com/office/drawing/2014/main" id="{E30CB685-B60E-A23D-AFA7-BF6A3D6BB2A4}"/>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1346" y="1233491"/>
            <a:ext cx="2585693" cy="2160000"/>
          </a:xfrm>
          <a:prstGeom prst="rect">
            <a:avLst/>
          </a:prstGeom>
        </p:spPr>
      </p:pic>
      <p:pic>
        <p:nvPicPr>
          <p:cNvPr id="20" name="Grafik 19">
            <a:extLst>
              <a:ext uri="{FF2B5EF4-FFF2-40B4-BE49-F238E27FC236}">
                <a16:creationId xmlns:a16="http://schemas.microsoft.com/office/drawing/2014/main" id="{C5744C41-6165-441F-0CA1-E87FCA66C0CA}"/>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85021" y="2907164"/>
            <a:ext cx="5554157" cy="3600000"/>
          </a:xfrm>
          <a:prstGeom prst="rect">
            <a:avLst/>
          </a:prstGeom>
        </p:spPr>
      </p:pic>
      <p:pic>
        <p:nvPicPr>
          <p:cNvPr id="25" name="Grafik 24">
            <a:extLst>
              <a:ext uri="{FF2B5EF4-FFF2-40B4-BE49-F238E27FC236}">
                <a16:creationId xmlns:a16="http://schemas.microsoft.com/office/drawing/2014/main" id="{12431591-83EC-67B8-8D40-8B11374E62B9}"/>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01405" y="3940854"/>
            <a:ext cx="3505574" cy="2160000"/>
          </a:xfrm>
          <a:prstGeom prst="rect">
            <a:avLst/>
          </a:prstGeom>
        </p:spPr>
      </p:pic>
      <p:sp>
        <p:nvSpPr>
          <p:cNvPr id="27" name="Textfeld 26">
            <a:extLst>
              <a:ext uri="{FF2B5EF4-FFF2-40B4-BE49-F238E27FC236}">
                <a16:creationId xmlns:a16="http://schemas.microsoft.com/office/drawing/2014/main" id="{F6B483C0-C86E-BCEF-B648-849F21EC399D}"/>
              </a:ext>
            </a:extLst>
          </p:cNvPr>
          <p:cNvSpPr txBox="1"/>
          <p:nvPr/>
        </p:nvSpPr>
        <p:spPr>
          <a:xfrm rot="20400000">
            <a:off x="1303591" y="1820257"/>
            <a:ext cx="432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Anforderungstext</a:t>
            </a:r>
            <a:endParaRPr lang="de-DE" sz="1600" b="1" dirty="0">
              <a:solidFill>
                <a:schemeClr val="tx2"/>
              </a:solidFill>
            </a:endParaRPr>
          </a:p>
        </p:txBody>
      </p:sp>
      <p:sp>
        <p:nvSpPr>
          <p:cNvPr id="28" name="Textfeld 27">
            <a:extLst>
              <a:ext uri="{FF2B5EF4-FFF2-40B4-BE49-F238E27FC236}">
                <a16:creationId xmlns:a16="http://schemas.microsoft.com/office/drawing/2014/main" id="{AE1B62E0-BF2B-C6E7-33B4-6A04E1F0D8C9}"/>
              </a:ext>
            </a:extLst>
          </p:cNvPr>
          <p:cNvSpPr txBox="1"/>
          <p:nvPr/>
        </p:nvSpPr>
        <p:spPr>
          <a:xfrm rot="20400000">
            <a:off x="7914780" y="2021103"/>
            <a:ext cx="3278823"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Struktogramm</a:t>
            </a:r>
            <a:endParaRPr lang="de-DE" sz="1600" b="1" dirty="0">
              <a:solidFill>
                <a:schemeClr val="tx2"/>
              </a:solidFill>
            </a:endParaRPr>
          </a:p>
        </p:txBody>
      </p:sp>
      <p:sp>
        <p:nvSpPr>
          <p:cNvPr id="29" name="Textfeld 28">
            <a:extLst>
              <a:ext uri="{FF2B5EF4-FFF2-40B4-BE49-F238E27FC236}">
                <a16:creationId xmlns:a16="http://schemas.microsoft.com/office/drawing/2014/main" id="{CF4CAC38-055C-559E-0820-8B8EDE1D0720}"/>
              </a:ext>
            </a:extLst>
          </p:cNvPr>
          <p:cNvSpPr txBox="1"/>
          <p:nvPr/>
        </p:nvSpPr>
        <p:spPr>
          <a:xfrm rot="20400000">
            <a:off x="7914779" y="4682509"/>
            <a:ext cx="3278823"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Tabellen</a:t>
            </a:r>
            <a:endParaRPr lang="de-DE" sz="1600" b="1" dirty="0">
              <a:solidFill>
                <a:schemeClr val="tx2"/>
              </a:solidFill>
            </a:endParaRPr>
          </a:p>
        </p:txBody>
      </p:sp>
      <p:sp>
        <p:nvSpPr>
          <p:cNvPr id="31" name="Textfeld 30">
            <a:extLst>
              <a:ext uri="{FF2B5EF4-FFF2-40B4-BE49-F238E27FC236}">
                <a16:creationId xmlns:a16="http://schemas.microsoft.com/office/drawing/2014/main" id="{E406A640-D52A-D870-8C90-3CC97C4873EB}"/>
              </a:ext>
            </a:extLst>
          </p:cNvPr>
          <p:cNvSpPr txBox="1"/>
          <p:nvPr/>
        </p:nvSpPr>
        <p:spPr>
          <a:xfrm rot="20400000">
            <a:off x="1303591" y="4288859"/>
            <a:ext cx="4320000" cy="1141338"/>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Schematische</a:t>
            </a:r>
          </a:p>
          <a:p>
            <a:pPr algn="ctr">
              <a:spcAft>
                <a:spcPts val="500"/>
              </a:spcAft>
              <a:tabLst/>
            </a:pPr>
            <a:r>
              <a:rPr lang="de-DE" sz="3200" b="1" dirty="0">
                <a:solidFill>
                  <a:schemeClr val="tx2"/>
                </a:solidFill>
              </a:rPr>
              <a:t>Darstellungen</a:t>
            </a:r>
            <a:endParaRPr lang="de-DE" sz="1600" b="1" dirty="0">
              <a:solidFill>
                <a:schemeClr val="tx2"/>
              </a:solidFill>
            </a:endParaRPr>
          </a:p>
        </p:txBody>
      </p:sp>
    </p:spTree>
    <p:extLst>
      <p:ext uri="{BB962C8B-B14F-4D97-AF65-F5344CB8AC3E}">
        <p14:creationId xmlns:p14="http://schemas.microsoft.com/office/powerpoint/2010/main" val="408780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40DA51-B706-2E64-76FF-17818B589D9D}"/>
              </a:ext>
            </a:extLst>
          </p:cNvPr>
          <p:cNvSpPr>
            <a:spLocks noGrp="1"/>
          </p:cNvSpPr>
          <p:nvPr>
            <p:ph type="title"/>
          </p:nvPr>
        </p:nvSpPr>
        <p:spPr/>
        <p:txBody>
          <a:bodyPr/>
          <a:lstStyle/>
          <a:p>
            <a:r>
              <a:rPr lang="de-DE" dirty="0"/>
              <a:t>Beispiele aus der Informatik</a:t>
            </a:r>
          </a:p>
        </p:txBody>
      </p:sp>
      <p:sp>
        <p:nvSpPr>
          <p:cNvPr id="8" name="Textplatzhalter 7">
            <a:extLst>
              <a:ext uri="{FF2B5EF4-FFF2-40B4-BE49-F238E27FC236}">
                <a16:creationId xmlns:a16="http://schemas.microsoft.com/office/drawing/2014/main" id="{C3DAE807-5854-826B-A108-1E7EEDA39C77}"/>
              </a:ext>
            </a:extLst>
          </p:cNvPr>
          <p:cNvSpPr>
            <a:spLocks noGrp="1"/>
          </p:cNvSpPr>
          <p:nvPr>
            <p:ph type="body" sz="quarter" idx="11"/>
          </p:nvPr>
        </p:nvSpPr>
        <p:spPr>
          <a:xfrm>
            <a:off x="226800" y="6308727"/>
            <a:ext cx="7524000" cy="396874"/>
          </a:xfrm>
        </p:spPr>
        <p:txBody>
          <a:bodyPr/>
          <a:lstStyle/>
          <a:p>
            <a:r>
              <a:rPr lang="de-DE" dirty="0"/>
              <a:t>Quellen:</a:t>
            </a:r>
          </a:p>
          <a:p>
            <a:r>
              <a:rPr lang="de-DE" dirty="0"/>
              <a:t>MSB-NRW 2017, 2019; Abbildung „Queue </a:t>
            </a:r>
            <a:r>
              <a:rPr lang="de-DE" dirty="0" err="1"/>
              <a:t>vs</a:t>
            </a:r>
            <a:r>
              <a:rPr lang="de-DE" dirty="0"/>
              <a:t> Stack“ von </a:t>
            </a:r>
            <a:r>
              <a:rPr lang="de-DE" dirty="0" err="1">
                <a:hlinkClick r:id="rId3"/>
              </a:rPr>
              <a:t>Choteseeworld</a:t>
            </a:r>
            <a:r>
              <a:rPr lang="de-DE" dirty="0"/>
              <a:t> unter der Lizenz </a:t>
            </a:r>
            <a:r>
              <a:rPr lang="de-DE" dirty="0">
                <a:hlinkClick r:id="rId4"/>
              </a:rPr>
              <a:t>CC BY-SA 4.0 International</a:t>
            </a:r>
            <a:r>
              <a:rPr lang="de-DE" dirty="0"/>
              <a:t> via </a:t>
            </a:r>
            <a:r>
              <a:rPr lang="de-DE" dirty="0">
                <a:hlinkClick r:id="rId5"/>
              </a:rPr>
              <a:t>Wikipedia</a:t>
            </a:r>
            <a:endParaRPr lang="de-DE" dirty="0"/>
          </a:p>
        </p:txBody>
      </p:sp>
      <p:pic>
        <p:nvPicPr>
          <p:cNvPr id="4" name="Grafik 3">
            <a:extLst>
              <a:ext uri="{FF2B5EF4-FFF2-40B4-BE49-F238E27FC236}">
                <a16:creationId xmlns:a16="http://schemas.microsoft.com/office/drawing/2014/main" id="{2477D6AA-191C-60D7-DFED-630B11C5E33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7011" y="1269000"/>
            <a:ext cx="3715452" cy="4320000"/>
          </a:xfrm>
          <a:prstGeom prst="rect">
            <a:avLst/>
          </a:prstGeom>
        </p:spPr>
      </p:pic>
      <p:pic>
        <p:nvPicPr>
          <p:cNvPr id="7" name="Grafik 6">
            <a:extLst>
              <a:ext uri="{FF2B5EF4-FFF2-40B4-BE49-F238E27FC236}">
                <a16:creationId xmlns:a16="http://schemas.microsoft.com/office/drawing/2014/main" id="{4A85C3C0-A10E-C889-6DB5-F9DEC94AB6B7}"/>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49539" y="1269000"/>
            <a:ext cx="3684324" cy="2160000"/>
          </a:xfrm>
          <a:prstGeom prst="rect">
            <a:avLst/>
          </a:prstGeom>
        </p:spPr>
      </p:pic>
      <p:pic>
        <p:nvPicPr>
          <p:cNvPr id="15" name="Grafik 14">
            <a:extLst>
              <a:ext uri="{FF2B5EF4-FFF2-40B4-BE49-F238E27FC236}">
                <a16:creationId xmlns:a16="http://schemas.microsoft.com/office/drawing/2014/main" id="{AD966B8C-7A0C-713E-8E5D-567515A110D0}"/>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69557" y="4306528"/>
            <a:ext cx="3600000" cy="1083243"/>
          </a:xfrm>
          <a:prstGeom prst="rect">
            <a:avLst/>
          </a:prstGeom>
        </p:spPr>
      </p:pic>
      <p:pic>
        <p:nvPicPr>
          <p:cNvPr id="18" name="Grafik 17">
            <a:extLst>
              <a:ext uri="{FF2B5EF4-FFF2-40B4-BE49-F238E27FC236}">
                <a16:creationId xmlns:a16="http://schemas.microsoft.com/office/drawing/2014/main" id="{93EA745E-A286-B511-2A1A-1A46AEB5B136}"/>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796651" y="3768149"/>
            <a:ext cx="4395349" cy="2160000"/>
          </a:xfrm>
          <a:prstGeom prst="rect">
            <a:avLst/>
          </a:prstGeom>
        </p:spPr>
      </p:pic>
      <p:pic>
        <p:nvPicPr>
          <p:cNvPr id="21" name="Grafik 20">
            <a:extLst>
              <a:ext uri="{FF2B5EF4-FFF2-40B4-BE49-F238E27FC236}">
                <a16:creationId xmlns:a16="http://schemas.microsoft.com/office/drawing/2014/main" id="{04F59A48-7D5C-052E-D584-7F1F27E8F567}"/>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300537" y="1428750"/>
            <a:ext cx="3590925" cy="2000250"/>
          </a:xfrm>
          <a:prstGeom prst="rect">
            <a:avLst/>
          </a:prstGeom>
        </p:spPr>
      </p:pic>
      <p:sp>
        <p:nvSpPr>
          <p:cNvPr id="22" name="Textfeld 21">
            <a:extLst>
              <a:ext uri="{FF2B5EF4-FFF2-40B4-BE49-F238E27FC236}">
                <a16:creationId xmlns:a16="http://schemas.microsoft.com/office/drawing/2014/main" id="{58AEFC10-3F75-E1AF-2EDE-67B01A26C0F1}"/>
              </a:ext>
            </a:extLst>
          </p:cNvPr>
          <p:cNvSpPr txBox="1"/>
          <p:nvPr/>
        </p:nvSpPr>
        <p:spPr>
          <a:xfrm rot="20400000">
            <a:off x="356048" y="3136612"/>
            <a:ext cx="3457378"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Dokumentation</a:t>
            </a:r>
            <a:endParaRPr lang="de-DE" sz="1600" b="1" dirty="0">
              <a:solidFill>
                <a:schemeClr val="tx2"/>
              </a:solidFill>
            </a:endParaRPr>
          </a:p>
        </p:txBody>
      </p:sp>
      <p:sp>
        <p:nvSpPr>
          <p:cNvPr id="23" name="Textfeld 22">
            <a:extLst>
              <a:ext uri="{FF2B5EF4-FFF2-40B4-BE49-F238E27FC236}">
                <a16:creationId xmlns:a16="http://schemas.microsoft.com/office/drawing/2014/main" id="{352D6547-96DE-40EE-647F-8374434C5BCA}"/>
              </a:ext>
            </a:extLst>
          </p:cNvPr>
          <p:cNvSpPr txBox="1"/>
          <p:nvPr/>
        </p:nvSpPr>
        <p:spPr>
          <a:xfrm rot="20400000">
            <a:off x="4216430" y="1931464"/>
            <a:ext cx="3457378"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Grammatik</a:t>
            </a:r>
            <a:endParaRPr lang="de-DE" sz="1600" b="1" dirty="0">
              <a:solidFill>
                <a:schemeClr val="tx2"/>
              </a:solidFill>
            </a:endParaRPr>
          </a:p>
        </p:txBody>
      </p:sp>
      <p:sp>
        <p:nvSpPr>
          <p:cNvPr id="24" name="Textfeld 23">
            <a:extLst>
              <a:ext uri="{FF2B5EF4-FFF2-40B4-BE49-F238E27FC236}">
                <a16:creationId xmlns:a16="http://schemas.microsoft.com/office/drawing/2014/main" id="{0CD0B236-2C2F-49D4-2B6B-4C2FB652F24B}"/>
              </a:ext>
            </a:extLst>
          </p:cNvPr>
          <p:cNvSpPr txBox="1"/>
          <p:nvPr/>
        </p:nvSpPr>
        <p:spPr>
          <a:xfrm rot="20400000">
            <a:off x="8023381" y="1931463"/>
            <a:ext cx="3457378"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ER-Diagramm</a:t>
            </a:r>
            <a:endParaRPr lang="de-DE" sz="1600" b="1" dirty="0">
              <a:solidFill>
                <a:schemeClr val="tx2"/>
              </a:solidFill>
            </a:endParaRPr>
          </a:p>
        </p:txBody>
      </p:sp>
      <p:sp>
        <p:nvSpPr>
          <p:cNvPr id="25" name="Textfeld 24">
            <a:extLst>
              <a:ext uri="{FF2B5EF4-FFF2-40B4-BE49-F238E27FC236}">
                <a16:creationId xmlns:a16="http://schemas.microsoft.com/office/drawing/2014/main" id="{E67507C0-C619-A4D0-A062-9CA5AC981A9C}"/>
              </a:ext>
            </a:extLst>
          </p:cNvPr>
          <p:cNvSpPr txBox="1"/>
          <p:nvPr/>
        </p:nvSpPr>
        <p:spPr>
          <a:xfrm rot="20400000">
            <a:off x="4116001" y="4555761"/>
            <a:ext cx="396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Zustandsdiagramm</a:t>
            </a:r>
            <a:endParaRPr lang="de-DE" sz="1600" b="1" dirty="0">
              <a:solidFill>
                <a:schemeClr val="tx2"/>
              </a:solidFill>
            </a:endParaRPr>
          </a:p>
        </p:txBody>
      </p:sp>
      <p:sp>
        <p:nvSpPr>
          <p:cNvPr id="26" name="Textfeld 25">
            <a:extLst>
              <a:ext uri="{FF2B5EF4-FFF2-40B4-BE49-F238E27FC236}">
                <a16:creationId xmlns:a16="http://schemas.microsoft.com/office/drawing/2014/main" id="{9EE4637C-F81A-419F-1E8C-D1C760628368}"/>
              </a:ext>
            </a:extLst>
          </p:cNvPr>
          <p:cNvSpPr txBox="1"/>
          <p:nvPr/>
        </p:nvSpPr>
        <p:spPr>
          <a:xfrm rot="20400000">
            <a:off x="7872056" y="4555761"/>
            <a:ext cx="396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Datenstrukturen</a:t>
            </a:r>
            <a:endParaRPr lang="de-DE" sz="1600" b="1" dirty="0">
              <a:solidFill>
                <a:schemeClr val="tx2"/>
              </a:solidFill>
            </a:endParaRPr>
          </a:p>
        </p:txBody>
      </p:sp>
    </p:spTree>
    <p:extLst>
      <p:ext uri="{BB962C8B-B14F-4D97-AF65-F5344CB8AC3E}">
        <p14:creationId xmlns:p14="http://schemas.microsoft.com/office/powerpoint/2010/main" val="115264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557CC4-61F0-8072-7770-B45DF83A1909}"/>
              </a:ext>
            </a:extLst>
          </p:cNvPr>
          <p:cNvSpPr>
            <a:spLocks noGrp="1"/>
          </p:cNvSpPr>
          <p:nvPr>
            <p:ph type="title"/>
          </p:nvPr>
        </p:nvSpPr>
        <p:spPr/>
        <p:txBody>
          <a:bodyPr/>
          <a:lstStyle/>
          <a:p>
            <a:r>
              <a:rPr lang="de-DE" dirty="0"/>
              <a:t>Beispiele aus der Informatik</a:t>
            </a:r>
          </a:p>
        </p:txBody>
      </p:sp>
      <p:sp>
        <p:nvSpPr>
          <p:cNvPr id="3" name="Textplatzhalter 2">
            <a:extLst>
              <a:ext uri="{FF2B5EF4-FFF2-40B4-BE49-F238E27FC236}">
                <a16:creationId xmlns:a16="http://schemas.microsoft.com/office/drawing/2014/main" id="{7DEEB843-E49F-34B2-6DC6-426F5DB14FD5}"/>
              </a:ext>
            </a:extLst>
          </p:cNvPr>
          <p:cNvSpPr>
            <a:spLocks noGrp="1"/>
          </p:cNvSpPr>
          <p:nvPr>
            <p:ph type="body" sz="quarter" idx="11"/>
          </p:nvPr>
        </p:nvSpPr>
        <p:spPr/>
        <p:txBody>
          <a:bodyPr/>
          <a:lstStyle/>
          <a:p>
            <a:r>
              <a:rPr lang="de-DE" dirty="0"/>
              <a:t>Quellen:</a:t>
            </a:r>
          </a:p>
          <a:p>
            <a:r>
              <a:rPr lang="de-DE" dirty="0"/>
              <a:t>MSB-NRW 2017, 2019</a:t>
            </a:r>
          </a:p>
        </p:txBody>
      </p:sp>
      <p:pic>
        <p:nvPicPr>
          <p:cNvPr id="5" name="Grafik 4">
            <a:extLst>
              <a:ext uri="{FF2B5EF4-FFF2-40B4-BE49-F238E27FC236}">
                <a16:creationId xmlns:a16="http://schemas.microsoft.com/office/drawing/2014/main" id="{D0D0120C-4C64-38ED-631B-B635D59A45A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7011" y="1385887"/>
            <a:ext cx="3990000" cy="2520000"/>
          </a:xfrm>
          <a:prstGeom prst="rect">
            <a:avLst/>
          </a:prstGeom>
        </p:spPr>
      </p:pic>
      <p:pic>
        <p:nvPicPr>
          <p:cNvPr id="11" name="Grafik 10">
            <a:extLst>
              <a:ext uri="{FF2B5EF4-FFF2-40B4-BE49-F238E27FC236}">
                <a16:creationId xmlns:a16="http://schemas.microsoft.com/office/drawing/2014/main" id="{BD795923-C3E8-8C02-4A5C-C16D87F366B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1464" y="1385887"/>
            <a:ext cx="5343525" cy="4086225"/>
          </a:xfrm>
          <a:prstGeom prst="rect">
            <a:avLst/>
          </a:prstGeom>
        </p:spPr>
      </p:pic>
      <p:pic>
        <p:nvPicPr>
          <p:cNvPr id="13" name="Grafik 12">
            <a:extLst>
              <a:ext uri="{FF2B5EF4-FFF2-40B4-BE49-F238E27FC236}">
                <a16:creationId xmlns:a16="http://schemas.microsoft.com/office/drawing/2014/main" id="{FD80B42C-1FC9-F308-C07E-3507FE481FA2}"/>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7011" y="4764407"/>
            <a:ext cx="4505325" cy="685800"/>
          </a:xfrm>
          <a:prstGeom prst="rect">
            <a:avLst/>
          </a:prstGeom>
        </p:spPr>
      </p:pic>
      <p:sp>
        <p:nvSpPr>
          <p:cNvPr id="14" name="Textfeld 13">
            <a:extLst>
              <a:ext uri="{FF2B5EF4-FFF2-40B4-BE49-F238E27FC236}">
                <a16:creationId xmlns:a16="http://schemas.microsoft.com/office/drawing/2014/main" id="{2E834D6E-5936-3D10-E075-F67FE8C9BEAE}"/>
              </a:ext>
            </a:extLst>
          </p:cNvPr>
          <p:cNvSpPr txBox="1"/>
          <p:nvPr/>
        </p:nvSpPr>
        <p:spPr>
          <a:xfrm rot="20400000">
            <a:off x="6909017" y="2916348"/>
            <a:ext cx="396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Quellcode</a:t>
            </a:r>
            <a:endParaRPr lang="de-DE" sz="1600" b="1" dirty="0">
              <a:solidFill>
                <a:schemeClr val="tx2"/>
              </a:solidFill>
            </a:endParaRPr>
          </a:p>
        </p:txBody>
      </p:sp>
      <p:sp>
        <p:nvSpPr>
          <p:cNvPr id="15" name="Textfeld 14">
            <a:extLst>
              <a:ext uri="{FF2B5EF4-FFF2-40B4-BE49-F238E27FC236}">
                <a16:creationId xmlns:a16="http://schemas.microsoft.com/office/drawing/2014/main" id="{2ED7E3C5-41AD-FA5A-D35D-F4F23569D6B6}"/>
              </a:ext>
            </a:extLst>
          </p:cNvPr>
          <p:cNvSpPr txBox="1"/>
          <p:nvPr/>
        </p:nvSpPr>
        <p:spPr>
          <a:xfrm rot="20400000">
            <a:off x="242011" y="2184658"/>
            <a:ext cx="396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UML-Diagramm</a:t>
            </a:r>
            <a:endParaRPr lang="de-DE" sz="1600" b="1" dirty="0">
              <a:solidFill>
                <a:schemeClr val="tx2"/>
              </a:solidFill>
            </a:endParaRPr>
          </a:p>
        </p:txBody>
      </p:sp>
      <p:sp>
        <p:nvSpPr>
          <p:cNvPr id="16" name="Textfeld 15">
            <a:extLst>
              <a:ext uri="{FF2B5EF4-FFF2-40B4-BE49-F238E27FC236}">
                <a16:creationId xmlns:a16="http://schemas.microsoft.com/office/drawing/2014/main" id="{2739B2B2-62F9-ACF3-E0D9-1E0CE544638B}"/>
              </a:ext>
            </a:extLst>
          </p:cNvPr>
          <p:cNvSpPr txBox="1"/>
          <p:nvPr/>
        </p:nvSpPr>
        <p:spPr>
          <a:xfrm rot="20400000">
            <a:off x="242011" y="4635125"/>
            <a:ext cx="3960000" cy="584775"/>
          </a:xfrm>
          <a:prstGeom prst="rect">
            <a:avLst/>
          </a:prstGeom>
          <a:solidFill>
            <a:schemeClr val="bg1"/>
          </a:solidFill>
          <a:ln>
            <a:noFill/>
          </a:ln>
        </p:spPr>
        <p:txBody>
          <a:bodyPr wrap="square" rtlCol="0" anchor="ctr">
            <a:spAutoFit/>
          </a:bodyPr>
          <a:lstStyle/>
          <a:p>
            <a:pPr algn="ctr">
              <a:spcAft>
                <a:spcPts val="500"/>
              </a:spcAft>
              <a:tabLst/>
            </a:pPr>
            <a:r>
              <a:rPr lang="de-DE" sz="3200" b="1" dirty="0">
                <a:solidFill>
                  <a:schemeClr val="tx2"/>
                </a:solidFill>
              </a:rPr>
              <a:t>Datenbankschema</a:t>
            </a:r>
            <a:endParaRPr lang="de-DE" sz="1600" b="1" dirty="0">
              <a:solidFill>
                <a:schemeClr val="tx2"/>
              </a:solidFill>
            </a:endParaRPr>
          </a:p>
        </p:txBody>
      </p:sp>
    </p:spTree>
    <p:extLst>
      <p:ext uri="{BB962C8B-B14F-4D97-AF65-F5344CB8AC3E}">
        <p14:creationId xmlns:p14="http://schemas.microsoft.com/office/powerpoint/2010/main" val="342229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B5155E-1A8C-ECED-EC0B-640770EE8054}"/>
              </a:ext>
            </a:extLst>
          </p:cNvPr>
          <p:cNvSpPr>
            <a:spLocks noGrp="1"/>
          </p:cNvSpPr>
          <p:nvPr>
            <p:ph type="title"/>
          </p:nvPr>
        </p:nvSpPr>
        <p:spPr/>
        <p:txBody>
          <a:bodyPr/>
          <a:lstStyle/>
          <a:p>
            <a:r>
              <a:rPr lang="de-DE" dirty="0"/>
              <a:t>Vielfältigkeit der Darstellungsformen</a:t>
            </a:r>
          </a:p>
        </p:txBody>
      </p:sp>
      <p:sp>
        <p:nvSpPr>
          <p:cNvPr id="3" name="Textplatzhalter 2">
            <a:extLst>
              <a:ext uri="{FF2B5EF4-FFF2-40B4-BE49-F238E27FC236}">
                <a16:creationId xmlns:a16="http://schemas.microsoft.com/office/drawing/2014/main" id="{40924572-65AE-CE11-FC10-7C9B2CDE8A01}"/>
              </a:ext>
            </a:extLst>
          </p:cNvPr>
          <p:cNvSpPr>
            <a:spLocks noGrp="1"/>
          </p:cNvSpPr>
          <p:nvPr>
            <p:ph type="body" sz="quarter" idx="11"/>
          </p:nvPr>
        </p:nvSpPr>
        <p:spPr/>
        <p:txBody>
          <a:bodyPr/>
          <a:lstStyle/>
          <a:p>
            <a:endParaRPr lang="de-DE"/>
          </a:p>
        </p:txBody>
      </p:sp>
      <p:sp>
        <p:nvSpPr>
          <p:cNvPr id="5" name="Rechteck 4">
            <a:extLst>
              <a:ext uri="{FF2B5EF4-FFF2-40B4-BE49-F238E27FC236}">
                <a16:creationId xmlns:a16="http://schemas.microsoft.com/office/drawing/2014/main" id="{3164D47F-D2B4-55BB-1195-6E26659A0EA4}"/>
              </a:ext>
            </a:extLst>
          </p:cNvPr>
          <p:cNvSpPr/>
          <p:nvPr/>
        </p:nvSpPr>
        <p:spPr>
          <a:xfrm>
            <a:off x="227013" y="1135040"/>
            <a:ext cx="5761038" cy="1863285"/>
          </a:xfrm>
          <a:prstGeom prst="rect">
            <a:avLst/>
          </a:prstGeom>
          <a:noFill/>
          <a:ln w="63500">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endParaRPr lang="de-DE" sz="1400" dirty="0">
              <a:solidFill>
                <a:schemeClr val="tx1"/>
              </a:solidFill>
              <a:latin typeface="Arial" charset="0"/>
              <a:ea typeface="Arial" charset="0"/>
              <a:cs typeface="Arial" charset="0"/>
            </a:endParaRPr>
          </a:p>
        </p:txBody>
      </p:sp>
      <p:sp>
        <p:nvSpPr>
          <p:cNvPr id="8" name="Rechteck 7">
            <a:extLst>
              <a:ext uri="{FF2B5EF4-FFF2-40B4-BE49-F238E27FC236}">
                <a16:creationId xmlns:a16="http://schemas.microsoft.com/office/drawing/2014/main" id="{B4622D02-08EE-68DF-83CA-514DEA130EBB}"/>
              </a:ext>
            </a:extLst>
          </p:cNvPr>
          <p:cNvSpPr/>
          <p:nvPr/>
        </p:nvSpPr>
        <p:spPr>
          <a:xfrm>
            <a:off x="250189" y="1158547"/>
            <a:ext cx="2664000" cy="30777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400" b="1" dirty="0">
                <a:solidFill>
                  <a:schemeClr val="bg1"/>
                </a:solidFill>
                <a:latin typeface="Arial" charset="0"/>
                <a:ea typeface="Arial" charset="0"/>
                <a:cs typeface="Arial" charset="0"/>
              </a:rPr>
              <a:t>Schematische Darstellungen</a:t>
            </a:r>
          </a:p>
        </p:txBody>
      </p:sp>
      <p:sp>
        <p:nvSpPr>
          <p:cNvPr id="11" name="Rechteck 10">
            <a:extLst>
              <a:ext uri="{FF2B5EF4-FFF2-40B4-BE49-F238E27FC236}">
                <a16:creationId xmlns:a16="http://schemas.microsoft.com/office/drawing/2014/main" id="{5B61ECF3-EE93-298B-10B9-388DC834B552}"/>
              </a:ext>
            </a:extLst>
          </p:cNvPr>
          <p:cNvSpPr/>
          <p:nvPr/>
        </p:nvSpPr>
        <p:spPr>
          <a:xfrm>
            <a:off x="6203950" y="1135040"/>
            <a:ext cx="5761038" cy="2390804"/>
          </a:xfrm>
          <a:prstGeom prst="rect">
            <a:avLst/>
          </a:prstGeom>
          <a:noFill/>
          <a:ln w="635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endParaRPr lang="de-DE" sz="1400" dirty="0">
              <a:solidFill>
                <a:schemeClr val="tx1"/>
              </a:solidFill>
              <a:latin typeface="Arial" charset="0"/>
              <a:ea typeface="Arial" charset="0"/>
              <a:cs typeface="Arial" charset="0"/>
            </a:endParaRPr>
          </a:p>
        </p:txBody>
      </p:sp>
      <p:sp>
        <p:nvSpPr>
          <p:cNvPr id="12" name="Rechteck 11">
            <a:extLst>
              <a:ext uri="{FF2B5EF4-FFF2-40B4-BE49-F238E27FC236}">
                <a16:creationId xmlns:a16="http://schemas.microsoft.com/office/drawing/2014/main" id="{AF30EFBB-ED14-BDE6-F7C8-E2ED55EBAEEE}"/>
              </a:ext>
            </a:extLst>
          </p:cNvPr>
          <p:cNvSpPr/>
          <p:nvPr/>
        </p:nvSpPr>
        <p:spPr>
          <a:xfrm>
            <a:off x="6227236" y="1158547"/>
            <a:ext cx="3024000" cy="30777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400" b="1" dirty="0">
                <a:solidFill>
                  <a:schemeClr val="bg1"/>
                </a:solidFill>
                <a:latin typeface="Arial" charset="0"/>
                <a:ea typeface="Arial" charset="0"/>
                <a:cs typeface="Arial" charset="0"/>
              </a:rPr>
              <a:t>Formalsprachliche Darstellungen</a:t>
            </a:r>
          </a:p>
        </p:txBody>
      </p:sp>
      <p:sp>
        <p:nvSpPr>
          <p:cNvPr id="14" name="Rechteck 13">
            <a:extLst>
              <a:ext uri="{FF2B5EF4-FFF2-40B4-BE49-F238E27FC236}">
                <a16:creationId xmlns:a16="http://schemas.microsoft.com/office/drawing/2014/main" id="{3E2E7DF0-1EAA-15A2-A6B0-7BF2171CCD14}"/>
              </a:ext>
            </a:extLst>
          </p:cNvPr>
          <p:cNvSpPr/>
          <p:nvPr/>
        </p:nvSpPr>
        <p:spPr>
          <a:xfrm>
            <a:off x="6203950" y="3715668"/>
            <a:ext cx="5761038" cy="2340000"/>
          </a:xfrm>
          <a:prstGeom prst="rect">
            <a:avLst/>
          </a:prstGeom>
          <a:noFill/>
          <a:ln w="635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endParaRPr lang="de-DE" sz="1400" dirty="0">
              <a:solidFill>
                <a:schemeClr val="tx1"/>
              </a:solidFill>
              <a:latin typeface="Arial" charset="0"/>
              <a:ea typeface="Arial" charset="0"/>
              <a:cs typeface="Arial" charset="0"/>
            </a:endParaRPr>
          </a:p>
        </p:txBody>
      </p:sp>
      <p:sp>
        <p:nvSpPr>
          <p:cNvPr id="15" name="Rechteck 14">
            <a:extLst>
              <a:ext uri="{FF2B5EF4-FFF2-40B4-BE49-F238E27FC236}">
                <a16:creationId xmlns:a16="http://schemas.microsoft.com/office/drawing/2014/main" id="{4E427FD1-D719-0195-E96E-9B6FDA9E1D9C}"/>
              </a:ext>
            </a:extLst>
          </p:cNvPr>
          <p:cNvSpPr/>
          <p:nvPr/>
        </p:nvSpPr>
        <p:spPr>
          <a:xfrm>
            <a:off x="6227236" y="3745892"/>
            <a:ext cx="3168000" cy="30777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400" b="1" dirty="0">
                <a:solidFill>
                  <a:schemeClr val="bg1"/>
                </a:solidFill>
                <a:latin typeface="Arial" charset="0"/>
                <a:ea typeface="Arial" charset="0"/>
                <a:cs typeface="Arial" charset="0"/>
              </a:rPr>
              <a:t>Natürlichsprachliche Darstellungen</a:t>
            </a:r>
          </a:p>
        </p:txBody>
      </p:sp>
      <p:sp>
        <p:nvSpPr>
          <p:cNvPr id="17" name="Rechteck 16">
            <a:extLst>
              <a:ext uri="{FF2B5EF4-FFF2-40B4-BE49-F238E27FC236}">
                <a16:creationId xmlns:a16="http://schemas.microsoft.com/office/drawing/2014/main" id="{172F0DA1-9C75-FD26-7C79-E8E0AB1DDA1F}"/>
              </a:ext>
            </a:extLst>
          </p:cNvPr>
          <p:cNvSpPr/>
          <p:nvPr/>
        </p:nvSpPr>
        <p:spPr>
          <a:xfrm>
            <a:off x="227013" y="3188031"/>
            <a:ext cx="5761038" cy="2867636"/>
          </a:xfrm>
          <a:prstGeom prst="rect">
            <a:avLst/>
          </a:prstGeom>
          <a:noFill/>
          <a:ln w="63500">
            <a:solidFill>
              <a:schemeClr val="accent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just"/>
            <a:endParaRPr lang="de-DE" sz="1400" dirty="0">
              <a:solidFill>
                <a:schemeClr val="tx1"/>
              </a:solidFill>
              <a:latin typeface="Arial" charset="0"/>
              <a:ea typeface="Arial" charset="0"/>
              <a:cs typeface="Arial" charset="0"/>
            </a:endParaRPr>
          </a:p>
        </p:txBody>
      </p:sp>
      <p:sp>
        <p:nvSpPr>
          <p:cNvPr id="18" name="Rechteck 17">
            <a:extLst>
              <a:ext uri="{FF2B5EF4-FFF2-40B4-BE49-F238E27FC236}">
                <a16:creationId xmlns:a16="http://schemas.microsoft.com/office/drawing/2014/main" id="{01BB6B21-6420-A0F9-7DDC-1AD80ED07A25}"/>
              </a:ext>
            </a:extLst>
          </p:cNvPr>
          <p:cNvSpPr/>
          <p:nvPr/>
        </p:nvSpPr>
        <p:spPr>
          <a:xfrm>
            <a:off x="250189" y="3218066"/>
            <a:ext cx="2916000" cy="30777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sz="1400" b="1" dirty="0">
                <a:solidFill>
                  <a:schemeClr val="bg1"/>
                </a:solidFill>
                <a:latin typeface="Arial" charset="0"/>
                <a:ea typeface="Arial" charset="0"/>
                <a:cs typeface="Arial" charset="0"/>
              </a:rPr>
              <a:t>Diagrammatische Darstellungen</a:t>
            </a:r>
          </a:p>
        </p:txBody>
      </p:sp>
      <p:pic>
        <p:nvPicPr>
          <p:cNvPr id="19" name="Grafik 18">
            <a:extLst>
              <a:ext uri="{FF2B5EF4-FFF2-40B4-BE49-F238E27FC236}">
                <a16:creationId xmlns:a16="http://schemas.microsoft.com/office/drawing/2014/main" id="{335246EA-C994-7369-6081-2185BA92D42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7842" y="1198325"/>
            <a:ext cx="2777079" cy="1800000"/>
          </a:xfrm>
          <a:prstGeom prst="rect">
            <a:avLst/>
          </a:prstGeom>
        </p:spPr>
      </p:pic>
      <p:pic>
        <p:nvPicPr>
          <p:cNvPr id="20" name="Grafik 19">
            <a:extLst>
              <a:ext uri="{FF2B5EF4-FFF2-40B4-BE49-F238E27FC236}">
                <a16:creationId xmlns:a16="http://schemas.microsoft.com/office/drawing/2014/main" id="{A755E845-8CCC-C969-A5A6-7F78B698055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72435" y="1324746"/>
            <a:ext cx="2520000" cy="1238400"/>
          </a:xfrm>
          <a:prstGeom prst="rect">
            <a:avLst/>
          </a:prstGeom>
        </p:spPr>
      </p:pic>
      <p:pic>
        <p:nvPicPr>
          <p:cNvPr id="21" name="Grafik 20">
            <a:extLst>
              <a:ext uri="{FF2B5EF4-FFF2-40B4-BE49-F238E27FC236}">
                <a16:creationId xmlns:a16="http://schemas.microsoft.com/office/drawing/2014/main" id="{BB282EC5-7D1A-0F7C-B06B-6E05FC131B61}"/>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61464" y="1768825"/>
            <a:ext cx="2520000" cy="1403714"/>
          </a:xfrm>
          <a:prstGeom prst="rect">
            <a:avLst/>
          </a:prstGeom>
        </p:spPr>
      </p:pic>
      <p:pic>
        <p:nvPicPr>
          <p:cNvPr id="22" name="Grafik 21">
            <a:extLst>
              <a:ext uri="{FF2B5EF4-FFF2-40B4-BE49-F238E27FC236}">
                <a16:creationId xmlns:a16="http://schemas.microsoft.com/office/drawing/2014/main" id="{FACBAAF4-48BA-6C2A-409E-647E08DD9C39}"/>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07932" y="2860757"/>
            <a:ext cx="3600000" cy="547991"/>
          </a:xfrm>
          <a:prstGeom prst="rect">
            <a:avLst/>
          </a:prstGeom>
        </p:spPr>
      </p:pic>
      <p:pic>
        <p:nvPicPr>
          <p:cNvPr id="23" name="Grafik 22">
            <a:extLst>
              <a:ext uri="{FF2B5EF4-FFF2-40B4-BE49-F238E27FC236}">
                <a16:creationId xmlns:a16="http://schemas.microsoft.com/office/drawing/2014/main" id="{75B53757-4C52-B0F9-0D34-A46191F0F27D}"/>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65287" y="1205825"/>
            <a:ext cx="2118461" cy="1620000"/>
          </a:xfrm>
          <a:prstGeom prst="rect">
            <a:avLst/>
          </a:prstGeom>
        </p:spPr>
      </p:pic>
      <p:pic>
        <p:nvPicPr>
          <p:cNvPr id="24" name="Grafik 23">
            <a:extLst>
              <a:ext uri="{FF2B5EF4-FFF2-40B4-BE49-F238E27FC236}">
                <a16:creationId xmlns:a16="http://schemas.microsoft.com/office/drawing/2014/main" id="{212FBF38-3F01-D9FF-0269-6F8447D0C73C}"/>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61464" y="4337407"/>
            <a:ext cx="3376539" cy="1400463"/>
          </a:xfrm>
          <a:prstGeom prst="rect">
            <a:avLst/>
          </a:prstGeom>
        </p:spPr>
      </p:pic>
      <p:pic>
        <p:nvPicPr>
          <p:cNvPr id="25" name="Grafik 24">
            <a:extLst>
              <a:ext uri="{FF2B5EF4-FFF2-40B4-BE49-F238E27FC236}">
                <a16:creationId xmlns:a16="http://schemas.microsoft.com/office/drawing/2014/main" id="{F010EA95-6584-9AB4-6089-1BDF8E7E2BF6}"/>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892727" y="3895667"/>
            <a:ext cx="1702916" cy="1980000"/>
          </a:xfrm>
          <a:prstGeom prst="rect">
            <a:avLst/>
          </a:prstGeom>
        </p:spPr>
      </p:pic>
      <p:pic>
        <p:nvPicPr>
          <p:cNvPr id="26" name="Grafik 25">
            <a:extLst>
              <a:ext uri="{FF2B5EF4-FFF2-40B4-BE49-F238E27FC236}">
                <a16:creationId xmlns:a16="http://schemas.microsoft.com/office/drawing/2014/main" id="{22E468D8-0972-2462-9DED-8918268E150D}"/>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33535" y="4842377"/>
            <a:ext cx="1292846" cy="1080000"/>
          </a:xfrm>
          <a:prstGeom prst="rect">
            <a:avLst/>
          </a:prstGeom>
        </p:spPr>
      </p:pic>
      <p:pic>
        <p:nvPicPr>
          <p:cNvPr id="27" name="Grafik 26">
            <a:extLst>
              <a:ext uri="{FF2B5EF4-FFF2-40B4-BE49-F238E27FC236}">
                <a16:creationId xmlns:a16="http://schemas.microsoft.com/office/drawing/2014/main" id="{C0332B45-0280-6166-4594-4C149C4D1AF2}"/>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37842" y="3629087"/>
            <a:ext cx="1842162" cy="1080000"/>
          </a:xfrm>
          <a:prstGeom prst="rect">
            <a:avLst/>
          </a:prstGeom>
        </p:spPr>
      </p:pic>
      <p:pic>
        <p:nvPicPr>
          <p:cNvPr id="28" name="Grafik 27">
            <a:extLst>
              <a:ext uri="{FF2B5EF4-FFF2-40B4-BE49-F238E27FC236}">
                <a16:creationId xmlns:a16="http://schemas.microsoft.com/office/drawing/2014/main" id="{0EE2180F-EC7A-22C8-C2A2-4E819C4BBD12}"/>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319259" y="3251385"/>
            <a:ext cx="2519070" cy="1590992"/>
          </a:xfrm>
          <a:prstGeom prst="rect">
            <a:avLst/>
          </a:prstGeom>
        </p:spPr>
      </p:pic>
      <p:pic>
        <p:nvPicPr>
          <p:cNvPr id="29" name="Grafik 28">
            <a:extLst>
              <a:ext uri="{FF2B5EF4-FFF2-40B4-BE49-F238E27FC236}">
                <a16:creationId xmlns:a16="http://schemas.microsoft.com/office/drawing/2014/main" id="{89E985EC-8CE0-7385-9B89-5A8E14A223B8}"/>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057216" y="4860948"/>
            <a:ext cx="3600000" cy="1083243"/>
          </a:xfrm>
          <a:prstGeom prst="rect">
            <a:avLst/>
          </a:prstGeom>
        </p:spPr>
      </p:pic>
      <p:sp>
        <p:nvSpPr>
          <p:cNvPr id="4" name="Textfeld 3">
            <a:extLst>
              <a:ext uri="{FF2B5EF4-FFF2-40B4-BE49-F238E27FC236}">
                <a16:creationId xmlns:a16="http://schemas.microsoft.com/office/drawing/2014/main" id="{4701E39D-84B8-1A00-F912-744E4A1DA724}"/>
              </a:ext>
            </a:extLst>
          </p:cNvPr>
          <p:cNvSpPr txBox="1"/>
          <p:nvPr/>
        </p:nvSpPr>
        <p:spPr>
          <a:xfrm>
            <a:off x="7942881" y="3177153"/>
            <a:ext cx="370614" cy="338554"/>
          </a:xfrm>
          <a:prstGeom prst="rect">
            <a:avLst/>
          </a:prstGeom>
          <a:noFill/>
          <a:ln>
            <a:solidFill>
              <a:schemeClr val="tx1"/>
            </a:solidFill>
          </a:ln>
        </p:spPr>
        <p:txBody>
          <a:bodyPr wrap="none" rtlCol="0">
            <a:spAutoFit/>
          </a:bodyPr>
          <a:lstStyle/>
          <a:p>
            <a:pPr marL="184150" indent="-184150" algn="l">
              <a:spcAft>
                <a:spcPts val="500"/>
              </a:spcAft>
              <a:buFont typeface="Arial" panose="020B0604020202020204" pitchFamily="34" charset="0"/>
              <a:buChar char="•"/>
              <a:tabLst/>
            </a:pPr>
            <a:endParaRPr lang="de-DE" sz="1600" baseline="0" dirty="0"/>
          </a:p>
        </p:txBody>
      </p:sp>
    </p:spTree>
    <p:extLst>
      <p:ext uri="{BB962C8B-B14F-4D97-AF65-F5344CB8AC3E}">
        <p14:creationId xmlns:p14="http://schemas.microsoft.com/office/powerpoint/2010/main" val="29112618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Darstellungsformwechsel</a:t>
            </a:r>
          </a:p>
        </p:txBody>
      </p:sp>
      <p:sp>
        <p:nvSpPr>
          <p:cNvPr id="5" name="Inhaltsplatzhalter 4">
            <a:extLst>
              <a:ext uri="{FF2B5EF4-FFF2-40B4-BE49-F238E27FC236}">
                <a16:creationId xmlns:a16="http://schemas.microsoft.com/office/drawing/2014/main" id="{249E8384-4208-0C23-7F32-B8EC9ECE08EE}"/>
              </a:ext>
            </a:extLst>
          </p:cNvPr>
          <p:cNvSpPr>
            <a:spLocks noGrp="1"/>
          </p:cNvSpPr>
          <p:nvPr>
            <p:ph sz="quarter" idx="10"/>
          </p:nvPr>
        </p:nvSpPr>
        <p:spPr/>
        <p:txBody>
          <a:bodyPr/>
          <a:lstStyle/>
          <a:p>
            <a:pPr marL="124" indent="0">
              <a:buNone/>
            </a:pPr>
            <a:r>
              <a:rPr lang="de-DE" b="1" dirty="0"/>
              <a:t>Aufgaben</a:t>
            </a:r>
          </a:p>
          <a:p>
            <a:pPr marL="457324" indent="-457200">
              <a:buFont typeface="+mj-lt"/>
              <a:buAutoNum type="arabicPeriod"/>
            </a:pPr>
            <a:r>
              <a:rPr lang="de-DE" dirty="0"/>
              <a:t>Um welche Darstellungsformen handelt es sich bei den vier Darstellungen?</a:t>
            </a:r>
          </a:p>
          <a:p>
            <a:pPr marL="817325" lvl="1" indent="-457200"/>
            <a:r>
              <a:rPr lang="de-DE" b="1" dirty="0"/>
              <a:t>Szenario</a:t>
            </a:r>
            <a:r>
              <a:rPr lang="de-DE" dirty="0"/>
              <a:t>: schematisch</a:t>
            </a:r>
          </a:p>
          <a:p>
            <a:pPr marL="817325" lvl="1" indent="-457200"/>
            <a:r>
              <a:rPr lang="de-DE" b="1" dirty="0"/>
              <a:t>Programmablaufplan</a:t>
            </a:r>
            <a:r>
              <a:rPr lang="de-DE" dirty="0"/>
              <a:t>: diagrammatisch</a:t>
            </a:r>
          </a:p>
          <a:p>
            <a:pPr marL="817325" lvl="1" indent="-457200"/>
            <a:r>
              <a:rPr lang="de-DE" b="1" dirty="0"/>
              <a:t>Pseudocode</a:t>
            </a:r>
            <a:r>
              <a:rPr lang="de-DE" dirty="0"/>
              <a:t>: natürlichsprachlich</a:t>
            </a:r>
          </a:p>
          <a:p>
            <a:pPr marL="817325" lvl="1" indent="-457200"/>
            <a:r>
              <a:rPr lang="de-DE" b="1" dirty="0"/>
              <a:t>Programmcode</a:t>
            </a:r>
            <a:r>
              <a:rPr lang="de-DE" dirty="0"/>
              <a:t>: formalsprachlich</a:t>
            </a:r>
          </a:p>
          <a:p>
            <a:pPr marL="457324" indent="-457200">
              <a:buFont typeface="+mj-lt"/>
              <a:buAutoNum type="arabicPeriod"/>
            </a:pPr>
            <a:r>
              <a:rPr lang="de-DE" dirty="0"/>
              <a:t>Welche Darstellungen können in eine der anderen vorliegenden Darstellungen überführt werden?</a:t>
            </a:r>
          </a:p>
        </p:txBody>
      </p:sp>
      <p:sp>
        <p:nvSpPr>
          <p:cNvPr id="196" name="Textplatzhalter 195">
            <a:extLst>
              <a:ext uri="{FF2B5EF4-FFF2-40B4-BE49-F238E27FC236}">
                <a16:creationId xmlns:a16="http://schemas.microsoft.com/office/drawing/2014/main" id="{433023ED-7162-7A2C-63DB-72DF7F673EBE}"/>
              </a:ext>
            </a:extLst>
          </p:cNvPr>
          <p:cNvSpPr>
            <a:spLocks noGrp="1"/>
          </p:cNvSpPr>
          <p:nvPr>
            <p:ph type="body" sz="quarter" idx="13"/>
          </p:nvPr>
        </p:nvSpPr>
        <p:spPr/>
        <p:txBody>
          <a:bodyPr/>
          <a:lstStyle/>
          <a:p>
            <a:r>
              <a:rPr lang="de-DE" dirty="0"/>
              <a:t>Quelle:</a:t>
            </a:r>
          </a:p>
          <a:p>
            <a:r>
              <a:rPr lang="de-DE" dirty="0" err="1"/>
              <a:t>Batur</a:t>
            </a:r>
            <a:r>
              <a:rPr lang="de-DE" dirty="0"/>
              <a:t> und Strobl 2020</a:t>
            </a:r>
          </a:p>
        </p:txBody>
      </p:sp>
      <p:pic>
        <p:nvPicPr>
          <p:cNvPr id="194" name="Grafik 193">
            <a:extLst>
              <a:ext uri="{FF2B5EF4-FFF2-40B4-BE49-F238E27FC236}">
                <a16:creationId xmlns:a16="http://schemas.microsoft.com/office/drawing/2014/main" id="{6277B6D7-3E2B-741D-E11E-800F08A9750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64445" y="1720655"/>
            <a:ext cx="5040000" cy="4065977"/>
          </a:xfrm>
          <a:prstGeom prst="rect">
            <a:avLst/>
          </a:prstGeom>
        </p:spPr>
      </p:pic>
      <p:sp>
        <p:nvSpPr>
          <p:cNvPr id="197" name="Rechteck 196">
            <a:extLst>
              <a:ext uri="{FF2B5EF4-FFF2-40B4-BE49-F238E27FC236}">
                <a16:creationId xmlns:a16="http://schemas.microsoft.com/office/drawing/2014/main" id="{2F3C9BD7-797C-4431-6880-99120E8DB0F9}"/>
              </a:ext>
            </a:extLst>
          </p:cNvPr>
          <p:cNvSpPr/>
          <p:nvPr/>
        </p:nvSpPr>
        <p:spPr>
          <a:xfrm>
            <a:off x="6300867" y="1820863"/>
            <a:ext cx="2628821" cy="2289176"/>
          </a:xfrm>
          <a:prstGeom prst="rect">
            <a:avLst/>
          </a:prstGeom>
          <a:noFill/>
          <a:ln w="76200">
            <a:solidFill>
              <a:srgbClr val="004C93"/>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8" name="Rechteck 197">
            <a:extLst>
              <a:ext uri="{FF2B5EF4-FFF2-40B4-BE49-F238E27FC236}">
                <a16:creationId xmlns:a16="http://schemas.microsoft.com/office/drawing/2014/main" id="{A1332618-97D8-927A-E0A9-283A6F1B03CE}"/>
              </a:ext>
            </a:extLst>
          </p:cNvPr>
          <p:cNvSpPr/>
          <p:nvPr/>
        </p:nvSpPr>
        <p:spPr>
          <a:xfrm>
            <a:off x="9005888" y="1820863"/>
            <a:ext cx="2462135" cy="2289176"/>
          </a:xfrm>
          <a:prstGeom prst="rect">
            <a:avLst/>
          </a:prstGeom>
          <a:noFill/>
          <a:ln w="76200">
            <a:solidFill>
              <a:srgbClr val="61A27C"/>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199" name="Rechteck 198">
            <a:extLst>
              <a:ext uri="{FF2B5EF4-FFF2-40B4-BE49-F238E27FC236}">
                <a16:creationId xmlns:a16="http://schemas.microsoft.com/office/drawing/2014/main" id="{650D25B6-2A61-D2AE-7CBB-3C31081B9DF4}"/>
              </a:ext>
            </a:extLst>
          </p:cNvPr>
          <p:cNvSpPr/>
          <p:nvPr/>
        </p:nvSpPr>
        <p:spPr>
          <a:xfrm>
            <a:off x="6300867" y="4186239"/>
            <a:ext cx="2628821" cy="1471612"/>
          </a:xfrm>
          <a:prstGeom prst="rect">
            <a:avLst/>
          </a:prstGeom>
          <a:noFill/>
          <a:ln w="76200">
            <a:solidFill>
              <a:srgbClr val="B8103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0" name="Rechteck 199">
            <a:extLst>
              <a:ext uri="{FF2B5EF4-FFF2-40B4-BE49-F238E27FC236}">
                <a16:creationId xmlns:a16="http://schemas.microsoft.com/office/drawing/2014/main" id="{13D763B3-F9F6-C18A-F5E9-D3CEAC19C766}"/>
              </a:ext>
            </a:extLst>
          </p:cNvPr>
          <p:cNvSpPr/>
          <p:nvPr/>
        </p:nvSpPr>
        <p:spPr>
          <a:xfrm>
            <a:off x="9005888" y="4186239"/>
            <a:ext cx="2462135" cy="1471612"/>
          </a:xfrm>
          <a:prstGeom prst="rect">
            <a:avLst/>
          </a:prstGeom>
          <a:noFill/>
          <a:ln w="76200">
            <a:solidFill>
              <a:srgbClr val="FECA0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cxnSp>
        <p:nvCxnSpPr>
          <p:cNvPr id="201" name="Verbinder: gewinkelt 200">
            <a:extLst>
              <a:ext uri="{FF2B5EF4-FFF2-40B4-BE49-F238E27FC236}">
                <a16:creationId xmlns:a16="http://schemas.microsoft.com/office/drawing/2014/main" id="{8C25DEE6-FA76-BBB8-EA63-8615F13A49B5}"/>
              </a:ext>
            </a:extLst>
          </p:cNvPr>
          <p:cNvCxnSpPr>
            <a:cxnSpLocks/>
            <a:stCxn id="198" idx="0"/>
            <a:endCxn id="197" idx="0"/>
          </p:cNvCxnSpPr>
          <p:nvPr/>
        </p:nvCxnSpPr>
        <p:spPr>
          <a:xfrm rot="16200000" flipV="1">
            <a:off x="8926117" y="510024"/>
            <a:ext cx="12700" cy="2621678"/>
          </a:xfrm>
          <a:prstGeom prst="bentConnector3">
            <a:avLst>
              <a:gd name="adj1" fmla="val 4293756"/>
            </a:avLst>
          </a:prstGeom>
          <a:ln w="76200">
            <a:gradFill>
              <a:gsLst>
                <a:gs pos="0">
                  <a:schemeClr val="accent2"/>
                </a:gs>
                <a:gs pos="100000">
                  <a:schemeClr val="tx2"/>
                </a:gs>
              </a:gsLst>
              <a:lin ang="5400000" scaled="1"/>
            </a:gradFill>
            <a:headEnd type="triangle"/>
            <a:tailEnd type="arrow" w="med" len="sm"/>
          </a:ln>
          <a:effectLst/>
        </p:spPr>
        <p:style>
          <a:lnRef idx="2">
            <a:schemeClr val="accent1"/>
          </a:lnRef>
          <a:fillRef idx="0">
            <a:schemeClr val="accent1"/>
          </a:fillRef>
          <a:effectRef idx="1">
            <a:schemeClr val="accent1"/>
          </a:effectRef>
          <a:fontRef idx="minor">
            <a:schemeClr val="tx1"/>
          </a:fontRef>
        </p:style>
      </p:cxnSp>
      <p:cxnSp>
        <p:nvCxnSpPr>
          <p:cNvPr id="202" name="Verbinder: gewinkelt 201">
            <a:extLst>
              <a:ext uri="{FF2B5EF4-FFF2-40B4-BE49-F238E27FC236}">
                <a16:creationId xmlns:a16="http://schemas.microsoft.com/office/drawing/2014/main" id="{8974BAB7-A4E3-1E3D-89F3-9114A9592B17}"/>
              </a:ext>
            </a:extLst>
          </p:cNvPr>
          <p:cNvCxnSpPr>
            <a:cxnSpLocks/>
            <a:stCxn id="199" idx="2"/>
            <a:endCxn id="200" idx="2"/>
          </p:cNvCxnSpPr>
          <p:nvPr/>
        </p:nvCxnSpPr>
        <p:spPr>
          <a:xfrm rot="16200000" flipH="1">
            <a:off x="8926117" y="4347012"/>
            <a:ext cx="12700" cy="2621678"/>
          </a:xfrm>
          <a:prstGeom prst="bentConnector3">
            <a:avLst>
              <a:gd name="adj1" fmla="val 4181252"/>
            </a:avLst>
          </a:prstGeom>
          <a:ln w="76200">
            <a:gradFill>
              <a:gsLst>
                <a:gs pos="0">
                  <a:srgbClr val="B8103B"/>
                </a:gs>
                <a:gs pos="100000">
                  <a:srgbClr val="FECA00"/>
                </a:gs>
              </a:gsLst>
              <a:lin ang="5400000" scaled="1"/>
            </a:gradFill>
            <a:headEnd type="triangl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3" name="Verbinder: gewinkelt 202">
            <a:extLst>
              <a:ext uri="{FF2B5EF4-FFF2-40B4-BE49-F238E27FC236}">
                <a16:creationId xmlns:a16="http://schemas.microsoft.com/office/drawing/2014/main" id="{AC734E57-34E3-62AF-147C-7B2BBFEC84DD}"/>
              </a:ext>
            </a:extLst>
          </p:cNvPr>
          <p:cNvCxnSpPr>
            <a:cxnSpLocks/>
            <a:stCxn id="197" idx="1"/>
            <a:endCxn id="199" idx="1"/>
          </p:cNvCxnSpPr>
          <p:nvPr/>
        </p:nvCxnSpPr>
        <p:spPr>
          <a:xfrm rot="10800000" flipV="1">
            <a:off x="6300867" y="2965451"/>
            <a:ext cx="12700" cy="1956594"/>
          </a:xfrm>
          <a:prstGeom prst="bentConnector3">
            <a:avLst>
              <a:gd name="adj1" fmla="val 4200000"/>
            </a:avLst>
          </a:prstGeom>
          <a:ln w="76200">
            <a:gradFill>
              <a:gsLst>
                <a:gs pos="0">
                  <a:schemeClr val="tx2"/>
                </a:gs>
                <a:gs pos="100000">
                  <a:schemeClr val="accent3"/>
                </a:gs>
              </a:gsLst>
              <a:lin ang="5400000" scaled="1"/>
            </a:gradFill>
            <a:headEnd type="arrow" w="med" len="sm"/>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4" name="Verbinder: gewinkelt 203">
            <a:extLst>
              <a:ext uri="{FF2B5EF4-FFF2-40B4-BE49-F238E27FC236}">
                <a16:creationId xmlns:a16="http://schemas.microsoft.com/office/drawing/2014/main" id="{10CE32B8-E803-4863-E693-50AE6F83A837}"/>
              </a:ext>
            </a:extLst>
          </p:cNvPr>
          <p:cNvCxnSpPr>
            <a:cxnSpLocks/>
            <a:stCxn id="200" idx="3"/>
            <a:endCxn id="198" idx="3"/>
          </p:cNvCxnSpPr>
          <p:nvPr/>
        </p:nvCxnSpPr>
        <p:spPr>
          <a:xfrm flipV="1">
            <a:off x="11468023" y="2965451"/>
            <a:ext cx="12700" cy="1956594"/>
          </a:xfrm>
          <a:prstGeom prst="bentConnector3">
            <a:avLst>
              <a:gd name="adj1" fmla="val 4256252"/>
            </a:avLst>
          </a:prstGeom>
          <a:ln w="76200">
            <a:gradFill>
              <a:gsLst>
                <a:gs pos="0">
                  <a:srgbClr val="FECA00"/>
                </a:gs>
                <a:gs pos="100000">
                  <a:schemeClr val="accent2"/>
                </a:gs>
              </a:gsLst>
              <a:lin ang="5400000" scaled="1"/>
            </a:gradFill>
            <a:headEnd type="triangl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 name="Gerade Verbindung mit Pfeil 3">
            <a:extLst>
              <a:ext uri="{FF2B5EF4-FFF2-40B4-BE49-F238E27FC236}">
                <a16:creationId xmlns:a16="http://schemas.microsoft.com/office/drawing/2014/main" id="{16E59FCD-D530-6A11-68BC-41F1A5489630}"/>
              </a:ext>
            </a:extLst>
          </p:cNvPr>
          <p:cNvCxnSpPr>
            <a:cxnSpLocks/>
          </p:cNvCxnSpPr>
          <p:nvPr/>
        </p:nvCxnSpPr>
        <p:spPr>
          <a:xfrm>
            <a:off x="8492409" y="3663457"/>
            <a:ext cx="966788" cy="978890"/>
          </a:xfrm>
          <a:prstGeom prst="straightConnector1">
            <a:avLst/>
          </a:prstGeom>
          <a:ln w="76200">
            <a:gradFill>
              <a:gsLst>
                <a:gs pos="40000">
                  <a:schemeClr val="tx2"/>
                </a:gs>
                <a:gs pos="0">
                  <a:srgbClr val="004C93"/>
                </a:gs>
                <a:gs pos="60000">
                  <a:schemeClr val="accent4"/>
                </a:gs>
                <a:gs pos="100000">
                  <a:srgbClr val="FECA00"/>
                </a:gs>
              </a:gsLst>
              <a:lin ang="5400000" scaled="1"/>
            </a:gradFill>
            <a:headEnd type="arrow" w="med" len="sm"/>
            <a:tailEnd type="triangle"/>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9382F439-8871-416D-4B97-DD89BB348350}"/>
              </a:ext>
            </a:extLst>
          </p:cNvPr>
          <p:cNvCxnSpPr>
            <a:cxnSpLocks/>
          </p:cNvCxnSpPr>
          <p:nvPr/>
        </p:nvCxnSpPr>
        <p:spPr>
          <a:xfrm rot="5400000">
            <a:off x="8490705" y="3663457"/>
            <a:ext cx="966788" cy="978890"/>
          </a:xfrm>
          <a:prstGeom prst="straightConnector1">
            <a:avLst/>
          </a:prstGeom>
          <a:ln w="76200">
            <a:gradFill>
              <a:gsLst>
                <a:gs pos="40000">
                  <a:schemeClr val="accent2"/>
                </a:gs>
                <a:gs pos="0">
                  <a:schemeClr val="accent2"/>
                </a:gs>
                <a:gs pos="60000">
                  <a:schemeClr val="accent3"/>
                </a:gs>
                <a:gs pos="100000">
                  <a:schemeClr val="accent3"/>
                </a:gs>
              </a:gsLst>
              <a:lin ang="5400000" scaled="1"/>
            </a:gradFill>
            <a:headEnd type="triangle" w="med" len="med"/>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12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8" grpId="0" animBg="1"/>
      <p:bldP spid="199" grpId="0" animBg="1"/>
      <p:bldP spid="200"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6B14EA55-8B42-CC8B-2BE2-E527E87FBCCB}"/>
              </a:ext>
            </a:extLst>
          </p:cNvPr>
          <p:cNvSpPr/>
          <p:nvPr/>
        </p:nvSpPr>
        <p:spPr>
          <a:xfrm>
            <a:off x="227011" y="998382"/>
            <a:ext cx="3315179" cy="5084045"/>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0" name="Rechteck 59">
            <a:extLst>
              <a:ext uri="{FF2B5EF4-FFF2-40B4-BE49-F238E27FC236}">
                <a16:creationId xmlns:a16="http://schemas.microsoft.com/office/drawing/2014/main" id="{9EEED1D4-E483-095B-94DB-B7506EEC96BF}"/>
              </a:ext>
            </a:extLst>
          </p:cNvPr>
          <p:cNvSpPr/>
          <p:nvPr/>
        </p:nvSpPr>
        <p:spPr>
          <a:xfrm>
            <a:off x="3755973" y="3913618"/>
            <a:ext cx="4677812" cy="2168809"/>
          </a:xfrm>
          <a:prstGeom prst="rect">
            <a:avLst/>
          </a:prstGeom>
          <a:solidFill>
            <a:srgbClr val="B8103B">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61" name="Rechteck 60">
            <a:extLst>
              <a:ext uri="{FF2B5EF4-FFF2-40B4-BE49-F238E27FC236}">
                <a16:creationId xmlns:a16="http://schemas.microsoft.com/office/drawing/2014/main" id="{E91A5722-A2EE-C360-496B-97EFD403A6B1}"/>
              </a:ext>
            </a:extLst>
          </p:cNvPr>
          <p:cNvSpPr/>
          <p:nvPr/>
        </p:nvSpPr>
        <p:spPr>
          <a:xfrm>
            <a:off x="8649809" y="998382"/>
            <a:ext cx="3315180" cy="5075236"/>
          </a:xfrm>
          <a:prstGeom prst="rect">
            <a:avLst/>
          </a:prstGeom>
          <a:solidFill>
            <a:srgbClr val="FECA0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57" name="Rechteck 56">
            <a:extLst>
              <a:ext uri="{FF2B5EF4-FFF2-40B4-BE49-F238E27FC236}">
                <a16:creationId xmlns:a16="http://schemas.microsoft.com/office/drawing/2014/main" id="{62E4CDF0-1B7F-5DF3-13BA-A34161C43354}"/>
              </a:ext>
            </a:extLst>
          </p:cNvPr>
          <p:cNvSpPr/>
          <p:nvPr/>
        </p:nvSpPr>
        <p:spPr>
          <a:xfrm>
            <a:off x="3755974" y="998383"/>
            <a:ext cx="4677812" cy="2680127"/>
          </a:xfrm>
          <a:prstGeom prst="rect">
            <a:avLst/>
          </a:prstGeom>
          <a:solidFill>
            <a:srgbClr val="61A27C">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 name="Titel 1">
            <a:extLst>
              <a:ext uri="{FF2B5EF4-FFF2-40B4-BE49-F238E27FC236}">
                <a16:creationId xmlns:a16="http://schemas.microsoft.com/office/drawing/2014/main" id="{2A6D7B4C-408C-9301-5128-4BCC60272060}"/>
              </a:ext>
            </a:extLst>
          </p:cNvPr>
          <p:cNvSpPr>
            <a:spLocks noGrp="1"/>
          </p:cNvSpPr>
          <p:nvPr>
            <p:ph type="title"/>
          </p:nvPr>
        </p:nvSpPr>
        <p:spPr/>
        <p:txBody>
          <a:bodyPr/>
          <a:lstStyle/>
          <a:p>
            <a:r>
              <a:rPr lang="de-DE" dirty="0"/>
              <a:t>Zur Erinnerung: Darstellungsformwechsel</a:t>
            </a:r>
          </a:p>
        </p:txBody>
      </p:sp>
      <p:sp>
        <p:nvSpPr>
          <p:cNvPr id="8" name="Textplatzhalter 7">
            <a:extLst>
              <a:ext uri="{FF2B5EF4-FFF2-40B4-BE49-F238E27FC236}">
                <a16:creationId xmlns:a16="http://schemas.microsoft.com/office/drawing/2014/main" id="{1657B387-677C-6A01-90A9-6F7BD7652F0A}"/>
              </a:ext>
            </a:extLst>
          </p:cNvPr>
          <p:cNvSpPr>
            <a:spLocks noGrp="1"/>
          </p:cNvSpPr>
          <p:nvPr>
            <p:ph type="body" sz="quarter" idx="11"/>
          </p:nvPr>
        </p:nvSpPr>
        <p:spPr/>
        <p:txBody>
          <a:bodyPr/>
          <a:lstStyle/>
          <a:p>
            <a:r>
              <a:rPr lang="de-DE" dirty="0"/>
              <a:t>Quelle:</a:t>
            </a:r>
          </a:p>
          <a:p>
            <a:r>
              <a:rPr lang="de-DE" dirty="0"/>
              <a:t>Kempe et al. 2014</a:t>
            </a:r>
          </a:p>
        </p:txBody>
      </p:sp>
      <p:sp>
        <p:nvSpPr>
          <p:cNvPr id="17" name="Textfeld 16">
            <a:extLst>
              <a:ext uri="{FF2B5EF4-FFF2-40B4-BE49-F238E27FC236}">
                <a16:creationId xmlns:a16="http://schemas.microsoft.com/office/drawing/2014/main" id="{CCAB1E52-6C92-4C39-E327-B8ADA0156F0B}"/>
              </a:ext>
            </a:extLst>
          </p:cNvPr>
          <p:cNvSpPr txBox="1"/>
          <p:nvPr/>
        </p:nvSpPr>
        <p:spPr>
          <a:xfrm>
            <a:off x="227011" y="998383"/>
            <a:ext cx="3315179" cy="5075236"/>
          </a:xfrm>
          <a:prstGeom prst="rect">
            <a:avLst/>
          </a:prstGeom>
          <a:noFill/>
          <a:ln>
            <a:noFill/>
          </a:ln>
        </p:spPr>
        <p:txBody>
          <a:bodyPr wrap="square" rtlCol="0" anchor="t">
            <a:spAutoFit/>
          </a:bodyPr>
          <a:lstStyle/>
          <a:p>
            <a:pPr algn="just">
              <a:spcAft>
                <a:spcPts val="500"/>
              </a:spcAft>
            </a:pPr>
            <a:r>
              <a:rPr lang="de-DE" sz="1380" dirty="0"/>
              <a:t>Eine Comicfigur besitzt einen Namen und ihr wird als Geburtsjahr das Jahr ihres ersten Erscheinens zugerechnet. Jede Comicfigur ist entweder männlich oder weiblich und hat zudem einen Heimatort, in dem sie lebt. Jede Comicfigur kommt hauptsächlich in einem Comic mit einem Namen als Titel vor. Die Comicfiguren Superhelden haben eine übernatürliche Fähigkeit und einige von ihnen können fliegen, sie alle können aber kämpfen. Die Comicfiguren Helden kämpfen wie Superhelden gegen das Böse und benutzen ein besonderes Hilfsmittel. Die Comicfiguren Tierfiguren sind klar einer Tiergattung zuzuordnen. Die Comicfigur Bösewicht ist der Gegner eines Superhelden oder eines Helden und kann gegen diese kämpfen. Bösewichte können Superbösewichte (ähnlich zu Superhelden) oder normale Bösewichte (ähnlich zu Helden) sein.</a:t>
            </a:r>
          </a:p>
        </p:txBody>
      </p:sp>
      <p:pic>
        <p:nvPicPr>
          <p:cNvPr id="14" name="Grafik 13">
            <a:extLst>
              <a:ext uri="{FF2B5EF4-FFF2-40B4-BE49-F238E27FC236}">
                <a16:creationId xmlns:a16="http://schemas.microsoft.com/office/drawing/2014/main" id="{0B63A1E8-14DE-421B-0C53-301926F3609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5974" y="1078446"/>
            <a:ext cx="3960000" cy="2520000"/>
          </a:xfrm>
          <a:prstGeom prst="rect">
            <a:avLst/>
          </a:prstGeom>
        </p:spPr>
      </p:pic>
      <p:sp>
        <p:nvSpPr>
          <p:cNvPr id="15" name="Textfeld 14">
            <a:extLst>
              <a:ext uri="{FF2B5EF4-FFF2-40B4-BE49-F238E27FC236}">
                <a16:creationId xmlns:a16="http://schemas.microsoft.com/office/drawing/2014/main" id="{DD9DD2D4-88B6-4D1C-205D-9F320999F437}"/>
              </a:ext>
            </a:extLst>
          </p:cNvPr>
          <p:cNvSpPr txBox="1"/>
          <p:nvPr/>
        </p:nvSpPr>
        <p:spPr>
          <a:xfrm>
            <a:off x="3755973" y="3913619"/>
            <a:ext cx="4677811" cy="2160000"/>
          </a:xfrm>
          <a:prstGeom prst="rect">
            <a:avLst/>
          </a:prstGeom>
          <a:noFill/>
          <a:ln>
            <a:noFill/>
          </a:ln>
        </p:spPr>
        <p:txBody>
          <a:bodyPr wrap="square" rtlCol="0" anchor="t">
            <a:noAutofit/>
          </a:bodyPr>
          <a:lstStyle/>
          <a:p>
            <a:pPr marL="124" indent="0" algn="just">
              <a:lnSpc>
                <a:spcPct val="107000"/>
              </a:lnSpc>
              <a:buNone/>
              <a:defRPr/>
            </a:pPr>
            <a:r>
              <a:rPr lang="de-DE" sz="1200" dirty="0">
                <a:latin typeface="+mn-lt"/>
                <a:ea typeface="Calibri"/>
                <a:cs typeface="Times New Roman"/>
              </a:rPr>
              <a:t>Bei Abbildung 1 handelt es sich um ein UML-Klassendiagramm.</a:t>
            </a:r>
            <a:endParaRPr lang="de-DE" sz="1200" dirty="0">
              <a:latin typeface="+mn-lt"/>
            </a:endParaRPr>
          </a:p>
          <a:p>
            <a:pPr marL="124" indent="0" algn="just">
              <a:lnSpc>
                <a:spcPct val="107000"/>
              </a:lnSpc>
              <a:buNone/>
              <a:defRPr/>
            </a:pPr>
            <a:r>
              <a:rPr lang="de-DE" sz="1200" dirty="0">
                <a:latin typeface="+mn-lt"/>
                <a:ea typeface="Calibri"/>
                <a:cs typeface="Times New Roman"/>
              </a:rPr>
              <a:t>In einem UML-Klassendiagramm werden die Klassen als Rechtecke dargestellt. In den Rechtecken werden der Name der Klasse, die Attribute und die Methoden aufgelistet. Zwischen den Klassen befinden sich gerichtete Kanten, die von der Subklasse zur Superklasse zeigen.</a:t>
            </a:r>
          </a:p>
          <a:p>
            <a:pPr marL="124" indent="0" algn="just">
              <a:lnSpc>
                <a:spcPct val="107000"/>
              </a:lnSpc>
              <a:buNone/>
              <a:defRPr/>
            </a:pPr>
            <a:endParaRPr lang="de-DE" sz="1200" dirty="0">
              <a:latin typeface="+mn-lt"/>
            </a:endParaRPr>
          </a:p>
          <a:p>
            <a:pPr marL="124" indent="0" algn="just">
              <a:lnSpc>
                <a:spcPct val="107000"/>
              </a:lnSpc>
              <a:buNone/>
              <a:defRPr/>
            </a:pPr>
            <a:r>
              <a:rPr lang="de-DE" sz="1200" dirty="0">
                <a:latin typeface="+mn-lt"/>
                <a:ea typeface="Calibri"/>
                <a:cs typeface="Times New Roman"/>
              </a:rPr>
              <a:t>In diesem Klassendiagramm werden sechs Klassen dargestellt: Comicfigur, Held, Superheld, </a:t>
            </a:r>
            <a:r>
              <a:rPr lang="de-DE" sz="1200" dirty="0" err="1">
                <a:latin typeface="+mn-lt"/>
                <a:ea typeface="Calibri"/>
                <a:cs typeface="Times New Roman"/>
              </a:rPr>
              <a:t>Boesewicht</a:t>
            </a:r>
            <a:r>
              <a:rPr lang="de-DE" sz="1200" dirty="0">
                <a:latin typeface="+mn-lt"/>
                <a:ea typeface="Calibri"/>
                <a:cs typeface="Times New Roman"/>
              </a:rPr>
              <a:t>, </a:t>
            </a:r>
            <a:r>
              <a:rPr lang="de-DE" sz="1200" dirty="0" err="1">
                <a:latin typeface="+mn-lt"/>
                <a:ea typeface="Calibri"/>
                <a:cs typeface="Times New Roman"/>
              </a:rPr>
              <a:t>Superboesewicht</a:t>
            </a:r>
            <a:r>
              <a:rPr lang="de-DE" sz="1200" dirty="0">
                <a:latin typeface="+mn-lt"/>
                <a:ea typeface="Calibri"/>
                <a:cs typeface="Times New Roman"/>
              </a:rPr>
              <a:t> und Tierfigur …</a:t>
            </a:r>
          </a:p>
        </p:txBody>
      </p:sp>
      <p:sp>
        <p:nvSpPr>
          <p:cNvPr id="16" name="Textfeld 15">
            <a:extLst>
              <a:ext uri="{FF2B5EF4-FFF2-40B4-BE49-F238E27FC236}">
                <a16:creationId xmlns:a16="http://schemas.microsoft.com/office/drawing/2014/main" id="{99EE6350-B78F-2A31-2C92-81E55DF8BE32}"/>
              </a:ext>
            </a:extLst>
          </p:cNvPr>
          <p:cNvSpPr txBox="1"/>
          <p:nvPr/>
        </p:nvSpPr>
        <p:spPr>
          <a:xfrm>
            <a:off x="8649810" y="998383"/>
            <a:ext cx="3315179" cy="5075236"/>
          </a:xfrm>
          <a:prstGeom prst="rect">
            <a:avLst/>
          </a:prstGeom>
          <a:noFill/>
          <a:ln>
            <a:noFill/>
          </a:ln>
        </p:spPr>
        <p:txBody>
          <a:bodyPr wrap="square" rtlCol="0" anchor="t">
            <a:noAutofit/>
          </a:bodyPr>
          <a:lstStyle/>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Short</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geburtsjahr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geschlecht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heimatort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comicname</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sprechen(</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text</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Superheld</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faehigkeit</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boolean</a:t>
            </a:r>
            <a:r>
              <a:rPr lang="de-DE" sz="1000" dirty="0">
                <a:latin typeface="Courier New" panose="02070309020205020404" pitchFamily="49" charset="0"/>
                <a:cs typeface="Courier New" panose="02070309020205020404" pitchFamily="49" charset="0"/>
              </a:rPr>
              <a:t> fliegen()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endParaRPr lang="de-DE" sz="1000" dirty="0">
              <a:latin typeface="Courier New" panose="02070309020205020404" pitchFamily="49" charset="0"/>
              <a:cs typeface="Courier New" panose="02070309020205020404" pitchFamily="49" charset="0"/>
            </a:endParaRPr>
          </a:p>
          <a:p>
            <a:pPr algn="just">
              <a:lnSpc>
                <a:spcPct val="97000"/>
              </a:lnSpc>
              <a:spcAft>
                <a:spcPts val="0"/>
              </a:spcAft>
            </a:pPr>
            <a:r>
              <a:rPr lang="de-DE" sz="1000" dirty="0" err="1">
                <a:solidFill>
                  <a:srgbClr val="005FAF"/>
                </a:solidFill>
                <a:latin typeface="Courier New" panose="02070309020205020404" pitchFamily="49" charset="0"/>
                <a:cs typeface="Courier New" panose="02070309020205020404" pitchFamily="49" charset="0"/>
              </a:rPr>
              <a:t>class</a:t>
            </a:r>
            <a:r>
              <a:rPr lang="de-DE" sz="1000" dirty="0">
                <a:latin typeface="Courier New" panose="02070309020205020404" pitchFamily="49" charset="0"/>
                <a:cs typeface="Courier New" panose="02070309020205020404" pitchFamily="49" charset="0"/>
              </a:rPr>
              <a:t> </a:t>
            </a:r>
            <a:r>
              <a:rPr lang="de-DE" sz="1000" dirty="0" err="1">
                <a:solidFill>
                  <a:srgbClr val="008700"/>
                </a:solidFill>
                <a:latin typeface="Courier New" panose="02070309020205020404" pitchFamily="49" charset="0"/>
                <a:cs typeface="Courier New" panose="02070309020205020404" pitchFamily="49" charset="0"/>
              </a:rPr>
              <a:t>Boesewicht</a:t>
            </a:r>
            <a:r>
              <a:rPr lang="de-DE" sz="1000" dirty="0">
                <a:latin typeface="Courier New" panose="02070309020205020404" pitchFamily="49" charset="0"/>
                <a:cs typeface="Courier New" panose="02070309020205020404" pitchFamily="49" charset="0"/>
              </a:rPr>
              <a:t> </a:t>
            </a:r>
            <a:r>
              <a:rPr lang="de-DE" sz="1000" dirty="0" err="1">
                <a:solidFill>
                  <a:srgbClr val="005FAF"/>
                </a:solidFill>
                <a:latin typeface="Courier New" panose="02070309020205020404" pitchFamily="49" charset="0"/>
                <a:cs typeface="Courier New" panose="02070309020205020404" pitchFamily="49" charset="0"/>
              </a:rPr>
              <a:t>extends</a:t>
            </a: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D70087"/>
                </a:solidFill>
                <a:latin typeface="Courier New" panose="02070309020205020404" pitchFamily="49" charset="0"/>
                <a:cs typeface="Courier New" panose="02070309020205020404" pitchFamily="49" charset="0"/>
              </a:rPr>
              <a:t>String</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hilfsmittel</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008700"/>
                </a:solidFill>
                <a:latin typeface="Courier New" panose="02070309020205020404" pitchFamily="49" charset="0"/>
                <a:cs typeface="Courier New" panose="02070309020205020404" pitchFamily="49" charset="0"/>
              </a:rPr>
              <a:t>Held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err="1">
                <a:solidFill>
                  <a:srgbClr val="D70087"/>
                </a:solidFill>
                <a:latin typeface="Courier New" panose="02070309020205020404" pitchFamily="49" charset="0"/>
                <a:cs typeface="Courier New" panose="02070309020205020404" pitchFamily="49" charset="0"/>
              </a:rPr>
              <a:t>void</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kaempfen</a:t>
            </a:r>
            <a:r>
              <a:rPr lang="de-DE" sz="1000" dirty="0">
                <a:latin typeface="Courier New" panose="02070309020205020404" pitchFamily="49" charset="0"/>
                <a:cs typeface="Courier New" panose="02070309020205020404" pitchFamily="49" charset="0"/>
              </a:rPr>
              <a:t>(</a:t>
            </a:r>
            <a:r>
              <a:rPr lang="de-DE" sz="1000" dirty="0">
                <a:solidFill>
                  <a:srgbClr val="008700"/>
                </a:solidFill>
                <a:latin typeface="Courier New" panose="02070309020205020404" pitchFamily="49" charset="0"/>
                <a:cs typeface="Courier New" panose="02070309020205020404" pitchFamily="49" charset="0"/>
              </a:rPr>
              <a:t>Comicfigur</a:t>
            </a:r>
            <a:r>
              <a:rPr lang="de-DE" sz="1000" dirty="0">
                <a:latin typeface="Courier New" panose="02070309020205020404" pitchFamily="49" charset="0"/>
                <a:cs typeface="Courier New" panose="02070309020205020404" pitchFamily="49" charset="0"/>
              </a:rPr>
              <a:t> </a:t>
            </a:r>
            <a:r>
              <a:rPr lang="de-DE" sz="1000" dirty="0" err="1">
                <a:latin typeface="Courier New" panose="02070309020205020404" pitchFamily="49" charset="0"/>
                <a:cs typeface="Courier New" panose="02070309020205020404" pitchFamily="49" charset="0"/>
              </a:rPr>
              <a:t>gegner</a:t>
            </a: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r>
              <a:rPr lang="de-DE" sz="1000" dirty="0">
                <a:solidFill>
                  <a:srgbClr val="9098A0"/>
                </a:solidFill>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    }</a:t>
            </a:r>
          </a:p>
          <a:p>
            <a:pPr algn="just">
              <a:lnSpc>
                <a:spcPct val="97000"/>
              </a:lnSpc>
              <a:spcAft>
                <a:spcPts val="0"/>
              </a:spcAft>
            </a:pPr>
            <a:r>
              <a:rPr lang="de-DE" sz="1000" dirty="0">
                <a:latin typeface="Courier New" panose="02070309020205020404" pitchFamily="49" charset="0"/>
                <a:cs typeface="Courier New" panose="02070309020205020404" pitchFamily="49" charset="0"/>
              </a:rPr>
              <a:t>}</a:t>
            </a:r>
          </a:p>
        </p:txBody>
      </p:sp>
      <p:sp>
        <p:nvSpPr>
          <p:cNvPr id="3" name="Textfeld 2">
            <a:extLst>
              <a:ext uri="{FF2B5EF4-FFF2-40B4-BE49-F238E27FC236}">
                <a16:creationId xmlns:a16="http://schemas.microsoft.com/office/drawing/2014/main" id="{553E9CDD-EDE3-83C7-9067-1FF124308072}"/>
              </a:ext>
            </a:extLst>
          </p:cNvPr>
          <p:cNvSpPr txBox="1"/>
          <p:nvPr/>
        </p:nvSpPr>
        <p:spPr>
          <a:xfrm rot="600000">
            <a:off x="318601" y="3321447"/>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Anforderungstext</a:t>
            </a:r>
          </a:p>
        </p:txBody>
      </p:sp>
      <p:sp>
        <p:nvSpPr>
          <p:cNvPr id="9" name="Textfeld 8">
            <a:extLst>
              <a:ext uri="{FF2B5EF4-FFF2-40B4-BE49-F238E27FC236}">
                <a16:creationId xmlns:a16="http://schemas.microsoft.com/office/drawing/2014/main" id="{80529A14-A8EC-93BB-E458-8264E84403A1}"/>
              </a:ext>
            </a:extLst>
          </p:cNvPr>
          <p:cNvSpPr txBox="1"/>
          <p:nvPr/>
        </p:nvSpPr>
        <p:spPr>
          <a:xfrm rot="600000">
            <a:off x="4529999" y="4719028"/>
            <a:ext cx="3132000" cy="553998"/>
          </a:xfrm>
          <a:prstGeom prst="rect">
            <a:avLst/>
          </a:prstGeom>
          <a:solidFill>
            <a:schemeClr val="bg1"/>
          </a:solidFill>
          <a:ln w="63500">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Beschreibung</a:t>
            </a:r>
          </a:p>
        </p:txBody>
      </p:sp>
      <p:sp>
        <p:nvSpPr>
          <p:cNvPr id="10" name="Textfeld 9">
            <a:extLst>
              <a:ext uri="{FF2B5EF4-FFF2-40B4-BE49-F238E27FC236}">
                <a16:creationId xmlns:a16="http://schemas.microsoft.com/office/drawing/2014/main" id="{AB4E93CC-1AA6-0594-F1DF-D8A7654BD3CD}"/>
              </a:ext>
            </a:extLst>
          </p:cNvPr>
          <p:cNvSpPr txBox="1"/>
          <p:nvPr/>
        </p:nvSpPr>
        <p:spPr>
          <a:xfrm rot="600000">
            <a:off x="4530000" y="2061447"/>
            <a:ext cx="3132000" cy="553998"/>
          </a:xfrm>
          <a:prstGeom prst="rect">
            <a:avLst/>
          </a:prstGeom>
          <a:solidFill>
            <a:schemeClr val="bg1"/>
          </a:solidFill>
          <a:ln w="63500">
            <a:solidFill>
              <a:schemeClr val="accent2"/>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UML-Diagramm</a:t>
            </a:r>
          </a:p>
        </p:txBody>
      </p:sp>
      <p:sp>
        <p:nvSpPr>
          <p:cNvPr id="12" name="Textfeld 11">
            <a:extLst>
              <a:ext uri="{FF2B5EF4-FFF2-40B4-BE49-F238E27FC236}">
                <a16:creationId xmlns:a16="http://schemas.microsoft.com/office/drawing/2014/main" id="{EADE043E-4AA7-B262-77B5-154668B42AE6}"/>
              </a:ext>
            </a:extLst>
          </p:cNvPr>
          <p:cNvSpPr txBox="1"/>
          <p:nvPr/>
        </p:nvSpPr>
        <p:spPr>
          <a:xfrm rot="600000">
            <a:off x="8741399" y="3256788"/>
            <a:ext cx="3132000" cy="553998"/>
          </a:xfrm>
          <a:prstGeom prst="rect">
            <a:avLst/>
          </a:prstGeom>
          <a:solidFill>
            <a:schemeClr val="bg1"/>
          </a:solidFill>
          <a:ln w="63500">
            <a:solidFill>
              <a:schemeClr val="accent4"/>
            </a:solidFill>
          </a:ln>
        </p:spPr>
        <p:style>
          <a:lnRef idx="2">
            <a:schemeClr val="accent3"/>
          </a:lnRef>
          <a:fillRef idx="1">
            <a:schemeClr val="lt1"/>
          </a:fillRef>
          <a:effectRef idx="0">
            <a:schemeClr val="accent3"/>
          </a:effectRef>
          <a:fontRef idx="minor">
            <a:schemeClr val="dk1"/>
          </a:fontRef>
        </p:style>
        <p:txBody>
          <a:bodyPr wrap="square" rtlCol="0" anchor="ctr">
            <a:noAutofit/>
          </a:bodyPr>
          <a:lstStyle/>
          <a:p>
            <a:pPr algn="ctr">
              <a:spcAft>
                <a:spcPts val="500"/>
              </a:spcAft>
              <a:tabLst/>
            </a:pPr>
            <a:r>
              <a:rPr lang="de-DE" sz="2700" b="1" baseline="0" dirty="0">
                <a:solidFill>
                  <a:schemeClr val="tx1"/>
                </a:solidFill>
              </a:rPr>
              <a:t>Quellcode</a:t>
            </a:r>
          </a:p>
        </p:txBody>
      </p:sp>
      <p:sp>
        <p:nvSpPr>
          <p:cNvPr id="18" name="Pfeil: nach rechts 17">
            <a:extLst>
              <a:ext uri="{FF2B5EF4-FFF2-40B4-BE49-F238E27FC236}">
                <a16:creationId xmlns:a16="http://schemas.microsoft.com/office/drawing/2014/main" id="{7D6EEB71-31F5-0745-11BC-5D1597F458B9}"/>
              </a:ext>
            </a:extLst>
          </p:cNvPr>
          <p:cNvSpPr/>
          <p:nvPr/>
        </p:nvSpPr>
        <p:spPr>
          <a:xfrm>
            <a:off x="3110240" y="1171825"/>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0" name="Pfeil: nach rechts 19">
            <a:extLst>
              <a:ext uri="{FF2B5EF4-FFF2-40B4-BE49-F238E27FC236}">
                <a16:creationId xmlns:a16="http://schemas.microsoft.com/office/drawing/2014/main" id="{197898A1-D637-9C11-FF4C-923A47616B2D}"/>
              </a:ext>
            </a:extLst>
          </p:cNvPr>
          <p:cNvSpPr/>
          <p:nvPr/>
        </p:nvSpPr>
        <p:spPr>
          <a:xfrm rot="16200000">
            <a:off x="3917023" y="3525330"/>
            <a:ext cx="1075370" cy="532660"/>
          </a:xfrm>
          <a:prstGeom prst="rightArrow">
            <a:avLst/>
          </a:prstGeom>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1" name="Pfeil: nach rechts 20">
            <a:extLst>
              <a:ext uri="{FF2B5EF4-FFF2-40B4-BE49-F238E27FC236}">
                <a16:creationId xmlns:a16="http://schemas.microsoft.com/office/drawing/2014/main" id="{F7CC7F73-C9C5-27A4-C79D-11A4344336BB}"/>
              </a:ext>
            </a:extLst>
          </p:cNvPr>
          <p:cNvSpPr/>
          <p:nvPr/>
        </p:nvSpPr>
        <p:spPr>
          <a:xfrm rot="10800000">
            <a:off x="8004112" y="1705582"/>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3" name="Pfeil: nach rechts 22">
            <a:extLst>
              <a:ext uri="{FF2B5EF4-FFF2-40B4-BE49-F238E27FC236}">
                <a16:creationId xmlns:a16="http://schemas.microsoft.com/office/drawing/2014/main" id="{5F9F610F-D875-0DA6-B436-6B395631304E}"/>
              </a:ext>
            </a:extLst>
          </p:cNvPr>
          <p:cNvSpPr/>
          <p:nvPr/>
        </p:nvSpPr>
        <p:spPr>
          <a:xfrm rot="10800000" flipH="1">
            <a:off x="8004112" y="1171824"/>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4" name="Pfeil: nach rechts 23">
            <a:extLst>
              <a:ext uri="{FF2B5EF4-FFF2-40B4-BE49-F238E27FC236}">
                <a16:creationId xmlns:a16="http://schemas.microsoft.com/office/drawing/2014/main" id="{455D71A7-306D-5576-1BE6-4C2B43263B8D}"/>
              </a:ext>
            </a:extLst>
          </p:cNvPr>
          <p:cNvSpPr/>
          <p:nvPr/>
        </p:nvSpPr>
        <p:spPr>
          <a:xfrm rot="10800000">
            <a:off x="8004112" y="5153517"/>
            <a:ext cx="1075370" cy="532660"/>
          </a:xfrm>
          <a:prstGeom prst="rightArrow">
            <a:avLst/>
          </a:prstGeom>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5" name="Pfeil: nach rechts 24">
            <a:extLst>
              <a:ext uri="{FF2B5EF4-FFF2-40B4-BE49-F238E27FC236}">
                <a16:creationId xmlns:a16="http://schemas.microsoft.com/office/drawing/2014/main" id="{30304964-8327-FF98-D133-8C6489E89D9C}"/>
              </a:ext>
            </a:extLst>
          </p:cNvPr>
          <p:cNvSpPr/>
          <p:nvPr/>
        </p:nvSpPr>
        <p:spPr>
          <a:xfrm rot="10800000" flipH="1">
            <a:off x="8004112" y="4619759"/>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6" name="Pfeil: nach rechts 25">
            <a:extLst>
              <a:ext uri="{FF2B5EF4-FFF2-40B4-BE49-F238E27FC236}">
                <a16:creationId xmlns:a16="http://schemas.microsoft.com/office/drawing/2014/main" id="{F2CC818E-211D-1DC2-BA1B-95B3CCB0D8D2}"/>
              </a:ext>
            </a:extLst>
          </p:cNvPr>
          <p:cNvSpPr/>
          <p:nvPr/>
        </p:nvSpPr>
        <p:spPr>
          <a:xfrm rot="5400000" flipV="1">
            <a:off x="7181959" y="3530833"/>
            <a:ext cx="1075370" cy="532660"/>
          </a:xfrm>
          <a:prstGeom prst="rightArrow">
            <a:avLst/>
          </a:prstGeom>
          <a:solidFill>
            <a:srgbClr val="EFE4BF"/>
          </a:solidFill>
          <a:ln/>
        </p:spPr>
        <p:style>
          <a:lnRef idx="2">
            <a:schemeClr val="dk1"/>
          </a:lnRef>
          <a:fillRef idx="1">
            <a:schemeClr val="lt1"/>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
        <p:nvSpPr>
          <p:cNvPr id="27" name="Pfeil: nach rechts 26">
            <a:extLst>
              <a:ext uri="{FF2B5EF4-FFF2-40B4-BE49-F238E27FC236}">
                <a16:creationId xmlns:a16="http://schemas.microsoft.com/office/drawing/2014/main" id="{3AFF0320-9020-AAA9-6565-90DAA1787822}"/>
              </a:ext>
            </a:extLst>
          </p:cNvPr>
          <p:cNvSpPr/>
          <p:nvPr/>
        </p:nvSpPr>
        <p:spPr>
          <a:xfrm flipH="1">
            <a:off x="3109120" y="1702325"/>
            <a:ext cx="1075370" cy="532660"/>
          </a:xfrm>
          <a:prstGeom prst="rightArrow">
            <a:avLst/>
          </a:prstGeom>
          <a:solidFill>
            <a:schemeClr val="bg1"/>
          </a:solidFill>
          <a:ln/>
        </p:spPr>
        <p:style>
          <a:lnRef idx="2">
            <a:schemeClr val="dk1"/>
          </a:lnRef>
          <a:fillRef idx="1001">
            <a:schemeClr val="lt2"/>
          </a:fillRef>
          <a:effectRef idx="0">
            <a:schemeClr val="dk1"/>
          </a:effectRef>
          <a:fontRef idx="minor">
            <a:schemeClr val="dk1"/>
          </a:fontRef>
        </p:style>
        <p:txBody>
          <a:bodyPr rtlCol="0" anchor="t" anchorCtr="0"/>
          <a:lstStyle/>
          <a:p>
            <a:pPr algn="just"/>
            <a:endParaRPr lang="de-DE" sz="14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40556091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F718C32-5FBA-20F5-B0BA-496756D346BD}"/>
              </a:ext>
            </a:extLst>
          </p:cNvPr>
          <p:cNvSpPr>
            <a:spLocks noGrp="1"/>
          </p:cNvSpPr>
          <p:nvPr>
            <p:ph type="body" sz="quarter" idx="14"/>
          </p:nvPr>
        </p:nvSpPr>
        <p:spPr/>
        <p:txBody>
          <a:bodyPr/>
          <a:lstStyle/>
          <a:p>
            <a:r>
              <a:rPr lang="de-DE" dirty="0"/>
              <a:t>Sprachliche Herausforderungen im Fach Informatik</a:t>
            </a:r>
          </a:p>
        </p:txBody>
      </p:sp>
    </p:spTree>
    <p:extLst>
      <p:ext uri="{BB962C8B-B14F-4D97-AF65-F5344CB8AC3E}">
        <p14:creationId xmlns:p14="http://schemas.microsoft.com/office/powerpoint/2010/main" val="28178512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B44452-4C6F-9A28-15BF-CE0B8678AA5A}"/>
              </a:ext>
            </a:extLst>
          </p:cNvPr>
          <p:cNvSpPr>
            <a:spLocks noGrp="1"/>
          </p:cNvSpPr>
          <p:nvPr>
            <p:ph type="title"/>
          </p:nvPr>
        </p:nvSpPr>
        <p:spPr/>
        <p:txBody>
          <a:bodyPr/>
          <a:lstStyle/>
          <a:p>
            <a:r>
              <a:rPr lang="de-DE" dirty="0"/>
              <a:t>Sprachliche Herausforderungen</a:t>
            </a:r>
          </a:p>
        </p:txBody>
      </p:sp>
      <p:sp>
        <p:nvSpPr>
          <p:cNvPr id="3" name="Textplatzhalter 2">
            <a:extLst>
              <a:ext uri="{FF2B5EF4-FFF2-40B4-BE49-F238E27FC236}">
                <a16:creationId xmlns:a16="http://schemas.microsoft.com/office/drawing/2014/main" id="{D67B4DAF-9931-165E-C44B-8DB0599CF105}"/>
              </a:ext>
            </a:extLst>
          </p:cNvPr>
          <p:cNvSpPr>
            <a:spLocks noGrp="1"/>
          </p:cNvSpPr>
          <p:nvPr>
            <p:ph type="body" sz="quarter" idx="11"/>
          </p:nvPr>
        </p:nvSpPr>
        <p:spPr/>
        <p:txBody>
          <a:bodyPr/>
          <a:lstStyle/>
          <a:p>
            <a:endParaRPr lang="de-DE"/>
          </a:p>
        </p:txBody>
      </p:sp>
      <p:sp>
        <p:nvSpPr>
          <p:cNvPr id="5" name="Rechteck: abgerundete Ecken 4">
            <a:extLst>
              <a:ext uri="{FF2B5EF4-FFF2-40B4-BE49-F238E27FC236}">
                <a16:creationId xmlns:a16="http://schemas.microsoft.com/office/drawing/2014/main" id="{C95CA670-0286-0132-D4AD-79777BB19D4A}"/>
              </a:ext>
            </a:extLst>
          </p:cNvPr>
          <p:cNvSpPr/>
          <p:nvPr/>
        </p:nvSpPr>
        <p:spPr>
          <a:xfrm>
            <a:off x="3432000" y="2661761"/>
            <a:ext cx="5328000" cy="1534478"/>
          </a:xfrm>
          <a:prstGeom prst="roundRect">
            <a:avLst>
              <a:gd name="adj" fmla="val 6439"/>
            </a:avLst>
          </a:prstGeom>
          <a:solidFill>
            <a:schemeClr val="bg2"/>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r>
              <a:rPr lang="de-DE" dirty="0">
                <a:solidFill>
                  <a:schemeClr val="tx1"/>
                </a:solidFill>
                <a:latin typeface="Arial" charset="0"/>
                <a:ea typeface="Arial" charset="0"/>
                <a:cs typeface="Arial" charset="0"/>
              </a:rPr>
              <a:t>Welche sprachlichen Herausforderungen kennen Sie, ggf. auch aus Ihrem Kombinationsfach bzw. aus dem DaZ-Modul? Welche sprachlichen Herausforderungen könnten insbesondere im Informatikunterricht von Relevanz sein?</a:t>
            </a:r>
          </a:p>
        </p:txBody>
      </p:sp>
    </p:spTree>
    <p:extLst>
      <p:ext uri="{BB962C8B-B14F-4D97-AF65-F5344CB8AC3E}">
        <p14:creationId xmlns:p14="http://schemas.microsoft.com/office/powerpoint/2010/main" val="2485560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30E05B-D8DC-AC04-6884-1C64EE41111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11411C7-95AF-E0DB-706E-AF55C3BB3D8D}"/>
              </a:ext>
            </a:extLst>
          </p:cNvPr>
          <p:cNvSpPr>
            <a:spLocks noGrp="1"/>
          </p:cNvSpPr>
          <p:nvPr>
            <p:ph type="title"/>
          </p:nvPr>
        </p:nvSpPr>
        <p:spPr/>
        <p:txBody>
          <a:bodyPr/>
          <a:lstStyle/>
          <a:p>
            <a:r>
              <a:rPr lang="de-DE" dirty="0"/>
              <a:t>Zum Einstieg</a:t>
            </a:r>
          </a:p>
        </p:txBody>
      </p:sp>
      <p:sp>
        <p:nvSpPr>
          <p:cNvPr id="3" name="Inhaltsplatzhalter 2">
            <a:extLst>
              <a:ext uri="{FF2B5EF4-FFF2-40B4-BE49-F238E27FC236}">
                <a16:creationId xmlns:a16="http://schemas.microsoft.com/office/drawing/2014/main" id="{829E368E-59F3-C7CA-C2D7-5265CB582965}"/>
              </a:ext>
            </a:extLst>
          </p:cNvPr>
          <p:cNvSpPr>
            <a:spLocks noGrp="1"/>
          </p:cNvSpPr>
          <p:nvPr>
            <p:ph sz="quarter" idx="10"/>
          </p:nvPr>
        </p:nvSpPr>
        <p:spPr/>
        <p:txBody>
          <a:bodyPr anchor="ctr">
            <a:normAutofit/>
          </a:bodyPr>
          <a:lstStyle/>
          <a:p>
            <a:r>
              <a:rPr lang="de-DE" sz="1800" dirty="0"/>
              <a:t>Wie ist es Ihnen bei der Aufgabe ergangen?</a:t>
            </a:r>
          </a:p>
          <a:p>
            <a:r>
              <a:rPr lang="de-DE" sz="1800" dirty="0"/>
              <a:t>Was haben Sie geschrieben?</a:t>
            </a:r>
          </a:p>
          <a:p>
            <a:r>
              <a:rPr lang="de-DE" sz="1800" dirty="0"/>
              <a:t>Wie sind Sie dabei vorgegangen?</a:t>
            </a:r>
          </a:p>
          <a:p>
            <a:r>
              <a:rPr lang="de-DE" sz="1800" dirty="0"/>
              <a:t>Wo traten besondere Schwierigkeiten auf?</a:t>
            </a:r>
          </a:p>
          <a:p>
            <a:r>
              <a:rPr lang="de-DE" sz="1800" dirty="0"/>
              <a:t>Was hätte Ihnen geholfen?</a:t>
            </a:r>
          </a:p>
        </p:txBody>
      </p:sp>
      <p:sp>
        <p:nvSpPr>
          <p:cNvPr id="5" name="Textplatzhalter 4">
            <a:extLst>
              <a:ext uri="{FF2B5EF4-FFF2-40B4-BE49-F238E27FC236}">
                <a16:creationId xmlns:a16="http://schemas.microsoft.com/office/drawing/2014/main" id="{BC9F6F90-9A3B-499D-6CF1-CC2D15BE321B}"/>
              </a:ext>
            </a:extLst>
          </p:cNvPr>
          <p:cNvSpPr>
            <a:spLocks noGrp="1"/>
          </p:cNvSpPr>
          <p:nvPr>
            <p:ph type="body" sz="quarter" idx="13"/>
          </p:nvPr>
        </p:nvSpPr>
        <p:spPr>
          <a:xfrm>
            <a:off x="226800" y="6308726"/>
            <a:ext cx="6011999" cy="396874"/>
          </a:xfrm>
        </p:spPr>
        <p:txBody>
          <a:bodyPr/>
          <a:lstStyle/>
          <a:p>
            <a:r>
              <a:rPr lang="de-DE" dirty="0">
                <a:latin typeface="+mj-lt"/>
              </a:rPr>
              <a:t>Quelle:</a:t>
            </a:r>
          </a:p>
          <a:p>
            <a:r>
              <a:rPr lang="de-DE" kern="100" dirty="0">
                <a:latin typeface="+mj-lt"/>
                <a:ea typeface="Calibri" panose="020F0502020204030204" pitchFamily="34" charset="0"/>
                <a:cs typeface="Times New Roman" panose="02020603050405020304" pitchFamily="18" charset="0"/>
              </a:rPr>
              <a:t>Abbildung „KVICK SÖRT“ von </a:t>
            </a:r>
            <a:r>
              <a:rPr lang="de-DE" u="sng" kern="100" dirty="0" err="1">
                <a:solidFill>
                  <a:srgbClr val="0563C1"/>
                </a:solidFill>
                <a:latin typeface="+mj-lt"/>
                <a:ea typeface="Calibri" panose="020F0502020204030204" pitchFamily="34" charset="0"/>
                <a:cs typeface="Times New Roman" panose="02020603050405020304" pitchFamily="18" charset="0"/>
                <a:hlinkClick r:id="rId3"/>
              </a:rPr>
              <a:t>Sándro</a:t>
            </a:r>
            <a:r>
              <a:rPr lang="de-DE" u="sng" kern="100" dirty="0">
                <a:solidFill>
                  <a:srgbClr val="0563C1"/>
                </a:solidFill>
                <a:latin typeface="+mj-lt"/>
                <a:ea typeface="Calibri" panose="020F0502020204030204" pitchFamily="34" charset="0"/>
                <a:cs typeface="Times New Roman" panose="02020603050405020304" pitchFamily="18" charset="0"/>
                <a:hlinkClick r:id="rId3"/>
              </a:rPr>
              <a:t> P. Fekete</a:t>
            </a:r>
            <a:r>
              <a:rPr lang="de-DE" kern="100" dirty="0">
                <a:latin typeface="+mj-lt"/>
                <a:ea typeface="Calibri" panose="020F0502020204030204" pitchFamily="34" charset="0"/>
                <a:cs typeface="Times New Roman" panose="02020603050405020304" pitchFamily="18" charset="0"/>
              </a:rPr>
              <a:t> und </a:t>
            </a:r>
            <a:r>
              <a:rPr lang="de-DE" u="sng" kern="100" dirty="0" err="1">
                <a:solidFill>
                  <a:srgbClr val="0563C1"/>
                </a:solidFill>
                <a:latin typeface="+mj-lt"/>
                <a:ea typeface="Calibri" panose="020F0502020204030204" pitchFamily="34" charset="0"/>
                <a:cs typeface="Times New Roman" panose="02020603050405020304" pitchFamily="18" charset="0"/>
                <a:hlinkClick r:id="rId4"/>
              </a:rPr>
              <a:t>blinry</a:t>
            </a:r>
            <a:r>
              <a:rPr lang="de-DE" kern="100" dirty="0">
                <a:latin typeface="+mj-lt"/>
                <a:ea typeface="Calibri" panose="020F0502020204030204" pitchFamily="34" charset="0"/>
                <a:cs typeface="Times New Roman" panose="02020603050405020304" pitchFamily="18" charset="0"/>
              </a:rPr>
              <a:t> unter der Lizenz </a:t>
            </a:r>
            <a:r>
              <a:rPr lang="de-DE" u="sng" kern="100" dirty="0">
                <a:solidFill>
                  <a:srgbClr val="0563C1"/>
                </a:solidFill>
                <a:latin typeface="+mj-lt"/>
                <a:ea typeface="Calibri" panose="020F0502020204030204" pitchFamily="34" charset="0"/>
                <a:cs typeface="Times New Roman" panose="02020603050405020304" pitchFamily="18" charset="0"/>
                <a:hlinkClick r:id="rId5"/>
              </a:rPr>
              <a:t>CC-BY-NC-SA 4.0</a:t>
            </a:r>
            <a:r>
              <a:rPr lang="de-DE" kern="100" dirty="0">
                <a:latin typeface="+mj-lt"/>
                <a:ea typeface="Calibri" panose="020F0502020204030204" pitchFamily="34" charset="0"/>
                <a:cs typeface="Times New Roman" panose="02020603050405020304" pitchFamily="18" charset="0"/>
              </a:rPr>
              <a:t> via </a:t>
            </a:r>
            <a:r>
              <a:rPr lang="de-DE" u="sng" kern="100" dirty="0">
                <a:solidFill>
                  <a:srgbClr val="0563C1"/>
                </a:solidFill>
                <a:latin typeface="+mj-lt"/>
                <a:ea typeface="Calibri" panose="020F0502020204030204" pitchFamily="34" charset="0"/>
                <a:cs typeface="Times New Roman" panose="02020603050405020304" pitchFamily="18" charset="0"/>
                <a:hlinkClick r:id="rId6"/>
              </a:rPr>
              <a:t>IDEA</a:t>
            </a:r>
            <a:r>
              <a:rPr lang="de-DE" kern="100" dirty="0">
                <a:latin typeface="+mj-lt"/>
                <a:ea typeface="Calibri" panose="020F0502020204030204" pitchFamily="34" charset="0"/>
                <a:cs typeface="Times New Roman" panose="02020603050405020304" pitchFamily="18" charset="0"/>
              </a:rPr>
              <a:t>.</a:t>
            </a:r>
          </a:p>
        </p:txBody>
      </p:sp>
      <p:pic>
        <p:nvPicPr>
          <p:cNvPr id="8" name="Inhaltsplatzhalter 7">
            <a:extLst>
              <a:ext uri="{FF2B5EF4-FFF2-40B4-BE49-F238E27FC236}">
                <a16:creationId xmlns:a16="http://schemas.microsoft.com/office/drawing/2014/main" id="{9B276054-25CF-4EC8-0FBA-25239B6B2503}"/>
              </a:ext>
            </a:extLst>
          </p:cNvPr>
          <p:cNvPicPr>
            <a:picLocks noGrp="1" noChangeAspect="1"/>
          </p:cNvPicPr>
          <p:nvPr>
            <p:ph sz="quarter" idx="11"/>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3951" y="1717018"/>
            <a:ext cx="5761037" cy="4073252"/>
          </a:xfrm>
          <a:prstGeom prst="rect">
            <a:avLst/>
          </a:prstGeom>
        </p:spPr>
      </p:pic>
    </p:spTree>
    <p:extLst>
      <p:ext uri="{BB962C8B-B14F-4D97-AF65-F5344CB8AC3E}">
        <p14:creationId xmlns:p14="http://schemas.microsoft.com/office/powerpoint/2010/main" val="142016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38591-FC00-6923-9B1D-BDCBF0B2EA8A}"/>
              </a:ext>
            </a:extLst>
          </p:cNvPr>
          <p:cNvSpPr>
            <a:spLocks noGrp="1"/>
          </p:cNvSpPr>
          <p:nvPr>
            <p:ph type="title"/>
          </p:nvPr>
        </p:nvSpPr>
        <p:spPr/>
        <p:txBody>
          <a:bodyPr/>
          <a:lstStyle/>
          <a:p>
            <a:r>
              <a:rPr lang="de-DE" dirty="0"/>
              <a:t>Sprachliche Herausforderungen</a:t>
            </a:r>
          </a:p>
        </p:txBody>
      </p:sp>
      <p:sp>
        <p:nvSpPr>
          <p:cNvPr id="3" name="Textplatzhalter 2">
            <a:extLst>
              <a:ext uri="{FF2B5EF4-FFF2-40B4-BE49-F238E27FC236}">
                <a16:creationId xmlns:a16="http://schemas.microsoft.com/office/drawing/2014/main" id="{86C1E936-E0A0-DD57-A6C3-2ECDE582961B}"/>
              </a:ext>
            </a:extLst>
          </p:cNvPr>
          <p:cNvSpPr>
            <a:spLocks noGrp="1"/>
          </p:cNvSpPr>
          <p:nvPr>
            <p:ph type="body" sz="quarter" idx="11"/>
          </p:nvPr>
        </p:nvSpPr>
        <p:spPr>
          <a:xfrm>
            <a:off x="226800" y="6308726"/>
            <a:ext cx="6515999" cy="396874"/>
          </a:xfrm>
        </p:spPr>
        <p:txBody>
          <a:bodyPr/>
          <a:lstStyle/>
          <a:p>
            <a:r>
              <a:rPr lang="de-DE" dirty="0"/>
              <a:t>Quellen:</a:t>
            </a:r>
          </a:p>
          <a:p>
            <a:r>
              <a:rPr lang="de-DE" dirty="0"/>
              <a:t>Cruz Neri und </a:t>
            </a:r>
            <a:r>
              <a:rPr lang="de-DE" dirty="0" err="1"/>
              <a:t>Retelsdorf</a:t>
            </a:r>
            <a:r>
              <a:rPr lang="de-DE" dirty="0"/>
              <a:t> 2022; </a:t>
            </a:r>
            <a:r>
              <a:rPr lang="de-DE" dirty="0" err="1"/>
              <a:t>Efing</a:t>
            </a:r>
            <a:r>
              <a:rPr lang="de-DE" dirty="0"/>
              <a:t> et al. 2020; Leisen und Seyfarth 2006; Wagner und Schlenker-Schule 2015</a:t>
            </a:r>
          </a:p>
        </p:txBody>
      </p:sp>
      <p:sp>
        <p:nvSpPr>
          <p:cNvPr id="4" name="Inhaltsplatzhalter 6">
            <a:extLst>
              <a:ext uri="{FF2B5EF4-FFF2-40B4-BE49-F238E27FC236}">
                <a16:creationId xmlns:a16="http://schemas.microsoft.com/office/drawing/2014/main" id="{534C4BDC-7B7D-AF43-A5E6-F800E5FE70AB}"/>
              </a:ext>
            </a:extLst>
          </p:cNvPr>
          <p:cNvSpPr txBox="1">
            <a:spLocks/>
          </p:cNvSpPr>
          <p:nvPr/>
        </p:nvSpPr>
        <p:spPr bwMode="auto">
          <a:xfrm>
            <a:off x="8184988" y="1233488"/>
            <a:ext cx="3780001" cy="4878683"/>
          </a:xfrm>
          <a:prstGeom prst="rect">
            <a:avLst/>
          </a:prstGeom>
          <a:noFill/>
          <a:ln w="28575">
            <a:solidFill>
              <a:schemeClr val="accent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lnSpcReduction="10000"/>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2"/>
                </a:solidFill>
              </a:rPr>
              <a:t>Textebene</a:t>
            </a:r>
          </a:p>
          <a:p>
            <a:pPr>
              <a:spcBef>
                <a:spcPts val="400"/>
              </a:spcBef>
              <a:spcAft>
                <a:spcPts val="400"/>
              </a:spcAft>
            </a:pPr>
            <a:r>
              <a:rPr lang="de-DE" sz="1601" dirty="0"/>
              <a:t>Kohärenzmittel (z. B. Konnektive, Rekurrenz, </a:t>
            </a:r>
            <a:r>
              <a:rPr lang="de-DE" sz="1601" dirty="0" err="1"/>
              <a:t>Koreferenzen</a:t>
            </a:r>
            <a:r>
              <a:rPr lang="de-DE" sz="1601" dirty="0"/>
              <a:t>, </a:t>
            </a:r>
            <a:r>
              <a:rPr lang="de-DE" sz="1601" dirty="0" err="1"/>
              <a:t>Textdeixis</a:t>
            </a:r>
            <a:r>
              <a:rPr lang="de-DE" sz="1601" dirty="0"/>
              <a:t>, Textmuster, (metakommunikative) Textverknüpfung, Pro-Formen)</a:t>
            </a:r>
          </a:p>
          <a:p>
            <a:pPr>
              <a:spcBef>
                <a:spcPts val="400"/>
              </a:spcBef>
              <a:spcAft>
                <a:spcPts val="400"/>
              </a:spcAft>
            </a:pPr>
            <a:r>
              <a:rPr lang="de-DE" sz="1601" dirty="0"/>
              <a:t>Abweichende Textsortenmuster</a:t>
            </a:r>
          </a:p>
          <a:p>
            <a:pPr>
              <a:spcBef>
                <a:spcPts val="400"/>
              </a:spcBef>
              <a:spcAft>
                <a:spcPts val="400"/>
              </a:spcAft>
            </a:pPr>
            <a:r>
              <a:rPr lang="de-DE" sz="1601" dirty="0"/>
              <a:t>Fehlende Textstrukturierung (bspw. durch Gliederungssignale)</a:t>
            </a:r>
          </a:p>
          <a:p>
            <a:pPr>
              <a:spcBef>
                <a:spcPts val="400"/>
              </a:spcBef>
              <a:spcAft>
                <a:spcPts val="400"/>
              </a:spcAft>
            </a:pPr>
            <a:r>
              <a:rPr lang="de-DE" sz="1601" dirty="0"/>
              <a:t>Fehlende Hervorhebungen</a:t>
            </a:r>
          </a:p>
          <a:p>
            <a:pPr>
              <a:spcBef>
                <a:spcPts val="400"/>
              </a:spcBef>
              <a:spcAft>
                <a:spcPts val="400"/>
              </a:spcAft>
            </a:pPr>
            <a:r>
              <a:rPr lang="de-DE" sz="1601" dirty="0"/>
              <a:t>Fehlende Zusammenhänge zwischen unterschiedlichen Darstellungsmodalitäten</a:t>
            </a:r>
          </a:p>
          <a:p>
            <a:pPr>
              <a:spcBef>
                <a:spcPts val="400"/>
              </a:spcBef>
              <a:spcAft>
                <a:spcPts val="400"/>
              </a:spcAft>
            </a:pPr>
            <a:r>
              <a:rPr lang="de-DE" sz="1601" dirty="0"/>
              <a:t>Ambivalente Verwendung von Operatoren</a:t>
            </a:r>
          </a:p>
          <a:p>
            <a:pPr>
              <a:spcBef>
                <a:spcPts val="400"/>
              </a:spcBef>
              <a:spcAft>
                <a:spcPts val="400"/>
              </a:spcAft>
            </a:pPr>
            <a:r>
              <a:rPr lang="de-DE" sz="1601" dirty="0"/>
              <a:t>Interpretationsbedürftige Pronominalisierungen</a:t>
            </a:r>
          </a:p>
        </p:txBody>
      </p:sp>
      <p:sp>
        <p:nvSpPr>
          <p:cNvPr id="5" name="Inhaltsplatzhalter 6">
            <a:extLst>
              <a:ext uri="{FF2B5EF4-FFF2-40B4-BE49-F238E27FC236}">
                <a16:creationId xmlns:a16="http://schemas.microsoft.com/office/drawing/2014/main" id="{B25CDEB3-979C-57A4-9E4A-5FB1D55FA4A1}"/>
              </a:ext>
            </a:extLst>
          </p:cNvPr>
          <p:cNvSpPr txBox="1">
            <a:spLocks/>
          </p:cNvSpPr>
          <p:nvPr/>
        </p:nvSpPr>
        <p:spPr bwMode="auto">
          <a:xfrm>
            <a:off x="4206001" y="1233488"/>
            <a:ext cx="3780001" cy="4878683"/>
          </a:xfrm>
          <a:prstGeom prst="rect">
            <a:avLst/>
          </a:prstGeom>
          <a:noFill/>
          <a:ln w="28575">
            <a:solidFill>
              <a:schemeClr val="accent3"/>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accent3"/>
                </a:solidFill>
              </a:rPr>
              <a:t>Satzebene</a:t>
            </a:r>
          </a:p>
          <a:p>
            <a:pPr>
              <a:spcBef>
                <a:spcPts val="400"/>
              </a:spcBef>
              <a:spcAft>
                <a:spcPts val="400"/>
              </a:spcAft>
            </a:pPr>
            <a:r>
              <a:rPr lang="de-DE" sz="1601" dirty="0"/>
              <a:t>Unauffällige Fachsprache</a:t>
            </a:r>
          </a:p>
          <a:p>
            <a:pPr>
              <a:spcBef>
                <a:spcPts val="400"/>
              </a:spcBef>
              <a:spcAft>
                <a:spcPts val="400"/>
              </a:spcAft>
            </a:pPr>
            <a:r>
              <a:rPr lang="de-DE" sz="1601" dirty="0"/>
              <a:t>Hypotaktische Satzstrukturen</a:t>
            </a:r>
          </a:p>
          <a:p>
            <a:pPr>
              <a:spcBef>
                <a:spcPts val="400"/>
              </a:spcBef>
              <a:spcAft>
                <a:spcPts val="400"/>
              </a:spcAft>
            </a:pPr>
            <a:r>
              <a:rPr lang="de-DE" sz="1601" dirty="0"/>
              <a:t>Uneingeleitete Nebensatzstrukturen</a:t>
            </a:r>
          </a:p>
          <a:p>
            <a:pPr>
              <a:spcBef>
                <a:spcPts val="400"/>
              </a:spcBef>
              <a:spcAft>
                <a:spcPts val="400"/>
              </a:spcAft>
            </a:pPr>
            <a:r>
              <a:rPr lang="de-DE" sz="1601" dirty="0"/>
              <a:t>Nebensatzkonstruktionen</a:t>
            </a:r>
          </a:p>
          <a:p>
            <a:pPr>
              <a:spcBef>
                <a:spcPts val="400"/>
              </a:spcBef>
              <a:spcAft>
                <a:spcPts val="400"/>
              </a:spcAft>
            </a:pPr>
            <a:r>
              <a:rPr lang="de-DE" sz="1601" dirty="0"/>
              <a:t>Unpersönliche Ausdrucksweise</a:t>
            </a:r>
          </a:p>
          <a:p>
            <a:pPr>
              <a:spcBef>
                <a:spcPts val="400"/>
              </a:spcBef>
              <a:spcAft>
                <a:spcPts val="400"/>
              </a:spcAft>
            </a:pPr>
            <a:r>
              <a:rPr lang="de-DE" sz="1601" dirty="0"/>
              <a:t>Komplexe Mehrfachattribute (u. a. </a:t>
            </a:r>
            <a:r>
              <a:rPr lang="de-DE" sz="1601" dirty="0" err="1"/>
              <a:t>Partizipalattribute</a:t>
            </a:r>
            <a:r>
              <a:rPr lang="de-DE" sz="1601" dirty="0"/>
              <a:t>)</a:t>
            </a:r>
          </a:p>
          <a:p>
            <a:pPr>
              <a:spcBef>
                <a:spcPts val="400"/>
              </a:spcBef>
              <a:spcAft>
                <a:spcPts val="400"/>
              </a:spcAft>
            </a:pPr>
            <a:r>
              <a:rPr lang="de-DE" sz="1601" dirty="0"/>
              <a:t>Erweiterte Substantivphrasen</a:t>
            </a:r>
          </a:p>
          <a:p>
            <a:pPr>
              <a:spcBef>
                <a:spcPts val="400"/>
              </a:spcBef>
              <a:spcAft>
                <a:spcPts val="400"/>
              </a:spcAft>
            </a:pPr>
            <a:r>
              <a:rPr lang="de-DE" sz="1601" dirty="0"/>
              <a:t>Passivkonstruktionen</a:t>
            </a:r>
          </a:p>
          <a:p>
            <a:pPr>
              <a:spcBef>
                <a:spcPts val="400"/>
              </a:spcBef>
              <a:spcAft>
                <a:spcPts val="400"/>
              </a:spcAft>
            </a:pPr>
            <a:r>
              <a:rPr lang="de-DE" sz="1601" dirty="0"/>
              <a:t>Negationen</a:t>
            </a:r>
          </a:p>
        </p:txBody>
      </p:sp>
      <p:sp>
        <p:nvSpPr>
          <p:cNvPr id="6" name="Inhaltsplatzhalter 6">
            <a:extLst>
              <a:ext uri="{FF2B5EF4-FFF2-40B4-BE49-F238E27FC236}">
                <a16:creationId xmlns:a16="http://schemas.microsoft.com/office/drawing/2014/main" id="{1D90BC95-143C-A6B3-2237-FC0FBEB3B37E}"/>
              </a:ext>
            </a:extLst>
          </p:cNvPr>
          <p:cNvSpPr txBox="1">
            <a:spLocks/>
          </p:cNvSpPr>
          <p:nvPr/>
        </p:nvSpPr>
        <p:spPr bwMode="auto">
          <a:xfrm>
            <a:off x="227013" y="1233488"/>
            <a:ext cx="3780001" cy="4878683"/>
          </a:xfrm>
          <a:prstGeom prst="rect">
            <a:avLst/>
          </a:prstGeom>
          <a:noFill/>
          <a:ln w="28575">
            <a:solidFill>
              <a:schemeClr val="tx2"/>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79999" tIns="179999" rIns="179999" bIns="179999" numCol="1" anchor="t" anchorCtr="0" compatLnSpc="1">
            <a:prstTxWarp prst="textNoShape">
              <a:avLst/>
            </a:prstTxWarp>
            <a:normAutofit lnSpcReduction="10000"/>
          </a:bodyPr>
          <a:lstStyle>
            <a:lvl1pPr marL="270000" indent="-269875" algn="l" defTabSz="457200" rtl="0" eaLnBrk="1" fontAlgn="base" hangingPunct="1">
              <a:spcBef>
                <a:spcPts val="700"/>
              </a:spcBef>
              <a:spcAft>
                <a:spcPts val="700"/>
              </a:spcAft>
              <a:buFont typeface="Arial" charset="0"/>
              <a:buChar char="•"/>
              <a:tabLst/>
              <a:defRPr sz="2000" kern="1200">
                <a:solidFill>
                  <a:srgbClr val="000000"/>
                </a:solidFill>
                <a:latin typeface="Arial"/>
                <a:ea typeface="ヒラギノ角ゴ Pro W3" charset="-128"/>
                <a:cs typeface="Arial"/>
              </a:defRPr>
            </a:lvl1pPr>
            <a:lvl2pPr marL="630000" indent="-270000" algn="l" defTabSz="457200" rtl="0" eaLnBrk="1" fontAlgn="base" hangingPunct="1">
              <a:spcBef>
                <a:spcPts val="0"/>
              </a:spcBef>
              <a:spcAft>
                <a:spcPts val="600"/>
              </a:spcAft>
              <a:buFont typeface="Courier New" charset="0"/>
              <a:buChar char="o"/>
              <a:tabLst/>
              <a:defRPr kern="1200">
                <a:solidFill>
                  <a:srgbClr val="000000"/>
                </a:solidFill>
                <a:latin typeface="Arial"/>
                <a:ea typeface="ヒラギノ角ゴ Pro W3" charset="-128"/>
                <a:cs typeface="Arial"/>
              </a:defRPr>
            </a:lvl2pPr>
            <a:lvl3pPr marL="957600" indent="-237600" algn="l" defTabSz="457200" rtl="0" eaLnBrk="1" fontAlgn="base" hangingPunct="1">
              <a:spcBef>
                <a:spcPts val="0"/>
              </a:spcBef>
              <a:spcAft>
                <a:spcPts val="500"/>
              </a:spcAft>
              <a:buFont typeface="Wingdings" charset="2"/>
              <a:buChar char="§"/>
              <a:tabLst/>
              <a:defRPr sz="1600" kern="1200">
                <a:solidFill>
                  <a:schemeClr val="tx1"/>
                </a:solidFill>
                <a:latin typeface="Arial"/>
                <a:ea typeface="ヒラギノ角ゴ Pro W3" charset="-128"/>
                <a:cs typeface="Arial"/>
              </a:defRPr>
            </a:lvl3pPr>
            <a:lvl4pPr marL="1260000" indent="-179388" algn="l" defTabSz="457200" rtl="0" eaLnBrk="1" fontAlgn="base" hangingPunct="1">
              <a:spcBef>
                <a:spcPts val="0"/>
              </a:spcBef>
              <a:spcAft>
                <a:spcPts val="400"/>
              </a:spcAft>
              <a:buFont typeface="Symbol" charset="2"/>
              <a:buChar char="-"/>
              <a:tabLst/>
              <a:defRPr sz="1400" kern="1200">
                <a:solidFill>
                  <a:schemeClr val="tx1"/>
                </a:solidFill>
                <a:latin typeface="Arial"/>
                <a:ea typeface="ヒラギノ角ゴ Pro W3" charset="-128"/>
                <a:cs typeface="Arial"/>
              </a:defRPr>
            </a:lvl4pPr>
            <a:lvl5pPr marL="1530000" indent="-180000" algn="l" defTabSz="457200" rtl="0" eaLnBrk="1" fontAlgn="base" hangingPunct="1">
              <a:spcBef>
                <a:spcPts val="0"/>
              </a:spcBef>
              <a:spcAft>
                <a:spcPts val="300"/>
              </a:spcAft>
              <a:buFont typeface="Arial" panose="020B0604020202020204" pitchFamily="34" charset="0"/>
              <a:buChar char="•"/>
              <a:tabLst/>
              <a:defRPr sz="1200" b="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5" indent="0">
              <a:buNone/>
            </a:pPr>
            <a:r>
              <a:rPr lang="de-DE" sz="1601" b="1" dirty="0">
                <a:solidFill>
                  <a:schemeClr val="tx2"/>
                </a:solidFill>
              </a:rPr>
              <a:t>Wortebene</a:t>
            </a:r>
          </a:p>
          <a:p>
            <a:pPr>
              <a:spcBef>
                <a:spcPts val="400"/>
              </a:spcBef>
              <a:spcAft>
                <a:spcPts val="400"/>
              </a:spcAft>
            </a:pPr>
            <a:r>
              <a:rPr lang="de-DE" sz="1601" dirty="0"/>
              <a:t>Fachtermini</a:t>
            </a:r>
          </a:p>
          <a:p>
            <a:pPr>
              <a:spcBef>
                <a:spcPts val="400"/>
              </a:spcBef>
              <a:spcAft>
                <a:spcPts val="400"/>
              </a:spcAft>
            </a:pPr>
            <a:r>
              <a:rPr lang="de-DE" sz="1601" dirty="0"/>
              <a:t>Terminologisierungen</a:t>
            </a:r>
          </a:p>
          <a:p>
            <a:pPr>
              <a:spcBef>
                <a:spcPts val="400"/>
              </a:spcBef>
              <a:spcAft>
                <a:spcPts val="400"/>
              </a:spcAft>
            </a:pPr>
            <a:r>
              <a:rPr lang="de-DE" sz="1601" dirty="0"/>
              <a:t>Komposita</a:t>
            </a:r>
          </a:p>
          <a:p>
            <a:pPr>
              <a:spcBef>
                <a:spcPts val="400"/>
              </a:spcBef>
              <a:spcAft>
                <a:spcPts val="400"/>
              </a:spcAft>
            </a:pPr>
            <a:r>
              <a:rPr lang="de-DE" sz="1601" dirty="0"/>
              <a:t>Fremdwörter</a:t>
            </a:r>
          </a:p>
          <a:p>
            <a:pPr>
              <a:spcBef>
                <a:spcPts val="400"/>
              </a:spcBef>
              <a:spcAft>
                <a:spcPts val="400"/>
              </a:spcAft>
            </a:pPr>
            <a:r>
              <a:rPr lang="de-DE" sz="1601" dirty="0"/>
              <a:t>Gehobene Standardsprache</a:t>
            </a:r>
          </a:p>
          <a:p>
            <a:pPr>
              <a:spcBef>
                <a:spcPts val="400"/>
              </a:spcBef>
              <a:spcAft>
                <a:spcPts val="400"/>
              </a:spcAft>
            </a:pPr>
            <a:r>
              <a:rPr lang="de-DE" sz="1601" dirty="0"/>
              <a:t>Akronyme</a:t>
            </a:r>
          </a:p>
          <a:p>
            <a:pPr>
              <a:spcBef>
                <a:spcPts val="400"/>
              </a:spcBef>
              <a:spcAft>
                <a:spcPts val="400"/>
              </a:spcAft>
            </a:pPr>
            <a:r>
              <a:rPr lang="de-DE" sz="1601" dirty="0"/>
              <a:t>Substantivierungen; u. a. mit Genitivketten</a:t>
            </a:r>
          </a:p>
          <a:p>
            <a:pPr>
              <a:spcBef>
                <a:spcPts val="400"/>
              </a:spcBef>
              <a:spcAft>
                <a:spcPts val="400"/>
              </a:spcAft>
            </a:pPr>
            <a:r>
              <a:rPr lang="de-DE" sz="1601" dirty="0"/>
              <a:t>Ambivalenzen (Polysemie, Synonymie, Hyperonymie, Hyponymie)</a:t>
            </a:r>
          </a:p>
          <a:p>
            <a:pPr>
              <a:spcBef>
                <a:spcPts val="400"/>
              </a:spcBef>
              <a:spcAft>
                <a:spcPts val="400"/>
              </a:spcAft>
            </a:pPr>
            <a:r>
              <a:rPr lang="de-DE" sz="1601" dirty="0"/>
              <a:t>Funktionsverbgefüge</a:t>
            </a:r>
          </a:p>
          <a:p>
            <a:pPr>
              <a:spcBef>
                <a:spcPts val="400"/>
              </a:spcBef>
              <a:spcAft>
                <a:spcPts val="400"/>
              </a:spcAft>
            </a:pPr>
            <a:r>
              <a:rPr lang="de-DE" sz="1601" dirty="0"/>
              <a:t>Unfeste Verbkomposita</a:t>
            </a:r>
          </a:p>
          <a:p>
            <a:pPr>
              <a:spcBef>
                <a:spcPts val="400"/>
              </a:spcBef>
              <a:spcAft>
                <a:spcPts val="400"/>
              </a:spcAft>
            </a:pPr>
            <a:r>
              <a:rPr lang="de-DE" sz="1601" dirty="0"/>
              <a:t>Metaphern</a:t>
            </a:r>
          </a:p>
        </p:txBody>
      </p:sp>
    </p:spTree>
    <p:extLst>
      <p:ext uri="{BB962C8B-B14F-4D97-AF65-F5344CB8AC3E}">
        <p14:creationId xmlns:p14="http://schemas.microsoft.com/office/powerpoint/2010/main" val="15897422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60DAE-6DD7-0C81-E89C-55654A861C2C}"/>
              </a:ext>
            </a:extLst>
          </p:cNvPr>
          <p:cNvSpPr>
            <a:spLocks noGrp="1"/>
          </p:cNvSpPr>
          <p:nvPr>
            <p:ph type="title"/>
          </p:nvPr>
        </p:nvSpPr>
        <p:spPr/>
        <p:txBody>
          <a:bodyPr/>
          <a:lstStyle/>
          <a:p>
            <a:r>
              <a:rPr lang="de-DE" dirty="0"/>
              <a:t>Sprachliche Herausforderungen auf Wortebene</a:t>
            </a:r>
          </a:p>
        </p:txBody>
      </p:sp>
      <p:graphicFrame>
        <p:nvGraphicFramePr>
          <p:cNvPr id="14" name="Tabelle 9">
            <a:extLst>
              <a:ext uri="{FF2B5EF4-FFF2-40B4-BE49-F238E27FC236}">
                <a16:creationId xmlns:a16="http://schemas.microsoft.com/office/drawing/2014/main" id="{99ED94DE-01E9-4821-6517-F496C601B3D5}"/>
              </a:ext>
            </a:extLst>
          </p:cNvPr>
          <p:cNvGraphicFramePr>
            <a:graphicFrameLocks/>
          </p:cNvGraphicFramePr>
          <p:nvPr>
            <p:extLst>
              <p:ext uri="{D42A27DB-BD31-4B8C-83A1-F6EECF244321}">
                <p14:modId xmlns:p14="http://schemas.microsoft.com/office/powerpoint/2010/main" val="1542369531"/>
              </p:ext>
            </p:extLst>
          </p:nvPr>
        </p:nvGraphicFramePr>
        <p:xfrm>
          <a:off x="226202" y="1016001"/>
          <a:ext cx="11739601" cy="5123894"/>
        </p:xfrm>
        <a:graphic>
          <a:graphicData uri="http://schemas.openxmlformats.org/drawingml/2006/table">
            <a:tbl>
              <a:tblPr firstRow="1" bandRow="1"/>
              <a:tblGrid>
                <a:gridCol w="3600000">
                  <a:extLst>
                    <a:ext uri="{9D8B030D-6E8A-4147-A177-3AD203B41FA5}">
                      <a16:colId xmlns:a16="http://schemas.microsoft.com/office/drawing/2014/main" val="1609289868"/>
                    </a:ext>
                  </a:extLst>
                </a:gridCol>
                <a:gridCol w="8139601">
                  <a:extLst>
                    <a:ext uri="{9D8B030D-6E8A-4147-A177-3AD203B41FA5}">
                      <a16:colId xmlns:a16="http://schemas.microsoft.com/office/drawing/2014/main" val="1728548431"/>
                    </a:ext>
                  </a:extLst>
                </a:gridCol>
              </a:tblGrid>
              <a:tr h="365493">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Wortebene</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2481366186"/>
                  </a:ext>
                </a:extLst>
              </a:tr>
              <a:tr h="58795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Fachtermini</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t>das</a:t>
                      </a:r>
                      <a:r>
                        <a:rPr lang="de-DE" sz="1600" dirty="0"/>
                        <a:t> </a:t>
                      </a:r>
                      <a:r>
                        <a:rPr lang="de-DE" sz="1600" dirty="0">
                          <a:highlight>
                            <a:srgbClr val="FEFFBD"/>
                          </a:highlight>
                        </a:rPr>
                        <a:t>Relationsschema</a:t>
                      </a:r>
                      <a:r>
                        <a:rPr lang="de-DE" sz="1600" dirty="0"/>
                        <a:t>, </a:t>
                      </a:r>
                      <a:r>
                        <a:rPr lang="de-DE" sz="1600" i="1" dirty="0"/>
                        <a:t>der</a:t>
                      </a:r>
                      <a:r>
                        <a:rPr lang="de-DE" sz="1600" dirty="0"/>
                        <a:t> Primär- &amp; </a:t>
                      </a:r>
                      <a:r>
                        <a:rPr lang="de-DE" sz="1600" dirty="0">
                          <a:highlight>
                            <a:srgbClr val="FEFFBD"/>
                          </a:highlight>
                        </a:rPr>
                        <a:t>Fremdschlüssel</a:t>
                      </a:r>
                      <a:r>
                        <a:rPr lang="de-DE" sz="1600" dirty="0"/>
                        <a:t>, </a:t>
                      </a:r>
                      <a:r>
                        <a:rPr lang="de-DE" sz="1600" i="1" dirty="0"/>
                        <a:t>die</a:t>
                      </a:r>
                      <a:r>
                        <a:rPr lang="de-DE" sz="1600" dirty="0"/>
                        <a:t> Datenkapselung, </a:t>
                      </a:r>
                      <a:r>
                        <a:rPr lang="de-DE" sz="1600" i="1" dirty="0"/>
                        <a:t>die</a:t>
                      </a:r>
                      <a:r>
                        <a:rPr lang="de-DE" sz="1600" dirty="0"/>
                        <a:t> </a:t>
                      </a:r>
                      <a:r>
                        <a:rPr lang="de-DE" sz="1600" dirty="0">
                          <a:highlight>
                            <a:srgbClr val="FEFFBD"/>
                          </a:highlight>
                        </a:rPr>
                        <a:t>Nichtterminalsymbole</a:t>
                      </a:r>
                      <a:r>
                        <a:rPr lang="de-DE" sz="1600" dirty="0"/>
                        <a:t>, deklarieren, (</a:t>
                      </a:r>
                      <a:r>
                        <a:rPr lang="de-DE" sz="1600" dirty="0">
                          <a:highlight>
                            <a:srgbClr val="FEFFBD"/>
                          </a:highlight>
                        </a:rPr>
                        <a:t>nicht-</a:t>
                      </a:r>
                      <a:r>
                        <a:rPr lang="de-DE" sz="1600" dirty="0"/>
                        <a:t>)</a:t>
                      </a:r>
                      <a:r>
                        <a:rPr lang="de-DE" sz="1600" dirty="0">
                          <a:highlight>
                            <a:srgbClr val="FEFFBD"/>
                          </a:highlight>
                        </a:rPr>
                        <a:t>deterministisch</a:t>
                      </a:r>
                      <a:r>
                        <a:rPr lang="de-DE" sz="1600" dirty="0"/>
                        <a:t>, </a:t>
                      </a:r>
                      <a:r>
                        <a:rPr lang="de-DE" sz="1600" i="1" dirty="0"/>
                        <a:t>der</a:t>
                      </a:r>
                      <a:r>
                        <a:rPr lang="de-DE" sz="1600" dirty="0"/>
                        <a:t> </a:t>
                      </a:r>
                      <a:r>
                        <a:rPr lang="de-DE" sz="1600" dirty="0">
                          <a:highlight>
                            <a:srgbClr val="FEFFBD"/>
                          </a:highlight>
                        </a:rPr>
                        <a:t>Konstruktor</a:t>
                      </a:r>
                      <a:r>
                        <a:rPr lang="de-DE" sz="1600" dirty="0"/>
                        <a:t>, …</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765236370"/>
                  </a:ext>
                </a:extLst>
              </a:tr>
              <a:tr h="3654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err="1"/>
                        <a:t>Terminologisierungen</a:t>
                      </a:r>
                      <a:endParaRPr lang="de-DE" sz="1600" b="1"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t>die</a:t>
                      </a:r>
                      <a:r>
                        <a:rPr lang="de-DE" sz="1600" dirty="0"/>
                        <a:t> </a:t>
                      </a:r>
                      <a:r>
                        <a:rPr lang="de-DE" sz="1600" dirty="0">
                          <a:highlight>
                            <a:srgbClr val="FEFFBD"/>
                          </a:highlight>
                        </a:rPr>
                        <a:t>Klasse</a:t>
                      </a:r>
                      <a:r>
                        <a:rPr lang="de-DE" sz="1600" dirty="0"/>
                        <a:t>, </a:t>
                      </a:r>
                      <a:r>
                        <a:rPr lang="de-DE" sz="1600" i="1" dirty="0"/>
                        <a:t>das</a:t>
                      </a:r>
                      <a:r>
                        <a:rPr lang="de-DE" sz="1600" dirty="0"/>
                        <a:t> </a:t>
                      </a:r>
                      <a:r>
                        <a:rPr lang="de-DE" sz="1600" dirty="0">
                          <a:highlight>
                            <a:srgbClr val="FEFFBD"/>
                          </a:highlight>
                        </a:rPr>
                        <a:t>Objekt</a:t>
                      </a:r>
                      <a:r>
                        <a:rPr lang="de-DE" sz="1600" dirty="0"/>
                        <a:t>, </a:t>
                      </a:r>
                      <a:r>
                        <a:rPr lang="de-DE" sz="1600" i="1" dirty="0"/>
                        <a:t>das</a:t>
                      </a:r>
                      <a:r>
                        <a:rPr lang="de-DE" sz="1600" dirty="0"/>
                        <a:t> </a:t>
                      </a:r>
                      <a:r>
                        <a:rPr lang="de-DE" sz="1600" dirty="0">
                          <a:highlight>
                            <a:srgbClr val="FEFFBD"/>
                          </a:highlight>
                        </a:rPr>
                        <a:t>Attribut</a:t>
                      </a:r>
                      <a:r>
                        <a:rPr lang="de-DE" sz="1600" dirty="0"/>
                        <a:t>, </a:t>
                      </a:r>
                      <a:r>
                        <a:rPr lang="de-DE" sz="1600" i="1" dirty="0"/>
                        <a:t>die</a:t>
                      </a:r>
                      <a:r>
                        <a:rPr lang="de-DE" sz="1600" dirty="0"/>
                        <a:t> </a:t>
                      </a:r>
                      <a:r>
                        <a:rPr lang="de-DE" sz="1600" dirty="0">
                          <a:highlight>
                            <a:srgbClr val="FEFFBD"/>
                          </a:highlight>
                        </a:rPr>
                        <a:t>Methode</a:t>
                      </a:r>
                      <a:r>
                        <a:rPr lang="de-DE" sz="1600" dirty="0"/>
                        <a:t>, </a:t>
                      </a:r>
                      <a:r>
                        <a:rPr lang="de-DE" sz="1600" i="1" dirty="0"/>
                        <a:t>die</a:t>
                      </a:r>
                      <a:r>
                        <a:rPr lang="de-DE" sz="1600" dirty="0"/>
                        <a:t> Wurzel, </a:t>
                      </a:r>
                      <a:r>
                        <a:rPr lang="de-DE" sz="1600" i="1" dirty="0"/>
                        <a:t>die</a:t>
                      </a:r>
                      <a:r>
                        <a:rPr lang="de-DE" sz="1600" dirty="0"/>
                        <a:t> </a:t>
                      </a:r>
                      <a:r>
                        <a:rPr lang="de-DE" sz="1600" dirty="0">
                          <a:solidFill>
                            <a:schemeClr val="tx1"/>
                          </a:solidFill>
                          <a:highlight>
                            <a:srgbClr val="FEFFBD"/>
                          </a:highlight>
                        </a:rPr>
                        <a:t>Anforderungen</a:t>
                      </a:r>
                      <a:r>
                        <a:rPr lang="de-DE" sz="1600" dirty="0">
                          <a:solidFill>
                            <a:schemeClr val="tx1"/>
                          </a:solidFill>
                        </a:rPr>
                        <a:t>, …</a:t>
                      </a:r>
                      <a:endParaRPr lang="de-DE" sz="1600" dirty="0"/>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832013885"/>
                  </a:ext>
                </a:extLst>
              </a:tr>
              <a:tr h="5791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Komposita</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t>das</a:t>
                      </a:r>
                      <a:r>
                        <a:rPr lang="de-DE" sz="1600" dirty="0"/>
                        <a:t> </a:t>
                      </a:r>
                      <a:r>
                        <a:rPr lang="de-DE" sz="1600" dirty="0">
                          <a:highlight>
                            <a:srgbClr val="FEFFBD"/>
                          </a:highlight>
                        </a:rPr>
                        <a:t>Fremdschlüsselattribut</a:t>
                      </a:r>
                      <a:r>
                        <a:rPr lang="de-DE" sz="1600" dirty="0"/>
                        <a:t>, </a:t>
                      </a:r>
                      <a:r>
                        <a:rPr lang="de-DE" sz="1600" i="1" dirty="0"/>
                        <a:t>das</a:t>
                      </a:r>
                      <a:r>
                        <a:rPr lang="de-DE" sz="1600" dirty="0"/>
                        <a:t> </a:t>
                      </a:r>
                      <a:r>
                        <a:rPr lang="de-DE" sz="1600" dirty="0">
                          <a:highlight>
                            <a:srgbClr val="FEFFBD"/>
                          </a:highlight>
                        </a:rPr>
                        <a:t>Implementationsdiagramm</a:t>
                      </a:r>
                      <a:r>
                        <a:rPr lang="de-DE" sz="1600" dirty="0"/>
                        <a:t>, </a:t>
                      </a:r>
                      <a:r>
                        <a:rPr lang="de-DE" sz="1600" i="1" dirty="0"/>
                        <a:t>die</a:t>
                      </a:r>
                      <a:r>
                        <a:rPr lang="de-DE" sz="1600" dirty="0"/>
                        <a:t> Datenstruktur, </a:t>
                      </a:r>
                      <a:r>
                        <a:rPr lang="de-DE" sz="1600" i="1" dirty="0"/>
                        <a:t>die</a:t>
                      </a:r>
                      <a:r>
                        <a:rPr lang="de-DE" sz="1600" dirty="0"/>
                        <a:t> </a:t>
                      </a:r>
                      <a:r>
                        <a:rPr lang="de-DE" sz="1600" dirty="0">
                          <a:highlight>
                            <a:srgbClr val="FEFFBD"/>
                          </a:highlight>
                        </a:rPr>
                        <a:t>Normalform</a:t>
                      </a:r>
                      <a:r>
                        <a:rPr lang="de-DE" sz="16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4224257211"/>
                  </a:ext>
                </a:extLst>
              </a:tr>
              <a:tr h="3654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Fremdwörter</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t>der </a:t>
                      </a:r>
                      <a:r>
                        <a:rPr lang="de-DE" sz="1600" dirty="0">
                          <a:highlight>
                            <a:srgbClr val="FEFFBD"/>
                          </a:highlight>
                        </a:rPr>
                        <a:t>Array</a:t>
                      </a:r>
                      <a:r>
                        <a:rPr lang="de-DE" sz="1600" dirty="0"/>
                        <a:t>, </a:t>
                      </a:r>
                      <a:r>
                        <a:rPr lang="de-DE" sz="1600" i="1" dirty="0"/>
                        <a:t>der </a:t>
                      </a:r>
                      <a:r>
                        <a:rPr lang="de-DE" sz="1600" dirty="0">
                          <a:highlight>
                            <a:srgbClr val="FEFFBD"/>
                          </a:highlight>
                        </a:rPr>
                        <a:t>Integer</a:t>
                      </a:r>
                      <a:r>
                        <a:rPr lang="de-DE" sz="1600" dirty="0"/>
                        <a:t>, </a:t>
                      </a:r>
                      <a:r>
                        <a:rPr lang="de-DE" sz="1600" i="1" dirty="0"/>
                        <a:t>der</a:t>
                      </a:r>
                      <a:r>
                        <a:rPr lang="de-DE" sz="1600" dirty="0"/>
                        <a:t> Thread, </a:t>
                      </a:r>
                      <a:r>
                        <a:rPr lang="de-DE" sz="1600" i="1" dirty="0"/>
                        <a:t>der</a:t>
                      </a:r>
                      <a:r>
                        <a:rPr lang="de-DE" sz="1600" dirty="0"/>
                        <a:t> </a:t>
                      </a:r>
                      <a:r>
                        <a:rPr lang="de-DE" sz="1600" dirty="0">
                          <a:highlight>
                            <a:srgbClr val="FEFFBD"/>
                          </a:highlight>
                        </a:rPr>
                        <a:t>Client</a:t>
                      </a:r>
                      <a:r>
                        <a:rPr lang="de-DE" sz="1600" dirty="0"/>
                        <a:t>, </a:t>
                      </a:r>
                      <a:r>
                        <a:rPr lang="de-DE" sz="1600" i="1" dirty="0"/>
                        <a:t>der</a:t>
                      </a:r>
                      <a:r>
                        <a:rPr lang="de-DE" sz="1600" dirty="0"/>
                        <a:t> </a:t>
                      </a:r>
                      <a:r>
                        <a:rPr lang="de-DE" sz="1600" dirty="0">
                          <a:highlight>
                            <a:srgbClr val="FEFFBD"/>
                          </a:highlight>
                        </a:rPr>
                        <a:t>Server</a:t>
                      </a:r>
                      <a:r>
                        <a:rPr lang="de-DE" sz="16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099023892"/>
                  </a:ext>
                </a:extLst>
              </a:tr>
              <a:tr h="58795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Gehobene Standardsprache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dirty="0">
                          <a:highlight>
                            <a:srgbClr val="FEFFBD"/>
                          </a:highlight>
                        </a:rPr>
                        <a:t>Analysieren Sie die Methoden und erläutern Sie die </a:t>
                      </a:r>
                      <a:r>
                        <a:rPr lang="de-DE" sz="1600" u="sng" dirty="0">
                          <a:highlight>
                            <a:srgbClr val="FEFFBD"/>
                          </a:highlight>
                        </a:rPr>
                        <a:t>Funktionalität</a:t>
                      </a:r>
                      <a:r>
                        <a:rPr lang="de-DE" sz="1600" dirty="0">
                          <a:highlight>
                            <a:srgbClr val="FEFFBD"/>
                          </a:highlight>
                        </a:rPr>
                        <a:t> im Sachkontext.</a:t>
                      </a:r>
                    </a:p>
                    <a:p>
                      <a:r>
                        <a:rPr lang="de-DE" sz="1600" dirty="0">
                          <a:highlight>
                            <a:srgbClr val="FEFFBD"/>
                          </a:highlight>
                        </a:rPr>
                        <a:t>Die </a:t>
                      </a:r>
                      <a:r>
                        <a:rPr lang="de-DE" sz="1600" u="sng" dirty="0">
                          <a:highlight>
                            <a:srgbClr val="FEFFBD"/>
                          </a:highlight>
                        </a:rPr>
                        <a:t>Modellierung</a:t>
                      </a:r>
                      <a:r>
                        <a:rPr lang="de-DE" sz="1600" dirty="0">
                          <a:highlight>
                            <a:srgbClr val="FEFFBD"/>
                          </a:highlight>
                        </a:rPr>
                        <a:t> der zentralen Datenbank entspricht dem folgenden Datenbankschema</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351355884"/>
                  </a:ext>
                </a:extLst>
              </a:tr>
              <a:tr h="3654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Akronyme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i="1" dirty="0"/>
                        <a:t>das </a:t>
                      </a:r>
                      <a:r>
                        <a:rPr lang="de-DE" sz="1600" dirty="0">
                          <a:highlight>
                            <a:srgbClr val="FEFFBD"/>
                          </a:highlight>
                        </a:rPr>
                        <a:t>SQL</a:t>
                      </a:r>
                      <a:r>
                        <a:rPr lang="de-DE" sz="1600" dirty="0"/>
                        <a:t>, </a:t>
                      </a:r>
                      <a:r>
                        <a:rPr lang="de-DE" sz="1600" i="1" dirty="0"/>
                        <a:t>der</a:t>
                      </a:r>
                      <a:r>
                        <a:rPr lang="de-DE" sz="1600" dirty="0"/>
                        <a:t> RAM, P2P, </a:t>
                      </a:r>
                      <a:r>
                        <a:rPr lang="de-DE" sz="1600" i="1" dirty="0"/>
                        <a:t>das</a:t>
                      </a:r>
                      <a:r>
                        <a:rPr lang="de-DE" sz="1600" dirty="0"/>
                        <a:t> LAN, </a:t>
                      </a:r>
                      <a:r>
                        <a:rPr lang="de-DE" sz="1600" dirty="0">
                          <a:highlight>
                            <a:srgbClr val="FEFFBD"/>
                          </a:highlight>
                        </a:rPr>
                        <a:t>TCP/IP</a:t>
                      </a:r>
                      <a:r>
                        <a:rPr lang="de-DE" sz="1600" dirty="0"/>
                        <a:t>, EVA, API, HTTP, CRC,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191921112"/>
                  </a:ext>
                </a:extLst>
              </a:tr>
              <a:tr h="58795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Substantivierungen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t>[…], </a:t>
                      </a:r>
                      <a:r>
                        <a:rPr lang="de-DE" sz="1600" dirty="0">
                          <a:highlight>
                            <a:srgbClr val="FEFFBD"/>
                          </a:highlight>
                        </a:rPr>
                        <a:t>beim </a:t>
                      </a:r>
                      <a:r>
                        <a:rPr lang="de-DE" sz="1600" u="sng" dirty="0">
                          <a:highlight>
                            <a:srgbClr val="FEFFBD"/>
                          </a:highlight>
                        </a:rPr>
                        <a:t>Senden</a:t>
                      </a:r>
                      <a:r>
                        <a:rPr lang="de-DE" sz="1600" dirty="0">
                          <a:highlight>
                            <a:srgbClr val="FEFFBD"/>
                          </a:highlight>
                        </a:rPr>
                        <a:t> einer Zeichenkette wird ein </a:t>
                      </a:r>
                      <a:r>
                        <a:rPr lang="de-DE" sz="1600" dirty="0" err="1">
                          <a:highlight>
                            <a:srgbClr val="FEFFBD"/>
                          </a:highlight>
                        </a:rPr>
                        <a:t>Zeilentrenner</a:t>
                      </a:r>
                      <a:r>
                        <a:rPr lang="de-DE" sz="1600" dirty="0">
                          <a:highlight>
                            <a:srgbClr val="FEFFBD"/>
                          </a:highlight>
                        </a:rPr>
                        <a:t> ergänzt und beim </a:t>
                      </a:r>
                      <a:r>
                        <a:rPr lang="de-DE" sz="1600" u="sng" dirty="0">
                          <a:highlight>
                            <a:srgbClr val="FEFFBD"/>
                          </a:highlight>
                        </a:rPr>
                        <a:t>Empfang</a:t>
                      </a:r>
                      <a:r>
                        <a:rPr lang="de-DE" sz="1600" dirty="0">
                          <a:highlight>
                            <a:srgbClr val="FEFFBD"/>
                          </a:highlight>
                        </a:rPr>
                        <a:t> wird dieser entfernt</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884968921"/>
                  </a:ext>
                </a:extLst>
              </a:tr>
              <a:tr h="3654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Funktionsverbgefüge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highlight>
                            <a:srgbClr val="FEFFBD"/>
                          </a:highlight>
                        </a:rPr>
                        <a:t>Das kürzeste Wort ergibt sich, wenn die Produktion B → ε sofort </a:t>
                      </a:r>
                      <a:r>
                        <a:rPr lang="de-DE" sz="1600" u="sng" dirty="0">
                          <a:highlight>
                            <a:srgbClr val="FEFFBD"/>
                          </a:highlight>
                        </a:rPr>
                        <a:t>zur Anwendung kommt</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2664514689"/>
                  </a:ext>
                </a:extLst>
              </a:tr>
              <a:tr h="587954">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Unfeste Verbkomposita</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u="sng" dirty="0">
                          <a:highlight>
                            <a:srgbClr val="FEFFBD"/>
                          </a:highlight>
                        </a:rPr>
                        <a:t>Stellen</a:t>
                      </a:r>
                      <a:r>
                        <a:rPr lang="de-DE" sz="1600" dirty="0">
                          <a:highlight>
                            <a:srgbClr val="FEFFBD"/>
                          </a:highlight>
                        </a:rPr>
                        <a:t> Sie die beispielhafte Kommunikation zwischen dem Client und dem Server nach den Vorgaben aus Tabelle 1 tabellarisch </a:t>
                      </a:r>
                      <a:r>
                        <a:rPr lang="de-DE" sz="1600" u="sng" dirty="0">
                          <a:highlight>
                            <a:srgbClr val="FEFFBD"/>
                          </a:highlight>
                        </a:rPr>
                        <a:t>dar</a:t>
                      </a:r>
                      <a:r>
                        <a:rPr lang="de-DE" sz="16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160396634"/>
                  </a:ext>
                </a:extLst>
              </a:tr>
              <a:tr h="365493">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600" b="1" dirty="0"/>
                        <a:t>Metaphern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600" dirty="0">
                          <a:highlight>
                            <a:srgbClr val="FEFFBD"/>
                          </a:highlight>
                        </a:rPr>
                        <a:t>Methodenkopf</a:t>
                      </a:r>
                      <a:r>
                        <a:rPr lang="de-DE" sz="1600" dirty="0"/>
                        <a:t>, Maus, Schlange, </a:t>
                      </a:r>
                      <a:r>
                        <a:rPr lang="de-DE" sz="1600" dirty="0">
                          <a:highlight>
                            <a:srgbClr val="FEFFBD"/>
                          </a:highlight>
                        </a:rPr>
                        <a:t>Schleife</a:t>
                      </a:r>
                      <a:r>
                        <a:rPr lang="de-DE" sz="1600" dirty="0"/>
                        <a:t>, Vererbung, Eltern, Kinder, Virus, Zombies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603956220"/>
                  </a:ext>
                </a:extLst>
              </a:tr>
            </a:tbl>
          </a:graphicData>
        </a:graphic>
      </p:graphicFrame>
      <p:sp>
        <p:nvSpPr>
          <p:cNvPr id="15" name="Textplatzhalter 3">
            <a:extLst>
              <a:ext uri="{FF2B5EF4-FFF2-40B4-BE49-F238E27FC236}">
                <a16:creationId xmlns:a16="http://schemas.microsoft.com/office/drawing/2014/main" id="{FC3CDD04-889C-9652-C3C7-C9F606E7A2BC}"/>
              </a:ext>
            </a:extLst>
          </p:cNvPr>
          <p:cNvSpPr>
            <a:spLocks noGrp="1"/>
          </p:cNvSpPr>
          <p:nvPr>
            <p:ph type="body" sz="quarter" idx="11"/>
          </p:nvPr>
        </p:nvSpPr>
        <p:spPr>
          <a:xfrm>
            <a:off x="226800" y="6308728"/>
            <a:ext cx="5760000" cy="396874"/>
          </a:xfrm>
        </p:spPr>
        <p:txBody>
          <a:bodyPr/>
          <a:lstStyle/>
          <a:p>
            <a:r>
              <a:rPr lang="de-DE" dirty="0"/>
              <a:t>Quellen: </a:t>
            </a:r>
          </a:p>
          <a:p>
            <a:r>
              <a:rPr lang="de-DE" dirty="0"/>
              <a:t>Busch 1995; MSB-NRW 2017, 2019, 2019, 2019, 2019; Wagner und Schlenker-Schule 2015</a:t>
            </a:r>
          </a:p>
          <a:p>
            <a:endParaRPr lang="de-DE" dirty="0"/>
          </a:p>
        </p:txBody>
      </p:sp>
    </p:spTree>
    <p:extLst>
      <p:ext uri="{BB962C8B-B14F-4D97-AF65-F5344CB8AC3E}">
        <p14:creationId xmlns:p14="http://schemas.microsoft.com/office/powerpoint/2010/main" val="8671508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27116-544E-FFDC-7F9C-05EE4171DC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DC5BE4-C4A2-F4F4-0DDF-024B3A551A49}"/>
              </a:ext>
            </a:extLst>
          </p:cNvPr>
          <p:cNvSpPr>
            <a:spLocks noGrp="1"/>
          </p:cNvSpPr>
          <p:nvPr>
            <p:ph type="title"/>
          </p:nvPr>
        </p:nvSpPr>
        <p:spPr/>
        <p:txBody>
          <a:bodyPr/>
          <a:lstStyle/>
          <a:p>
            <a:r>
              <a:rPr lang="de-DE" dirty="0"/>
              <a:t>Sprachliche Herausforderungen auf Satzebene</a:t>
            </a:r>
          </a:p>
        </p:txBody>
      </p:sp>
      <p:graphicFrame>
        <p:nvGraphicFramePr>
          <p:cNvPr id="15" name="Tabelle 9">
            <a:extLst>
              <a:ext uri="{FF2B5EF4-FFF2-40B4-BE49-F238E27FC236}">
                <a16:creationId xmlns:a16="http://schemas.microsoft.com/office/drawing/2014/main" id="{F9BF7955-1917-66AA-FFCB-03CC4942AA23}"/>
              </a:ext>
            </a:extLst>
          </p:cNvPr>
          <p:cNvGraphicFramePr>
            <a:graphicFrameLocks/>
          </p:cNvGraphicFramePr>
          <p:nvPr>
            <p:extLst>
              <p:ext uri="{D42A27DB-BD31-4B8C-83A1-F6EECF244321}">
                <p14:modId xmlns:p14="http://schemas.microsoft.com/office/powerpoint/2010/main" val="2933854554"/>
              </p:ext>
            </p:extLst>
          </p:nvPr>
        </p:nvGraphicFramePr>
        <p:xfrm>
          <a:off x="227013" y="1016001"/>
          <a:ext cx="11739601" cy="5123880"/>
        </p:xfrm>
        <a:graphic>
          <a:graphicData uri="http://schemas.openxmlformats.org/drawingml/2006/table">
            <a:tbl>
              <a:tblPr firstRow="1" bandRow="1"/>
              <a:tblGrid>
                <a:gridCol w="3600000">
                  <a:extLst>
                    <a:ext uri="{9D8B030D-6E8A-4147-A177-3AD203B41FA5}">
                      <a16:colId xmlns:a16="http://schemas.microsoft.com/office/drawing/2014/main" val="1609289868"/>
                    </a:ext>
                  </a:extLst>
                </a:gridCol>
                <a:gridCol w="8139601">
                  <a:extLst>
                    <a:ext uri="{9D8B030D-6E8A-4147-A177-3AD203B41FA5}">
                      <a16:colId xmlns:a16="http://schemas.microsoft.com/office/drawing/2014/main" val="1728548431"/>
                    </a:ext>
                  </a:extLst>
                </a:gridCol>
              </a:tblGrid>
              <a:tr h="33528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Satzebene</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2481366186"/>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Unauffällige Fachsprache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u="sng" dirty="0">
                          <a:highlight>
                            <a:srgbClr val="FEFFBD"/>
                          </a:highlight>
                        </a:rPr>
                        <a:t>Für jeden</a:t>
                      </a:r>
                      <a:r>
                        <a:rPr lang="de-DE" sz="1400" dirty="0">
                          <a:highlight>
                            <a:srgbClr val="FEFFBD"/>
                          </a:highlight>
                        </a:rPr>
                        <a:t> </a:t>
                      </a:r>
                      <a:r>
                        <a:rPr lang="de-DE" sz="1400" u="dash" baseline="0" dirty="0">
                          <a:highlight>
                            <a:srgbClr val="FEFFBD"/>
                          </a:highlight>
                        </a:rPr>
                        <a:t>Kunden</a:t>
                      </a:r>
                      <a:r>
                        <a:rPr lang="de-DE" sz="1400" dirty="0">
                          <a:highlight>
                            <a:srgbClr val="FEFFBD"/>
                          </a:highlight>
                        </a:rPr>
                        <a:t> müssen </a:t>
                      </a:r>
                      <a:r>
                        <a:rPr lang="de-DE" sz="1400" u="sng" dirty="0">
                          <a:highlight>
                            <a:srgbClr val="FEFFBD"/>
                          </a:highlight>
                        </a:rPr>
                        <a:t>seine</a:t>
                      </a:r>
                      <a:r>
                        <a:rPr lang="de-DE" sz="1400" dirty="0">
                          <a:highlight>
                            <a:srgbClr val="FEFFBD"/>
                          </a:highlight>
                        </a:rPr>
                        <a:t> Bestellungen mit Bestellposten verwaltet werden.</a:t>
                      </a:r>
                    </a:p>
                    <a:p>
                      <a:r>
                        <a:rPr lang="de-DE" sz="1400" dirty="0">
                          <a:highlight>
                            <a:srgbClr val="FEFFBD"/>
                          </a:highlight>
                        </a:rPr>
                        <a:t>Eine Bestellung besteht aus einer Bestellnummer und </a:t>
                      </a:r>
                      <a:r>
                        <a:rPr lang="de-DE" sz="1400" u="sng" dirty="0">
                          <a:highlight>
                            <a:srgbClr val="FEFFBD"/>
                          </a:highlight>
                        </a:rPr>
                        <a:t>beliebig</a:t>
                      </a:r>
                      <a:r>
                        <a:rPr lang="de-DE" sz="1400" dirty="0">
                          <a:highlight>
                            <a:srgbClr val="FEFFBD"/>
                          </a:highlight>
                        </a:rPr>
                        <a:t> </a:t>
                      </a:r>
                      <a:r>
                        <a:rPr lang="de-DE" sz="1400" u="dash" baseline="0" dirty="0">
                          <a:highlight>
                            <a:srgbClr val="FEFFBD"/>
                          </a:highlight>
                        </a:rPr>
                        <a:t>vielen</a:t>
                      </a:r>
                      <a:r>
                        <a:rPr lang="de-DE" sz="1400" dirty="0">
                          <a:highlight>
                            <a:srgbClr val="FEFFBD"/>
                          </a:highlight>
                        </a:rPr>
                        <a:t> Bestellposten</a:t>
                      </a:r>
                      <a:r>
                        <a:rPr lang="de-DE" sz="140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765236370"/>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Uneingeleitete Nebensatzstrukturen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Die Methode entfernt das Objekt </a:t>
                      </a:r>
                      <a:r>
                        <a:rPr lang="de-DE" sz="1400" dirty="0" err="1">
                          <a:highlight>
                            <a:srgbClr val="FEFFBD"/>
                          </a:highlight>
                        </a:rPr>
                        <a:t>pTeilnehmer</a:t>
                      </a:r>
                      <a:r>
                        <a:rPr lang="de-DE" sz="1400" dirty="0">
                          <a:highlight>
                            <a:srgbClr val="FEFFBD"/>
                          </a:highlight>
                        </a:rPr>
                        <a:t> aus der Liste </a:t>
                      </a:r>
                      <a:r>
                        <a:rPr lang="de-DE" sz="1400" dirty="0" err="1">
                          <a:highlight>
                            <a:srgbClr val="FEFFBD"/>
                          </a:highlight>
                        </a:rPr>
                        <a:t>aktuelleTeilnehmer</a:t>
                      </a:r>
                      <a:r>
                        <a:rPr lang="de-DE" sz="1400" dirty="0">
                          <a:highlight>
                            <a:srgbClr val="FEFFBD"/>
                          </a:highlight>
                        </a:rPr>
                        <a:t>. </a:t>
                      </a:r>
                      <a:r>
                        <a:rPr lang="de-DE" sz="1400" u="sng" dirty="0">
                          <a:highlight>
                            <a:srgbClr val="FEFFBD"/>
                          </a:highlight>
                        </a:rPr>
                        <a:t>Ø [= Wenn]</a:t>
                      </a:r>
                      <a:r>
                        <a:rPr lang="de-DE" sz="1400" dirty="0">
                          <a:highlight>
                            <a:srgbClr val="FEFFBD"/>
                          </a:highlight>
                        </a:rPr>
                        <a:t> Ist das Objekt nicht in der Liste enthalten, </a:t>
                      </a:r>
                      <a:r>
                        <a:rPr lang="de-DE" sz="1400" u="sng" dirty="0">
                          <a:highlight>
                            <a:srgbClr val="FEFFBD"/>
                          </a:highlight>
                        </a:rPr>
                        <a:t>Ø [= dann]</a:t>
                      </a:r>
                      <a:r>
                        <a:rPr lang="de-DE" sz="1400" u="none" dirty="0">
                          <a:highlight>
                            <a:srgbClr val="FEFFBD"/>
                          </a:highlight>
                        </a:rPr>
                        <a:t> </a:t>
                      </a:r>
                      <a:r>
                        <a:rPr lang="de-DE" sz="1400" dirty="0">
                          <a:highlight>
                            <a:srgbClr val="FEFFBD"/>
                          </a:highlight>
                        </a:rPr>
                        <a:t>passiert nichts</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025010484"/>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Unpersönliche Ausdrucksweise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Außerdem muss </a:t>
                      </a:r>
                      <a:r>
                        <a:rPr lang="de-DE" sz="1400" u="sng" dirty="0">
                          <a:highlight>
                            <a:srgbClr val="FEFFBD"/>
                          </a:highlight>
                        </a:rPr>
                        <a:t>man</a:t>
                      </a:r>
                      <a:r>
                        <a:rPr lang="de-DE" sz="1400" dirty="0">
                          <a:highlight>
                            <a:srgbClr val="FEFFBD"/>
                          </a:highlight>
                        </a:rPr>
                        <a:t> einer Bestellung weitere Bestellposten hinzufügen können</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371980686"/>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Komplexe Mehrfachattribute (u. a. </a:t>
                      </a:r>
                      <a:r>
                        <a:rPr lang="de-DE" sz="1400" b="1" dirty="0" err="1"/>
                        <a:t>Partizipalattribute</a:t>
                      </a:r>
                      <a:r>
                        <a:rPr lang="de-DE" sz="1400" b="1" dirty="0"/>
                        <a:t> und Gerundive)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Objekte der generischen Klasse List verwalten </a:t>
                      </a:r>
                      <a:r>
                        <a:rPr lang="de-DE" sz="1400" u="sng" dirty="0">
                          <a:highlight>
                            <a:srgbClr val="FEFFBD"/>
                          </a:highlight>
                        </a:rPr>
                        <a:t>beliebig viele, linear angeordnete</a:t>
                      </a:r>
                      <a:r>
                        <a:rPr lang="de-DE" sz="1400" dirty="0">
                          <a:highlight>
                            <a:srgbClr val="FEFFBD"/>
                          </a:highlight>
                        </a:rPr>
                        <a:t> Objekte vom Typ </a:t>
                      </a:r>
                      <a:r>
                        <a:rPr lang="de-DE" sz="1400" dirty="0" err="1">
                          <a:highlight>
                            <a:srgbClr val="FEFFBD"/>
                          </a:highlight>
                        </a:rPr>
                        <a:t>ContentType</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422820940"/>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Erweiterte Substantivphrasen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In der Klasse </a:t>
                      </a:r>
                      <a:r>
                        <a:rPr lang="de-DE" sz="1400" u="sng" dirty="0">
                          <a:highlight>
                            <a:srgbClr val="FEFFBD"/>
                          </a:highlight>
                        </a:rPr>
                        <a:t>Kundenverwaltung</a:t>
                      </a:r>
                      <a:r>
                        <a:rPr lang="de-DE" sz="1400" dirty="0">
                          <a:highlight>
                            <a:srgbClr val="FEFFBD"/>
                          </a:highlight>
                        </a:rPr>
                        <a:t> ist die Methode </a:t>
                      </a:r>
                      <a:r>
                        <a:rPr lang="de-DE" sz="1400" u="sng" dirty="0" err="1">
                          <a:highlight>
                            <a:srgbClr val="FEFFBD"/>
                          </a:highlight>
                        </a:rPr>
                        <a:t>fuegeEin</a:t>
                      </a:r>
                      <a:r>
                        <a:rPr lang="de-DE" sz="1400" dirty="0">
                          <a:highlight>
                            <a:srgbClr val="FEFFBD"/>
                          </a:highlight>
                        </a:rPr>
                        <a:t> wie folgt implementiert</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524156893"/>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Genitivketten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Beurteilen Sie </a:t>
                      </a:r>
                      <a:r>
                        <a:rPr lang="de-DE" sz="1400" u="sng" dirty="0">
                          <a:highlight>
                            <a:srgbClr val="FEFFBD"/>
                          </a:highlight>
                        </a:rPr>
                        <a:t>auf Grundlage</a:t>
                      </a:r>
                      <a:r>
                        <a:rPr lang="de-DE" sz="1400" dirty="0">
                          <a:highlight>
                            <a:srgbClr val="FEFFBD"/>
                          </a:highlight>
                        </a:rPr>
                        <a:t> </a:t>
                      </a:r>
                      <a:r>
                        <a:rPr lang="de-DE" sz="1400" u="dash" baseline="0" dirty="0">
                          <a:highlight>
                            <a:srgbClr val="FEFFBD"/>
                          </a:highlight>
                        </a:rPr>
                        <a:t>der Grundprinzipien des Datenschutzes</a:t>
                      </a:r>
                      <a:r>
                        <a:rPr lang="de-DE" sz="1400" u="none" dirty="0">
                          <a:highlight>
                            <a:srgbClr val="FEFFBD"/>
                          </a:highlight>
                        </a:rPr>
                        <a:t> </a:t>
                      </a:r>
                      <a:r>
                        <a:rPr lang="de-DE" sz="1400" u="sng" dirty="0">
                          <a:highlight>
                            <a:srgbClr val="FEFFBD"/>
                          </a:highlight>
                        </a:rPr>
                        <a:t>die Idee</a:t>
                      </a:r>
                      <a:r>
                        <a:rPr lang="de-DE" sz="1400" dirty="0">
                          <a:highlight>
                            <a:srgbClr val="FEFFBD"/>
                          </a:highlight>
                        </a:rPr>
                        <a:t> </a:t>
                      </a:r>
                      <a:r>
                        <a:rPr lang="de-DE" sz="1400" u="dash" baseline="0" dirty="0">
                          <a:highlight>
                            <a:srgbClr val="FEFFBD"/>
                          </a:highlight>
                        </a:rPr>
                        <a:t>des Geschäftsführers</a:t>
                      </a:r>
                      <a:r>
                        <a:rPr lang="de-DE" sz="1400" u="none" baseline="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847964360"/>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Passivkonstruktionen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Ermitteln Sie unter Zuhilfenahme der Grammatik G der Autosprache L(G) die Methoden, die beim Parsen des Wortes "</a:t>
                      </a:r>
                      <a:r>
                        <a:rPr lang="de-DE" sz="1400" dirty="0" err="1">
                          <a:highlight>
                            <a:srgbClr val="FEFFBD"/>
                          </a:highlight>
                        </a:rPr>
                        <a:t>hsfsbr</a:t>
                      </a:r>
                      <a:r>
                        <a:rPr lang="de-DE" sz="1400" dirty="0">
                          <a:highlight>
                            <a:srgbClr val="FEFFBD"/>
                          </a:highlight>
                        </a:rPr>
                        <a:t>" </a:t>
                      </a:r>
                      <a:r>
                        <a:rPr lang="de-DE" sz="1400" u="sng" dirty="0">
                          <a:highlight>
                            <a:srgbClr val="FEFFBD"/>
                          </a:highlight>
                        </a:rPr>
                        <a:t>aufgerufen werden</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05622949"/>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Negationen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Falls die Liste </a:t>
                      </a:r>
                      <a:r>
                        <a:rPr lang="de-DE" sz="1400" u="sng" dirty="0">
                          <a:highlight>
                            <a:srgbClr val="FEFFBD"/>
                          </a:highlight>
                        </a:rPr>
                        <a:t>nicht</a:t>
                      </a:r>
                      <a:r>
                        <a:rPr lang="de-DE" sz="1400" dirty="0">
                          <a:highlight>
                            <a:srgbClr val="FEFFBD"/>
                          </a:highlight>
                        </a:rPr>
                        <a:t> leer ist, es ein aktuelles Objekt gibt und dieses </a:t>
                      </a:r>
                      <a:r>
                        <a:rPr lang="de-DE" sz="1400" u="sng" dirty="0">
                          <a:highlight>
                            <a:srgbClr val="FEFFBD"/>
                          </a:highlight>
                        </a:rPr>
                        <a:t>nicht</a:t>
                      </a:r>
                      <a:r>
                        <a:rPr lang="de-DE" sz="1400" dirty="0">
                          <a:highlight>
                            <a:srgbClr val="FEFFBD"/>
                          </a:highlight>
                        </a:rPr>
                        <a:t> das letzte Objekt der Liste ist, wird</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654912318"/>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Sachlogische Reihenfolge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u="sng" dirty="0">
                          <a:highlight>
                            <a:srgbClr val="FEFFBD"/>
                          </a:highlight>
                        </a:rPr>
                        <a:t>Die Anfrage liefert den Wert </a:t>
                      </a:r>
                      <a:r>
                        <a:rPr lang="de-DE" sz="1400" u="sng" dirty="0" err="1">
                          <a:highlight>
                            <a:srgbClr val="FEFFBD"/>
                          </a:highlight>
                        </a:rPr>
                        <a:t>true</a:t>
                      </a:r>
                      <a:r>
                        <a:rPr lang="de-DE" sz="1400" dirty="0">
                          <a:highlight>
                            <a:srgbClr val="FEFFBD"/>
                          </a:highlight>
                        </a:rPr>
                        <a:t>, </a:t>
                      </a:r>
                      <a:r>
                        <a:rPr lang="de-DE" sz="1400" u="dash" baseline="0" dirty="0">
                          <a:highlight>
                            <a:srgbClr val="FEFFBD"/>
                          </a:highlight>
                        </a:rPr>
                        <a:t>wenn die Liste keine Objekte enthält</a:t>
                      </a:r>
                      <a:r>
                        <a:rPr lang="de-DE" sz="1400" dirty="0">
                          <a:highlight>
                            <a:srgbClr val="FEFFBD"/>
                          </a:highlight>
                        </a:rPr>
                        <a:t>, sonst</a:t>
                      </a:r>
                      <a:r>
                        <a:rPr lang="de-DE" sz="1400" dirty="0"/>
                        <a:t> […].</a:t>
                      </a:r>
                    </a:p>
                    <a:p>
                      <a:r>
                        <a:rPr lang="de-DE" sz="1400" b="1" dirty="0"/>
                        <a:t>Besser</a:t>
                      </a:r>
                      <a:r>
                        <a:rPr lang="de-DE" sz="1400" dirty="0"/>
                        <a:t>: </a:t>
                      </a:r>
                      <a:r>
                        <a:rPr lang="de-DE" sz="1400" u="dash" baseline="0" dirty="0"/>
                        <a:t>Wenn die Liste keine Objekte enthält</a:t>
                      </a:r>
                      <a:r>
                        <a:rPr lang="de-DE" sz="1400" dirty="0"/>
                        <a:t>, [dann] </a:t>
                      </a:r>
                      <a:r>
                        <a:rPr lang="de-DE" sz="1400" u="sng" dirty="0"/>
                        <a:t>liefert die Anfrage den Wert </a:t>
                      </a:r>
                      <a:r>
                        <a:rPr lang="de-DE" sz="1400" u="sng" dirty="0" err="1"/>
                        <a:t>true</a:t>
                      </a:r>
                      <a:r>
                        <a:rPr lang="de-DE" sz="1400" dirty="0"/>
                        <a:t>, sonst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351244103"/>
                  </a:ext>
                </a:extLst>
              </a:tr>
              <a:tr h="7315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Nebensatzkonstruktionen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q</a:t>
                      </a:r>
                      <a:r>
                        <a:rPr lang="de-DE" sz="1400" baseline="-25000" dirty="0">
                          <a:highlight>
                            <a:srgbClr val="FEFFBD"/>
                          </a:highlight>
                        </a:rPr>
                        <a:t>0</a:t>
                      </a:r>
                      <a:r>
                        <a:rPr lang="de-DE" sz="1400" dirty="0">
                          <a:highlight>
                            <a:srgbClr val="FEFFBD"/>
                          </a:highlight>
                        </a:rPr>
                        <a:t> sei der Startzustand, </a:t>
                      </a:r>
                      <a:r>
                        <a:rPr lang="de-DE" sz="1400" i="1" u="sng" dirty="0">
                          <a:highlight>
                            <a:srgbClr val="FEFFBD"/>
                          </a:highlight>
                        </a:rPr>
                        <a:t>der</a:t>
                      </a:r>
                      <a:r>
                        <a:rPr lang="de-DE" sz="1400" u="sng" dirty="0">
                          <a:highlight>
                            <a:srgbClr val="FEFFBD"/>
                          </a:highlight>
                        </a:rPr>
                        <a:t> unter jedem Eingabezeichen in sich selbst übergeht</a:t>
                      </a:r>
                      <a:r>
                        <a:rPr lang="de-DE" sz="1400" dirty="0">
                          <a:highlight>
                            <a:srgbClr val="FEFFBD"/>
                          </a:highlight>
                        </a:rPr>
                        <a:t>. Dies stellt zunächst sicher, </a:t>
                      </a:r>
                      <a:r>
                        <a:rPr lang="de-DE" sz="1400" i="1" u="sng" dirty="0">
                          <a:highlight>
                            <a:srgbClr val="FEFFBD"/>
                          </a:highlight>
                        </a:rPr>
                        <a:t>dass</a:t>
                      </a:r>
                      <a:r>
                        <a:rPr lang="de-DE" sz="1400" u="sng" dirty="0">
                          <a:highlight>
                            <a:srgbClr val="FEFFBD"/>
                          </a:highlight>
                        </a:rPr>
                        <a:t> jedes beliebige Wort aus dem Alphabet eingegeben werden kann und vom Automaten nicht akzeptiert wird</a:t>
                      </a:r>
                      <a:r>
                        <a:rPr lang="de-DE" sz="1400" dirty="0">
                          <a:highlight>
                            <a:srgbClr val="FEFFBD"/>
                          </a:highlight>
                        </a:rPr>
                        <a:t>, </a:t>
                      </a:r>
                      <a:r>
                        <a:rPr lang="de-DE" sz="1400" i="1" u="sng" dirty="0">
                          <a:highlight>
                            <a:srgbClr val="FEFFBD"/>
                          </a:highlight>
                        </a:rPr>
                        <a:t>da</a:t>
                      </a:r>
                      <a:r>
                        <a:rPr lang="de-DE" sz="1400" u="sng" dirty="0">
                          <a:highlight>
                            <a:srgbClr val="FEFFBD"/>
                          </a:highlight>
                        </a:rPr>
                        <a:t> der Startzustand kein Endzustand ist</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538080818"/>
                  </a:ext>
                </a:extLst>
              </a:tr>
            </a:tbl>
          </a:graphicData>
        </a:graphic>
      </p:graphicFrame>
      <p:sp>
        <p:nvSpPr>
          <p:cNvPr id="16" name="Textplatzhalter 3">
            <a:extLst>
              <a:ext uri="{FF2B5EF4-FFF2-40B4-BE49-F238E27FC236}">
                <a16:creationId xmlns:a16="http://schemas.microsoft.com/office/drawing/2014/main" id="{5763CD26-2421-F412-51A8-87B31AD0D5F5}"/>
              </a:ext>
            </a:extLst>
          </p:cNvPr>
          <p:cNvSpPr>
            <a:spLocks noGrp="1"/>
          </p:cNvSpPr>
          <p:nvPr>
            <p:ph type="body" sz="quarter" idx="11"/>
          </p:nvPr>
        </p:nvSpPr>
        <p:spPr>
          <a:xfrm>
            <a:off x="226800" y="6308728"/>
            <a:ext cx="5580001" cy="396874"/>
          </a:xfrm>
        </p:spPr>
        <p:txBody>
          <a:bodyPr/>
          <a:lstStyle/>
          <a:p>
            <a:r>
              <a:rPr lang="de-DE" dirty="0"/>
              <a:t>Quellen: </a:t>
            </a:r>
          </a:p>
          <a:p>
            <a:r>
              <a:rPr lang="de-DE" dirty="0" err="1"/>
              <a:t>Guckelsberger</a:t>
            </a:r>
            <a:r>
              <a:rPr lang="de-DE" dirty="0"/>
              <a:t> und Schacht 2018; MSB-NRW 2017, 2019, 2019, 2019, 2019</a:t>
            </a:r>
          </a:p>
        </p:txBody>
      </p:sp>
    </p:spTree>
    <p:extLst>
      <p:ext uri="{BB962C8B-B14F-4D97-AF65-F5344CB8AC3E}">
        <p14:creationId xmlns:p14="http://schemas.microsoft.com/office/powerpoint/2010/main" val="9694421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E528-CE89-57DE-D0B3-17F9CDCA341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1F25EB-185F-D437-8B28-FAC6600C658B}"/>
              </a:ext>
            </a:extLst>
          </p:cNvPr>
          <p:cNvSpPr>
            <a:spLocks noGrp="1"/>
          </p:cNvSpPr>
          <p:nvPr>
            <p:ph type="title"/>
          </p:nvPr>
        </p:nvSpPr>
        <p:spPr/>
        <p:txBody>
          <a:bodyPr/>
          <a:lstStyle/>
          <a:p>
            <a:r>
              <a:rPr lang="de-DE" dirty="0"/>
              <a:t>Sprachliche Herausforderungen auf Satzebene</a:t>
            </a:r>
          </a:p>
        </p:txBody>
      </p:sp>
      <p:graphicFrame>
        <p:nvGraphicFramePr>
          <p:cNvPr id="15" name="Tabelle 9">
            <a:extLst>
              <a:ext uri="{FF2B5EF4-FFF2-40B4-BE49-F238E27FC236}">
                <a16:creationId xmlns:a16="http://schemas.microsoft.com/office/drawing/2014/main" id="{7D93D96E-8606-A462-74B8-765ADED47F30}"/>
              </a:ext>
            </a:extLst>
          </p:cNvPr>
          <p:cNvGraphicFramePr>
            <a:graphicFrameLocks/>
          </p:cNvGraphicFramePr>
          <p:nvPr>
            <p:extLst>
              <p:ext uri="{D42A27DB-BD31-4B8C-83A1-F6EECF244321}">
                <p14:modId xmlns:p14="http://schemas.microsoft.com/office/powerpoint/2010/main" val="227471749"/>
              </p:ext>
            </p:extLst>
          </p:nvPr>
        </p:nvGraphicFramePr>
        <p:xfrm>
          <a:off x="227013" y="1016001"/>
          <a:ext cx="11739601" cy="5123880"/>
        </p:xfrm>
        <a:graphic>
          <a:graphicData uri="http://schemas.openxmlformats.org/drawingml/2006/table">
            <a:tbl>
              <a:tblPr firstRow="1" bandRow="1"/>
              <a:tblGrid>
                <a:gridCol w="3600000">
                  <a:extLst>
                    <a:ext uri="{9D8B030D-6E8A-4147-A177-3AD203B41FA5}">
                      <a16:colId xmlns:a16="http://schemas.microsoft.com/office/drawing/2014/main" val="1609289868"/>
                    </a:ext>
                  </a:extLst>
                </a:gridCol>
                <a:gridCol w="8139601">
                  <a:extLst>
                    <a:ext uri="{9D8B030D-6E8A-4147-A177-3AD203B41FA5}">
                      <a16:colId xmlns:a16="http://schemas.microsoft.com/office/drawing/2014/main" val="1728548431"/>
                    </a:ext>
                  </a:extLst>
                </a:gridCol>
              </a:tblGrid>
              <a:tr h="335280">
                <a:tc gridSpan="2">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600" dirty="0"/>
                        <a:t>Satzebene</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hMerge="1">
                  <a:txBody>
                    <a:bodyPr/>
                    <a:lstStyle/>
                    <a:p>
                      <a:endParaRPr lang="de-DE" dirty="0"/>
                    </a:p>
                  </a:txBody>
                  <a:tcPr/>
                </a:tc>
                <a:extLst>
                  <a:ext uri="{0D108BD9-81ED-4DB2-BD59-A6C34878D82A}">
                    <a16:rowId xmlns:a16="http://schemas.microsoft.com/office/drawing/2014/main" val="2481366186"/>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Unauffällige Fachsprache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u="sng" dirty="0">
                          <a:highlight>
                            <a:srgbClr val="FEFFBD"/>
                          </a:highlight>
                        </a:rPr>
                        <a:t>Für jeden</a:t>
                      </a:r>
                      <a:r>
                        <a:rPr lang="de-DE" sz="1400" dirty="0">
                          <a:highlight>
                            <a:srgbClr val="FEFFBD"/>
                          </a:highlight>
                        </a:rPr>
                        <a:t> </a:t>
                      </a:r>
                      <a:r>
                        <a:rPr lang="de-DE" sz="1400" u="dash" baseline="0" dirty="0">
                          <a:highlight>
                            <a:srgbClr val="FEFFBD"/>
                          </a:highlight>
                        </a:rPr>
                        <a:t>Kunden</a:t>
                      </a:r>
                      <a:r>
                        <a:rPr lang="de-DE" sz="1400" dirty="0">
                          <a:highlight>
                            <a:srgbClr val="FEFFBD"/>
                          </a:highlight>
                        </a:rPr>
                        <a:t> müssen </a:t>
                      </a:r>
                      <a:r>
                        <a:rPr lang="de-DE" sz="1400" u="sng" dirty="0">
                          <a:highlight>
                            <a:srgbClr val="FEFFBD"/>
                          </a:highlight>
                        </a:rPr>
                        <a:t>seine</a:t>
                      </a:r>
                      <a:r>
                        <a:rPr lang="de-DE" sz="1400" dirty="0">
                          <a:highlight>
                            <a:srgbClr val="FEFFBD"/>
                          </a:highlight>
                        </a:rPr>
                        <a:t> Bestellungen mit Bestellposten verwaltet werden.</a:t>
                      </a:r>
                    </a:p>
                    <a:p>
                      <a:r>
                        <a:rPr lang="de-DE" sz="1400" dirty="0">
                          <a:highlight>
                            <a:srgbClr val="FEFFBD"/>
                          </a:highlight>
                        </a:rPr>
                        <a:t>Eine Bestellung besteht aus einer Bestellnummer und </a:t>
                      </a:r>
                      <a:r>
                        <a:rPr lang="de-DE" sz="1400" u="sng" dirty="0">
                          <a:highlight>
                            <a:srgbClr val="FEFFBD"/>
                          </a:highlight>
                        </a:rPr>
                        <a:t>beliebig</a:t>
                      </a:r>
                      <a:r>
                        <a:rPr lang="de-DE" sz="1400" dirty="0">
                          <a:highlight>
                            <a:srgbClr val="FEFFBD"/>
                          </a:highlight>
                        </a:rPr>
                        <a:t> </a:t>
                      </a:r>
                      <a:r>
                        <a:rPr lang="de-DE" sz="1400" u="dash" baseline="0" dirty="0">
                          <a:highlight>
                            <a:srgbClr val="FEFFBD"/>
                          </a:highlight>
                        </a:rPr>
                        <a:t>vielen</a:t>
                      </a:r>
                      <a:r>
                        <a:rPr lang="de-DE" sz="1400" dirty="0">
                          <a:highlight>
                            <a:srgbClr val="FEFFBD"/>
                          </a:highlight>
                        </a:rPr>
                        <a:t> Bestellposten</a:t>
                      </a:r>
                      <a:r>
                        <a:rPr lang="de-DE" sz="1400" dirty="0"/>
                        <a: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1765236370"/>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Uneingeleitete Nebensatzstrukturen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Die Methode entfernt das Objekt </a:t>
                      </a:r>
                      <a:r>
                        <a:rPr lang="de-DE" sz="1400" dirty="0" err="1">
                          <a:highlight>
                            <a:srgbClr val="FEFFBD"/>
                          </a:highlight>
                        </a:rPr>
                        <a:t>pTeilnehmer</a:t>
                      </a:r>
                      <a:r>
                        <a:rPr lang="de-DE" sz="1400" dirty="0">
                          <a:highlight>
                            <a:srgbClr val="FEFFBD"/>
                          </a:highlight>
                        </a:rPr>
                        <a:t> aus der Liste </a:t>
                      </a:r>
                      <a:r>
                        <a:rPr lang="de-DE" sz="1400" dirty="0" err="1">
                          <a:highlight>
                            <a:srgbClr val="FEFFBD"/>
                          </a:highlight>
                        </a:rPr>
                        <a:t>aktuelleTeilnehmer</a:t>
                      </a:r>
                      <a:r>
                        <a:rPr lang="de-DE" sz="1400" dirty="0">
                          <a:highlight>
                            <a:srgbClr val="FEFFBD"/>
                          </a:highlight>
                        </a:rPr>
                        <a:t>. </a:t>
                      </a:r>
                      <a:r>
                        <a:rPr lang="de-DE" sz="1400" u="sng" dirty="0">
                          <a:highlight>
                            <a:srgbClr val="FEFFBD"/>
                          </a:highlight>
                        </a:rPr>
                        <a:t>Ø [= Wenn]</a:t>
                      </a:r>
                      <a:r>
                        <a:rPr lang="de-DE" sz="1400" dirty="0">
                          <a:highlight>
                            <a:srgbClr val="FEFFBD"/>
                          </a:highlight>
                        </a:rPr>
                        <a:t> Ist das Objekt nicht in der Liste enthalten, </a:t>
                      </a:r>
                      <a:r>
                        <a:rPr lang="de-DE" sz="1400" u="sng" dirty="0">
                          <a:highlight>
                            <a:srgbClr val="FEFFBD"/>
                          </a:highlight>
                        </a:rPr>
                        <a:t>Ø [= dann]</a:t>
                      </a:r>
                      <a:r>
                        <a:rPr lang="de-DE" sz="1400" u="none" dirty="0">
                          <a:highlight>
                            <a:srgbClr val="FEFFBD"/>
                          </a:highlight>
                        </a:rPr>
                        <a:t> </a:t>
                      </a:r>
                      <a:r>
                        <a:rPr lang="de-DE" sz="1400" dirty="0">
                          <a:highlight>
                            <a:srgbClr val="FEFFBD"/>
                          </a:highlight>
                        </a:rPr>
                        <a:t>passiert nichts</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025010484"/>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Unpersönliche Ausdrucksweise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Außerdem muss </a:t>
                      </a:r>
                      <a:r>
                        <a:rPr lang="de-DE" sz="1400" u="sng" dirty="0">
                          <a:highlight>
                            <a:srgbClr val="FEFFBD"/>
                          </a:highlight>
                        </a:rPr>
                        <a:t>man</a:t>
                      </a:r>
                      <a:r>
                        <a:rPr lang="de-DE" sz="1400" dirty="0">
                          <a:highlight>
                            <a:srgbClr val="FEFFBD"/>
                          </a:highlight>
                        </a:rPr>
                        <a:t> einer Bestellung weitere Bestellposten hinzufügen können</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371980686"/>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Komplexe Mehrfachattribute (u. a. </a:t>
                      </a:r>
                      <a:r>
                        <a:rPr lang="de-DE" sz="1400" b="1" dirty="0" err="1"/>
                        <a:t>Partizipalattribute</a:t>
                      </a:r>
                      <a:r>
                        <a:rPr lang="de-DE" sz="1400" b="1" dirty="0"/>
                        <a:t> und Gerundive)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Objekte der generischen Klasse List verwalten </a:t>
                      </a:r>
                      <a:r>
                        <a:rPr lang="de-DE" sz="1400" u="sng" dirty="0">
                          <a:highlight>
                            <a:srgbClr val="FEFFBD"/>
                          </a:highlight>
                        </a:rPr>
                        <a:t>beliebig viele, linear angeordnete</a:t>
                      </a:r>
                      <a:r>
                        <a:rPr lang="de-DE" sz="1400" dirty="0">
                          <a:highlight>
                            <a:srgbClr val="FEFFBD"/>
                          </a:highlight>
                        </a:rPr>
                        <a:t> Objekte vom Typ </a:t>
                      </a:r>
                      <a:r>
                        <a:rPr lang="de-DE" sz="1400" dirty="0" err="1">
                          <a:highlight>
                            <a:srgbClr val="FEFFBD"/>
                          </a:highlight>
                        </a:rPr>
                        <a:t>ContentType</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422820940"/>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Erweiterte Substantivphrasen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In der Klasse </a:t>
                      </a:r>
                      <a:r>
                        <a:rPr lang="de-DE" sz="1400" u="sng" dirty="0">
                          <a:highlight>
                            <a:srgbClr val="FEFFBD"/>
                          </a:highlight>
                        </a:rPr>
                        <a:t>Kundenverwaltung</a:t>
                      </a:r>
                      <a:r>
                        <a:rPr lang="de-DE" sz="1400" dirty="0">
                          <a:highlight>
                            <a:srgbClr val="FEFFBD"/>
                          </a:highlight>
                        </a:rPr>
                        <a:t> ist die Methode </a:t>
                      </a:r>
                      <a:r>
                        <a:rPr lang="de-DE" sz="1400" u="sng" dirty="0" err="1">
                          <a:highlight>
                            <a:srgbClr val="FEFFBD"/>
                          </a:highlight>
                        </a:rPr>
                        <a:t>fuegeEin</a:t>
                      </a:r>
                      <a:r>
                        <a:rPr lang="de-DE" sz="1400" dirty="0">
                          <a:highlight>
                            <a:srgbClr val="FEFFBD"/>
                          </a:highlight>
                        </a:rPr>
                        <a:t> wie folgt implementiert</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524156893"/>
                  </a:ext>
                </a:extLst>
              </a:tr>
              <a:tr h="316042">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Genitivketten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Beurteilen Sie </a:t>
                      </a:r>
                      <a:r>
                        <a:rPr lang="de-DE" sz="1400" u="sng" dirty="0">
                          <a:highlight>
                            <a:srgbClr val="FEFFBD"/>
                          </a:highlight>
                        </a:rPr>
                        <a:t>auf Grundlage</a:t>
                      </a:r>
                      <a:r>
                        <a:rPr lang="de-DE" sz="1400" dirty="0">
                          <a:highlight>
                            <a:srgbClr val="FEFFBD"/>
                          </a:highlight>
                        </a:rPr>
                        <a:t> </a:t>
                      </a:r>
                      <a:r>
                        <a:rPr lang="de-DE" sz="1400" u="dash" baseline="0" dirty="0">
                          <a:highlight>
                            <a:srgbClr val="FEFFBD"/>
                          </a:highlight>
                        </a:rPr>
                        <a:t>der Grundprinzipien des Datenschutzes</a:t>
                      </a:r>
                      <a:r>
                        <a:rPr lang="de-DE" sz="1400" u="none" dirty="0">
                          <a:highlight>
                            <a:srgbClr val="FEFFBD"/>
                          </a:highlight>
                        </a:rPr>
                        <a:t> </a:t>
                      </a:r>
                      <a:r>
                        <a:rPr lang="de-DE" sz="1400" u="sng" dirty="0">
                          <a:highlight>
                            <a:srgbClr val="FEFFBD"/>
                          </a:highlight>
                        </a:rPr>
                        <a:t>die Idee</a:t>
                      </a:r>
                      <a:r>
                        <a:rPr lang="de-DE" sz="1400" dirty="0">
                          <a:highlight>
                            <a:srgbClr val="FEFFBD"/>
                          </a:highlight>
                        </a:rPr>
                        <a:t> </a:t>
                      </a:r>
                      <a:r>
                        <a:rPr lang="de-DE" sz="1400" u="dash" baseline="0" dirty="0">
                          <a:highlight>
                            <a:srgbClr val="FEFFBD"/>
                          </a:highlight>
                        </a:rPr>
                        <a:t>des Geschäftsführers</a:t>
                      </a:r>
                      <a:r>
                        <a:rPr lang="de-DE" sz="1400" u="none" baseline="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1847964360"/>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Passivkonstruktionen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Ermitteln Sie unter Zuhilfenahme der Grammatik G der Autosprache L(G) die Methoden, die beim Parsen des Wortes "</a:t>
                      </a:r>
                      <a:r>
                        <a:rPr lang="de-DE" sz="1400" dirty="0" err="1">
                          <a:highlight>
                            <a:srgbClr val="FEFFBD"/>
                          </a:highlight>
                        </a:rPr>
                        <a:t>hsfsbr</a:t>
                      </a:r>
                      <a:r>
                        <a:rPr lang="de-DE" sz="1400" dirty="0">
                          <a:highlight>
                            <a:srgbClr val="FEFFBD"/>
                          </a:highlight>
                        </a:rPr>
                        <a:t>" </a:t>
                      </a:r>
                      <a:r>
                        <a:rPr lang="de-DE" sz="1400" u="sng" dirty="0">
                          <a:highlight>
                            <a:srgbClr val="FEFFBD"/>
                          </a:highlight>
                        </a:rPr>
                        <a:t>aufgerufen werden</a:t>
                      </a:r>
                      <a:r>
                        <a:rPr lang="de-DE" sz="1400" dirty="0"/>
                        <a:t>.</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05622949"/>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Negationen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Falls die Liste </a:t>
                      </a:r>
                      <a:r>
                        <a:rPr lang="de-DE" sz="1400" u="sng" dirty="0">
                          <a:highlight>
                            <a:srgbClr val="FEFFBD"/>
                          </a:highlight>
                        </a:rPr>
                        <a:t>nicht</a:t>
                      </a:r>
                      <a:r>
                        <a:rPr lang="de-DE" sz="1400" dirty="0">
                          <a:highlight>
                            <a:srgbClr val="FEFFBD"/>
                          </a:highlight>
                        </a:rPr>
                        <a:t> leer ist, es ein aktuelles Objekt gibt und dieses </a:t>
                      </a:r>
                      <a:r>
                        <a:rPr lang="de-DE" sz="1400" u="sng" dirty="0">
                          <a:highlight>
                            <a:srgbClr val="FEFFBD"/>
                          </a:highlight>
                        </a:rPr>
                        <a:t>nicht</a:t>
                      </a:r>
                      <a:r>
                        <a:rPr lang="de-DE" sz="1400" dirty="0">
                          <a:highlight>
                            <a:srgbClr val="FEFFBD"/>
                          </a:highlight>
                        </a:rPr>
                        <a:t> das letzte Objekt der Liste ist, wird</a:t>
                      </a:r>
                      <a:r>
                        <a:rPr lang="de-DE" sz="1400" dirty="0"/>
                        <a: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654912318"/>
                  </a:ext>
                </a:extLst>
              </a:tr>
              <a:tr h="518159">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Sachlogische Reihenfolge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u="sng" dirty="0">
                          <a:highlight>
                            <a:srgbClr val="FEFFBD"/>
                          </a:highlight>
                        </a:rPr>
                        <a:t>Die Anfrage liefert den Wert </a:t>
                      </a:r>
                      <a:r>
                        <a:rPr lang="de-DE" sz="1400" u="sng" dirty="0" err="1">
                          <a:highlight>
                            <a:srgbClr val="FEFFBD"/>
                          </a:highlight>
                        </a:rPr>
                        <a:t>true</a:t>
                      </a:r>
                      <a:r>
                        <a:rPr lang="de-DE" sz="1400" dirty="0">
                          <a:highlight>
                            <a:srgbClr val="FEFFBD"/>
                          </a:highlight>
                        </a:rPr>
                        <a:t>, </a:t>
                      </a:r>
                      <a:r>
                        <a:rPr lang="de-DE" sz="1400" u="dash" baseline="0" dirty="0">
                          <a:highlight>
                            <a:srgbClr val="FEFFBD"/>
                          </a:highlight>
                        </a:rPr>
                        <a:t>wenn die Liste keine Objekte enthält</a:t>
                      </a:r>
                      <a:r>
                        <a:rPr lang="de-DE" sz="1400" dirty="0">
                          <a:highlight>
                            <a:srgbClr val="FEFFBD"/>
                          </a:highlight>
                        </a:rPr>
                        <a:t>, sonst</a:t>
                      </a:r>
                      <a:r>
                        <a:rPr lang="de-DE" sz="1400" dirty="0"/>
                        <a:t> […].</a:t>
                      </a:r>
                    </a:p>
                    <a:p>
                      <a:r>
                        <a:rPr lang="de-DE" sz="1400" b="1" dirty="0"/>
                        <a:t>Besser</a:t>
                      </a:r>
                      <a:r>
                        <a:rPr lang="de-DE" sz="1400" dirty="0"/>
                        <a:t>: </a:t>
                      </a:r>
                      <a:r>
                        <a:rPr lang="de-DE" sz="1400" u="dash" baseline="0" dirty="0"/>
                        <a:t>Wenn die Liste keine Objekte enthält</a:t>
                      </a:r>
                      <a:r>
                        <a:rPr lang="de-DE" sz="1400" dirty="0"/>
                        <a:t>, [dann] </a:t>
                      </a:r>
                      <a:r>
                        <a:rPr lang="de-DE" sz="1400" u="sng" dirty="0"/>
                        <a:t>liefert die Anfrage den Wert </a:t>
                      </a:r>
                      <a:r>
                        <a:rPr lang="de-DE" sz="1400" u="sng" dirty="0" err="1"/>
                        <a:t>true</a:t>
                      </a:r>
                      <a:r>
                        <a:rPr lang="de-DE" sz="1400" dirty="0"/>
                        <a:t>, sonst […].</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351244103"/>
                  </a:ext>
                </a:extLst>
              </a:tr>
              <a:tr h="731520">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dirty="0"/>
                        <a:t>Nebensatzkonstruktionen</a:t>
                      </a:r>
                    </a:p>
                  </a:txBody>
                  <a:tcPr marL="91441" marR="91441" marT="45719" marB="45719">
                    <a:lnL w="28575" cap="flat" cmpd="sng" algn="ctr">
                      <a:solidFill>
                        <a:schemeClr val="accent3"/>
                      </a:solidFill>
                      <a:prstDash val="solid"/>
                      <a:round/>
                      <a:headEnd type="none" w="med" len="med"/>
                      <a:tailEnd type="none" w="med" len="med"/>
                    </a:lnL>
                    <a:lnR w="12700" cmpd="sng">
                      <a:solidFill>
                        <a:sysClr val="window" lastClr="FFFFFF"/>
                      </a:solidFill>
                    </a:lnR>
                    <a:lnT w="28575" cap="flat" cmpd="sng" algn="ctr">
                      <a:solidFill>
                        <a:schemeClr val="accent3"/>
                      </a:solid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11" rtl="0" eaLnBrk="1" fontAlgn="auto" latinLnBrk="0" hangingPunct="1">
                        <a:lnSpc>
                          <a:spcPct val="100000"/>
                        </a:lnSpc>
                        <a:spcBef>
                          <a:spcPts val="0"/>
                        </a:spcBef>
                        <a:spcAft>
                          <a:spcPts val="0"/>
                        </a:spcAft>
                        <a:buClrTx/>
                        <a:buSzTx/>
                        <a:buFontTx/>
                        <a:buNone/>
                        <a:tabLst/>
                        <a:defRPr/>
                      </a:pPr>
                      <a:r>
                        <a:rPr lang="de-DE" sz="1400" dirty="0">
                          <a:highlight>
                            <a:srgbClr val="FEFFBD"/>
                          </a:highlight>
                        </a:rPr>
                        <a:t>q</a:t>
                      </a:r>
                      <a:r>
                        <a:rPr lang="de-DE" sz="1400" baseline="-25000" dirty="0">
                          <a:highlight>
                            <a:srgbClr val="FEFFBD"/>
                          </a:highlight>
                        </a:rPr>
                        <a:t>0</a:t>
                      </a:r>
                      <a:r>
                        <a:rPr lang="de-DE" sz="1400" dirty="0">
                          <a:highlight>
                            <a:srgbClr val="FEFFBD"/>
                          </a:highlight>
                        </a:rPr>
                        <a:t> sei der Startzustand, </a:t>
                      </a:r>
                      <a:r>
                        <a:rPr lang="de-DE" sz="1400" i="1" u="sng" dirty="0">
                          <a:highlight>
                            <a:srgbClr val="FEFFBD"/>
                          </a:highlight>
                        </a:rPr>
                        <a:t>der</a:t>
                      </a:r>
                      <a:r>
                        <a:rPr lang="de-DE" sz="1400" u="sng" dirty="0">
                          <a:highlight>
                            <a:srgbClr val="FEFFBD"/>
                          </a:highlight>
                        </a:rPr>
                        <a:t> unter jedem Eingabezeichen in sich selbst übergeht</a:t>
                      </a:r>
                      <a:r>
                        <a:rPr lang="de-DE" sz="1400" dirty="0">
                          <a:highlight>
                            <a:srgbClr val="FEFFBD"/>
                          </a:highlight>
                        </a:rPr>
                        <a:t>. Dies stellt zunächst sicher, </a:t>
                      </a:r>
                      <a:r>
                        <a:rPr lang="de-DE" sz="1400" i="1" u="sng" dirty="0">
                          <a:highlight>
                            <a:srgbClr val="FEFFBD"/>
                          </a:highlight>
                        </a:rPr>
                        <a:t>dass</a:t>
                      </a:r>
                      <a:r>
                        <a:rPr lang="de-DE" sz="1400" u="sng" dirty="0">
                          <a:highlight>
                            <a:srgbClr val="FEFFBD"/>
                          </a:highlight>
                        </a:rPr>
                        <a:t> jedes beliebige Wort aus dem Alphabet eingegeben werden kann und vom Automaten nicht akzeptiert wird</a:t>
                      </a:r>
                      <a:r>
                        <a:rPr lang="de-DE" sz="1400" dirty="0">
                          <a:highlight>
                            <a:srgbClr val="FEFFBD"/>
                          </a:highlight>
                        </a:rPr>
                        <a:t>, </a:t>
                      </a:r>
                      <a:r>
                        <a:rPr lang="de-DE" sz="1400" i="1" u="sng" dirty="0">
                          <a:highlight>
                            <a:srgbClr val="FEFFBD"/>
                          </a:highlight>
                        </a:rPr>
                        <a:t>da</a:t>
                      </a:r>
                      <a:r>
                        <a:rPr lang="de-DE" sz="1400" u="sng" dirty="0">
                          <a:highlight>
                            <a:srgbClr val="FEFFBD"/>
                          </a:highlight>
                        </a:rPr>
                        <a:t> der Startzustand kein Endzustand ist</a:t>
                      </a:r>
                      <a:r>
                        <a:rPr lang="de-DE" sz="1400" dirty="0"/>
                        <a:t>.</a:t>
                      </a:r>
                    </a:p>
                  </a:txBody>
                  <a:tcPr marL="91441" marR="91441" marT="45719" marB="45719">
                    <a:lnL w="12700" cmpd="sng">
                      <a:solidFill>
                        <a:sysClr val="window" lastClr="FFFFFF"/>
                      </a:solidFill>
                    </a:lnL>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538080818"/>
                  </a:ext>
                </a:extLst>
              </a:tr>
            </a:tbl>
          </a:graphicData>
        </a:graphic>
      </p:graphicFrame>
      <p:sp>
        <p:nvSpPr>
          <p:cNvPr id="3" name="Textplatzhalter 3">
            <a:extLst>
              <a:ext uri="{FF2B5EF4-FFF2-40B4-BE49-F238E27FC236}">
                <a16:creationId xmlns:a16="http://schemas.microsoft.com/office/drawing/2014/main" id="{17A89E57-FBE2-7236-02DD-BF183A059020}"/>
              </a:ext>
            </a:extLst>
          </p:cNvPr>
          <p:cNvSpPr>
            <a:spLocks noGrp="1"/>
          </p:cNvSpPr>
          <p:nvPr>
            <p:ph type="body" sz="quarter" idx="11"/>
          </p:nvPr>
        </p:nvSpPr>
        <p:spPr>
          <a:xfrm>
            <a:off x="226800" y="6308728"/>
            <a:ext cx="5580001" cy="396874"/>
          </a:xfrm>
        </p:spPr>
        <p:txBody>
          <a:bodyPr/>
          <a:lstStyle/>
          <a:p>
            <a:r>
              <a:rPr lang="de-DE" dirty="0"/>
              <a:t>Quellen: </a:t>
            </a:r>
          </a:p>
          <a:p>
            <a:r>
              <a:rPr lang="de-DE" dirty="0" err="1"/>
              <a:t>Guckelsberger</a:t>
            </a:r>
            <a:r>
              <a:rPr lang="de-DE" dirty="0"/>
              <a:t> und Schacht 2018; MSB-NRW 2017, 2019, 2019, 2019, 2019</a:t>
            </a:r>
          </a:p>
        </p:txBody>
      </p:sp>
    </p:spTree>
    <p:extLst>
      <p:ext uri="{BB962C8B-B14F-4D97-AF65-F5344CB8AC3E}">
        <p14:creationId xmlns:p14="http://schemas.microsoft.com/office/powerpoint/2010/main" val="30354512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668F9-3B7D-0863-5E0A-1164203D14C4}"/>
              </a:ext>
            </a:extLst>
          </p:cNvPr>
          <p:cNvSpPr>
            <a:spLocks noGrp="1"/>
          </p:cNvSpPr>
          <p:nvPr>
            <p:ph type="title"/>
          </p:nvPr>
        </p:nvSpPr>
        <p:spPr/>
        <p:txBody>
          <a:bodyPr/>
          <a:lstStyle/>
          <a:p>
            <a:r>
              <a:rPr lang="de-DE" dirty="0"/>
              <a:t>Relevanz von Nebensatzkonstruktionen im Informatikunterricht</a:t>
            </a:r>
          </a:p>
        </p:txBody>
      </p:sp>
      <p:sp>
        <p:nvSpPr>
          <p:cNvPr id="3" name="Inhaltsplatzhalter 2">
            <a:extLst>
              <a:ext uri="{FF2B5EF4-FFF2-40B4-BE49-F238E27FC236}">
                <a16:creationId xmlns:a16="http://schemas.microsoft.com/office/drawing/2014/main" id="{C0C56610-3AE8-18D7-CEE9-7B190D99432C}"/>
              </a:ext>
            </a:extLst>
          </p:cNvPr>
          <p:cNvSpPr>
            <a:spLocks noGrp="1"/>
          </p:cNvSpPr>
          <p:nvPr>
            <p:ph sz="quarter" idx="10"/>
          </p:nvPr>
        </p:nvSpPr>
        <p:spPr/>
        <p:txBody>
          <a:bodyPr/>
          <a:lstStyle/>
          <a:p>
            <a:r>
              <a:rPr lang="de-DE" dirty="0"/>
              <a:t>Nebensatzkonstruktionen finden sich in der Informatik zahlreich:</a:t>
            </a:r>
          </a:p>
          <a:p>
            <a:pPr lvl="1"/>
            <a:r>
              <a:rPr lang="de-DE" dirty="0"/>
              <a:t>Booleschen Algebra</a:t>
            </a:r>
          </a:p>
          <a:p>
            <a:pPr lvl="1"/>
            <a:r>
              <a:rPr lang="de-DE" dirty="0"/>
              <a:t>(Software-)Dokumentationen</a:t>
            </a:r>
          </a:p>
          <a:p>
            <a:pPr lvl="1"/>
            <a:r>
              <a:rPr lang="de-DE" dirty="0"/>
              <a:t>Anforderungstexten</a:t>
            </a:r>
          </a:p>
          <a:p>
            <a:pPr lvl="1"/>
            <a:r>
              <a:rPr lang="de-DE" dirty="0"/>
              <a:t>Aufgabentexten</a:t>
            </a:r>
          </a:p>
          <a:p>
            <a:pPr lvl="1"/>
            <a:r>
              <a:rPr lang="de-DE" dirty="0"/>
              <a:t>Pseudocode</a:t>
            </a:r>
          </a:p>
          <a:p>
            <a:pPr lvl="1"/>
            <a:r>
              <a:rPr lang="de-DE" dirty="0"/>
              <a:t>Operatoren</a:t>
            </a:r>
          </a:p>
          <a:p>
            <a:pPr lvl="2"/>
            <a:r>
              <a:rPr lang="de-DE" dirty="0"/>
              <a:t>Beschreiben</a:t>
            </a:r>
          </a:p>
          <a:p>
            <a:pPr lvl="2"/>
            <a:r>
              <a:rPr lang="de-DE" dirty="0"/>
              <a:t>Darstellen</a:t>
            </a:r>
          </a:p>
          <a:p>
            <a:pPr lvl="2"/>
            <a:r>
              <a:rPr lang="de-DE" dirty="0"/>
              <a:t>Erläutern</a:t>
            </a:r>
          </a:p>
          <a:p>
            <a:pPr lvl="2"/>
            <a:r>
              <a:rPr lang="de-DE" dirty="0"/>
              <a:t>Interpretieren</a:t>
            </a:r>
          </a:p>
          <a:p>
            <a:pPr lvl="2"/>
            <a:r>
              <a:rPr lang="de-DE" dirty="0"/>
              <a:t>Stellung nehmen</a:t>
            </a:r>
          </a:p>
          <a:p>
            <a:pPr lvl="2"/>
            <a:r>
              <a:rPr lang="de-DE" dirty="0"/>
              <a:t>Zeigen</a:t>
            </a:r>
          </a:p>
        </p:txBody>
      </p:sp>
      <p:sp>
        <p:nvSpPr>
          <p:cNvPr id="4" name="Inhaltsplatzhalter 3">
            <a:extLst>
              <a:ext uri="{FF2B5EF4-FFF2-40B4-BE49-F238E27FC236}">
                <a16:creationId xmlns:a16="http://schemas.microsoft.com/office/drawing/2014/main" id="{23617E1C-3CF5-CC2D-64C1-AF5C068FD8F0}"/>
              </a:ext>
            </a:extLst>
          </p:cNvPr>
          <p:cNvSpPr>
            <a:spLocks noGrp="1"/>
          </p:cNvSpPr>
          <p:nvPr>
            <p:ph sz="quarter" idx="11"/>
          </p:nvPr>
        </p:nvSpPr>
        <p:spPr/>
        <p:txBody>
          <a:bodyPr/>
          <a:lstStyle/>
          <a:p>
            <a:pPr marL="124" indent="0">
              <a:buNone/>
            </a:pPr>
            <a:r>
              <a:rPr lang="de-DE" b="1" dirty="0"/>
              <a:t>Funktionale Charakteristika von Konnektoren</a:t>
            </a:r>
            <a:r>
              <a:rPr lang="de-DE" dirty="0"/>
              <a:t>:</a:t>
            </a:r>
          </a:p>
          <a:p>
            <a:r>
              <a:rPr lang="de-DE" b="1" dirty="0"/>
              <a:t>Syntaktisch</a:t>
            </a:r>
          </a:p>
          <a:p>
            <a:pPr lvl="1"/>
            <a:r>
              <a:rPr lang="de-DE" i="1" dirty="0"/>
              <a:t>Klassifikation nach syntaktisch-topologischen Eigenschaften</a:t>
            </a:r>
          </a:p>
          <a:p>
            <a:pPr lvl="1"/>
            <a:r>
              <a:rPr lang="de-DE" dirty="0"/>
              <a:t>Kann der Konnektor als selbstständige Konstituente in einem Satz realisiert werden?</a:t>
            </a:r>
          </a:p>
          <a:p>
            <a:r>
              <a:rPr lang="de-DE" b="1" dirty="0"/>
              <a:t>Semantisch</a:t>
            </a:r>
          </a:p>
          <a:p>
            <a:pPr lvl="1"/>
            <a:r>
              <a:rPr lang="de-DE" i="1" dirty="0"/>
              <a:t>Klassifikation nach semantischen Eigenschaften</a:t>
            </a:r>
          </a:p>
          <a:p>
            <a:pPr lvl="1"/>
            <a:r>
              <a:rPr lang="de-DE" dirty="0"/>
              <a:t>Welche relationale Bedeutung drückt der Konnektor im Satz aus?</a:t>
            </a:r>
          </a:p>
        </p:txBody>
      </p:sp>
      <p:sp>
        <p:nvSpPr>
          <p:cNvPr id="5" name="Textplatzhalter 4">
            <a:extLst>
              <a:ext uri="{FF2B5EF4-FFF2-40B4-BE49-F238E27FC236}">
                <a16:creationId xmlns:a16="http://schemas.microsoft.com/office/drawing/2014/main" id="{8FEC79FF-0A2E-801F-8B5E-FEF2229229FA}"/>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7652625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3240000" cy="396874"/>
          </a:xfrm>
        </p:spPr>
        <p:txBody>
          <a:bodyPr/>
          <a:lstStyle/>
          <a:p>
            <a:r>
              <a:rPr lang="de-DE" dirty="0"/>
              <a:t>Quellen:</a:t>
            </a:r>
          </a:p>
          <a:p>
            <a:r>
              <a:rPr lang="de-DE" dirty="0" err="1"/>
              <a:t>Breindl</a:t>
            </a:r>
            <a:r>
              <a:rPr lang="de-DE" dirty="0"/>
              <a:t> et al. 2014; Hilbig et al. 2021; MSB-NRW 2019 </a:t>
            </a:r>
          </a:p>
        </p:txBody>
      </p:sp>
      <p:sp>
        <p:nvSpPr>
          <p:cNvPr id="2" name="Textfeld 1">
            <a:extLst>
              <a:ext uri="{FF2B5EF4-FFF2-40B4-BE49-F238E27FC236}">
                <a16:creationId xmlns:a16="http://schemas.microsoft.com/office/drawing/2014/main" id="{F9D6EE6B-F631-C341-7408-EEE4E53F83E3}"/>
              </a:ext>
            </a:extLst>
          </p:cNvPr>
          <p:cNvSpPr txBox="1"/>
          <p:nvPr/>
        </p:nvSpPr>
        <p:spPr>
          <a:xfrm>
            <a:off x="8490000" y="6278400"/>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1897389570"/>
              </p:ext>
            </p:extLst>
          </p:nvPr>
        </p:nvGraphicFramePr>
        <p:xfrm>
          <a:off x="210000" y="1016001"/>
          <a:ext cx="11736000" cy="5089674"/>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800">
                <a:tc>
                  <a:txBody>
                    <a:bodyPr/>
                    <a:lstStyle/>
                    <a:p>
                      <a:endParaRPr lang="de-DE" sz="1400" dirty="0">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C1</a:t>
                      </a:r>
                    </a:p>
                  </a:txBody>
                  <a:tcPr marL="91441" marR="91441" marT="45719" marB="45719">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C1.3 Zeitpunkt spezifizierende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gn="l"/>
                      <a:r>
                        <a:rPr lang="de-DE" sz="1400" dirty="0">
                          <a:latin typeface="+mn-lt"/>
                        </a:rPr>
                        <a:t>Konnektor bestimmt den Zeitpunkt eines Ereignisses </a:t>
                      </a:r>
                      <a:r>
                        <a:rPr lang="de-DE" sz="1400" kern="1200" dirty="0">
                          <a:solidFill>
                            <a:schemeClr val="dk1"/>
                          </a:solidFill>
                          <a:latin typeface="Arial" panose="020B0604020202020204"/>
                          <a:ea typeface="+mn-ea"/>
                          <a:cs typeface="+mn-cs"/>
                        </a:rPr>
                        <a:t>und verortet das Ereignis relativ zu anderen auf der Zeitachse.</a:t>
                      </a:r>
                      <a:endParaRPr lang="de-DE" sz="1400" dirty="0">
                        <a:latin typeface="+mn-lt"/>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nSpc>
                          <a:spcPct val="107000"/>
                        </a:lnSpc>
                        <a:spcAft>
                          <a:spcPts val="800"/>
                        </a:spcAft>
                      </a:pPr>
                      <a:r>
                        <a:rPr lang="de-DE" sz="1400" i="1" kern="100" dirty="0">
                          <a:effectLst/>
                          <a:latin typeface="+mn-lt"/>
                          <a:ea typeface="Aptos" panose="020B0004020202020204" pitchFamily="34" charset="0"/>
                          <a:cs typeface="Times New Roman" panose="02020603050405020304" pitchFamily="18" charset="0"/>
                        </a:rPr>
                        <a:t>als; bevor; ehe; kaum; nachdem*; sobald; während*; wenn*</a:t>
                      </a:r>
                      <a:endParaRPr lang="de-DE" sz="1400" kern="100" dirty="0">
                        <a:effectLst/>
                        <a:latin typeface="+mn-lt"/>
                        <a:ea typeface="Aptos" panose="020B0004020202020204" pitchFamily="34" charset="0"/>
                        <a:cs typeface="Times New Roman" panose="02020603050405020304" pitchFamily="18" charset="0"/>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Die Variable </a:t>
                      </a:r>
                      <a:r>
                        <a:rPr lang="de-DE" sz="1400" i="0" u="none" dirty="0" err="1">
                          <a:highlight>
                            <a:srgbClr val="C3E4FD"/>
                          </a:highlight>
                          <a:latin typeface="+mn-lt"/>
                          <a:cs typeface="Courier New" panose="02070309020205020404" pitchFamily="49" charset="0"/>
                        </a:rPr>
                        <a:t>positionGefunden</a:t>
                      </a:r>
                      <a:r>
                        <a:rPr lang="de-DE" sz="1400" i="0" u="none" dirty="0">
                          <a:highlight>
                            <a:srgbClr val="C3E4FD"/>
                          </a:highlight>
                          <a:latin typeface="+mn-lt"/>
                        </a:rPr>
                        <a:t> wird in der Schleife auf </a:t>
                      </a:r>
                      <a:r>
                        <a:rPr lang="de-DE" sz="1400" i="0" u="none" dirty="0" err="1">
                          <a:highlight>
                            <a:srgbClr val="C3E4FD"/>
                          </a:highlight>
                          <a:latin typeface="+mn-lt"/>
                          <a:cs typeface="Courier New" panose="02070309020205020404" pitchFamily="49" charset="0"/>
                        </a:rPr>
                        <a:t>true</a:t>
                      </a:r>
                      <a:r>
                        <a:rPr lang="de-DE" sz="1400" i="0" u="none" dirty="0">
                          <a:highlight>
                            <a:srgbClr val="C3E4FD"/>
                          </a:highlight>
                          <a:latin typeface="+mn-lt"/>
                        </a:rPr>
                        <a:t> gesetzt</a:t>
                      </a:r>
                      <a:r>
                        <a:rPr lang="de-DE" sz="1400" i="0" u="none" dirty="0">
                          <a:highlight>
                            <a:srgbClr val="C4FFCB"/>
                          </a:highlight>
                          <a:latin typeface="+mn-lt"/>
                        </a:rPr>
                        <a:t>, </a:t>
                      </a:r>
                      <a:r>
                        <a:rPr lang="de-DE" sz="1400" b="1" i="0" u="none" dirty="0">
                          <a:highlight>
                            <a:srgbClr val="C4FFCB"/>
                          </a:highlight>
                          <a:latin typeface="+mn-lt"/>
                        </a:rPr>
                        <a:t>sobald</a:t>
                      </a:r>
                      <a:r>
                        <a:rPr lang="de-DE" sz="1400" i="0" u="none" dirty="0">
                          <a:highlight>
                            <a:srgbClr val="C4FFCB"/>
                          </a:highlight>
                          <a:latin typeface="+mn-lt"/>
                        </a:rPr>
                        <a:t> ein Datensatz in der Liste gefunden wurde, vor dem das neue Kundenobjekt eingefügt werden muss</a:t>
                      </a:r>
                      <a:r>
                        <a:rPr lang="de-DE" sz="1400" dirty="0">
                          <a:latin typeface="+mn-lt"/>
                        </a:rPr>
                        <a:t>.</a:t>
                      </a:r>
                    </a:p>
                    <a:p>
                      <a:pPr marL="285750" indent="-285750">
                        <a:buFont typeface="Wingdings" panose="05000000000000000000" pitchFamily="2" charset="2"/>
                        <a:buChar char="à"/>
                      </a:pPr>
                      <a:r>
                        <a:rPr lang="de-DE" sz="1400" dirty="0">
                          <a:latin typeface="+mn-lt"/>
                          <a:sym typeface="Wingdings" panose="05000000000000000000" pitchFamily="2" charset="2"/>
                        </a:rPr>
                        <a:t>Der </a:t>
                      </a:r>
                      <a:r>
                        <a:rPr lang="de-DE" sz="1400" b="1" dirty="0">
                          <a:latin typeface="+mn-lt"/>
                          <a:sym typeface="Wingdings" panose="05000000000000000000" pitchFamily="2" charset="2"/>
                        </a:rPr>
                        <a:t>Konnektor</a:t>
                      </a:r>
                      <a:r>
                        <a:rPr lang="de-DE" sz="1400" dirty="0">
                          <a:latin typeface="+mn-lt"/>
                          <a:sym typeface="Wingdings" panose="05000000000000000000" pitchFamily="2" charset="2"/>
                        </a:rPr>
                        <a:t> markiert mit dem </a:t>
                      </a:r>
                      <a:r>
                        <a:rPr lang="de-DE" sz="1400" dirty="0">
                          <a:highlight>
                            <a:srgbClr val="C4FFCB"/>
                          </a:highlight>
                          <a:latin typeface="+mn-lt"/>
                          <a:sym typeface="Wingdings" panose="05000000000000000000" pitchFamily="2" charset="2"/>
                        </a:rPr>
                        <a:t>Sachverhalt q</a:t>
                      </a:r>
                      <a:r>
                        <a:rPr lang="de-DE" sz="1400" dirty="0">
                          <a:latin typeface="+mn-lt"/>
                          <a:sym typeface="Wingdings" panose="05000000000000000000" pitchFamily="2" charset="2"/>
                        </a:rPr>
                        <a:t> die Anfangsgrenze, ab wann der </a:t>
                      </a:r>
                      <a:r>
                        <a:rPr lang="de-DE" sz="1400" dirty="0">
                          <a:highlight>
                            <a:srgbClr val="C3E4FD"/>
                          </a:highlight>
                          <a:latin typeface="+mn-lt"/>
                          <a:sym typeface="Wingdings" panose="05000000000000000000" pitchFamily="2" charset="2"/>
                        </a:rPr>
                        <a:t>Sachverhalt p</a:t>
                      </a:r>
                      <a:r>
                        <a:rPr lang="de-DE" sz="1400" dirty="0">
                          <a:latin typeface="+mn-lt"/>
                          <a:sym typeface="Wingdings" panose="05000000000000000000" pitchFamily="2" charset="2"/>
                        </a:rPr>
                        <a:t> gilt.</a:t>
                      </a:r>
                    </a:p>
                    <a:p>
                      <a:pPr marL="285750" indent="-285750">
                        <a:buFont typeface="Wingdings" panose="05000000000000000000" pitchFamily="2" charset="2"/>
                        <a:buChar char="à"/>
                      </a:pPr>
                      <a:r>
                        <a:rPr lang="de-DE" sz="1400" b="1" dirty="0">
                          <a:latin typeface="+mn-lt"/>
                          <a:sym typeface="Wingdings" panose="05000000000000000000" pitchFamily="2" charset="2"/>
                        </a:rPr>
                        <a:t>Schleifen</a:t>
                      </a:r>
                      <a:r>
                        <a:rPr lang="de-DE" sz="1400" dirty="0">
                          <a:latin typeface="+mn-lt"/>
                          <a:sym typeface="Wingdings" panose="05000000000000000000" pitchFamily="2" charset="2"/>
                        </a:rPr>
                        <a:t>: Sachverhalt mit Konnektor fungiert als Abbruchbedingung.</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537010743"/>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C1.4 Zeitdauer spezifizierende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Konnektor bestimmt die Dauer eines Ereignisses und verortet das Ereignis relativ zu anderen auf der Zeitachse.</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nSpc>
                          <a:spcPct val="107000"/>
                        </a:lnSpc>
                        <a:spcAft>
                          <a:spcPts val="800"/>
                        </a:spcAft>
                      </a:pPr>
                      <a:r>
                        <a:rPr lang="de-DE" sz="1400" i="1" kern="100" dirty="0">
                          <a:effectLst/>
                          <a:latin typeface="+mn-lt"/>
                          <a:ea typeface="Aptos" panose="020B0004020202020204" pitchFamily="34" charset="0"/>
                          <a:cs typeface="Times New Roman" panose="02020603050405020304" pitchFamily="18" charset="0"/>
                        </a:rPr>
                        <a:t>bis; seit; solange</a:t>
                      </a:r>
                      <a:endParaRPr lang="de-DE" sz="1400" kern="100" dirty="0">
                        <a:effectLst/>
                        <a:latin typeface="+mn-lt"/>
                        <a:ea typeface="Aptos" panose="020B0004020202020204" pitchFamily="34" charset="0"/>
                        <a:cs typeface="Times New Roman" panose="02020603050405020304" pitchFamily="18" charset="0"/>
                      </a:endParaRP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Es gibt Fotos, Texte etc. im Internet, die du nutzen und sogar verändern darfst, ohne vorher </a:t>
                      </a:r>
                      <a:r>
                        <a:rPr lang="de-DE" sz="1400" i="0" u="none" dirty="0" err="1">
                          <a:highlight>
                            <a:srgbClr val="C3E4FD"/>
                          </a:highlight>
                          <a:latin typeface="+mn-lt"/>
                        </a:rPr>
                        <a:t>fragen</a:t>
                      </a:r>
                      <a:r>
                        <a:rPr lang="de-DE" sz="1400" i="0" u="none" dirty="0">
                          <a:highlight>
                            <a:srgbClr val="C3E4FD"/>
                          </a:highlight>
                          <a:latin typeface="+mn-lt"/>
                        </a:rPr>
                        <a:t> zu müssen</a:t>
                      </a:r>
                      <a:r>
                        <a:rPr lang="de-DE" sz="1400" i="0" u="none" dirty="0">
                          <a:highlight>
                            <a:srgbClr val="C4FFCB"/>
                          </a:highlight>
                          <a:latin typeface="+mn-lt"/>
                        </a:rPr>
                        <a:t>, </a:t>
                      </a:r>
                      <a:r>
                        <a:rPr lang="de-DE" sz="1400" b="1" i="0" u="none" dirty="0">
                          <a:highlight>
                            <a:srgbClr val="C4FFCB"/>
                          </a:highlight>
                          <a:latin typeface="+mn-lt"/>
                        </a:rPr>
                        <a:t>solange</a:t>
                      </a:r>
                      <a:r>
                        <a:rPr lang="de-DE" sz="1400" i="0" u="none" dirty="0">
                          <a:highlight>
                            <a:srgbClr val="C4FFCB"/>
                          </a:highlight>
                          <a:latin typeface="+mn-lt"/>
                        </a:rPr>
                        <a:t> du den Urheber nennst</a:t>
                      </a:r>
                      <a:r>
                        <a:rPr lang="de-DE" sz="1400" dirty="0">
                          <a:latin typeface="+mn-lt"/>
                        </a:rPr>
                        <a:t>.</a:t>
                      </a:r>
                      <a:endParaRPr lang="de-DE" sz="1400" b="0" dirty="0">
                        <a:latin typeface="+mn-lt"/>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kern="1200" dirty="0">
                          <a:solidFill>
                            <a:schemeClr val="dk1"/>
                          </a:solidFill>
                          <a:latin typeface="+mn-lt"/>
                          <a:ea typeface="+mn-ea"/>
                          <a:cs typeface="+mn-cs"/>
                          <a:sym typeface="Wingdings" panose="05000000000000000000" pitchFamily="2" charset="2"/>
                        </a:rPr>
                        <a:t>Der </a:t>
                      </a:r>
                      <a:r>
                        <a:rPr lang="de-DE" sz="1400" b="1" kern="1200" dirty="0">
                          <a:solidFill>
                            <a:schemeClr val="dk1"/>
                          </a:solidFill>
                          <a:latin typeface="+mn-lt"/>
                          <a:ea typeface="+mn-ea"/>
                          <a:cs typeface="+mn-cs"/>
                          <a:sym typeface="Wingdings" panose="05000000000000000000" pitchFamily="2" charset="2"/>
                        </a:rPr>
                        <a:t>Konnektor</a:t>
                      </a:r>
                      <a:r>
                        <a:rPr lang="de-DE" sz="1400" kern="1200" dirty="0">
                          <a:solidFill>
                            <a:schemeClr val="dk1"/>
                          </a:solidFill>
                          <a:latin typeface="+mn-lt"/>
                          <a:ea typeface="+mn-ea"/>
                          <a:cs typeface="+mn-cs"/>
                          <a:sym typeface="Wingdings" panose="05000000000000000000" pitchFamily="2" charset="2"/>
                        </a:rPr>
                        <a:t> markiert mit dem </a:t>
                      </a:r>
                      <a:r>
                        <a:rPr lang="de-DE" sz="1400" kern="1200" dirty="0">
                          <a:solidFill>
                            <a:schemeClr val="dk1"/>
                          </a:solidFill>
                          <a:highlight>
                            <a:srgbClr val="C4FFCB"/>
                          </a:highlight>
                          <a:latin typeface="+mn-lt"/>
                          <a:ea typeface="+mn-ea"/>
                          <a:cs typeface="+mn-cs"/>
                          <a:sym typeface="Wingdings" panose="05000000000000000000" pitchFamily="2" charset="2"/>
                        </a:rPr>
                        <a:t>Sachverhalt q</a:t>
                      </a:r>
                      <a:r>
                        <a:rPr lang="de-DE" sz="1400" kern="1200" dirty="0">
                          <a:solidFill>
                            <a:schemeClr val="dk1"/>
                          </a:solidFill>
                          <a:latin typeface="+mn-lt"/>
                          <a:ea typeface="+mn-ea"/>
                          <a:cs typeface="+mn-cs"/>
                          <a:sym typeface="Wingdings" panose="05000000000000000000" pitchFamily="2" charset="2"/>
                        </a:rPr>
                        <a:t> die Endgrenze, bis wann der </a:t>
                      </a:r>
                      <a:r>
                        <a:rPr lang="de-DE" sz="1400" kern="1200" dirty="0">
                          <a:solidFill>
                            <a:schemeClr val="dk1"/>
                          </a:solidFill>
                          <a:highlight>
                            <a:srgbClr val="C3E4FD"/>
                          </a:highlight>
                          <a:latin typeface="+mn-lt"/>
                          <a:ea typeface="+mn-ea"/>
                          <a:cs typeface="+mn-cs"/>
                          <a:sym typeface="Wingdings" panose="05000000000000000000" pitchFamily="2" charset="2"/>
                        </a:rPr>
                        <a:t>Sachverhalt p</a:t>
                      </a:r>
                      <a:r>
                        <a:rPr lang="de-DE" sz="1400" kern="1200" dirty="0">
                          <a:solidFill>
                            <a:schemeClr val="dk1"/>
                          </a:solidFill>
                          <a:latin typeface="+mn-lt"/>
                          <a:ea typeface="+mn-ea"/>
                          <a:cs typeface="+mn-cs"/>
                          <a:sym typeface="Wingdings" panose="05000000000000000000" pitchFamily="2" charset="2"/>
                        </a:rPr>
                        <a:t> gilt.</a:t>
                      </a:r>
                      <a:endParaRPr lang="de-DE" sz="1400" dirty="0">
                        <a:latin typeface="+mn-lt"/>
                        <a:sym typeface="Wingdings" panose="05000000000000000000" pitchFamily="2" charset="2"/>
                      </a:endParaRPr>
                    </a:p>
                    <a:p>
                      <a:pPr marL="285750" indent="-285750">
                        <a:buFont typeface="Wingdings" panose="05000000000000000000" pitchFamily="2" charset="2"/>
                        <a:buChar char="à"/>
                      </a:pPr>
                      <a:r>
                        <a:rPr lang="de-DE" sz="1400" b="1" dirty="0">
                          <a:latin typeface="+mn-lt"/>
                          <a:sym typeface="Wingdings" panose="05000000000000000000" pitchFamily="2" charset="2"/>
                        </a:rPr>
                        <a:t>Schleifen</a:t>
                      </a:r>
                      <a:r>
                        <a:rPr lang="de-DE" sz="1400" dirty="0">
                          <a:latin typeface="+mn-lt"/>
                          <a:sym typeface="Wingdings" panose="05000000000000000000" pitchFamily="2" charset="2"/>
                        </a:rPr>
                        <a:t>: </a:t>
                      </a:r>
                      <a:r>
                        <a:rPr lang="de-DE" sz="1400" kern="1200" dirty="0">
                          <a:solidFill>
                            <a:schemeClr val="dk1"/>
                          </a:solidFill>
                          <a:latin typeface="+mn-lt"/>
                          <a:ea typeface="+mn-ea"/>
                          <a:cs typeface="+mn-cs"/>
                          <a:sym typeface="Wingdings" panose="05000000000000000000" pitchFamily="2" charset="2"/>
                        </a:rPr>
                        <a:t>Sachverhalt mit Konnektor fungiert als Laufbedingung.</a:t>
                      </a:r>
                      <a:endParaRPr lang="de-DE" sz="1400" dirty="0">
                        <a:latin typeface="+mn-lt"/>
                        <a:sym typeface="Wingdings" panose="05000000000000000000" pitchFamily="2" charset="2"/>
                      </a:endParaRP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a:latin typeface="+mn-lt"/>
                        </a:rPr>
                        <a:t>C1.5 Frequenz spezifizierende</a:t>
                      </a:r>
                      <a:endParaRPr lang="de-DE" sz="1400"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de-DE" sz="1400" dirty="0">
                          <a:latin typeface="+mn-lt"/>
                        </a:rPr>
                        <a:t>Konnektor allquantifiziert über Sachverhalte: Die Sachverhalte sind vom gleichen Typ und treten gleichzeitig auf.</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a:latin typeface="+mn-lt"/>
                        </a:rPr>
                        <a:t>sooft</a:t>
                      </a:r>
                      <a:endParaRPr lang="de-DE" sz="1400" i="1" dirty="0">
                        <a:latin typeface="+mn-lt"/>
                      </a:endParaRP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indent="0">
                        <a:buFont typeface="Wingdings" panose="05000000000000000000" pitchFamily="2" charset="2"/>
                        <a:buNone/>
                      </a:pPr>
                      <a:r>
                        <a:rPr lang="de-DE" sz="1400" i="0" u="none" dirty="0">
                          <a:highlight>
                            <a:srgbClr val="C3E4FD"/>
                          </a:highlight>
                          <a:latin typeface="+mn-lt"/>
                          <a:sym typeface="Wingdings" panose="05000000000000000000" pitchFamily="2" charset="2"/>
                        </a:rPr>
                        <a:t>Die CPU unterbricht die normale Programmausführung kurzfristig</a:t>
                      </a:r>
                      <a:r>
                        <a:rPr lang="de-DE" sz="1400" i="0" u="none" dirty="0">
                          <a:highlight>
                            <a:srgbClr val="C4FFCB"/>
                          </a:highlight>
                          <a:latin typeface="+mn-lt"/>
                          <a:sym typeface="Wingdings" panose="05000000000000000000" pitchFamily="2" charset="2"/>
                        </a:rPr>
                        <a:t>, </a:t>
                      </a:r>
                      <a:r>
                        <a:rPr lang="de-DE" sz="1400" b="1" i="0" u="none" dirty="0">
                          <a:highlight>
                            <a:srgbClr val="C4FFCB"/>
                          </a:highlight>
                          <a:latin typeface="+mn-lt"/>
                          <a:sym typeface="Wingdings" panose="05000000000000000000" pitchFamily="2" charset="2"/>
                        </a:rPr>
                        <a:t>sooft</a:t>
                      </a:r>
                      <a:r>
                        <a:rPr lang="de-DE" sz="1400" i="0" u="none" dirty="0">
                          <a:highlight>
                            <a:srgbClr val="C4FFCB"/>
                          </a:highlight>
                          <a:latin typeface="+mn-lt"/>
                          <a:sym typeface="Wingdings" panose="05000000000000000000" pitchFamily="2" charset="2"/>
                        </a:rPr>
                        <a:t> [jedes Mal, wenn] eine Unterbrechungs-anforderung ausgelöst wird</a:t>
                      </a:r>
                      <a:r>
                        <a:rPr lang="de-DE" sz="1400" dirty="0">
                          <a:latin typeface="+mn-lt"/>
                          <a:sym typeface="Wingdings" panose="05000000000000000000" pitchFamily="2" charset="2"/>
                        </a:rPr>
                        <a:t>.</a:t>
                      </a:r>
                    </a:p>
                    <a:p>
                      <a:pPr marL="285750" indent="-285750">
                        <a:buFont typeface="Wingdings" panose="05000000000000000000" pitchFamily="2" charset="2"/>
                        <a:buChar char="à"/>
                      </a:pPr>
                      <a:r>
                        <a:rPr lang="de-DE" sz="1400" u="none" kern="1200" dirty="0">
                          <a:solidFill>
                            <a:schemeClr val="dk1"/>
                          </a:solidFill>
                          <a:latin typeface="+mn-lt"/>
                          <a:ea typeface="+mn-ea"/>
                          <a:cs typeface="+mn-cs"/>
                          <a:sym typeface="Wingdings" panose="05000000000000000000" pitchFamily="2" charset="2"/>
                        </a:rPr>
                        <a:t>Der </a:t>
                      </a:r>
                      <a:r>
                        <a:rPr lang="de-DE" sz="1400" b="1" u="none" kern="1200" dirty="0">
                          <a:solidFill>
                            <a:schemeClr val="dk1"/>
                          </a:solidFill>
                          <a:latin typeface="+mn-lt"/>
                          <a:ea typeface="+mn-ea"/>
                          <a:cs typeface="+mn-cs"/>
                          <a:sym typeface="Wingdings" panose="05000000000000000000" pitchFamily="2" charset="2"/>
                        </a:rPr>
                        <a:t>Konnektor</a:t>
                      </a:r>
                      <a:r>
                        <a:rPr lang="de-DE" sz="1400" u="none" kern="1200" dirty="0">
                          <a:solidFill>
                            <a:schemeClr val="dk1"/>
                          </a:solidFill>
                          <a:latin typeface="+mn-lt"/>
                          <a:ea typeface="+mn-ea"/>
                          <a:cs typeface="+mn-cs"/>
                          <a:sym typeface="Wingdings" panose="05000000000000000000" pitchFamily="2" charset="2"/>
                        </a:rPr>
                        <a:t> markiert, dass die </a:t>
                      </a:r>
                      <a:r>
                        <a:rPr lang="de-DE" sz="1400" u="none" kern="1200" dirty="0">
                          <a:solidFill>
                            <a:schemeClr val="dk1"/>
                          </a:solidFill>
                          <a:highlight>
                            <a:srgbClr val="C3E4FD"/>
                          </a:highlight>
                          <a:latin typeface="+mn-lt"/>
                          <a:ea typeface="+mn-ea"/>
                          <a:cs typeface="+mn-cs"/>
                          <a:sym typeface="Wingdings" panose="05000000000000000000" pitchFamily="2" charset="2"/>
                        </a:rPr>
                        <a:t>Sachverhalte p</a:t>
                      </a:r>
                      <a:r>
                        <a:rPr lang="de-DE" sz="1400" u="none" kern="1200" dirty="0">
                          <a:solidFill>
                            <a:schemeClr val="dk1"/>
                          </a:solidFill>
                          <a:latin typeface="+mn-lt"/>
                          <a:ea typeface="+mn-ea"/>
                          <a:cs typeface="+mn-cs"/>
                          <a:sym typeface="Wingdings" panose="05000000000000000000" pitchFamily="2" charset="2"/>
                        </a:rPr>
                        <a:t> und </a:t>
                      </a:r>
                      <a:r>
                        <a:rPr lang="de-DE" sz="1400" u="none" kern="1200" dirty="0">
                          <a:solidFill>
                            <a:schemeClr val="dk1"/>
                          </a:solidFill>
                          <a:highlight>
                            <a:srgbClr val="C4FFCB"/>
                          </a:highlight>
                          <a:latin typeface="+mn-lt"/>
                          <a:ea typeface="+mn-ea"/>
                          <a:cs typeface="+mn-cs"/>
                          <a:sym typeface="Wingdings" panose="05000000000000000000" pitchFamily="2" charset="2"/>
                        </a:rPr>
                        <a:t>q</a:t>
                      </a:r>
                      <a:r>
                        <a:rPr lang="de-DE" sz="1400" u="none" kern="1200" dirty="0">
                          <a:solidFill>
                            <a:schemeClr val="dk1"/>
                          </a:solidFill>
                          <a:latin typeface="+mn-lt"/>
                          <a:ea typeface="+mn-ea"/>
                          <a:cs typeface="+mn-cs"/>
                          <a:sym typeface="Wingdings" panose="05000000000000000000" pitchFamily="2" charset="2"/>
                        </a:rPr>
                        <a:t> gleichen Typs begleitet auftreten.</a:t>
                      </a:r>
                    </a:p>
                    <a:p>
                      <a:pPr marL="285750" indent="-285750">
                        <a:buFont typeface="Wingdings" panose="05000000000000000000" pitchFamily="2" charset="2"/>
                        <a:buChar char="à"/>
                      </a:pPr>
                      <a:r>
                        <a:rPr lang="de-DE" sz="1400" dirty="0">
                          <a:latin typeface="+mn-lt"/>
                          <a:sym typeface="Wingdings" panose="05000000000000000000" pitchFamily="2" charset="2"/>
                        </a:rPr>
                        <a:t>Obwohl temporal klassifiziert, zeigen sich Eigenschaften von konditionalen Konnektoren.</a:t>
                      </a:r>
                    </a:p>
                  </a:txBody>
                  <a:tcPr marL="91441" marR="91441" marT="45719" marB="457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259866544"/>
                  </a:ext>
                </a:extLst>
              </a:tr>
            </a:tbl>
          </a:graphicData>
        </a:graphic>
      </p:graphicFrame>
    </p:spTree>
    <p:extLst>
      <p:ext uri="{BB962C8B-B14F-4D97-AF65-F5344CB8AC3E}">
        <p14:creationId xmlns:p14="http://schemas.microsoft.com/office/powerpoint/2010/main" val="34500903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3240000" cy="396874"/>
          </a:xfrm>
        </p:spPr>
        <p:txBody>
          <a:bodyPr/>
          <a:lstStyle/>
          <a:p>
            <a:r>
              <a:rPr lang="de-DE" dirty="0"/>
              <a:t>Quellen:</a:t>
            </a:r>
          </a:p>
          <a:p>
            <a:r>
              <a:rPr lang="de-DE" dirty="0" err="1"/>
              <a:t>Breindl</a:t>
            </a:r>
            <a:r>
              <a:rPr lang="de-DE" dirty="0"/>
              <a:t> et al. 2014; Hilbig et al. 2021; MSB-NRW 2019</a:t>
            </a:r>
          </a:p>
        </p:txBody>
      </p:sp>
      <p:sp>
        <p:nvSpPr>
          <p:cNvPr id="2" name="Textfeld 1">
            <a:extLst>
              <a:ext uri="{FF2B5EF4-FFF2-40B4-BE49-F238E27FC236}">
                <a16:creationId xmlns:a16="http://schemas.microsoft.com/office/drawing/2014/main" id="{332085B4-C026-CCC3-B0CC-4A7285C805B4}"/>
              </a:ext>
            </a:extLst>
          </p:cNvPr>
          <p:cNvSpPr txBox="1"/>
          <p:nvPr/>
        </p:nvSpPr>
        <p:spPr>
          <a:xfrm>
            <a:off x="8490000" y="6278400"/>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457088049"/>
              </p:ext>
            </p:extLst>
          </p:nvPr>
        </p:nvGraphicFramePr>
        <p:xfrm>
          <a:off x="210000" y="1016001"/>
          <a:ext cx="11736000" cy="4357681"/>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C2</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C2.1 additive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Bezeichnen symmetrische Relationen: Zwei oder mehr Sachverhalte werden auf Basis irgendeiner „Gemeinsamen Einordnungsinstanz“ miteinander verknüpft.</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außerdem; ebenfalls; erstens (…) zweitens; sowie; sowohl (…) als/wie auch; und; zudem</a:t>
                      </a:r>
                      <a:endParaRPr lang="de-DE" sz="1400" i="1"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latin typeface="+mn-lt"/>
                          <a:sym typeface="Wingdings" panose="05000000000000000000" pitchFamily="2" charset="2"/>
                        </a:rPr>
                        <a:t>Erläutern Sie, dass diese Modellierung </a:t>
                      </a:r>
                      <a:r>
                        <a:rPr lang="de-DE" sz="1400" b="1" i="0" u="none" dirty="0">
                          <a:latin typeface="+mn-lt"/>
                          <a:sym typeface="Wingdings" panose="05000000000000000000" pitchFamily="2" charset="2"/>
                        </a:rPr>
                        <a:t>sowohl</a:t>
                      </a:r>
                      <a:r>
                        <a:rPr lang="de-DE" sz="1400" i="0" u="none" dirty="0">
                          <a:latin typeface="+mn-lt"/>
                          <a:sym typeface="Wingdings" panose="05000000000000000000" pitchFamily="2" charset="2"/>
                        </a:rPr>
                        <a:t> für </a:t>
                      </a:r>
                      <a:r>
                        <a:rPr lang="de-DE" sz="1400" i="0" u="none" dirty="0">
                          <a:highlight>
                            <a:srgbClr val="C3E4FD"/>
                          </a:highlight>
                          <a:latin typeface="+mn-lt"/>
                          <a:sym typeface="Wingdings" panose="05000000000000000000" pitchFamily="2" charset="2"/>
                        </a:rPr>
                        <a:t>deterministische</a:t>
                      </a:r>
                      <a:r>
                        <a:rPr lang="de-DE" sz="1400" i="0" u="none" dirty="0">
                          <a:latin typeface="+mn-lt"/>
                          <a:sym typeface="Wingdings" panose="05000000000000000000" pitchFamily="2" charset="2"/>
                        </a:rPr>
                        <a:t> </a:t>
                      </a:r>
                      <a:r>
                        <a:rPr lang="de-DE" sz="1400" b="1" i="0" u="none" dirty="0">
                          <a:latin typeface="+mn-lt"/>
                          <a:sym typeface="Wingdings" panose="05000000000000000000" pitchFamily="2" charset="2"/>
                        </a:rPr>
                        <a:t>als auch</a:t>
                      </a:r>
                      <a:r>
                        <a:rPr lang="de-DE" sz="1400" i="0" u="none" dirty="0">
                          <a:latin typeface="+mn-lt"/>
                          <a:sym typeface="Wingdings" panose="05000000000000000000" pitchFamily="2" charset="2"/>
                        </a:rPr>
                        <a:t> für </a:t>
                      </a:r>
                      <a:r>
                        <a:rPr lang="de-DE" sz="1400" i="0" u="none" dirty="0">
                          <a:highlight>
                            <a:srgbClr val="C4FFCB"/>
                          </a:highlight>
                          <a:latin typeface="+mn-lt"/>
                          <a:sym typeface="Wingdings" panose="05000000000000000000" pitchFamily="2" charset="2"/>
                        </a:rPr>
                        <a:t>nichtdeterministische</a:t>
                      </a:r>
                      <a:r>
                        <a:rPr lang="de-DE" sz="1400" i="0" u="none" dirty="0">
                          <a:latin typeface="+mn-lt"/>
                          <a:sym typeface="Wingdings" panose="05000000000000000000" pitchFamily="2" charset="2"/>
                        </a:rPr>
                        <a:t> </a:t>
                      </a:r>
                      <a:r>
                        <a:rPr lang="de-DE" sz="1400" i="0" u="none" dirty="0">
                          <a:highlight>
                            <a:srgbClr val="E6ACBB"/>
                          </a:highlight>
                          <a:latin typeface="+mn-lt"/>
                          <a:sym typeface="Wingdings" panose="05000000000000000000" pitchFamily="2" charset="2"/>
                        </a:rPr>
                        <a:t>endliche Automaten</a:t>
                      </a:r>
                      <a:r>
                        <a:rPr lang="de-DE" sz="1400" i="0" u="none" dirty="0">
                          <a:latin typeface="+mn-lt"/>
                          <a:sym typeface="Wingdings" panose="05000000000000000000" pitchFamily="2" charset="2"/>
                        </a:rPr>
                        <a:t> geeignet ist</a:t>
                      </a:r>
                      <a:r>
                        <a:rPr lang="de-DE" sz="1400" dirty="0">
                          <a:latin typeface="+mn-lt"/>
                          <a:sym typeface="Wingdings" panose="05000000000000000000" pitchFamily="2" charset="2"/>
                        </a:rPr>
                        <a:t>.</a:t>
                      </a:r>
                      <a:endParaRPr lang="de-DE" sz="1400" dirty="0">
                        <a:latin typeface="+mn-lt"/>
                      </a:endParaRPr>
                    </a:p>
                    <a:p>
                      <a:pPr marL="285750" indent="-285750">
                        <a:buFont typeface="Wingdings" panose="05000000000000000000" pitchFamily="2" charset="2"/>
                        <a:buChar char="à"/>
                      </a:pPr>
                      <a:r>
                        <a:rPr lang="de-DE" sz="1400" dirty="0">
                          <a:latin typeface="+mn-lt"/>
                          <a:sym typeface="Wingdings" panose="05000000000000000000" pitchFamily="2" charset="2"/>
                        </a:rPr>
                        <a:t>Der </a:t>
                      </a:r>
                      <a:r>
                        <a:rPr lang="de-DE" sz="1400" b="1" dirty="0">
                          <a:latin typeface="+mn-lt"/>
                          <a:sym typeface="Wingdings" panose="05000000000000000000" pitchFamily="2" charset="2"/>
                        </a:rPr>
                        <a:t>Konnektor</a:t>
                      </a:r>
                      <a:r>
                        <a:rPr lang="de-DE" sz="1400" dirty="0">
                          <a:latin typeface="+mn-lt"/>
                          <a:sym typeface="Wingdings" panose="05000000000000000000" pitchFamily="2" charset="2"/>
                        </a:rPr>
                        <a:t> bündelt zwei Entitäten </a:t>
                      </a:r>
                      <a:r>
                        <a:rPr lang="de-DE" sz="1400" dirty="0">
                          <a:highlight>
                            <a:srgbClr val="C3E4FD"/>
                          </a:highlight>
                          <a:latin typeface="+mn-lt"/>
                          <a:sym typeface="Wingdings" panose="05000000000000000000" pitchFamily="2" charset="2"/>
                        </a:rPr>
                        <a:t>p</a:t>
                      </a:r>
                      <a:r>
                        <a:rPr lang="de-DE" sz="1400" dirty="0">
                          <a:latin typeface="+mn-lt"/>
                          <a:sym typeface="Wingdings" panose="05000000000000000000" pitchFamily="2" charset="2"/>
                        </a:rPr>
                        <a:t> und </a:t>
                      </a:r>
                      <a:r>
                        <a:rPr lang="de-DE" sz="1400" dirty="0">
                          <a:highlight>
                            <a:srgbClr val="C4FFCB"/>
                          </a:highlight>
                          <a:latin typeface="+mn-lt"/>
                          <a:sym typeface="Wingdings" panose="05000000000000000000" pitchFamily="2" charset="2"/>
                        </a:rPr>
                        <a:t>q</a:t>
                      </a:r>
                      <a:r>
                        <a:rPr lang="de-DE" sz="1400" dirty="0">
                          <a:latin typeface="+mn-lt"/>
                          <a:sym typeface="Wingdings" panose="05000000000000000000" pitchFamily="2" charset="2"/>
                        </a:rPr>
                        <a:t> unter einem </a:t>
                      </a:r>
                      <a:r>
                        <a:rPr lang="de-DE" sz="1400" dirty="0">
                          <a:highlight>
                            <a:srgbClr val="E6ACBB"/>
                          </a:highlight>
                          <a:latin typeface="+mn-lt"/>
                          <a:sym typeface="Wingdings" panose="05000000000000000000" pitchFamily="2" charset="2"/>
                        </a:rPr>
                        <a:t>gemeinsamen Gesichtspunkt</a:t>
                      </a:r>
                      <a:r>
                        <a:rPr lang="de-DE" sz="1400" dirty="0">
                          <a:latin typeface="+mn-lt"/>
                          <a:sym typeface="Wingdings" panose="05000000000000000000" pitchFamily="2" charset="2"/>
                        </a:rPr>
                        <a:t>. Die Entitäten stellen jedoch distinkte Instanzen dar.</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244094588"/>
                  </a:ext>
                </a:extLst>
              </a:tr>
              <a:tr h="334325">
                <a:tc>
                  <a:txBody>
                    <a:bodyPr/>
                    <a:lstStyle/>
                    <a:p>
                      <a:pPr algn="ctr"/>
                      <a:endParaRPr lang="de-DE" sz="1400" b="1"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C2.2 </a:t>
                      </a:r>
                      <a:r>
                        <a:rPr lang="de-DE" sz="1400" dirty="0" err="1">
                          <a:latin typeface="+mn-lt"/>
                        </a:rPr>
                        <a:t>negationsin-duzierende</a:t>
                      </a:r>
                      <a:r>
                        <a:rPr lang="de-DE" sz="1400" dirty="0">
                          <a:latin typeface="+mn-lt"/>
                        </a:rPr>
                        <a:t> additive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a:latin typeface="+mn-lt"/>
                        </a:rPr>
                        <a:t>Beziehungsgeflecht mit not-wendiger logischer Negation (Geltungsaufhebung) eines der Konnekte.</a:t>
                      </a:r>
                      <a:endParaRPr lang="de-DE" sz="1400" dirty="0">
                        <a:latin typeface="+mn-lt"/>
                      </a:endParaRP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nSpc>
                          <a:spcPct val="107000"/>
                        </a:lnSpc>
                        <a:spcAft>
                          <a:spcPts val="800"/>
                        </a:spcAft>
                      </a:pPr>
                      <a:r>
                        <a:rPr lang="de-DE" sz="1400" i="1" kern="100">
                          <a:effectLst/>
                          <a:latin typeface="+mn-lt"/>
                          <a:ea typeface="Aptos" panose="020B0004020202020204" pitchFamily="34" charset="0"/>
                          <a:cs typeface="Times New Roman" panose="02020603050405020304" pitchFamily="18" charset="0"/>
                        </a:rPr>
                        <a:t>ansonst(en)*; anstatt; geschweige (denn); sondern; stattdessen; weder (…) noch</a:t>
                      </a:r>
                      <a:endParaRPr lang="de-DE" sz="1400" kern="100" dirty="0">
                        <a:effectLst/>
                        <a:latin typeface="+mn-lt"/>
                        <a:ea typeface="Aptos" panose="020B0004020202020204" pitchFamily="34" charset="0"/>
                        <a:cs typeface="Times New Roman" panose="02020603050405020304" pitchFamily="18" charset="0"/>
                      </a:endParaRP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latin typeface="+mn-lt"/>
                        </a:rPr>
                        <a:t>Ziel der Kryptografie ist es, </a:t>
                      </a:r>
                      <a:r>
                        <a:rPr lang="de-DE" sz="1400" i="1" u="none" dirty="0">
                          <a:highlight>
                            <a:srgbClr val="C3E4FD"/>
                          </a:highlight>
                          <a:latin typeface="+mn-lt"/>
                        </a:rPr>
                        <a:t>nicht</a:t>
                      </a:r>
                      <a:r>
                        <a:rPr lang="de-DE" sz="1400" i="0" u="none" dirty="0">
                          <a:highlight>
                            <a:srgbClr val="C3E4FD"/>
                          </a:highlight>
                          <a:latin typeface="+mn-lt"/>
                        </a:rPr>
                        <a:t> die Nachricht</a:t>
                      </a:r>
                      <a:r>
                        <a:rPr lang="de-DE" sz="1400" i="0" u="none" dirty="0">
                          <a:latin typeface="+mn-lt"/>
                        </a:rPr>
                        <a:t> zu verbergen, </a:t>
                      </a:r>
                      <a:r>
                        <a:rPr lang="de-DE" sz="1400" b="1" i="0" u="none" dirty="0">
                          <a:highlight>
                            <a:srgbClr val="C4FFCB"/>
                          </a:highlight>
                          <a:latin typeface="+mn-lt"/>
                        </a:rPr>
                        <a:t>sondern</a:t>
                      </a:r>
                      <a:r>
                        <a:rPr lang="de-DE" sz="1400" i="0" u="none" dirty="0">
                          <a:highlight>
                            <a:srgbClr val="C4FFCB"/>
                          </a:highlight>
                          <a:latin typeface="+mn-lt"/>
                        </a:rPr>
                        <a:t> d</a:t>
                      </a:r>
                      <a:r>
                        <a:rPr lang="de-DE" sz="1400" i="0" u="none" dirty="0">
                          <a:solidFill>
                            <a:schemeClr val="tx1"/>
                          </a:solidFill>
                          <a:highlight>
                            <a:srgbClr val="C4FFCB"/>
                          </a:highlight>
                          <a:latin typeface="+mn-lt"/>
                        </a:rPr>
                        <a:t>eren Bedeu</a:t>
                      </a:r>
                      <a:r>
                        <a:rPr lang="de-DE" sz="1400" i="0" u="none" dirty="0">
                          <a:highlight>
                            <a:srgbClr val="C4FFCB"/>
                          </a:highlight>
                          <a:latin typeface="+mn-lt"/>
                        </a:rPr>
                        <a:t>tung</a:t>
                      </a:r>
                      <a:r>
                        <a:rPr lang="de-DE" sz="1400" i="0" u="none" dirty="0">
                          <a:latin typeface="+mn-lt"/>
                        </a:rPr>
                        <a:t>.</a:t>
                      </a:r>
                      <a:endParaRPr lang="de-DE" sz="1400" i="0" u="none" dirty="0">
                        <a:latin typeface="+mn-lt"/>
                        <a:sym typeface="Wingdings" panose="05000000000000000000" pitchFamily="2" charset="2"/>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markiert mit dem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stellt eine Korrektur zum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dar; </a:t>
                      </a:r>
                      <a:r>
                        <a:rPr lang="de-DE" sz="1400" i="0" u="none" dirty="0">
                          <a:highlight>
                            <a:srgbClr val="C3E4FD"/>
                          </a:highlight>
                          <a:latin typeface="+mn-lt"/>
                          <a:sym typeface="Wingdings" panose="05000000000000000000" pitchFamily="2" charset="2"/>
                        </a:rPr>
                        <a:t>p</a:t>
                      </a:r>
                      <a:r>
                        <a:rPr lang="de-DE" sz="1400" i="0" u="none" dirty="0">
                          <a:latin typeface="+mn-lt"/>
                          <a:sym typeface="Wingdings" panose="05000000000000000000" pitchFamily="2" charset="2"/>
                        </a:rPr>
                        <a:t> kann </a:t>
                      </a:r>
                      <a:r>
                        <a:rPr lang="de-DE" sz="1400" i="1" u="none" dirty="0">
                          <a:latin typeface="+mn-lt"/>
                          <a:sym typeface="Wingdings" panose="05000000000000000000" pitchFamily="2" charset="2"/>
                        </a:rPr>
                        <a:t>negiert</a:t>
                      </a:r>
                      <a:r>
                        <a:rPr lang="de-DE" sz="1400" i="0" u="none" dirty="0">
                          <a:latin typeface="+mn-lt"/>
                          <a:sym typeface="Wingdings" panose="05000000000000000000" pitchFamily="2" charset="2"/>
                        </a:rPr>
                        <a:t> sein.</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400" i="0" u="none" dirty="0">
                        <a:latin typeface="+mn-lt"/>
                        <a:sym typeface="Wingdings" panose="05000000000000000000" pitchFamily="2" charset="2"/>
                      </a:endParaRP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00" i="0" u="none" dirty="0">
                          <a:latin typeface="+mn-lt"/>
                        </a:rPr>
                        <a:t>Der Mathematiker Leon Battista kam auf die Idee, </a:t>
                      </a:r>
                      <a:r>
                        <a:rPr lang="de-DE" sz="1400" b="1" i="0" u="none" dirty="0">
                          <a:latin typeface="+mn-lt"/>
                        </a:rPr>
                        <a:t>statt</a:t>
                      </a:r>
                      <a:r>
                        <a:rPr lang="de-DE" sz="1400" b="0" i="0" u="none" dirty="0">
                          <a:latin typeface="+mn-lt"/>
                        </a:rPr>
                        <a:t> nur</a:t>
                      </a:r>
                      <a:r>
                        <a:rPr lang="de-DE" sz="1400" i="0" u="none" dirty="0">
                          <a:latin typeface="+mn-lt"/>
                        </a:rPr>
                        <a:t> </a:t>
                      </a:r>
                      <a:r>
                        <a:rPr lang="de-DE" sz="1400" i="0" u="none" dirty="0">
                          <a:highlight>
                            <a:srgbClr val="C3E4FD"/>
                          </a:highlight>
                          <a:latin typeface="+mn-lt"/>
                        </a:rPr>
                        <a:t>einem Geheimtextalphabet</a:t>
                      </a:r>
                      <a:r>
                        <a:rPr lang="de-DE" sz="1400" i="0" u="none" dirty="0">
                          <a:latin typeface="+mn-lt"/>
                        </a:rPr>
                        <a:t> gleich </a:t>
                      </a:r>
                      <a:r>
                        <a:rPr lang="de-DE" sz="1400" i="0" u="none" dirty="0">
                          <a:highlight>
                            <a:srgbClr val="C4FFCB"/>
                          </a:highlight>
                          <a:latin typeface="+mn-lt"/>
                        </a:rPr>
                        <a:t>mehrere [Geheimtextalphabete]</a:t>
                      </a:r>
                      <a:r>
                        <a:rPr lang="de-DE" sz="1400" i="0" u="none" dirty="0">
                          <a:latin typeface="+mn-lt"/>
                        </a:rPr>
                        <a:t> zu verwenden.</a:t>
                      </a:r>
                      <a:endParaRPr lang="de-DE" sz="1400" i="0" u="none" dirty="0">
                        <a:latin typeface="+mn-lt"/>
                        <a:sym typeface="Wingdings" panose="05000000000000000000" pitchFamily="2" charset="2"/>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markiert eine Ersetzungsrelation: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wird durch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ersetzt.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bl>
          </a:graphicData>
        </a:graphic>
      </p:graphicFrame>
    </p:spTree>
    <p:extLst>
      <p:ext uri="{BB962C8B-B14F-4D97-AF65-F5344CB8AC3E}">
        <p14:creationId xmlns:p14="http://schemas.microsoft.com/office/powerpoint/2010/main" val="9685946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3240000" cy="396874"/>
          </a:xfrm>
        </p:spPr>
        <p:txBody>
          <a:bodyPr/>
          <a:lstStyle/>
          <a:p>
            <a:r>
              <a:rPr lang="de-DE" dirty="0"/>
              <a:t>Quellen:</a:t>
            </a:r>
          </a:p>
          <a:p>
            <a:r>
              <a:rPr lang="de-DE" dirty="0" err="1"/>
              <a:t>Breindl</a:t>
            </a:r>
            <a:r>
              <a:rPr lang="de-DE" dirty="0"/>
              <a:t> et al. 2014; Hilbig et al. 2021; MSB-NRW 2017</a:t>
            </a:r>
          </a:p>
        </p:txBody>
      </p:sp>
      <p:sp>
        <p:nvSpPr>
          <p:cNvPr id="16" name="Textfeld 15">
            <a:extLst>
              <a:ext uri="{FF2B5EF4-FFF2-40B4-BE49-F238E27FC236}">
                <a16:creationId xmlns:a16="http://schemas.microsoft.com/office/drawing/2014/main" id="{E46E8525-D36E-C287-2EC9-FB573A317C87}"/>
              </a:ext>
            </a:extLst>
          </p:cNvPr>
          <p:cNvSpPr txBox="1"/>
          <p:nvPr/>
        </p:nvSpPr>
        <p:spPr>
          <a:xfrm>
            <a:off x="8490000" y="6278400"/>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3265117201"/>
              </p:ext>
            </p:extLst>
          </p:nvPr>
        </p:nvGraphicFramePr>
        <p:xfrm>
          <a:off x="210000" y="1016001"/>
          <a:ext cx="11736000" cy="4784401"/>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b="1" dirty="0">
                        <a:solidFill>
                          <a:schemeClr val="bg1"/>
                        </a:solidFill>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C2</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C2.3 adversative</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gn="l"/>
                      <a:r>
                        <a:rPr lang="de-DE" sz="1400" dirty="0">
                          <a:latin typeface="+mn-lt"/>
                        </a:rPr>
                        <a:t>Zwei oder mehr Einheiten werden auf Basis irgendeiner „Gemeinsamen Einordnungs-instanz“ miteinander kontrastiert.</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aber*; allerdings*; da*; dafür*; dagegen; einerseits (…) andererseits; indem*; jedoch*; während*; wohingegen</a:t>
                      </a:r>
                      <a:endParaRPr lang="de-DE" sz="1400"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Meistens wird der Pseudocode in einer Mischung aus Englisch und einer Programmiersprache geschrieben</a:t>
                      </a:r>
                      <a:r>
                        <a:rPr lang="de-DE" sz="1400" i="0" u="none" dirty="0">
                          <a:highlight>
                            <a:srgbClr val="C4FFCB"/>
                          </a:highlight>
                          <a:latin typeface="+mn-lt"/>
                        </a:rPr>
                        <a:t>, in diesem Buch </a:t>
                      </a:r>
                      <a:r>
                        <a:rPr lang="de-DE" sz="1400" b="1" i="0" u="none" dirty="0">
                          <a:highlight>
                            <a:srgbClr val="C4FFCB"/>
                          </a:highlight>
                          <a:latin typeface="+mn-lt"/>
                        </a:rPr>
                        <a:t>allerdings</a:t>
                      </a:r>
                      <a:r>
                        <a:rPr lang="de-DE" sz="1400" i="0" u="none" dirty="0">
                          <a:highlight>
                            <a:srgbClr val="C4FFCB"/>
                          </a:highlight>
                          <a:latin typeface="+mn-lt"/>
                        </a:rPr>
                        <a:t> in einer Mischung aus Deutsch und einer Programmiersprache (→ Abb. 2)</a:t>
                      </a:r>
                      <a:r>
                        <a:rPr lang="de-DE" sz="1400" i="0" u="none" dirty="0">
                          <a:latin typeface="+mn-lt"/>
                        </a:rPr>
                        <a: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Auf Basis eines </a:t>
                      </a:r>
                      <a:r>
                        <a:rPr lang="de-DE" sz="1400" dirty="0">
                          <a:highlight>
                            <a:srgbClr val="E6ACBB"/>
                          </a:highlight>
                          <a:latin typeface="+mn-lt"/>
                          <a:sym typeface="Wingdings" panose="05000000000000000000" pitchFamily="2" charset="2"/>
                        </a:rPr>
                        <a:t>gemeinsamen Gesichtspunkts</a:t>
                      </a:r>
                      <a:r>
                        <a:rPr lang="de-DE" sz="1400" dirty="0">
                          <a:latin typeface="+mn-lt"/>
                          <a:sym typeface="Wingdings" panose="05000000000000000000" pitchFamily="2" charset="2"/>
                        </a:rPr>
                        <a:t> erklärt der </a:t>
                      </a:r>
                      <a:r>
                        <a:rPr lang="de-DE" sz="1400" b="1" dirty="0">
                          <a:latin typeface="+mn-lt"/>
                          <a:sym typeface="Wingdings" panose="05000000000000000000" pitchFamily="2" charset="2"/>
                        </a:rPr>
                        <a:t>Konnektor</a:t>
                      </a:r>
                      <a:r>
                        <a:rPr lang="de-DE" sz="1400" dirty="0">
                          <a:latin typeface="+mn-lt"/>
                          <a:sym typeface="Wingdings" panose="05000000000000000000" pitchFamily="2" charset="2"/>
                        </a:rPr>
                        <a:t> </a:t>
                      </a:r>
                      <a:r>
                        <a:rPr lang="de-DE" sz="1400" dirty="0">
                          <a:highlight>
                            <a:srgbClr val="C3E4FD"/>
                          </a:highlight>
                          <a:latin typeface="+mn-lt"/>
                          <a:sym typeface="Wingdings" panose="05000000000000000000" pitchFamily="2" charset="2"/>
                        </a:rPr>
                        <a:t>Sachverhalt p</a:t>
                      </a:r>
                      <a:r>
                        <a:rPr lang="de-DE" sz="1400" dirty="0">
                          <a:latin typeface="+mn-lt"/>
                          <a:sym typeface="Wingdings" panose="05000000000000000000" pitchFamily="2" charset="2"/>
                        </a:rPr>
                        <a:t> für nicht bzw. eingeschränkt gültig und erklärt </a:t>
                      </a:r>
                      <a:r>
                        <a:rPr lang="de-DE" sz="1400" dirty="0">
                          <a:highlight>
                            <a:srgbClr val="C4FFCB"/>
                          </a:highlight>
                          <a:latin typeface="+mn-lt"/>
                          <a:sym typeface="Wingdings" panose="05000000000000000000" pitchFamily="2" charset="2"/>
                        </a:rPr>
                        <a:t>Sachverhalt q</a:t>
                      </a:r>
                      <a:r>
                        <a:rPr lang="de-DE" sz="1400" dirty="0">
                          <a:latin typeface="+mn-lt"/>
                          <a:sym typeface="Wingdings" panose="05000000000000000000" pitchFamily="2" charset="2"/>
                        </a:rPr>
                        <a:t> für gültig. </a:t>
                      </a:r>
                      <a:r>
                        <a:rPr lang="de-DE" sz="1400" i="0" u="none" dirty="0">
                          <a:latin typeface="+mn-lt"/>
                          <a:sym typeface="Wingdings" panose="05000000000000000000" pitchFamily="2" charset="2"/>
                        </a:rPr>
                        <a:t>(</a:t>
                      </a:r>
                      <a:r>
                        <a:rPr lang="de-DE" sz="1400" b="1" i="0" u="none" dirty="0">
                          <a:highlight>
                            <a:srgbClr val="E6ACBB"/>
                          </a:highlight>
                          <a:latin typeface="+mn-lt"/>
                          <a:sym typeface="Wingdings" panose="05000000000000000000" pitchFamily="2" charset="2"/>
                        </a:rPr>
                        <a:t>Einordnungsinstanz</a:t>
                      </a:r>
                      <a:r>
                        <a:rPr lang="de-DE" sz="1400" i="0" u="none" dirty="0">
                          <a:latin typeface="+mn-lt"/>
                          <a:sym typeface="Wingdings" panose="05000000000000000000" pitchFamily="2" charset="2"/>
                        </a:rPr>
                        <a:t>: Syntax von Pseudocode)</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400" i="0" u="none" dirty="0">
                        <a:latin typeface="+mn-lt"/>
                        <a:sym typeface="Wingdings" panose="05000000000000000000" pitchFamily="2" charset="2"/>
                      </a:endParaRPr>
                    </a:p>
                    <a:p>
                      <a:r>
                        <a:rPr lang="de-DE" sz="1400" b="1" i="0" u="none" dirty="0">
                          <a:highlight>
                            <a:srgbClr val="C3E4FD"/>
                          </a:highlight>
                          <a:latin typeface="+mn-lt"/>
                        </a:rPr>
                        <a:t>Während</a:t>
                      </a:r>
                      <a:r>
                        <a:rPr lang="de-DE" sz="1400" i="0" u="none" dirty="0">
                          <a:highlight>
                            <a:srgbClr val="C3E4FD"/>
                          </a:highlight>
                          <a:latin typeface="+mn-lt"/>
                        </a:rPr>
                        <a:t> du Hardware immer anfassen kannst</a:t>
                      </a:r>
                      <a:r>
                        <a:rPr lang="de-DE" sz="1400" i="0" u="none" dirty="0">
                          <a:highlight>
                            <a:srgbClr val="C4FFCB"/>
                          </a:highlight>
                          <a:latin typeface="+mn-lt"/>
                        </a:rPr>
                        <a:t>, ist das bei der Software genau umgekehrt</a:t>
                      </a:r>
                      <a:r>
                        <a:rPr lang="de-DE" sz="1400" i="0" u="none" dirty="0">
                          <a:latin typeface="+mn-lt"/>
                        </a:rPr>
                        <a:t>: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eröffnet einen Kontrast zwischen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und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auf Basis eines </a:t>
                      </a:r>
                      <a:r>
                        <a:rPr lang="de-DE" sz="1400" dirty="0">
                          <a:highlight>
                            <a:srgbClr val="E6ACBB"/>
                          </a:highlight>
                          <a:latin typeface="+mn-lt"/>
                          <a:sym typeface="Wingdings" panose="05000000000000000000" pitchFamily="2" charset="2"/>
                        </a:rPr>
                        <a:t>gemeinsamen Gesichtspunkts</a:t>
                      </a:r>
                      <a:r>
                        <a:rPr lang="de-DE" sz="1400" i="0" u="none" dirty="0">
                          <a:latin typeface="+mn-lt"/>
                          <a:sym typeface="Wingdings" panose="05000000000000000000" pitchFamily="2" charset="2"/>
                        </a:rPr>
                        <a:t>. (</a:t>
                      </a:r>
                      <a:r>
                        <a:rPr lang="de-DE" sz="1400" b="1" i="0" u="none" dirty="0">
                          <a:highlight>
                            <a:srgbClr val="E6ACBB"/>
                          </a:highlight>
                          <a:latin typeface="+mn-lt"/>
                          <a:sym typeface="Wingdings" panose="05000000000000000000" pitchFamily="2" charset="2"/>
                        </a:rPr>
                        <a:t>Einordnungsinstanz</a:t>
                      </a:r>
                      <a:r>
                        <a:rPr lang="de-DE" sz="1400" i="0" u="none" dirty="0">
                          <a:latin typeface="+mn-lt"/>
                          <a:sym typeface="Wingdings" panose="05000000000000000000" pitchFamily="2" charset="2"/>
                        </a:rPr>
                        <a:t>: Fassbarkeit)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97304915"/>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C2.4 </a:t>
                      </a:r>
                      <a:r>
                        <a:rPr lang="de-DE" sz="1400" dirty="0" err="1">
                          <a:latin typeface="+mn-lt"/>
                        </a:rPr>
                        <a:t>komitative</a:t>
                      </a:r>
                      <a:endParaRPr lang="de-DE" sz="1400"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Beschreibt „Begleitumstände“, indem zwischen Haupt- und Nebenereignis unterschieden wird.</a:t>
                      </a: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dabei*; hierbei; indem*; wobei*</a:t>
                      </a:r>
                      <a:endParaRPr lang="de-DE" sz="1400" i="1" dirty="0">
                        <a:latin typeface="+mn-lt"/>
                      </a:endParaRPr>
                    </a:p>
                  </a:txBody>
                  <a:tcPr marL="91441" marR="91441" marT="45719" marB="4571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Er meldet sich mit seinem Benutzernamen und seinem Passwort an</a:t>
                      </a:r>
                      <a:r>
                        <a:rPr lang="de-DE" sz="1400" i="0" u="none" dirty="0">
                          <a:highlight>
                            <a:srgbClr val="C4FFCB"/>
                          </a:highlight>
                          <a:latin typeface="+mn-lt"/>
                        </a:rPr>
                        <a:t>, </a:t>
                      </a:r>
                      <a:r>
                        <a:rPr lang="de-DE" sz="1400" b="1" i="0" u="none" dirty="0">
                          <a:highlight>
                            <a:srgbClr val="C4FFCB"/>
                          </a:highlight>
                          <a:latin typeface="+mn-lt"/>
                        </a:rPr>
                        <a:t>dabei</a:t>
                      </a:r>
                      <a:r>
                        <a:rPr lang="de-DE" sz="1400" i="0" u="none" dirty="0">
                          <a:highlight>
                            <a:srgbClr val="C4FFCB"/>
                          </a:highlight>
                          <a:latin typeface="+mn-lt"/>
                        </a:rPr>
                        <a:t> vertippt er sich jedoch bei dem Passwort</a:t>
                      </a:r>
                      <a:r>
                        <a:rPr lang="de-DE" sz="1400" i="0" u="none" dirty="0">
                          <a:latin typeface="+mn-lt"/>
                        </a:rPr>
                        <a:t>.</a:t>
                      </a:r>
                    </a:p>
                    <a:p>
                      <a:pPr marL="285750" indent="-285750">
                        <a:buFont typeface="Wingdings" panose="05000000000000000000" pitchFamily="2" charset="2"/>
                        <a:buChar char="à"/>
                      </a:pPr>
                      <a:r>
                        <a:rPr lang="de-DE" sz="140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beschreibt Gleichzeitigkeit zwischen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und </a:t>
                      </a:r>
                      <a:r>
                        <a:rPr lang="de-DE" sz="1400" i="0" u="none" dirty="0">
                          <a:highlight>
                            <a:srgbClr val="C4FFCB"/>
                          </a:highlight>
                          <a:latin typeface="+mn-lt"/>
                          <a:sym typeface="Wingdings" panose="05000000000000000000" pitchFamily="2" charset="2"/>
                        </a:rPr>
                        <a:t>Sachverhalt q</a:t>
                      </a:r>
                      <a:r>
                        <a:rPr lang="de-DE" sz="1400" i="0" u="none" dirty="0">
                          <a:latin typeface="+mn-lt"/>
                        </a:rPr>
                        <a:t>.</a:t>
                      </a:r>
                      <a:endParaRPr lang="de-DE" sz="1400" i="0" u="none" dirty="0">
                        <a:latin typeface="+mn-lt"/>
                        <a:sym typeface="Wingdings" panose="05000000000000000000" pitchFamily="2" charset="2"/>
                      </a:endParaRP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bl>
          </a:graphicData>
        </a:graphic>
      </p:graphicFrame>
    </p:spTree>
    <p:extLst>
      <p:ext uri="{BB962C8B-B14F-4D97-AF65-F5344CB8AC3E}">
        <p14:creationId xmlns:p14="http://schemas.microsoft.com/office/powerpoint/2010/main" val="2439932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a:xfrm>
            <a:off x="226800" y="6308727"/>
            <a:ext cx="3240000" cy="396874"/>
          </a:xfrm>
        </p:spPr>
        <p:txBody>
          <a:bodyPr/>
          <a:lstStyle/>
          <a:p>
            <a:r>
              <a:rPr lang="de-DE" dirty="0"/>
              <a:t>Quellen:</a:t>
            </a:r>
          </a:p>
          <a:p>
            <a:r>
              <a:rPr lang="de-DE" dirty="0" err="1"/>
              <a:t>Breindl</a:t>
            </a:r>
            <a:r>
              <a:rPr lang="de-DE" dirty="0"/>
              <a:t> et al. 2014; Hilbig et al. 2021; MSB-NRW 2019</a:t>
            </a:r>
          </a:p>
        </p:txBody>
      </p:sp>
      <p:sp>
        <p:nvSpPr>
          <p:cNvPr id="2" name="Textfeld 1">
            <a:extLst>
              <a:ext uri="{FF2B5EF4-FFF2-40B4-BE49-F238E27FC236}">
                <a16:creationId xmlns:a16="http://schemas.microsoft.com/office/drawing/2014/main" id="{6564F21B-B6ED-A3D5-73F4-6A1B35E3C366}"/>
              </a:ext>
            </a:extLst>
          </p:cNvPr>
          <p:cNvSpPr txBox="1"/>
          <p:nvPr/>
        </p:nvSpPr>
        <p:spPr>
          <a:xfrm>
            <a:off x="8490000" y="6278400"/>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4009171776"/>
              </p:ext>
            </p:extLst>
          </p:nvPr>
        </p:nvGraphicFramePr>
        <p:xfrm>
          <a:off x="210000" y="1016001"/>
          <a:ext cx="11736000" cy="4449119"/>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dirty="0">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C3</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alternativbasierte (disjunktive)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mn-lt"/>
                        </a:rPr>
                        <a:t>Verknüpfung von zwei oder mehr Einheiten auf disjunktive Art und Weise.</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beziehungsweise/bzw.*; entweder (…) oder; oder*; respektive/resp.*; und/oder</a:t>
                      </a:r>
                      <a:endParaRPr lang="de-DE" sz="1400" i="1" dirty="0">
                        <a:latin typeface="+mn-lt"/>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latin typeface="+mn-lt"/>
                        </a:rPr>
                        <a:t>Ein Informatiksystem benutzt dafür „Schalter“, </a:t>
                      </a:r>
                      <a:r>
                        <a:rPr lang="de-DE" sz="1400" b="0" i="0" u="none" dirty="0">
                          <a:latin typeface="+mn-lt"/>
                        </a:rPr>
                        <a:t>die </a:t>
                      </a:r>
                      <a:r>
                        <a:rPr lang="de-DE" sz="1400" b="1" i="0" u="none" dirty="0">
                          <a:latin typeface="+mn-lt"/>
                        </a:rPr>
                        <a:t>entweder</a:t>
                      </a:r>
                      <a:r>
                        <a:rPr lang="de-DE" sz="1400" b="0" i="0" u="none" dirty="0">
                          <a:latin typeface="+mn-lt"/>
                        </a:rPr>
                        <a:t> </a:t>
                      </a:r>
                      <a:r>
                        <a:rPr lang="de-DE" sz="1400" b="0" i="0" u="none" dirty="0">
                          <a:highlight>
                            <a:srgbClr val="C3E4FD"/>
                          </a:highlight>
                          <a:latin typeface="+mn-lt"/>
                        </a:rPr>
                        <a:t>„an“ (1)</a:t>
                      </a:r>
                      <a:r>
                        <a:rPr lang="de-DE" sz="1400" b="0" i="0" u="none" dirty="0">
                          <a:latin typeface="+mn-lt"/>
                        </a:rPr>
                        <a:t> </a:t>
                      </a:r>
                      <a:r>
                        <a:rPr lang="de-DE" sz="1400" b="1" i="0" u="none" dirty="0">
                          <a:latin typeface="+mn-lt"/>
                        </a:rPr>
                        <a:t>oder</a:t>
                      </a:r>
                      <a:r>
                        <a:rPr lang="de-DE" sz="1400" b="0" i="0" u="none" dirty="0">
                          <a:latin typeface="+mn-lt"/>
                        </a:rPr>
                        <a:t> </a:t>
                      </a:r>
                      <a:r>
                        <a:rPr lang="de-DE" sz="1400" b="0" i="0" u="none" dirty="0">
                          <a:highlight>
                            <a:srgbClr val="C4FFCB"/>
                          </a:highlight>
                          <a:latin typeface="+mn-lt"/>
                        </a:rPr>
                        <a:t>„aus“ (0)</a:t>
                      </a:r>
                      <a:r>
                        <a:rPr lang="de-DE" sz="1400" b="0" i="0" u="none" dirty="0">
                          <a:latin typeface="+mn-lt"/>
                        </a:rPr>
                        <a:t> sein können (→ Abb. 2)</a:t>
                      </a:r>
                      <a:r>
                        <a:rPr lang="de-DE" sz="1400" i="0" u="none" dirty="0">
                          <a:latin typeface="+mn-lt"/>
                        </a:rPr>
                        <a:t>.</a:t>
                      </a:r>
                    </a:p>
                    <a:p>
                      <a:pPr marL="285750" indent="-285750">
                        <a:buFont typeface="Wingdings" panose="05000000000000000000" pitchFamily="2" charset="2"/>
                        <a:buChar char="à"/>
                      </a:pPr>
                      <a:r>
                        <a:rPr lang="de-DE" sz="1400" i="0" u="none" dirty="0">
                          <a:latin typeface="+mn-lt"/>
                          <a:sym typeface="Wingdings" panose="05000000000000000000" pitchFamily="2" charset="2"/>
                        </a:rPr>
                        <a:t>Kontradiktorischer Gegensatz: Der </a:t>
                      </a:r>
                      <a:r>
                        <a:rPr lang="de-DE" sz="1400" b="1" i="0" u="none" dirty="0">
                          <a:latin typeface="+mn-lt"/>
                          <a:sym typeface="Wingdings" panose="05000000000000000000" pitchFamily="2" charset="2"/>
                        </a:rPr>
                        <a:t>Konnektor </a:t>
                      </a:r>
                      <a:r>
                        <a:rPr lang="de-DE" sz="1400" b="0" i="0" u="none" dirty="0">
                          <a:latin typeface="+mn-lt"/>
                          <a:sym typeface="Wingdings" panose="05000000000000000000" pitchFamily="2" charset="2"/>
                        </a:rPr>
                        <a:t>eröffnet</a:t>
                      </a:r>
                      <a:r>
                        <a:rPr lang="de-DE" sz="1400" b="1" i="0" u="none" dirty="0">
                          <a:latin typeface="+mn-lt"/>
                          <a:sym typeface="Wingdings" panose="05000000000000000000" pitchFamily="2" charset="2"/>
                        </a:rPr>
                        <a:t>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und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unabhängig voneinander, aber nicht gleichzeitig, zu gelten.</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537010743"/>
                  </a:ext>
                </a:extLst>
              </a:tr>
              <a:tr h="334325">
                <a:tc>
                  <a:txBody>
                    <a:bodyPr/>
                    <a:lstStyle/>
                    <a:p>
                      <a:pPr algn="ctr"/>
                      <a:r>
                        <a:rPr lang="de-DE" sz="1400" b="1" dirty="0">
                          <a:latin typeface="+mn-lt"/>
                        </a:rPr>
                        <a:t>C4</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C4.1 konditionale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Beschreiben als Bedingung-Folge-Relation eine hinreichende oder notwendige Bedingung.</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abgesehen davon (…), dass; falls; für den Fall; gesetzt (, dass); sofern; unter der Bedingung; vorausgesetzt; wenn*</a:t>
                      </a:r>
                      <a:endParaRPr lang="de-DE" sz="1400" dirty="0">
                        <a:latin typeface="+mn-lt"/>
                      </a:endParaRP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b="1" i="0" u="none" dirty="0">
                          <a:highlight>
                            <a:srgbClr val="C3E4FD"/>
                          </a:highlight>
                          <a:latin typeface="+mn-lt"/>
                        </a:rPr>
                        <a:t>Falls</a:t>
                      </a:r>
                      <a:r>
                        <a:rPr lang="de-DE" sz="1400" b="0" i="0" u="none" dirty="0">
                          <a:highlight>
                            <a:srgbClr val="C3E4FD"/>
                          </a:highlight>
                          <a:latin typeface="+mn-lt"/>
                        </a:rPr>
                        <a:t> kein Wort an der angegebenen Wortnummer existiert</a:t>
                      </a:r>
                      <a:r>
                        <a:rPr lang="de-DE" sz="1400" i="0" u="none" dirty="0">
                          <a:latin typeface="+mn-lt"/>
                        </a:rPr>
                        <a:t>, </a:t>
                      </a:r>
                      <a:r>
                        <a:rPr lang="de-DE" sz="1400" i="0" u="none" dirty="0">
                          <a:highlight>
                            <a:srgbClr val="C4FFCB"/>
                          </a:highlight>
                          <a:latin typeface="+mn-lt"/>
                        </a:rPr>
                        <a:t>wird ein leerer String zurückgegeben</a:t>
                      </a:r>
                      <a:r>
                        <a:rPr lang="de-DE" sz="1400" i="0" u="none" dirty="0">
                          <a:latin typeface="+mn-lt"/>
                        </a:rPr>
                        <a:t>.</a:t>
                      </a:r>
                    </a:p>
                    <a:p>
                      <a:pPr marL="285750" indent="-285750">
                        <a:buFont typeface="Wingdings" panose="05000000000000000000" pitchFamily="2" charset="2"/>
                        <a:buChar char="à"/>
                      </a:pP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stellt mit dem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die Bedingung,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die Folge beim Eintreten der Bedingung.</a:t>
                      </a:r>
                    </a:p>
                    <a:p>
                      <a:pPr marL="285750" indent="-285750">
                        <a:buFont typeface="Wingdings" panose="05000000000000000000" pitchFamily="2" charset="2"/>
                        <a:buChar char="à"/>
                      </a:pPr>
                      <a:r>
                        <a:rPr lang="de-DE" sz="1400" b="1" i="0" u="none" dirty="0">
                          <a:latin typeface="+mn-lt"/>
                          <a:sym typeface="Wingdings" panose="05000000000000000000" pitchFamily="2" charset="2"/>
                        </a:rPr>
                        <a:t>Bedingungen</a:t>
                      </a:r>
                      <a:r>
                        <a:rPr lang="de-DE" sz="1400" i="0" u="none" dirty="0">
                          <a:latin typeface="+mn-lt"/>
                          <a:sym typeface="Wingdings" panose="05000000000000000000" pitchFamily="2" charset="2"/>
                        </a:rPr>
                        <a:t>: Repräsentiert </a:t>
                      </a:r>
                      <a:r>
                        <a:rPr lang="de-DE" sz="1400" i="0" u="none" dirty="0" err="1">
                          <a:latin typeface="+mn-lt"/>
                          <a:sym typeface="Wingdings" panose="05000000000000000000" pitchFamily="2" charset="2"/>
                        </a:rPr>
                        <a:t>if</a:t>
                      </a:r>
                      <a:r>
                        <a:rPr lang="de-DE" sz="1400" i="0" u="none" dirty="0">
                          <a:latin typeface="+mn-lt"/>
                          <a:sym typeface="Wingdings" panose="05000000000000000000" pitchFamily="2" charset="2"/>
                        </a:rPr>
                        <a:t>-Bedingungen (</a:t>
                      </a:r>
                      <a:r>
                        <a:rPr lang="de-DE" sz="1400" i="0" u="none" dirty="0">
                          <a:highlight>
                            <a:srgbClr val="C3E4FD"/>
                          </a:highlight>
                          <a:latin typeface="+mn-lt"/>
                          <a:sym typeface="Wingdings" panose="05000000000000000000" pitchFamily="2" charset="2"/>
                        </a:rPr>
                        <a:t>WENN …</a:t>
                      </a:r>
                      <a:r>
                        <a:rPr lang="de-DE" sz="1400" i="0" u="none" dirty="0">
                          <a:latin typeface="+mn-lt"/>
                          <a:sym typeface="Wingdings" panose="05000000000000000000" pitchFamily="2" charset="2"/>
                        </a:rPr>
                        <a:t> </a:t>
                      </a:r>
                      <a:r>
                        <a:rPr lang="de-DE" sz="1400" i="0" u="none" dirty="0">
                          <a:highlight>
                            <a:srgbClr val="C4FFCB"/>
                          </a:highlight>
                          <a:latin typeface="+mn-lt"/>
                          <a:sym typeface="Wingdings" panose="05000000000000000000" pitchFamily="2" charset="2"/>
                        </a:rPr>
                        <a:t>DANN …</a:t>
                      </a:r>
                      <a:r>
                        <a:rPr lang="de-DE" sz="1400" i="0" u="none" dirty="0">
                          <a:latin typeface="+mn-lt"/>
                          <a:sym typeface="Wingdings" panose="05000000000000000000" pitchFamily="2" charset="2"/>
                        </a:rPr>
                        <a:t>)</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C4.2.a kausale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gn="l"/>
                      <a:r>
                        <a:rPr lang="de-DE" sz="1400" dirty="0">
                          <a:latin typeface="+mn-lt"/>
                        </a:rPr>
                        <a:t>Beschreiben </a:t>
                      </a:r>
                      <a:r>
                        <a:rPr lang="de-DE" sz="1400" dirty="0" err="1">
                          <a:latin typeface="+mn-lt"/>
                        </a:rPr>
                        <a:t>faktifizierte</a:t>
                      </a:r>
                      <a:r>
                        <a:rPr lang="de-DE" sz="1400" dirty="0">
                          <a:latin typeface="+mn-lt"/>
                        </a:rPr>
                        <a:t> Konditionalrelationen unter der Voraussetzung, dass zwischen den </a:t>
                      </a:r>
                      <a:r>
                        <a:rPr lang="de-DE" sz="1400" dirty="0" err="1">
                          <a:latin typeface="+mn-lt"/>
                        </a:rPr>
                        <a:t>Konnekten</a:t>
                      </a:r>
                      <a:r>
                        <a:rPr lang="de-DE" sz="1400" dirty="0">
                          <a:latin typeface="+mn-lt"/>
                        </a:rPr>
                        <a:t> eine konditionale Beziehung besteht.</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da*; dass*; denn*; folglich; nachdem*; schließlich; weil</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Der Automat ist kein deterministischer endlicher Automat</a:t>
                      </a:r>
                      <a:r>
                        <a:rPr lang="de-DE" sz="1400" i="0" u="none" dirty="0">
                          <a:highlight>
                            <a:srgbClr val="C4FFCB"/>
                          </a:highlight>
                          <a:latin typeface="+mn-lt"/>
                        </a:rPr>
                        <a:t>, </a:t>
                      </a:r>
                      <a:r>
                        <a:rPr lang="de-DE" sz="1400" b="1" i="0" u="none" dirty="0">
                          <a:highlight>
                            <a:srgbClr val="C4FFCB"/>
                          </a:highlight>
                          <a:latin typeface="+mn-lt"/>
                        </a:rPr>
                        <a:t>weil</a:t>
                      </a:r>
                      <a:r>
                        <a:rPr lang="de-DE" sz="1400" b="0" i="0" u="none" dirty="0">
                          <a:highlight>
                            <a:srgbClr val="C4FFCB"/>
                          </a:highlight>
                          <a:latin typeface="+mn-lt"/>
                        </a:rPr>
                        <a:t> es vom Zustand q0 mit dem Eingabezeichen m zwei Zustandsübergänge zu unterschiedlichen Folgezuständen gibt</a:t>
                      </a:r>
                      <a:r>
                        <a:rPr lang="de-DE" sz="1400" i="0" u="none" dirty="0">
                          <a:latin typeface="+mn-lt"/>
                        </a:rPr>
                        <a: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inklusive des </a:t>
                      </a:r>
                      <a:r>
                        <a:rPr lang="de-DE" sz="1400" b="1" i="0" u="none" dirty="0">
                          <a:latin typeface="+mn-lt"/>
                          <a:sym typeface="Wingdings" panose="05000000000000000000" pitchFamily="2" charset="2"/>
                        </a:rPr>
                        <a:t>Konnektors</a:t>
                      </a:r>
                      <a:r>
                        <a:rPr lang="de-DE" sz="1400" i="0" u="none" dirty="0">
                          <a:latin typeface="+mn-lt"/>
                          <a:sym typeface="Wingdings" panose="05000000000000000000" pitchFamily="2" charset="2"/>
                        </a:rPr>
                        <a:t> stellt den Grund dar, warum die Folge in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zutrifft.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1" i="0" u="none" dirty="0">
                          <a:latin typeface="+mn-lt"/>
                          <a:sym typeface="Wingdings" panose="05000000000000000000" pitchFamily="2" charset="2"/>
                        </a:rPr>
                        <a:t>Kausal</a:t>
                      </a:r>
                      <a:r>
                        <a:rPr lang="de-DE" sz="1400" i="0" u="none" dirty="0">
                          <a:latin typeface="+mn-lt"/>
                          <a:sym typeface="Wingdings" panose="05000000000000000000" pitchFamily="2" charset="2"/>
                        </a:rPr>
                        <a:t>: 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markiert den Grund.</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3259866544"/>
                  </a:ext>
                </a:extLst>
              </a:tr>
            </a:tbl>
          </a:graphicData>
        </a:graphic>
      </p:graphicFrame>
    </p:spTree>
    <p:extLst>
      <p:ext uri="{BB962C8B-B14F-4D97-AF65-F5344CB8AC3E}">
        <p14:creationId xmlns:p14="http://schemas.microsoft.com/office/powerpoint/2010/main" val="14863708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7D3B4C4-A60B-9449-1A86-65F6C8900564}"/>
              </a:ext>
            </a:extLst>
          </p:cNvPr>
          <p:cNvSpPr>
            <a:spLocks noGrp="1"/>
          </p:cNvSpPr>
          <p:nvPr>
            <p:ph type="title"/>
          </p:nvPr>
        </p:nvSpPr>
        <p:spPr/>
        <p:txBody>
          <a:bodyPr/>
          <a:lstStyle/>
          <a:p>
            <a:r>
              <a:rPr lang="de-DE" dirty="0"/>
              <a:t>Nebensatzkonstruktionen im Informatikunterricht</a:t>
            </a:r>
          </a:p>
        </p:txBody>
      </p:sp>
      <p:sp>
        <p:nvSpPr>
          <p:cNvPr id="8" name="Textplatzhalter 7">
            <a:extLst>
              <a:ext uri="{FF2B5EF4-FFF2-40B4-BE49-F238E27FC236}">
                <a16:creationId xmlns:a16="http://schemas.microsoft.com/office/drawing/2014/main" id="{CA3F5020-4E66-139F-8329-C99177AD25E5}"/>
              </a:ext>
            </a:extLst>
          </p:cNvPr>
          <p:cNvSpPr>
            <a:spLocks noGrp="1"/>
          </p:cNvSpPr>
          <p:nvPr>
            <p:ph type="body" sz="quarter" idx="11"/>
          </p:nvPr>
        </p:nvSpPr>
        <p:spPr/>
        <p:txBody>
          <a:bodyPr/>
          <a:lstStyle/>
          <a:p>
            <a:r>
              <a:rPr lang="de-DE" dirty="0"/>
              <a:t>Quellen:</a:t>
            </a:r>
          </a:p>
          <a:p>
            <a:r>
              <a:rPr lang="de-DE" dirty="0" err="1"/>
              <a:t>Breindl</a:t>
            </a:r>
            <a:r>
              <a:rPr lang="de-DE" dirty="0"/>
              <a:t> et al. 2014; Hilbig et al. 2021</a:t>
            </a:r>
          </a:p>
        </p:txBody>
      </p:sp>
      <p:sp>
        <p:nvSpPr>
          <p:cNvPr id="2" name="Textfeld 1">
            <a:extLst>
              <a:ext uri="{FF2B5EF4-FFF2-40B4-BE49-F238E27FC236}">
                <a16:creationId xmlns:a16="http://schemas.microsoft.com/office/drawing/2014/main" id="{6564F21B-B6ED-A3D5-73F4-6A1B35E3C366}"/>
              </a:ext>
            </a:extLst>
          </p:cNvPr>
          <p:cNvSpPr txBox="1"/>
          <p:nvPr/>
        </p:nvSpPr>
        <p:spPr>
          <a:xfrm>
            <a:off x="8490000" y="6278568"/>
            <a:ext cx="3456000" cy="428285"/>
          </a:xfrm>
          <a:prstGeom prst="rect">
            <a:avLst/>
          </a:prstGeom>
          <a:noFill/>
          <a:ln>
            <a:noFill/>
          </a:ln>
        </p:spPr>
        <p:txBody>
          <a:bodyPr wrap="square" rtlCol="0">
            <a:noAutofit/>
          </a:bodyPr>
          <a:lstStyle/>
          <a:p>
            <a:pPr algn="just">
              <a:spcAft>
                <a:spcPts val="500"/>
              </a:spcAft>
              <a:tabLst/>
            </a:pPr>
            <a:r>
              <a:rPr lang="de-DE" sz="1100" baseline="0" dirty="0"/>
              <a:t>Mit Sternchen (*) gekennzeichnete Konnektoren sind mehrdeutig und mehreren Klassen zuzuordnen.</a:t>
            </a:r>
          </a:p>
        </p:txBody>
      </p:sp>
      <p:graphicFrame>
        <p:nvGraphicFramePr>
          <p:cNvPr id="13" name="Tabelle 9">
            <a:extLst>
              <a:ext uri="{FF2B5EF4-FFF2-40B4-BE49-F238E27FC236}">
                <a16:creationId xmlns:a16="http://schemas.microsoft.com/office/drawing/2014/main" id="{6E0AB3C1-01E4-3A1E-667D-F2B09A0F52C6}"/>
              </a:ext>
            </a:extLst>
          </p:cNvPr>
          <p:cNvGraphicFramePr>
            <a:graphicFrameLocks noGrp="1"/>
          </p:cNvGraphicFramePr>
          <p:nvPr>
            <p:ph sz="quarter" idx="10"/>
            <p:extLst>
              <p:ext uri="{D42A27DB-BD31-4B8C-83A1-F6EECF244321}">
                <p14:modId xmlns:p14="http://schemas.microsoft.com/office/powerpoint/2010/main" val="2677814236"/>
              </p:ext>
            </p:extLst>
          </p:nvPr>
        </p:nvGraphicFramePr>
        <p:xfrm>
          <a:off x="210000" y="1016001"/>
          <a:ext cx="11736000" cy="4997761"/>
        </p:xfrm>
        <a:graphic>
          <a:graphicData uri="http://schemas.openxmlformats.org/drawingml/2006/table">
            <a:tbl>
              <a:tblPr firstRow="1" bandRow="1"/>
              <a:tblGrid>
                <a:gridCol w="432000">
                  <a:extLst>
                    <a:ext uri="{9D8B030D-6E8A-4147-A177-3AD203B41FA5}">
                      <a16:colId xmlns:a16="http://schemas.microsoft.com/office/drawing/2014/main" val="701843693"/>
                    </a:ext>
                  </a:extLst>
                </a:gridCol>
                <a:gridCol w="1836000">
                  <a:extLst>
                    <a:ext uri="{9D8B030D-6E8A-4147-A177-3AD203B41FA5}">
                      <a16:colId xmlns:a16="http://schemas.microsoft.com/office/drawing/2014/main" val="1609289868"/>
                    </a:ext>
                  </a:extLst>
                </a:gridCol>
                <a:gridCol w="2520000">
                  <a:extLst>
                    <a:ext uri="{9D8B030D-6E8A-4147-A177-3AD203B41FA5}">
                      <a16:colId xmlns:a16="http://schemas.microsoft.com/office/drawing/2014/main" val="2645641421"/>
                    </a:ext>
                  </a:extLst>
                </a:gridCol>
                <a:gridCol w="2088000">
                  <a:extLst>
                    <a:ext uri="{9D8B030D-6E8A-4147-A177-3AD203B41FA5}">
                      <a16:colId xmlns:a16="http://schemas.microsoft.com/office/drawing/2014/main" val="1663796529"/>
                    </a:ext>
                  </a:extLst>
                </a:gridCol>
                <a:gridCol w="4860000">
                  <a:extLst>
                    <a:ext uri="{9D8B030D-6E8A-4147-A177-3AD203B41FA5}">
                      <a16:colId xmlns:a16="http://schemas.microsoft.com/office/drawing/2014/main" val="3205399766"/>
                    </a:ext>
                  </a:extLst>
                </a:gridCol>
              </a:tblGrid>
              <a:tr h="334325">
                <a:tc>
                  <a:txBody>
                    <a:bodyPr/>
                    <a:lstStyle/>
                    <a:p>
                      <a:endParaRPr lang="de-DE" sz="1400" dirty="0">
                        <a:latin typeface="+mn-lt"/>
                      </a:endParaRP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err="1">
                          <a:latin typeface="+mn-lt"/>
                        </a:rPr>
                        <a:t>Konnektorklasse</a:t>
                      </a:r>
                      <a:endParaRPr lang="de-DE" sz="1400" dirty="0">
                        <a:latin typeface="+mn-lt"/>
                      </a:endParaRPr>
                    </a:p>
                  </a:txBody>
                  <a:tcPr marL="91441" marR="91441" marT="45719" marB="45719"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Funktion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Konnektoren</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tc>
                  <a:txBody>
                    <a:bodyPr/>
                    <a:lstStyle>
                      <a:lvl1pPr marL="0" algn="l" defTabSz="457200" rtl="0" eaLnBrk="1" latinLnBrk="0" hangingPunct="1">
                        <a:defRPr sz="1800" b="1" kern="1200">
                          <a:solidFill>
                            <a:schemeClr val="lt1"/>
                          </a:solidFill>
                          <a:latin typeface="Arial" panose="020B0604020202020204"/>
                        </a:defRPr>
                      </a:lvl1pPr>
                      <a:lvl2pPr marL="457200" algn="l" defTabSz="457200" rtl="0" eaLnBrk="1" latinLnBrk="0" hangingPunct="1">
                        <a:defRPr sz="1800" b="1" kern="1200">
                          <a:solidFill>
                            <a:schemeClr val="lt1"/>
                          </a:solidFill>
                          <a:latin typeface="Arial" panose="020B0604020202020204"/>
                        </a:defRPr>
                      </a:lvl2pPr>
                      <a:lvl3pPr marL="914400" algn="l" defTabSz="457200" rtl="0" eaLnBrk="1" latinLnBrk="0" hangingPunct="1">
                        <a:defRPr sz="1800" b="1" kern="1200">
                          <a:solidFill>
                            <a:schemeClr val="lt1"/>
                          </a:solidFill>
                          <a:latin typeface="Arial" panose="020B0604020202020204"/>
                        </a:defRPr>
                      </a:lvl3pPr>
                      <a:lvl4pPr marL="1371600" algn="l" defTabSz="457200" rtl="0" eaLnBrk="1" latinLnBrk="0" hangingPunct="1">
                        <a:defRPr sz="1800" b="1" kern="1200">
                          <a:solidFill>
                            <a:schemeClr val="lt1"/>
                          </a:solidFill>
                          <a:latin typeface="Arial" panose="020B0604020202020204"/>
                        </a:defRPr>
                      </a:lvl4pPr>
                      <a:lvl5pPr marL="1828800" algn="l" defTabSz="457200" rtl="0" eaLnBrk="1" latinLnBrk="0" hangingPunct="1">
                        <a:defRPr sz="1800" b="1" kern="1200">
                          <a:solidFill>
                            <a:schemeClr val="lt1"/>
                          </a:solidFill>
                          <a:latin typeface="Arial" panose="020B0604020202020204"/>
                        </a:defRPr>
                      </a:lvl5pPr>
                      <a:lvl6pPr marL="2286000" algn="l" defTabSz="457200" rtl="0" eaLnBrk="1" latinLnBrk="0" hangingPunct="1">
                        <a:defRPr sz="1800" b="1" kern="1200">
                          <a:solidFill>
                            <a:schemeClr val="lt1"/>
                          </a:solidFill>
                          <a:latin typeface="Arial" panose="020B0604020202020204"/>
                        </a:defRPr>
                      </a:lvl6pPr>
                      <a:lvl7pPr marL="2743200" algn="l" defTabSz="457200" rtl="0" eaLnBrk="1" latinLnBrk="0" hangingPunct="1">
                        <a:defRPr sz="1800" b="1" kern="1200">
                          <a:solidFill>
                            <a:schemeClr val="lt1"/>
                          </a:solidFill>
                          <a:latin typeface="Arial" panose="020B0604020202020204"/>
                        </a:defRPr>
                      </a:lvl7pPr>
                      <a:lvl8pPr marL="3200400" algn="l" defTabSz="457200" rtl="0" eaLnBrk="1" latinLnBrk="0" hangingPunct="1">
                        <a:defRPr sz="1800" b="1" kern="1200">
                          <a:solidFill>
                            <a:schemeClr val="lt1"/>
                          </a:solidFill>
                          <a:latin typeface="Arial" panose="020B0604020202020204"/>
                        </a:defRPr>
                      </a:lvl8pPr>
                      <a:lvl9pPr marL="3657600" algn="l" defTabSz="457200" rtl="0" eaLnBrk="1" latinLnBrk="0" hangingPunct="1">
                        <a:defRPr sz="1800" b="1" kern="1200">
                          <a:solidFill>
                            <a:schemeClr val="lt1"/>
                          </a:solidFill>
                          <a:latin typeface="Arial" panose="020B0604020202020204"/>
                        </a:defRPr>
                      </a:lvl9pPr>
                    </a:lstStyle>
                    <a:p>
                      <a:r>
                        <a:rPr lang="de-DE" sz="1400" dirty="0">
                          <a:latin typeface="+mn-lt"/>
                        </a:rPr>
                        <a:t>Beispiel</a:t>
                      </a:r>
                    </a:p>
                  </a:txBody>
                  <a:tcPr marL="91441" marR="91441" marT="45719" marB="45719"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solidFill>
                  </a:tcPr>
                </a:tc>
                <a:extLst>
                  <a:ext uri="{0D108BD9-81ED-4DB2-BD59-A6C34878D82A}">
                    <a16:rowId xmlns:a16="http://schemas.microsoft.com/office/drawing/2014/main" val="2481366186"/>
                  </a:ext>
                </a:extLst>
              </a:tr>
              <a:tr h="334325">
                <a:tc>
                  <a:txBody>
                    <a:bodyPr/>
                    <a:lstStyle/>
                    <a:p>
                      <a:pPr algn="ctr"/>
                      <a:r>
                        <a:rPr lang="de-DE" sz="1400" b="1" dirty="0">
                          <a:latin typeface="+mn-lt"/>
                        </a:rPr>
                        <a:t>C4</a:t>
                      </a: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C4.2.b konsekutive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algn="l"/>
                      <a:r>
                        <a:rPr lang="de-DE" sz="1400" dirty="0">
                          <a:latin typeface="+mn-lt"/>
                        </a:rPr>
                        <a:t>Beschreiben </a:t>
                      </a:r>
                      <a:r>
                        <a:rPr lang="de-DE" sz="1400" dirty="0" err="1">
                          <a:latin typeface="+mn-lt"/>
                        </a:rPr>
                        <a:t>faktifizierte</a:t>
                      </a:r>
                      <a:r>
                        <a:rPr lang="de-DE" sz="1400" dirty="0">
                          <a:latin typeface="+mn-lt"/>
                        </a:rPr>
                        <a:t> Konditionalrelationen unter der Voraussetzung, dass zwischen den </a:t>
                      </a:r>
                      <a:r>
                        <a:rPr lang="de-DE" sz="1400" dirty="0" err="1">
                          <a:latin typeface="+mn-lt"/>
                        </a:rPr>
                        <a:t>Konnekten</a:t>
                      </a:r>
                      <a:r>
                        <a:rPr lang="de-DE" sz="1400" dirty="0">
                          <a:latin typeface="+mn-lt"/>
                        </a:rPr>
                        <a:t> eine konditionale Beziehung besteht.</a:t>
                      </a: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daher; demnach; deshalb; infolgedessen; sodass/so dass</a:t>
                      </a:r>
                      <a:endParaRPr lang="de-DE" sz="1400" dirty="0">
                        <a:latin typeface="+mn-lt"/>
                      </a:endParaRPr>
                    </a:p>
                  </a:txBody>
                  <a:tcPr marL="91441" marR="91441" marT="45719" marB="45719">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Caesar hat das Alphabet um drei Stellen verschoben</a:t>
                      </a:r>
                      <a:r>
                        <a:rPr lang="de-DE" sz="1400" i="0" u="none" dirty="0">
                          <a:highlight>
                            <a:srgbClr val="C4FFCB"/>
                          </a:highlight>
                          <a:latin typeface="+mn-lt"/>
                        </a:rPr>
                        <a:t>, </a:t>
                      </a:r>
                      <a:r>
                        <a:rPr lang="de-DE" sz="1400" b="1" i="0" u="none" dirty="0">
                          <a:highlight>
                            <a:srgbClr val="C4FFCB"/>
                          </a:highlight>
                          <a:latin typeface="+mn-lt"/>
                        </a:rPr>
                        <a:t>sodass</a:t>
                      </a:r>
                      <a:r>
                        <a:rPr lang="de-DE" sz="1400" b="0" i="0" u="none" dirty="0">
                          <a:highlight>
                            <a:srgbClr val="C4FFCB"/>
                          </a:highlight>
                          <a:latin typeface="+mn-lt"/>
                        </a:rPr>
                        <a:t> A mit D, B mit E usw. ersetzt wurde</a:t>
                      </a:r>
                      <a:r>
                        <a:rPr lang="de-DE" sz="1400" i="0" u="none" dirty="0">
                          <a:latin typeface="+mn-lt"/>
                        </a:rPr>
                        <a:t>.</a:t>
                      </a:r>
                      <a:endParaRPr lang="de-DE" sz="1400" b="0" i="0" u="none" dirty="0">
                        <a:latin typeface="+mn-lt"/>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i="0" u="none" dirty="0">
                          <a:latin typeface="+mn-lt"/>
                          <a:sym typeface="Wingdings" panose="05000000000000000000" pitchFamily="2" charset="2"/>
                        </a:rPr>
                        <a:t>Der </a:t>
                      </a:r>
                      <a:r>
                        <a:rPr lang="de-DE" sz="1400" i="0" u="none" dirty="0">
                          <a:highlight>
                            <a:srgbClr val="C3E4FD"/>
                          </a:highlight>
                          <a:latin typeface="+mn-lt"/>
                          <a:sym typeface="Wingdings" panose="05000000000000000000" pitchFamily="2" charset="2"/>
                        </a:rPr>
                        <a:t>Sachverhalt p</a:t>
                      </a:r>
                      <a:r>
                        <a:rPr lang="de-DE" sz="1400" i="0" u="none" dirty="0">
                          <a:latin typeface="+mn-lt"/>
                          <a:sym typeface="Wingdings" panose="05000000000000000000" pitchFamily="2" charset="2"/>
                        </a:rPr>
                        <a:t> stellt den Grund dar, warum die Folge in </a:t>
                      </a:r>
                      <a:r>
                        <a:rPr lang="de-DE" sz="1400" i="0" u="none" dirty="0">
                          <a:highlight>
                            <a:srgbClr val="C4FFCB"/>
                          </a:highlight>
                          <a:latin typeface="+mn-lt"/>
                          <a:sym typeface="Wingdings" panose="05000000000000000000" pitchFamily="2" charset="2"/>
                        </a:rPr>
                        <a:t>Sachverhalt q</a:t>
                      </a:r>
                      <a:r>
                        <a:rPr lang="de-DE" sz="1400" i="0" u="none" dirty="0">
                          <a:latin typeface="+mn-lt"/>
                          <a:sym typeface="Wingdings" panose="05000000000000000000" pitchFamily="2" charset="2"/>
                        </a:rPr>
                        <a:t> zutrifft.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1" i="0" u="none" dirty="0">
                          <a:latin typeface="+mn-lt"/>
                          <a:sym typeface="Wingdings" panose="05000000000000000000" pitchFamily="2" charset="2"/>
                        </a:rPr>
                        <a:t>Konsekutiv</a:t>
                      </a:r>
                      <a:r>
                        <a:rPr lang="de-DE" sz="1400" i="0" u="none" dirty="0">
                          <a:latin typeface="+mn-lt"/>
                          <a:sym typeface="Wingdings" panose="05000000000000000000" pitchFamily="2" charset="2"/>
                        </a:rPr>
                        <a:t>: Der </a:t>
                      </a:r>
                      <a:r>
                        <a:rPr lang="de-DE" sz="1400" b="1" i="0" u="none" dirty="0">
                          <a:latin typeface="+mn-lt"/>
                          <a:sym typeface="Wingdings" panose="05000000000000000000" pitchFamily="2" charset="2"/>
                        </a:rPr>
                        <a:t>Konnektor</a:t>
                      </a:r>
                      <a:r>
                        <a:rPr lang="de-DE" sz="1400" i="0" u="none" dirty="0">
                          <a:latin typeface="+mn-lt"/>
                          <a:sym typeface="Wingdings" panose="05000000000000000000" pitchFamily="2" charset="2"/>
                        </a:rPr>
                        <a:t> markiert die Folge. </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40000"/>
                      </a:srgbClr>
                    </a:solidFill>
                  </a:tcPr>
                </a:tc>
                <a:extLst>
                  <a:ext uri="{0D108BD9-81ED-4DB2-BD59-A6C34878D82A}">
                    <a16:rowId xmlns:a16="http://schemas.microsoft.com/office/drawing/2014/main" val="537010743"/>
                  </a:ext>
                </a:extLst>
              </a:tr>
              <a:tr h="334325">
                <a:tc>
                  <a:txBody>
                    <a:bodyPr/>
                    <a:lstStyle/>
                    <a:p>
                      <a:pPr algn="ctr"/>
                      <a:endParaRPr lang="de-DE" sz="1400" b="1" dirty="0">
                        <a:latin typeface="+mn-lt"/>
                      </a:endParaRPr>
                    </a:p>
                  </a:txBody>
                  <a:tcPr marL="91441" marR="91441" marT="45719" marB="45719">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dirty="0">
                          <a:latin typeface="+mn-lt"/>
                        </a:rPr>
                        <a:t>C4.3 konzessive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err="1">
                          <a:latin typeface="+mn-lt"/>
                        </a:rPr>
                        <a:t>Faktifizierte</a:t>
                      </a:r>
                      <a:r>
                        <a:rPr lang="de-DE" sz="1400" dirty="0">
                          <a:latin typeface="+mn-lt"/>
                        </a:rPr>
                        <a:t> </a:t>
                      </a:r>
                      <a:r>
                        <a:rPr lang="de-DE" sz="1400" dirty="0" err="1">
                          <a:latin typeface="+mn-lt"/>
                        </a:rPr>
                        <a:t>Konditionalrela-tionen</a:t>
                      </a:r>
                      <a:r>
                        <a:rPr lang="de-DE" sz="1400" dirty="0">
                          <a:latin typeface="+mn-lt"/>
                        </a:rPr>
                        <a:t> mit zusätzlicher </a:t>
                      </a:r>
                      <a:r>
                        <a:rPr lang="de-DE" sz="1400" dirty="0" err="1">
                          <a:latin typeface="+mn-lt"/>
                        </a:rPr>
                        <a:t>Nega-tion</a:t>
                      </a:r>
                      <a:r>
                        <a:rPr lang="de-DE" sz="1400" dirty="0">
                          <a:latin typeface="+mn-lt"/>
                        </a:rPr>
                        <a:t>, sodass eine unerwartete Ausnahme von einer angenommenen Regularität konstatiert wird.</a:t>
                      </a: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1" dirty="0">
                          <a:effectLst/>
                          <a:latin typeface="+mn-lt"/>
                          <a:ea typeface="Aptos" panose="020B0004020202020204" pitchFamily="34" charset="0"/>
                          <a:cs typeface="Times New Roman" panose="02020603050405020304" pitchFamily="18" charset="0"/>
                        </a:rPr>
                        <a:t>aber*; allerdings*; dabei*; dennoch; doch; gesetzt den Fall((,) dass)*; jedoch*; obwohl; trotzdem; wenn (…) auch/schon</a:t>
                      </a:r>
                      <a:endParaRPr lang="de-DE" sz="1400" i="1" dirty="0">
                        <a:latin typeface="+mn-lt"/>
                      </a:endParaRPr>
                    </a:p>
                  </a:txBody>
                  <a:tcPr marL="91441" marR="91441" marT="45719" marB="45719">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tc>
                  <a:txBody>
                    <a:bodyPr/>
                    <a:lstStyle>
                      <a:lvl1pPr marL="0" algn="l" defTabSz="457200" rtl="0" eaLnBrk="1" latinLnBrk="0" hangingPunct="1">
                        <a:defRPr sz="1800" kern="1200">
                          <a:solidFill>
                            <a:schemeClr val="dk1"/>
                          </a:solidFill>
                          <a:latin typeface="Arial" panose="020B0604020202020204"/>
                        </a:defRPr>
                      </a:lvl1pPr>
                      <a:lvl2pPr marL="457200" algn="l" defTabSz="457200" rtl="0" eaLnBrk="1" latinLnBrk="0" hangingPunct="1">
                        <a:defRPr sz="1800" kern="1200">
                          <a:solidFill>
                            <a:schemeClr val="dk1"/>
                          </a:solidFill>
                          <a:latin typeface="Arial" panose="020B0604020202020204"/>
                        </a:defRPr>
                      </a:lvl2pPr>
                      <a:lvl3pPr marL="914400" algn="l" defTabSz="457200" rtl="0" eaLnBrk="1" latinLnBrk="0" hangingPunct="1">
                        <a:defRPr sz="1800" kern="1200">
                          <a:solidFill>
                            <a:schemeClr val="dk1"/>
                          </a:solidFill>
                          <a:latin typeface="Arial" panose="020B0604020202020204"/>
                        </a:defRPr>
                      </a:lvl3pPr>
                      <a:lvl4pPr marL="1371600" algn="l" defTabSz="457200" rtl="0" eaLnBrk="1" latinLnBrk="0" hangingPunct="1">
                        <a:defRPr sz="1800" kern="1200">
                          <a:solidFill>
                            <a:schemeClr val="dk1"/>
                          </a:solidFill>
                          <a:latin typeface="Arial" panose="020B0604020202020204"/>
                        </a:defRPr>
                      </a:lvl4pPr>
                      <a:lvl5pPr marL="1828800" algn="l" defTabSz="457200" rtl="0" eaLnBrk="1" latinLnBrk="0" hangingPunct="1">
                        <a:defRPr sz="1800" kern="1200">
                          <a:solidFill>
                            <a:schemeClr val="dk1"/>
                          </a:solidFill>
                          <a:latin typeface="Arial" panose="020B0604020202020204"/>
                        </a:defRPr>
                      </a:lvl5pPr>
                      <a:lvl6pPr marL="2286000" algn="l" defTabSz="457200" rtl="0" eaLnBrk="1" latinLnBrk="0" hangingPunct="1">
                        <a:defRPr sz="1800" kern="1200">
                          <a:solidFill>
                            <a:schemeClr val="dk1"/>
                          </a:solidFill>
                          <a:latin typeface="Arial" panose="020B0604020202020204"/>
                        </a:defRPr>
                      </a:lvl6pPr>
                      <a:lvl7pPr marL="2743200" algn="l" defTabSz="457200" rtl="0" eaLnBrk="1" latinLnBrk="0" hangingPunct="1">
                        <a:defRPr sz="1800" kern="1200">
                          <a:solidFill>
                            <a:schemeClr val="dk1"/>
                          </a:solidFill>
                          <a:latin typeface="Arial" panose="020B0604020202020204"/>
                        </a:defRPr>
                      </a:lvl7pPr>
                      <a:lvl8pPr marL="3200400" algn="l" defTabSz="457200" rtl="0" eaLnBrk="1" latinLnBrk="0" hangingPunct="1">
                        <a:defRPr sz="1800" kern="1200">
                          <a:solidFill>
                            <a:schemeClr val="dk1"/>
                          </a:solidFill>
                          <a:latin typeface="Arial" panose="020B0604020202020204"/>
                        </a:defRPr>
                      </a:lvl8pPr>
                      <a:lvl9pPr marL="3657600" algn="l" defTabSz="457200" rtl="0" eaLnBrk="1" latinLnBrk="0" hangingPunct="1">
                        <a:defRPr sz="1800" kern="1200">
                          <a:solidFill>
                            <a:schemeClr val="dk1"/>
                          </a:solidFill>
                          <a:latin typeface="Arial" panose="020B0604020202020204"/>
                        </a:defRPr>
                      </a:lvl9pPr>
                    </a:lstStyle>
                    <a:p>
                      <a:r>
                        <a:rPr lang="de-DE" sz="1400" i="0" u="none" dirty="0">
                          <a:highlight>
                            <a:srgbClr val="C3E4FD"/>
                          </a:highlight>
                          <a:latin typeface="+mn-lt"/>
                        </a:rPr>
                        <a:t>Aus technischen Gründen werden für jedes Zeichen aber immer acht Schalter verwendet</a:t>
                      </a:r>
                      <a:r>
                        <a:rPr lang="de-DE" sz="1400" i="0" u="none" dirty="0">
                          <a:highlight>
                            <a:srgbClr val="C4FFCB"/>
                          </a:highlight>
                          <a:latin typeface="+mn-lt"/>
                        </a:rPr>
                        <a:t>, </a:t>
                      </a:r>
                      <a:r>
                        <a:rPr lang="de-DE" sz="1400" b="1" i="0" u="none" dirty="0">
                          <a:highlight>
                            <a:srgbClr val="C4FFCB"/>
                          </a:highlight>
                          <a:latin typeface="+mn-lt"/>
                        </a:rPr>
                        <a:t>obwohl</a:t>
                      </a:r>
                      <a:r>
                        <a:rPr lang="de-DE" sz="1400" b="0" i="0" u="none" dirty="0">
                          <a:highlight>
                            <a:srgbClr val="C4FFCB"/>
                          </a:highlight>
                          <a:latin typeface="+mn-lt"/>
                        </a:rPr>
                        <a:t> der letzte Schalter nicht benötigt wird</a:t>
                      </a:r>
                      <a:r>
                        <a:rPr lang="de-DE" sz="1400" i="0" u="none" dirty="0">
                          <a:latin typeface="+mn-lt"/>
                        </a:rPr>
                        <a:t>.</a:t>
                      </a:r>
                      <a:endParaRPr lang="de-DE" sz="1400" b="0" i="0" u="none" dirty="0">
                        <a:latin typeface="+mn-lt"/>
                      </a:endParaRPr>
                    </a:p>
                    <a:p>
                      <a:pPr marL="285750" indent="-285750">
                        <a:buFont typeface="Wingdings" panose="05000000000000000000" pitchFamily="2" charset="2"/>
                        <a:buChar char="à"/>
                      </a:pPr>
                      <a:r>
                        <a:rPr lang="de-DE" sz="1400" b="0" i="0" u="none" dirty="0">
                          <a:latin typeface="+mn-lt"/>
                          <a:sym typeface="Wingdings" panose="05000000000000000000" pitchFamily="2" charset="2"/>
                        </a:rPr>
                        <a:t>Der </a:t>
                      </a:r>
                      <a:r>
                        <a:rPr lang="de-DE" sz="1400" b="0" i="0" u="none" dirty="0">
                          <a:highlight>
                            <a:srgbClr val="C3E4FD"/>
                          </a:highlight>
                          <a:latin typeface="+mn-lt"/>
                          <a:sym typeface="Wingdings" panose="05000000000000000000" pitchFamily="2" charset="2"/>
                        </a:rPr>
                        <a:t>Sachverhalt p</a:t>
                      </a:r>
                      <a:r>
                        <a:rPr lang="de-DE" sz="1400" b="0" i="0" u="none" dirty="0">
                          <a:latin typeface="+mn-lt"/>
                          <a:sym typeface="Wingdings" panose="05000000000000000000" pitchFamily="2" charset="2"/>
                        </a:rPr>
                        <a:t> beschreibt eine unerwartete Folge, die auf einen in </a:t>
                      </a:r>
                      <a:r>
                        <a:rPr lang="de-DE" sz="1400" b="0" i="0" u="none" dirty="0">
                          <a:highlight>
                            <a:srgbClr val="C4FFCB"/>
                          </a:highlight>
                          <a:latin typeface="+mn-lt"/>
                          <a:sym typeface="Wingdings" panose="05000000000000000000" pitchFamily="2" charset="2"/>
                        </a:rPr>
                        <a:t>Sachverhalt q</a:t>
                      </a:r>
                      <a:r>
                        <a:rPr lang="de-DE" sz="1400" b="0" i="0" u="none" dirty="0">
                          <a:latin typeface="+mn-lt"/>
                          <a:sym typeface="Wingdings" panose="05000000000000000000" pitchFamily="2" charset="2"/>
                        </a:rPr>
                        <a:t> beschriebenen Umstand folgt.</a:t>
                      </a:r>
                    </a:p>
                    <a:p>
                      <a:pPr marL="285750" indent="-285750">
                        <a:buFont typeface="Wingdings" panose="05000000000000000000" pitchFamily="2" charset="2"/>
                        <a:buChar char="à"/>
                      </a:pPr>
                      <a:r>
                        <a:rPr lang="de-DE" sz="1400" b="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b="0" i="0" u="none" dirty="0">
                          <a:latin typeface="+mn-lt"/>
                          <a:sym typeface="Wingdings" panose="05000000000000000000" pitchFamily="2" charset="2"/>
                        </a:rPr>
                        <a:t> markiert den Umstand.</a:t>
                      </a:r>
                    </a:p>
                    <a:p>
                      <a:pPr marL="0" indent="0">
                        <a:buFont typeface="Wingdings" panose="05000000000000000000" pitchFamily="2" charset="2"/>
                        <a:buNone/>
                      </a:pPr>
                      <a:endParaRPr lang="de-DE" sz="1400" b="0" i="0" u="none" dirty="0">
                        <a:latin typeface="+mn-lt"/>
                        <a:sym typeface="Wingdings" panose="05000000000000000000" pitchFamily="2" charset="2"/>
                      </a:endParaRPr>
                    </a:p>
                    <a:p>
                      <a:r>
                        <a:rPr lang="de-DE" sz="1400" i="0" u="none" dirty="0">
                          <a:highlight>
                            <a:srgbClr val="C3E4FD"/>
                          </a:highlight>
                          <a:latin typeface="+mn-lt"/>
                        </a:rPr>
                        <a:t>Alle drei Autos sind einander ähnlich: rote Farbe, vier Räder, im Besitz von Elif</a:t>
                      </a:r>
                      <a:r>
                        <a:rPr lang="de-DE" sz="1400" i="0" u="none" dirty="0">
                          <a:latin typeface="+mn-lt"/>
                        </a:rPr>
                        <a:t>. </a:t>
                      </a:r>
                      <a:r>
                        <a:rPr lang="de-DE" sz="1400" b="1" i="0" u="none" dirty="0">
                          <a:highlight>
                            <a:srgbClr val="C4FFCB"/>
                          </a:highlight>
                          <a:latin typeface="+mn-lt"/>
                        </a:rPr>
                        <a:t>Trotzdem</a:t>
                      </a:r>
                      <a:r>
                        <a:rPr lang="de-DE" sz="1400" b="0" i="0" u="none" dirty="0">
                          <a:highlight>
                            <a:srgbClr val="C4FFCB"/>
                          </a:highlight>
                          <a:latin typeface="+mn-lt"/>
                        </a:rPr>
                        <a:t> sind die Autos nicht identisch</a:t>
                      </a:r>
                      <a:r>
                        <a:rPr lang="de-DE" sz="1400" i="0" u="none" dirty="0">
                          <a:latin typeface="+mn-lt"/>
                        </a:rPr>
                        <a:t>.</a:t>
                      </a:r>
                    </a:p>
                    <a:p>
                      <a:pPr marL="285750" indent="-285750">
                        <a:buFont typeface="Wingdings" panose="05000000000000000000" pitchFamily="2" charset="2"/>
                        <a:buChar char="à"/>
                      </a:pPr>
                      <a:r>
                        <a:rPr lang="de-DE" sz="1400" b="0" i="0" u="none" dirty="0">
                          <a:latin typeface="+mn-lt"/>
                          <a:sym typeface="Wingdings" panose="05000000000000000000" pitchFamily="2" charset="2"/>
                        </a:rPr>
                        <a:t>Der </a:t>
                      </a:r>
                      <a:r>
                        <a:rPr lang="de-DE" sz="1400" b="0" i="0" u="none" dirty="0">
                          <a:highlight>
                            <a:srgbClr val="C3E4FD"/>
                          </a:highlight>
                          <a:latin typeface="+mn-lt"/>
                          <a:sym typeface="Wingdings" panose="05000000000000000000" pitchFamily="2" charset="2"/>
                        </a:rPr>
                        <a:t>Sachverhalt p</a:t>
                      </a:r>
                      <a:r>
                        <a:rPr lang="de-DE" sz="1400" b="0" i="0" u="none" dirty="0">
                          <a:latin typeface="+mn-lt"/>
                          <a:sym typeface="Wingdings" panose="05000000000000000000" pitchFamily="2" charset="2"/>
                        </a:rPr>
                        <a:t> beschreibt einen Umstand, auf den durch </a:t>
                      </a:r>
                      <a:r>
                        <a:rPr lang="de-DE" sz="1400" b="0" i="0" u="none" dirty="0">
                          <a:highlight>
                            <a:srgbClr val="C4FFCB"/>
                          </a:highlight>
                          <a:latin typeface="+mn-lt"/>
                          <a:sym typeface="Wingdings" panose="05000000000000000000" pitchFamily="2" charset="2"/>
                        </a:rPr>
                        <a:t>Sachverhalt q</a:t>
                      </a:r>
                      <a:r>
                        <a:rPr lang="de-DE" sz="1400" b="0" i="0" u="none" dirty="0">
                          <a:latin typeface="+mn-lt"/>
                          <a:sym typeface="Wingdings" panose="05000000000000000000" pitchFamily="2" charset="2"/>
                        </a:rPr>
                        <a:t> beschrieben eine unerwartete Ausnahme folgt.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400" b="0" i="0" u="none" dirty="0">
                          <a:latin typeface="+mn-lt"/>
                          <a:sym typeface="Wingdings" panose="05000000000000000000" pitchFamily="2" charset="2"/>
                        </a:rPr>
                        <a:t>Der </a:t>
                      </a:r>
                      <a:r>
                        <a:rPr lang="de-DE" sz="1400" b="1" i="0" u="none" dirty="0">
                          <a:latin typeface="+mn-lt"/>
                          <a:sym typeface="Wingdings" panose="05000000000000000000" pitchFamily="2" charset="2"/>
                        </a:rPr>
                        <a:t>Konnektor</a:t>
                      </a:r>
                      <a:r>
                        <a:rPr lang="de-DE" sz="1400" b="0" i="0" u="none" dirty="0">
                          <a:latin typeface="+mn-lt"/>
                          <a:sym typeface="Wingdings" panose="05000000000000000000" pitchFamily="2" charset="2"/>
                        </a:rPr>
                        <a:t> markiert die Folge.</a:t>
                      </a:r>
                    </a:p>
                  </a:txBody>
                  <a:tcPr marL="91441" marR="91441" marT="45719" marB="4571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B5988">
                        <a:tint val="20000"/>
                      </a:srgbClr>
                    </a:solidFill>
                  </a:tcPr>
                </a:tc>
                <a:extLst>
                  <a:ext uri="{0D108BD9-81ED-4DB2-BD59-A6C34878D82A}">
                    <a16:rowId xmlns:a16="http://schemas.microsoft.com/office/drawing/2014/main" val="3613226205"/>
                  </a:ext>
                </a:extLst>
              </a:tr>
            </a:tbl>
          </a:graphicData>
        </a:graphic>
      </p:graphicFrame>
    </p:spTree>
    <p:extLst>
      <p:ext uri="{BB962C8B-B14F-4D97-AF65-F5344CB8AC3E}">
        <p14:creationId xmlns:p14="http://schemas.microsoft.com/office/powerpoint/2010/main" val="2278351764"/>
      </p:ext>
    </p:extLst>
  </p:cSld>
  <p:clrMapOvr>
    <a:masterClrMapping/>
  </p:clrMapOvr>
</p:sld>
</file>

<file path=ppt/theme/theme1.xml><?xml version="1.0" encoding="utf-8"?>
<a:theme xmlns:a="http://schemas.openxmlformats.org/drawingml/2006/main" name="FAIBLE: Titel- und Trennfolien">
  <a:themeElements>
    <a:clrScheme name="Farben der UDE">
      <a:dk1>
        <a:srgbClr val="000000"/>
      </a:dk1>
      <a:lt1>
        <a:srgbClr val="FFFFFF"/>
      </a:lt1>
      <a:dk2>
        <a:srgbClr val="004C93"/>
      </a:dk2>
      <a:lt2>
        <a:srgbClr val="EFE4BF"/>
      </a:lt2>
      <a:accent1>
        <a:srgbClr val="EC7206"/>
      </a:accent1>
      <a:accent2>
        <a:srgbClr val="61A27C"/>
      </a:accent2>
      <a:accent3>
        <a:srgbClr val="B8103B"/>
      </a:accent3>
      <a:accent4>
        <a:srgbClr val="FECA00"/>
      </a:accent4>
      <a:accent5>
        <a:srgbClr val="A1B0D2"/>
      </a:accent5>
      <a:accent6>
        <a:srgbClr val="C1CAD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A9B6CF41-70ED-154D-87A1-4DE47741BE9A}" vid="{15730AA9-CA19-6E46-831B-64E7F7A200D5}"/>
    </a:ext>
  </a:extLst>
</a:theme>
</file>

<file path=ppt/theme/theme2.xml><?xml version="1.0" encoding="utf-8"?>
<a:theme xmlns:a="http://schemas.openxmlformats.org/drawingml/2006/main" name="FAIBLE: Inhaltsfolien">
  <a:themeElements>
    <a:clrScheme name="Farben der UDE">
      <a:dk1>
        <a:srgbClr val="000000"/>
      </a:dk1>
      <a:lt1>
        <a:srgbClr val="FFFFFF"/>
      </a:lt1>
      <a:dk2>
        <a:srgbClr val="004C93"/>
      </a:dk2>
      <a:lt2>
        <a:srgbClr val="EFE4BF"/>
      </a:lt2>
      <a:accent1>
        <a:srgbClr val="EC7206"/>
      </a:accent1>
      <a:accent2>
        <a:srgbClr val="61A27C"/>
      </a:accent2>
      <a:accent3>
        <a:srgbClr val="B8103B"/>
      </a:accent3>
      <a:accent4>
        <a:srgbClr val="FECA00"/>
      </a:accent4>
      <a:accent5>
        <a:srgbClr val="A1B0D2"/>
      </a:accent5>
      <a:accent6>
        <a:srgbClr val="C1CAD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tx1"/>
          </a:solidFill>
        </a:ln>
        <a:effectLst/>
      </a:spPr>
      <a:bodyPr rtlCol="0" anchor="t" anchorCtr="0"/>
      <a:lstStyle>
        <a:defPPr algn="just">
          <a:defRPr sz="1400" dirty="0" smtClean="0">
            <a:solidFill>
              <a:schemeClr val="tx1"/>
            </a:solidFill>
            <a:latin typeface="Arial" charset="0"/>
            <a:ea typeface="Arial" charset="0"/>
            <a:cs typeface="Arial" charset="0"/>
          </a:defRPr>
        </a:defPPr>
      </a:lstStyle>
      <a:style>
        <a:lnRef idx="1">
          <a:schemeClr val="accent1"/>
        </a:lnRef>
        <a:fillRef idx="3">
          <a:schemeClr val="accent1"/>
        </a:fillRef>
        <a:effectRef idx="2">
          <a:schemeClr val="accent1"/>
        </a:effectRef>
        <a:fontRef idx="minor">
          <a:schemeClr val="lt1"/>
        </a:fontRef>
      </a:style>
    </a:spDef>
    <a:lnDef>
      <a:spPr>
        <a:ln w="9525">
          <a:solidFill>
            <a:schemeClr val="tx1"/>
          </a:solidFill>
          <a:tailEnd type="triangle" w="med" len="med"/>
        </a:ln>
        <a:effectLst/>
      </a:spPr>
      <a:bodyPr/>
      <a:lstStyle/>
      <a:style>
        <a:lnRef idx="2">
          <a:schemeClr val="accent1"/>
        </a:lnRef>
        <a:fillRef idx="0">
          <a:schemeClr val="accent1"/>
        </a:fillRef>
        <a:effectRef idx="1">
          <a:schemeClr val="accent1"/>
        </a:effectRef>
        <a:fontRef idx="minor">
          <a:schemeClr val="tx1"/>
        </a:fontRef>
      </a:style>
    </a:lnDef>
    <a:txDef>
      <a:spPr>
        <a:noFill/>
        <a:ln>
          <a:solidFill>
            <a:schemeClr val="tx1"/>
          </a:solidFill>
        </a:ln>
      </a:spPr>
      <a:bodyPr wrap="square" rtlCol="0">
        <a:spAutoFit/>
      </a:bodyPr>
      <a:lstStyle>
        <a:defPPr marL="184150" indent="-184150" algn="l">
          <a:spcAft>
            <a:spcPts val="500"/>
          </a:spcAft>
          <a:buFont typeface="Arial" panose="020B0604020202020204" pitchFamily="34" charset="0"/>
          <a:buChar char="•"/>
          <a:tabLst/>
          <a:defRPr sz="1600" baseline="0" dirty="0" smtClean="0"/>
        </a:defPPr>
      </a:lstStyle>
    </a:txDef>
  </a:objectDefaults>
  <a:extraClrSchemeLst/>
  <a:extLst>
    <a:ext uri="{05A4C25C-085E-4340-85A3-A5531E510DB2}">
      <thm15:themeFamily xmlns:thm15="http://schemas.microsoft.com/office/thememl/2012/main" name="Präsentation3" id="{A9B6CF41-70ED-154D-87A1-4DE47741BE9A}" vid="{2C88F96A-3564-B24D-9406-EE41045CBAC5}"/>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ddi-master-16-9-TB-deutsch</Template>
  <TotalTime>0</TotalTime>
  <Words>63284</Words>
  <Application>Microsoft Office PowerPoint</Application>
  <PresentationFormat>Breitbild</PresentationFormat>
  <Paragraphs>5931</Paragraphs>
  <Slides>249</Slides>
  <Notes>224</Notes>
  <HiddenSlides>8</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249</vt:i4>
      </vt:variant>
    </vt:vector>
  </HeadingPairs>
  <TitlesOfParts>
    <vt:vector size="259" baseType="lpstr">
      <vt:lpstr>Arial</vt:lpstr>
      <vt:lpstr>Calibri</vt:lpstr>
      <vt:lpstr>Consolas</vt:lpstr>
      <vt:lpstr>Courier New</vt:lpstr>
      <vt:lpstr>Source Sans Pro</vt:lpstr>
      <vt:lpstr>Symbol</vt:lpstr>
      <vt:lpstr>Wingdings</vt:lpstr>
      <vt:lpstr>ヒラギノ角ゴ Pro W3</vt:lpstr>
      <vt:lpstr>FAIBLE: Titel- und Trennfolien</vt:lpstr>
      <vt:lpstr>FAIBLE: Inhaltsfolien</vt:lpstr>
      <vt:lpstr>PowerPoint-Präsentation</vt:lpstr>
      <vt:lpstr>Gliederung</vt:lpstr>
      <vt:lpstr>Ländergemeinsame inhaltliche Anforderungen</vt:lpstr>
      <vt:lpstr>Ländergemeinsame inhaltliche Anforderungen</vt:lpstr>
      <vt:lpstr>PowerPoint-Präsentation</vt:lpstr>
      <vt:lpstr>Zum Einstieg</vt:lpstr>
      <vt:lpstr>Zum Einstieg</vt:lpstr>
      <vt:lpstr>Zum Einstieg</vt:lpstr>
      <vt:lpstr>Zum Einstieg</vt:lpstr>
      <vt:lpstr>PowerPoint-Präsentation</vt:lpstr>
      <vt:lpstr>Syllabus zur Ausgestaltung bildungspolitischer Rahmenbedingungen in Deutschland</vt:lpstr>
      <vt:lpstr>Entstehung bundesweiter bildungspolitischer Rahmenbedingungen </vt:lpstr>
      <vt:lpstr>Entstehung bundesweiter bildungspolitischer Rahmenbedingungen </vt:lpstr>
      <vt:lpstr>Grundsätze zur Stärkung bildungssprachlicher Kompetenzen</vt:lpstr>
      <vt:lpstr>Ergriffene Maßnahmen der Länder zur Umsetzung der Empfehlung</vt:lpstr>
      <vt:lpstr>Landesspezifische Ausgestaltungen: Bayern</vt:lpstr>
      <vt:lpstr>Landesspezifische Ausgestaltungen: Bayern</vt:lpstr>
      <vt:lpstr>Landesspezifische Ausgestaltungen: Berlin-Brandenburg</vt:lpstr>
      <vt:lpstr>Landesspezifische Ausgestaltungen: Berlin-Brandenburg</vt:lpstr>
      <vt:lpstr>Kompetenzmodell Sprachbildung</vt:lpstr>
      <vt:lpstr>BE-BB: Landesspezifische Ausgestaltungen für die Sekundarstufe I</vt:lpstr>
      <vt:lpstr>BE-BB: Landesspezifische Ausgestaltungen für die Sekundarstufe II</vt:lpstr>
      <vt:lpstr>Landesspezifische Ausgestaltungen: Nordrhein-Westfalen</vt:lpstr>
      <vt:lpstr>Referenzrahmen Schulqualität Nordrhein-Westfalen</vt:lpstr>
      <vt:lpstr>Referenzrahmen Schulqualität Nordrhein-Westfalen</vt:lpstr>
      <vt:lpstr>Referenzrahmen Schulqualität Nordrhein-Westfalen</vt:lpstr>
      <vt:lpstr>NRW: Landesspezifische Ausgestaltungen für die Sekundarstufe I</vt:lpstr>
      <vt:lpstr>NRW: Landesspezifische Ausgestaltungen für die Sekundarstufe I</vt:lpstr>
      <vt:lpstr>NRW: Landesspezifische Ausgestaltungen für die Sekundarstufe I</vt:lpstr>
      <vt:lpstr>NRW: Landesspezifische Ausgestaltungen für die Sekundarstufe II</vt:lpstr>
      <vt:lpstr>NRW: Landesspezifische Ausgestaltungen für die Sekundarstufe II</vt:lpstr>
      <vt:lpstr>Schulinterne Umsetzungen: Geschwister-Scholl-Gymnasium Münster</vt:lpstr>
      <vt:lpstr>Schulinterne Umsetzungen: Heinrich-Heine-Gymnasium Bottrop</vt:lpstr>
      <vt:lpstr>Schulinterne Umsetzungen: Heinrich-Heine-Gymnasium Bottrop</vt:lpstr>
      <vt:lpstr>Syllabus zur Ausgestaltung bildungspolitischer Rahmenbedingungen in Deutschland</vt:lpstr>
      <vt:lpstr>Syllabus zur Ausgestaltung bildungspolitischer Rahmenbedingungen in Deutschland</vt:lpstr>
      <vt:lpstr>Syllabus zur Ausgestaltung bildungspolitischer Rahmenbedingungen in Deutschland</vt:lpstr>
      <vt:lpstr>Syllabus zur Ausgestaltung bildungspolitischer Rahmenbedingungen in Deutschland</vt:lpstr>
      <vt:lpstr>Syllabus zur Ausgestaltung bildungspolitischer Rahmenbedingungen in Deutschland</vt:lpstr>
      <vt:lpstr>Syllabus zur Ausgestaltung bildungspolitischer Rahmenbedingungen in Deutschland</vt:lpstr>
      <vt:lpstr>Syllabus zur Ausgestaltung bildungspolitischer Rahmenbedingungen in Deutschland</vt:lpstr>
      <vt:lpstr>BiSS – Sprachbildung und -förderung wissenschaftlich fundiert</vt:lpstr>
      <vt:lpstr>Fachsprache und Operatoren</vt:lpstr>
      <vt:lpstr>PowerPoint-Präsentation</vt:lpstr>
      <vt:lpstr>Zur Funktion von Sprache im Fach</vt:lpstr>
      <vt:lpstr>Sprachbildung betrifft alle Lernenden</vt:lpstr>
      <vt:lpstr>Perspektiven auf Sprachbildung im Fach</vt:lpstr>
      <vt:lpstr>Zur Begrifflichkeit</vt:lpstr>
      <vt:lpstr>Perspektiven auf Sprachbildung im Fach</vt:lpstr>
      <vt:lpstr>Perspektiven auf Sprachbildung im Fach</vt:lpstr>
      <vt:lpstr>Perspektiven auf Sprachbildung im Fach</vt:lpstr>
      <vt:lpstr>Vorarbeiten in anderen MINT-Fächern</vt:lpstr>
      <vt:lpstr>Mathematik          Physik</vt:lpstr>
      <vt:lpstr>Vorarbeiten in anderen MINT-Fächern</vt:lpstr>
      <vt:lpstr>Transkriptanalyse einer Informatik-Unterrichtsstunde (Lampe und Diehelm 2019)</vt:lpstr>
      <vt:lpstr>Transkriptanalyse einer Informatik-Unterrichtsstunde</vt:lpstr>
      <vt:lpstr>Einschub: Nutzung von Fachterminologie motivieren / unterstützen</vt:lpstr>
      <vt:lpstr>Methodenwerkzeug 5: Wortfeld</vt:lpstr>
      <vt:lpstr>Methodenwerkzeug 5: Wortfeld</vt:lpstr>
      <vt:lpstr>Metaphern im Informatikunterricht (Saathoff et al. 2019)</vt:lpstr>
      <vt:lpstr>Einschub: Metaphern im Informatikunterricht</vt:lpstr>
      <vt:lpstr>Einschub: Didaktischer Umgang mit Metaphern</vt:lpstr>
      <vt:lpstr>Einschub: Didaktischer Umgang mit Metaphern</vt:lpstr>
      <vt:lpstr>Einschub: Übung zu Metaphern</vt:lpstr>
      <vt:lpstr>Einschub: Exemplarische Metaphern aus der Informatik</vt:lpstr>
      <vt:lpstr>Vorarbeiten in englischer Sprache</vt:lpstr>
      <vt:lpstr>Zwischenfazit</vt:lpstr>
      <vt:lpstr>PowerPoint-Präsentation</vt:lpstr>
      <vt:lpstr>PowerPoint-Präsentation</vt:lpstr>
      <vt:lpstr>Sprachbeobachtung</vt:lpstr>
      <vt:lpstr>Sprachbeobachtung – Vergleich</vt:lpstr>
      <vt:lpstr>Konzeptionelle Mündlichkeit vs. Schriftlichkeit</vt:lpstr>
      <vt:lpstr>Konzeptionelle Mündlichkeit vs. Schriftlichkeit</vt:lpstr>
      <vt:lpstr>Konzeptionelle Mündlichkeit vs. Schriftlichkeit</vt:lpstr>
      <vt:lpstr>Sprachbildung und Bildungssprache</vt:lpstr>
      <vt:lpstr>BICS &amp; CALP</vt:lpstr>
      <vt:lpstr>Fachsprache</vt:lpstr>
      <vt:lpstr>PowerPoint-Präsentation</vt:lpstr>
      <vt:lpstr>Was ist ein Text?</vt:lpstr>
      <vt:lpstr>Arten von Texten</vt:lpstr>
      <vt:lpstr>Arten von Texten</vt:lpstr>
      <vt:lpstr>Beispiele aus der Informatik</vt:lpstr>
      <vt:lpstr>Beispiele aus der Informatik</vt:lpstr>
      <vt:lpstr>Beispiele aus der Informatik</vt:lpstr>
      <vt:lpstr>Vielfältigkeit der Darstellungsformen</vt:lpstr>
      <vt:lpstr>Darstellungsformwechsel</vt:lpstr>
      <vt:lpstr>Zur Erinnerung: Darstellungsformwechsel</vt:lpstr>
      <vt:lpstr>PowerPoint-Präsentation</vt:lpstr>
      <vt:lpstr>Sprachliche Herausforderungen</vt:lpstr>
      <vt:lpstr>Sprachliche Herausforderungen</vt:lpstr>
      <vt:lpstr>Sprachliche Herausforderungen auf Wortebene</vt:lpstr>
      <vt:lpstr>Sprachliche Herausforderungen auf Satzebene</vt:lpstr>
      <vt:lpstr>Sprachliche Herausforderungen auf Satzebene</vt:lpstr>
      <vt:lpstr>Relevanz von Nebensatzkonstruktionen im Informatikunterricht</vt:lpstr>
      <vt:lpstr>Nebensatzkonstruktionen im Informatikunterricht</vt:lpstr>
      <vt:lpstr>Nebensatzkonstruktionen im Informatikunterricht</vt:lpstr>
      <vt:lpstr>Nebensatzkonstruktionen im Informatikunterricht</vt:lpstr>
      <vt:lpstr>Nebensatzkonstruktionen im Informatikunterricht</vt:lpstr>
      <vt:lpstr>Nebensatzkonstruktionen im Informatikunterricht</vt:lpstr>
      <vt:lpstr>Nebensatzkonstruktionen im Informatikunterricht</vt:lpstr>
      <vt:lpstr>Nebensatzkonstruktionen im Informatikunterricht</vt:lpstr>
      <vt:lpstr>Zur Logik von Nebensatzkonstruktionen</vt:lpstr>
      <vt:lpstr>Sprachliche Herausforderungen auf Textebene</vt:lpstr>
      <vt:lpstr>Sprachliche Herausforderungen auf Textebene</vt:lpstr>
      <vt:lpstr>Vergleich zweier Lehrwerke</vt:lpstr>
      <vt:lpstr>Vergleich zweier Lehrwerke – starkeSeiten Informatik 5/6 (Klett)</vt:lpstr>
      <vt:lpstr>Vergleich zweier Lehrwerke – starkeSeiten Informatik 5/6 (Klett)</vt:lpstr>
      <vt:lpstr>Vergleich zweier Lehrwerke – starkeSeiten Informatik 5/6 (Klett)</vt:lpstr>
      <vt:lpstr>Vergleich zweier Lehrwerke – starkeSeiten Informatik 5/6 (Klett)</vt:lpstr>
      <vt:lpstr>Vergleich zweier Lehrwerke – Praxis Informatik 5/6 (Westermann)</vt:lpstr>
      <vt:lpstr>Vergleich zweier Lehrwerke – Praxis Informatik 5/6 (Westermann)</vt:lpstr>
      <vt:lpstr>Vergleich zweier Lehrwerke – Praxis Informatik 5/6 (Westermann)</vt:lpstr>
      <vt:lpstr>Vergleich zweier Lehrwerke – Praxis Informatik 5/6 (Westermann)</vt:lpstr>
      <vt:lpstr>Kriterienkatalog zur Prüfung von Material auf Sprachsensibilität</vt:lpstr>
      <vt:lpstr>Kriterienkatalog zur Prüfung von Material auf Sprachsensibilität</vt:lpstr>
      <vt:lpstr>Kriterienkatalog zur Prüfung von Material auf Sprachsensibilität</vt:lpstr>
      <vt:lpstr>PowerPoint-Präsentation</vt:lpstr>
      <vt:lpstr>Textrezeption als kognitiver Prozess</vt:lpstr>
      <vt:lpstr>Textrezeption als kognitiver Prozess</vt:lpstr>
      <vt:lpstr>Zur Erinnerung: Darstellungsformwechsel</vt:lpstr>
      <vt:lpstr>Darstellungsformwechsel: Vom Text zum Modell</vt:lpstr>
      <vt:lpstr>Darstellungsformwechsel: Vom Text zum Modell</vt:lpstr>
      <vt:lpstr>Textdekodierung: Der Dekodierungsprozess</vt:lpstr>
      <vt:lpstr>Textdekodierung: Der Dekodierungsprozess</vt:lpstr>
      <vt:lpstr>Textdekodierung: Der Dekodierungsprozess</vt:lpstr>
      <vt:lpstr>Textdekodierung: Der Dekodierungsprozess</vt:lpstr>
      <vt:lpstr>Textdekodierung: Der Dekodierungsprozess</vt:lpstr>
      <vt:lpstr>Textdekodierung: Vom Text zum Modell</vt:lpstr>
      <vt:lpstr>Textdekodierung: Vom Text zum Modell</vt:lpstr>
      <vt:lpstr>Textdekodierung: Vom Text zum Modell</vt:lpstr>
      <vt:lpstr>Substantiv-Verb-Analyse nach Abbott (1983)</vt:lpstr>
      <vt:lpstr>Substantiv-Verb-Analyse nach Abbott (1983)</vt:lpstr>
      <vt:lpstr>Substantiv-Verb-Analyse nach Abbott (1983)</vt:lpstr>
      <vt:lpstr>Textdekodierung: Vom Text zum Modell</vt:lpstr>
      <vt:lpstr>Textdekodierung: Vom Text zum Modell</vt:lpstr>
      <vt:lpstr>Textdekodierung: Vom Text zum Modell</vt:lpstr>
      <vt:lpstr>Textdekodierung: Vom Text zum Modell</vt:lpstr>
      <vt:lpstr>Textdekodierung: Vom Text zum Modell</vt:lpstr>
      <vt:lpstr>Textdekodierung: Vom Text zum Modell</vt:lpstr>
      <vt:lpstr>Textdekodierung: Vom Text zum Modell</vt:lpstr>
      <vt:lpstr>Textdekodierung: Vom Text zum Modell</vt:lpstr>
      <vt:lpstr>Textdekodierung: Vom Text zum Modell</vt:lpstr>
      <vt:lpstr>Textdekodierung: Vom Text zum Modell</vt:lpstr>
      <vt:lpstr>Satzstrukturmuster</vt:lpstr>
      <vt:lpstr>Satzstrukturmuster</vt:lpstr>
      <vt:lpstr>PowerPoint-Präsentation</vt:lpstr>
      <vt:lpstr>Sprachliche Herausforderungen bei der Textrezeption</vt:lpstr>
      <vt:lpstr>Sprachliche Herausforderungen bei der Textrezeption</vt:lpstr>
      <vt:lpstr>Einflussfaktoren bei der Textrezeption</vt:lpstr>
      <vt:lpstr>Einflussfaktoren bei der Textrezeption</vt:lpstr>
      <vt:lpstr>Arten von Leseförderung im Fachunterricht</vt:lpstr>
      <vt:lpstr>Textrezeption unterstützen – aber wie?</vt:lpstr>
      <vt:lpstr>Textrezeption unterstützen – aber wie?</vt:lpstr>
      <vt:lpstr>Kalkulierte Herausforderungen</vt:lpstr>
      <vt:lpstr>Unterstützungsmöglichkeiten im Überblick</vt:lpstr>
      <vt:lpstr>1. Fachmethoden: Class-Responsibility-Collaboration-Karten</vt:lpstr>
      <vt:lpstr>Class-Responsibility-Collaboration-Karten</vt:lpstr>
      <vt:lpstr>Class-Responsibility-Collaboration-Karten – Schritt 1</vt:lpstr>
      <vt:lpstr>Class-Responsibility-Collaboration-Karten – Schritt 2</vt:lpstr>
      <vt:lpstr>Class-Responsibility-Collaboration-Karten – Schritt 3</vt:lpstr>
      <vt:lpstr>Class-Responsibility-Collaboration-Karten – Schritt 3</vt:lpstr>
      <vt:lpstr>Class-Responsibility-Collaboration-Karten – Schritt 3</vt:lpstr>
      <vt:lpstr>Class-Responsibility-Collaboration-Karten – Schritt 3</vt:lpstr>
      <vt:lpstr>Class-Responsibility-Collaboration-Karten – Schritt 4</vt:lpstr>
      <vt:lpstr>Class-Responsibility-Collaboration-Karten – Schritt 4</vt:lpstr>
      <vt:lpstr>Class-Responsibility-Collaboration-Karten – Schritt 4</vt:lpstr>
      <vt:lpstr>Class-Responsibility-Collaboration-Karten – Schritt 4</vt:lpstr>
      <vt:lpstr>Class-Responsibility-Collaboration-Karten – Schritt 4</vt:lpstr>
      <vt:lpstr>Class-Responsibility-Collaboration-Karten – Finalisiert</vt:lpstr>
      <vt:lpstr>2. Lesestrategie 1: Fragen zum Text beantworten</vt:lpstr>
      <vt:lpstr>2. Lesestrategie 1: Fragen zum Text beantworten</vt:lpstr>
      <vt:lpstr>3. Leseübung 11: Bildüberschriften formulieren</vt:lpstr>
      <vt:lpstr>4. Methodenwerkzeug 20: Zuordnung</vt:lpstr>
      <vt:lpstr>Methodenwerkzeug 20: Zuordnung</vt:lpstr>
      <vt:lpstr>PowerPoint-Präsentation</vt:lpstr>
      <vt:lpstr>Unterstützungsmöglichkeiten im Überblick</vt:lpstr>
      <vt:lpstr>PowerPoint-Präsentation</vt:lpstr>
      <vt:lpstr>Warum schreiben?</vt:lpstr>
      <vt:lpstr>Warum schreiben?</vt:lpstr>
      <vt:lpstr>Warum schreiben?</vt:lpstr>
      <vt:lpstr>Zur Erinnerung: Darstellungsformwechsel</vt:lpstr>
      <vt:lpstr>Darstellungsformwechsel: Vom Modell zum Text</vt:lpstr>
      <vt:lpstr>Darstellungsformwechsel: Vom Modell zur Beschreibung</vt:lpstr>
      <vt:lpstr>Systematische Textsorten- / Schreibarbeit im Fachunterricht</vt:lpstr>
      <vt:lpstr>Genredidaktik / Textsortenbasierter Lehr-/Lernzyklus</vt:lpstr>
      <vt:lpstr>Genredidaktik: 1. Kontext modellieren</vt:lpstr>
      <vt:lpstr>Genredidaktik: 1. Kontext modellieren</vt:lpstr>
      <vt:lpstr>Genredidaktik: 1. Kontext modellieren</vt:lpstr>
      <vt:lpstr>Genredidaktik: 2. Text modellieren und dekonstruieren</vt:lpstr>
      <vt:lpstr>Genredidaktik: 2. Text modellieren</vt:lpstr>
      <vt:lpstr>Genredidaktik: 2. Text modellieren – Der Modelltext</vt:lpstr>
      <vt:lpstr>Genredidaktik: 2. Text modellieren und dekonstruieren</vt:lpstr>
      <vt:lpstr>Genredidaktik: 2. Text modellieren und dekonstruieren</vt:lpstr>
      <vt:lpstr>Genredidaktik: 2. Text modellieren und dekonstruieren</vt:lpstr>
      <vt:lpstr>Genredidaktik: 2. Text modellieren und dekonstruieren</vt:lpstr>
      <vt:lpstr>Genredidaktik: 2. Text modellieren und dekonstruieren</vt:lpstr>
      <vt:lpstr>Genredidaktik: 2. Text modellieren und dekonstruieren</vt:lpstr>
      <vt:lpstr>Genredidaktik: 3. Gemeinsam lehrkraftgesteuert rekonstruieren</vt:lpstr>
      <vt:lpstr>Genredidaktik: 3. Gemeinsam lehrkraftgesteuert rekonstruieren</vt:lpstr>
      <vt:lpstr>Genredidaktik: 3. Gemeinsam lehrkraftgesteuert rekonstruieren</vt:lpstr>
      <vt:lpstr>Genredidaktik: 3. Gemeinsam lehrkraftgesteuert rekonstruieren</vt:lpstr>
      <vt:lpstr>Methodenwerkzeug 10: Lernplakat</vt:lpstr>
      <vt:lpstr>Methodenwerkzeug 10: Lernplakat</vt:lpstr>
      <vt:lpstr>Methodenwerkzeug 14: Satzmuster</vt:lpstr>
      <vt:lpstr>Methodenwerkzeug 14: Satzmuster</vt:lpstr>
      <vt:lpstr>Methodenwerkzeug 14: Satzmuster</vt:lpstr>
      <vt:lpstr>Genredidaktik: 4. Selbstständiges Schreiben</vt:lpstr>
      <vt:lpstr>Genredidaktik: 5. Bezug zu anderen Texten und Genres herstellen</vt:lpstr>
      <vt:lpstr>Genredidaktik: Zusammenfassung zentraler Aspekte</vt:lpstr>
      <vt:lpstr>Genredidaktik – Weiterführende Literatur</vt:lpstr>
      <vt:lpstr>PowerPoint-Präsentation</vt:lpstr>
      <vt:lpstr>Relevanz mündlicher Kommunikation im Informatikunterricht</vt:lpstr>
      <vt:lpstr>Typische Sprachsituationen im Informatikunterricht</vt:lpstr>
      <vt:lpstr>Kommunikative Situationen</vt:lpstr>
      <vt:lpstr>Kommunikative Situationen</vt:lpstr>
      <vt:lpstr>PowerPoint-Präsentation</vt:lpstr>
      <vt:lpstr>Professionalisierung für Lehrkräfte: Strategien zur Verbesserung der Gesprächsführung</vt:lpstr>
      <vt:lpstr>Unterstützung für Lernende: Sprachübungen</vt:lpstr>
      <vt:lpstr>Sprachübung i. e. S. 2: Fachbegriffe erkennen und ordnen</vt:lpstr>
      <vt:lpstr>Unterstützung für Lernende: Methodenwerkzeuge</vt:lpstr>
      <vt:lpstr>Methodenwerkzeuge 7: Bildsequenz </vt:lpstr>
      <vt:lpstr>Methodenwerkzeuge 1 und 7: Wortliste und Bildsequenz </vt:lpstr>
      <vt:lpstr>Unterstützung für Lernende: Methodenwerkzeuge</vt:lpstr>
      <vt:lpstr>Unterstützung für Lernende: Methodenwerkzeuge (Fortsetzung)</vt:lpstr>
      <vt:lpstr>PowerPoint-Präsentation</vt:lpstr>
      <vt:lpstr>Zusammenfassung</vt:lpstr>
      <vt:lpstr>PowerPoint-Präsentation</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Literaturverzeichnis</vt:lpstr>
      <vt:lpstr>PowerPoint-Präsentation</vt:lpstr>
      <vt:lpstr>ABITUR – UML-Diagramm (IF GK HAT Sportschuh-Versand, S. 5)</vt:lpstr>
      <vt:lpstr>PRIMM (Webseite)</vt:lpstr>
      <vt:lpstr>Use-Modify-Create (Lee et al. 2011)</vt:lpstr>
      <vt:lpstr>Lesekompetenzmatrix nach PISA</vt:lpstr>
    </vt:vector>
  </TitlesOfParts>
  <Company>Universität Duisburg-Essen, Didaktik der Informatik</Company>
  <LinksUpToDate>false</LinksUpToDate>
  <SharedDoc>false</SharedDoc>
  <HyperlinkBase>http://udue.de/tb/</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Sprachbildung im Informatikunterricht</dc:title>
  <dc:creator>David Röper</dc:creator>
  <cp:keywords>Didaktik der Informatik, DDI, Informatikunterricht, Informatische Bildung, Unterrichtsmethoden</cp:keywords>
  <cp:lastModifiedBy>David Röper</cp:lastModifiedBy>
  <cp:revision>648</cp:revision>
  <dcterms:created xsi:type="dcterms:W3CDTF">2024-02-08T08:01:57Z</dcterms:created>
  <dcterms:modified xsi:type="dcterms:W3CDTF">2024-09-13T09:03:26Z</dcterms:modified>
  <cp:contentStatus/>
</cp:coreProperties>
</file>